
<file path=[Content_Types].xml><?xml version="1.0" encoding="utf-8"?>
<Types xmlns="http://schemas.openxmlformats.org/package/2006/content-types">
  <Default Extension="jpeg" ContentType="image/jpeg"/>
  <Default Extension="wdp" ContentType="image/vnd.ms-photo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7" r:id="rId3"/>
    <p:sldId id="258" r:id="rId5"/>
    <p:sldId id="256" r:id="rId6"/>
    <p:sldId id="259" r:id="rId7"/>
    <p:sldId id="275" r:id="rId8"/>
    <p:sldId id="276" r:id="rId9"/>
    <p:sldId id="261" r:id="rId10"/>
    <p:sldId id="263" r:id="rId11"/>
    <p:sldId id="278" r:id="rId12"/>
    <p:sldId id="264" r:id="rId13"/>
    <p:sldId id="265" r:id="rId14"/>
    <p:sldId id="266" r:id="rId15"/>
    <p:sldId id="267" r:id="rId16"/>
    <p:sldId id="279" r:id="rId17"/>
    <p:sldId id="268" r:id="rId18"/>
    <p:sldId id="260" r:id="rId19"/>
    <p:sldId id="269" r:id="rId20"/>
    <p:sldId id="270" r:id="rId21"/>
    <p:sldId id="271" r:id="rId22"/>
    <p:sldId id="277" r:id="rId23"/>
    <p:sldId id="272" r:id="rId24"/>
    <p:sldId id="273" r:id="rId25"/>
    <p:sldId id="274" r:id="rId26"/>
    <p:sldId id="262" r:id="rId27"/>
    <p:sldId id="280" r:id="rId28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1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145" d="100"/>
          <a:sy n="145" d="100"/>
        </p:scale>
        <p:origin x="624" y="120"/>
      </p:cViewPr>
      <p:guideLst>
        <p:guide orient="horz" pos="2436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330421-1F17-48B9-A742-59371A34F01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36C13D-D929-4261-B8F5-C559A2912C0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6C13D-D929-4261-B8F5-C559A2912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6C13D-D929-4261-B8F5-C559A2912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6C13D-D929-4261-B8F5-C559A2912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6C13D-D929-4261-B8F5-C559A2912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6C13D-D929-4261-B8F5-C559A2912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6C13D-D929-4261-B8F5-C559A2912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6C13D-D929-4261-B8F5-C559A2912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6C13D-D929-4261-B8F5-C559A2912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6C13D-D929-4261-B8F5-C559A2912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6C13D-D929-4261-B8F5-C559A2912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6C13D-D929-4261-B8F5-C559A2912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6C13D-D929-4261-B8F5-C559A2912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6C13D-D929-4261-B8F5-C559A2912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6C13D-D929-4261-B8F5-C559A2912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6C13D-D929-4261-B8F5-C559A2912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6C13D-D929-4261-B8F5-C559A2912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6C13D-D929-4261-B8F5-C559A2912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6C13D-D929-4261-B8F5-C559A2912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6C13D-D929-4261-B8F5-C559A2912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6C13D-D929-4261-B8F5-C559A2912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6C13D-D929-4261-B8F5-C559A2912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6C13D-D929-4261-B8F5-C559A2912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6C13D-D929-4261-B8F5-C559A2912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6C13D-D929-4261-B8F5-C559A2912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36C13D-D929-4261-B8F5-C559A2912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9" Type="http://schemas.openxmlformats.org/officeDocument/2006/relationships/image" Target="../media/image8.png"/><Relationship Id="rId8" Type="http://schemas.openxmlformats.org/officeDocument/2006/relationships/image" Target="../media/image7.png"/><Relationship Id="rId7" Type="http://schemas.openxmlformats.org/officeDocument/2006/relationships/image" Target="../media/image6.png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1" Type="http://schemas.openxmlformats.org/officeDocument/2006/relationships/image" Target="../media/image10.png"/><Relationship Id="rId10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E1597-43B6-4500-898D-97D337DD2B8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87005-8269-48BA-9BF5-4447D8AFC3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E1597-43B6-4500-898D-97D337DD2B8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87005-8269-48BA-9BF5-4447D8AFC3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E1597-43B6-4500-898D-97D337DD2B8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87005-8269-48BA-9BF5-4447D8AFC3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E1597-43B6-4500-898D-97D337DD2B8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87005-8269-48BA-9BF5-4447D8AFC3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E1597-43B6-4500-898D-97D337DD2B86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87005-8269-48BA-9BF5-4447D8AFC3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04676" y="38100"/>
            <a:ext cx="608620" cy="61184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629043" y="4011282"/>
            <a:ext cx="629986" cy="93703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306440"/>
            <a:ext cx="809351" cy="34350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280403" y="4822528"/>
            <a:ext cx="9748349" cy="32311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3616084" y="4824641"/>
            <a:ext cx="2206943" cy="13412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211972" y="3556000"/>
            <a:ext cx="677632" cy="140291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7020073" y="3541143"/>
            <a:ext cx="873510" cy="1461144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8633889" y="4587035"/>
            <a:ext cx="423519" cy="296464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7629043" y="2932113"/>
            <a:ext cx="794099" cy="667044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 userDrawn="1"/>
        </p:nvPicPr>
        <p:blipFill rotWithShape="1">
          <a:blip r:embed="rId11"/>
          <a:srcRect t="22427" r="27990"/>
          <a:stretch>
            <a:fillRect/>
          </a:stretch>
        </p:blipFill>
        <p:spPr>
          <a:xfrm rot="5400000">
            <a:off x="7765137" y="-654960"/>
            <a:ext cx="824013" cy="193371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E1597-43B6-4500-898D-97D337DD2B86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87005-8269-48BA-9BF5-4447D8AFC3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E1597-43B6-4500-898D-97D337DD2B8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87005-8269-48BA-9BF5-4447D8AFC3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E1597-43B6-4500-898D-97D337DD2B8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87005-8269-48BA-9BF5-4447D8AFC3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E1597-43B6-4500-898D-97D337DD2B8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87005-8269-48BA-9BF5-4447D8AFC3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E1597-43B6-4500-898D-97D337DD2B8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87005-8269-48BA-9BF5-4447D8AFC3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CE1597-43B6-4500-898D-97D337DD2B8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E87005-8269-48BA-9BF5-4447D8AFC30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17.png"/><Relationship Id="rId8" Type="http://schemas.openxmlformats.org/officeDocument/2006/relationships/image" Target="../media/image5.png"/><Relationship Id="rId7" Type="http://schemas.openxmlformats.org/officeDocument/2006/relationships/image" Target="../media/image4.png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30" Type="http://schemas.openxmlformats.org/officeDocument/2006/relationships/notesSlide" Target="../notesSlides/notesSlide1.xml"/><Relationship Id="rId3" Type="http://schemas.openxmlformats.org/officeDocument/2006/relationships/image" Target="../media/image13.png"/><Relationship Id="rId29" Type="http://schemas.openxmlformats.org/officeDocument/2006/relationships/slideLayout" Target="../slideLayouts/slideLayout2.xml"/><Relationship Id="rId28" Type="http://schemas.openxmlformats.org/officeDocument/2006/relationships/themeOverride" Target="../theme/themeOverride1.xml"/><Relationship Id="rId27" Type="http://schemas.openxmlformats.org/officeDocument/2006/relationships/image" Target="../media/image32.png"/><Relationship Id="rId26" Type="http://schemas.openxmlformats.org/officeDocument/2006/relationships/tags" Target="../tags/tag2.xml"/><Relationship Id="rId25" Type="http://schemas.openxmlformats.org/officeDocument/2006/relationships/tags" Target="../tags/tag1.xml"/><Relationship Id="rId24" Type="http://schemas.openxmlformats.org/officeDocument/2006/relationships/image" Target="../media/image8.png"/><Relationship Id="rId23" Type="http://schemas.openxmlformats.org/officeDocument/2006/relationships/image" Target="../media/image31.png"/><Relationship Id="rId22" Type="http://schemas.openxmlformats.org/officeDocument/2006/relationships/image" Target="../media/image30.png"/><Relationship Id="rId21" Type="http://schemas.openxmlformats.org/officeDocument/2006/relationships/image" Target="../media/image29.png"/><Relationship Id="rId20" Type="http://schemas.openxmlformats.org/officeDocument/2006/relationships/image" Target="../media/image28.png"/><Relationship Id="rId2" Type="http://schemas.openxmlformats.org/officeDocument/2006/relationships/image" Target="../media/image12.png"/><Relationship Id="rId19" Type="http://schemas.openxmlformats.org/officeDocument/2006/relationships/image" Target="../media/image27.png"/><Relationship Id="rId18" Type="http://schemas.openxmlformats.org/officeDocument/2006/relationships/image" Target="../media/image26.png"/><Relationship Id="rId17" Type="http://schemas.openxmlformats.org/officeDocument/2006/relationships/image" Target="../media/image25.png"/><Relationship Id="rId16" Type="http://schemas.openxmlformats.org/officeDocument/2006/relationships/image" Target="../media/image24.png"/><Relationship Id="rId15" Type="http://schemas.openxmlformats.org/officeDocument/2006/relationships/image" Target="../media/image23.png"/><Relationship Id="rId14" Type="http://schemas.openxmlformats.org/officeDocument/2006/relationships/image" Target="../media/image22.png"/><Relationship Id="rId13" Type="http://schemas.openxmlformats.org/officeDocument/2006/relationships/image" Target="../media/image21.png"/><Relationship Id="rId12" Type="http://schemas.openxmlformats.org/officeDocument/2006/relationships/image" Target="../media/image20.png"/><Relationship Id="rId11" Type="http://schemas.openxmlformats.org/officeDocument/2006/relationships/image" Target="../media/image19.png"/><Relationship Id="rId10" Type="http://schemas.openxmlformats.org/officeDocument/2006/relationships/image" Target="../media/image18.png"/><Relationship Id="rId1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39.png"/><Relationship Id="rId8" Type="http://schemas.openxmlformats.org/officeDocument/2006/relationships/image" Target="../media/image38.png"/><Relationship Id="rId7" Type="http://schemas.openxmlformats.org/officeDocument/2006/relationships/image" Target="../media/image37.png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4.png"/><Relationship Id="rId18" Type="http://schemas.openxmlformats.org/officeDocument/2006/relationships/notesSlide" Target="../notesSlides/notesSlide2.xml"/><Relationship Id="rId17" Type="http://schemas.openxmlformats.org/officeDocument/2006/relationships/slideLayout" Target="../slideLayouts/slideLayout2.xml"/><Relationship Id="rId16" Type="http://schemas.openxmlformats.org/officeDocument/2006/relationships/themeOverride" Target="../theme/themeOverride2.xml"/><Relationship Id="rId15" Type="http://schemas.openxmlformats.org/officeDocument/2006/relationships/image" Target="../media/image3.png"/><Relationship Id="rId14" Type="http://schemas.openxmlformats.org/officeDocument/2006/relationships/image" Target="../media/image44.png"/><Relationship Id="rId13" Type="http://schemas.openxmlformats.org/officeDocument/2006/relationships/image" Target="../media/image43.png"/><Relationship Id="rId12" Type="http://schemas.openxmlformats.org/officeDocument/2006/relationships/image" Target="../media/image42.png"/><Relationship Id="rId11" Type="http://schemas.openxmlformats.org/officeDocument/2006/relationships/image" Target="../media/image41.png"/><Relationship Id="rId10" Type="http://schemas.openxmlformats.org/officeDocument/2006/relationships/image" Target="../media/image40.png"/><Relationship Id="rId1" Type="http://schemas.openxmlformats.org/officeDocument/2006/relationships/image" Target="../media/image33.pn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image" Target="../media/image52.png"/><Relationship Id="rId8" Type="http://schemas.openxmlformats.org/officeDocument/2006/relationships/image" Target="../media/image10.png"/><Relationship Id="rId7" Type="http://schemas.openxmlformats.org/officeDocument/2006/relationships/image" Target="../media/image51.png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Relationship Id="rId3" Type="http://schemas.openxmlformats.org/officeDocument/2006/relationships/image" Target="../media/image47.png"/><Relationship Id="rId22" Type="http://schemas.openxmlformats.org/officeDocument/2006/relationships/notesSlide" Target="../notesSlides/notesSlide3.xml"/><Relationship Id="rId21" Type="http://schemas.openxmlformats.org/officeDocument/2006/relationships/slideLayout" Target="../slideLayouts/slideLayout1.xml"/><Relationship Id="rId20" Type="http://schemas.openxmlformats.org/officeDocument/2006/relationships/themeOverride" Target="../theme/themeOverride3.xml"/><Relationship Id="rId2" Type="http://schemas.openxmlformats.org/officeDocument/2006/relationships/image" Target="../media/image46.png"/><Relationship Id="rId19" Type="http://schemas.openxmlformats.org/officeDocument/2006/relationships/image" Target="../media/image61.png"/><Relationship Id="rId18" Type="http://schemas.openxmlformats.org/officeDocument/2006/relationships/image" Target="../media/image60.png"/><Relationship Id="rId17" Type="http://schemas.openxmlformats.org/officeDocument/2006/relationships/image" Target="../media/image59.png"/><Relationship Id="rId16" Type="http://schemas.openxmlformats.org/officeDocument/2006/relationships/image" Target="../media/image58.png"/><Relationship Id="rId15" Type="http://schemas.openxmlformats.org/officeDocument/2006/relationships/image" Target="../media/image57.png"/><Relationship Id="rId14" Type="http://schemas.openxmlformats.org/officeDocument/2006/relationships/image" Target="../media/image56.png"/><Relationship Id="rId13" Type="http://schemas.openxmlformats.org/officeDocument/2006/relationships/image" Target="../media/image55.png"/><Relationship Id="rId12" Type="http://schemas.openxmlformats.org/officeDocument/2006/relationships/image" Target="../media/image54.png"/><Relationship Id="rId11" Type="http://schemas.openxmlformats.org/officeDocument/2006/relationships/image" Target="../media/image53.png"/><Relationship Id="rId10" Type="http://schemas.openxmlformats.org/officeDocument/2006/relationships/image" Target="../media/image9.png"/><Relationship Id="rId1" Type="http://schemas.openxmlformats.org/officeDocument/2006/relationships/image" Target="../media/image45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6.xml"/><Relationship Id="rId2" Type="http://schemas.openxmlformats.org/officeDocument/2006/relationships/themeOverride" Target="../theme/themeOverride4.xml"/><Relationship Id="rId1" Type="http://schemas.openxmlformats.org/officeDocument/2006/relationships/image" Target="../media/image6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66.jpeg"/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image" Target="../media/image6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8.xml"/><Relationship Id="rId7" Type="http://schemas.openxmlformats.org/officeDocument/2006/relationships/slideLayout" Target="../slideLayouts/slideLayout6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tags" Target="../tags/tag5.xml"/><Relationship Id="rId3" Type="http://schemas.openxmlformats.org/officeDocument/2006/relationships/image" Target="../media/image67.jpeg"/><Relationship Id="rId2" Type="http://schemas.openxmlformats.org/officeDocument/2006/relationships/tags" Target="../tags/tag4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image" Target="../media/image52.png"/><Relationship Id="rId8" Type="http://schemas.openxmlformats.org/officeDocument/2006/relationships/image" Target="../media/image10.png"/><Relationship Id="rId7" Type="http://schemas.openxmlformats.org/officeDocument/2006/relationships/image" Target="../media/image51.png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Relationship Id="rId3" Type="http://schemas.openxmlformats.org/officeDocument/2006/relationships/image" Target="../media/image47.png"/><Relationship Id="rId21" Type="http://schemas.openxmlformats.org/officeDocument/2006/relationships/notesSlide" Target="../notesSlides/notesSlide9.xml"/><Relationship Id="rId20" Type="http://schemas.openxmlformats.org/officeDocument/2006/relationships/slideLayout" Target="../slideLayouts/slideLayout1.xml"/><Relationship Id="rId2" Type="http://schemas.openxmlformats.org/officeDocument/2006/relationships/image" Target="../media/image46.png"/><Relationship Id="rId19" Type="http://schemas.openxmlformats.org/officeDocument/2006/relationships/image" Target="../media/image61.png"/><Relationship Id="rId18" Type="http://schemas.openxmlformats.org/officeDocument/2006/relationships/image" Target="../media/image60.png"/><Relationship Id="rId17" Type="http://schemas.openxmlformats.org/officeDocument/2006/relationships/image" Target="../media/image59.png"/><Relationship Id="rId16" Type="http://schemas.openxmlformats.org/officeDocument/2006/relationships/image" Target="../media/image58.png"/><Relationship Id="rId15" Type="http://schemas.openxmlformats.org/officeDocument/2006/relationships/image" Target="../media/image57.png"/><Relationship Id="rId14" Type="http://schemas.openxmlformats.org/officeDocument/2006/relationships/image" Target="../media/image56.png"/><Relationship Id="rId13" Type="http://schemas.openxmlformats.org/officeDocument/2006/relationships/image" Target="../media/image55.png"/><Relationship Id="rId12" Type="http://schemas.openxmlformats.org/officeDocument/2006/relationships/image" Target="../media/image54.png"/><Relationship Id="rId11" Type="http://schemas.openxmlformats.org/officeDocument/2006/relationships/image" Target="../media/image53.png"/><Relationship Id="rId10" Type="http://schemas.openxmlformats.org/officeDocument/2006/relationships/image" Target="../media/image9.png"/><Relationship Id="rId1" Type="http://schemas.openxmlformats.org/officeDocument/2006/relationships/image" Target="../media/image4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image" Target="../media/image52.png"/><Relationship Id="rId8" Type="http://schemas.openxmlformats.org/officeDocument/2006/relationships/image" Target="../media/image10.png"/><Relationship Id="rId7" Type="http://schemas.openxmlformats.org/officeDocument/2006/relationships/image" Target="../media/image51.png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Relationship Id="rId3" Type="http://schemas.openxmlformats.org/officeDocument/2006/relationships/image" Target="../media/image47.png"/><Relationship Id="rId21" Type="http://schemas.openxmlformats.org/officeDocument/2006/relationships/notesSlide" Target="../notesSlides/notesSlide14.xml"/><Relationship Id="rId20" Type="http://schemas.openxmlformats.org/officeDocument/2006/relationships/slideLayout" Target="../slideLayouts/slideLayout1.xml"/><Relationship Id="rId2" Type="http://schemas.openxmlformats.org/officeDocument/2006/relationships/image" Target="../media/image46.png"/><Relationship Id="rId19" Type="http://schemas.openxmlformats.org/officeDocument/2006/relationships/image" Target="../media/image61.png"/><Relationship Id="rId18" Type="http://schemas.openxmlformats.org/officeDocument/2006/relationships/image" Target="../media/image60.png"/><Relationship Id="rId17" Type="http://schemas.openxmlformats.org/officeDocument/2006/relationships/image" Target="../media/image59.png"/><Relationship Id="rId16" Type="http://schemas.openxmlformats.org/officeDocument/2006/relationships/image" Target="../media/image58.png"/><Relationship Id="rId15" Type="http://schemas.openxmlformats.org/officeDocument/2006/relationships/image" Target="../media/image57.png"/><Relationship Id="rId14" Type="http://schemas.openxmlformats.org/officeDocument/2006/relationships/image" Target="../media/image56.png"/><Relationship Id="rId13" Type="http://schemas.openxmlformats.org/officeDocument/2006/relationships/image" Target="../media/image55.png"/><Relationship Id="rId12" Type="http://schemas.openxmlformats.org/officeDocument/2006/relationships/image" Target="../media/image54.png"/><Relationship Id="rId11" Type="http://schemas.openxmlformats.org/officeDocument/2006/relationships/image" Target="../media/image53.png"/><Relationship Id="rId10" Type="http://schemas.openxmlformats.org/officeDocument/2006/relationships/image" Target="../media/image9.png"/><Relationship Id="rId1" Type="http://schemas.openxmlformats.org/officeDocument/2006/relationships/image" Target="../media/image4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.xml"/><Relationship Id="rId8" Type="http://schemas.openxmlformats.org/officeDocument/2006/relationships/tags" Target="../tags/tag13.xml"/><Relationship Id="rId7" Type="http://schemas.openxmlformats.org/officeDocument/2006/relationships/tags" Target="../tags/tag12.xml"/><Relationship Id="rId6" Type="http://schemas.openxmlformats.org/officeDocument/2006/relationships/tags" Target="../tags/tag11.xml"/><Relationship Id="rId5" Type="http://schemas.openxmlformats.org/officeDocument/2006/relationships/tags" Target="../tags/tag10.xml"/><Relationship Id="rId4" Type="http://schemas.openxmlformats.org/officeDocument/2006/relationships/tags" Target="../tags/tag9.xml"/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0" Type="http://schemas.openxmlformats.org/officeDocument/2006/relationships/notesSlide" Target="../notesSlides/notesSlide19.xml"/><Relationship Id="rId1" Type="http://schemas.openxmlformats.org/officeDocument/2006/relationships/tags" Target="../tags/tag6.xml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image" Target="../media/image52.png"/><Relationship Id="rId8" Type="http://schemas.openxmlformats.org/officeDocument/2006/relationships/image" Target="../media/image10.png"/><Relationship Id="rId7" Type="http://schemas.openxmlformats.org/officeDocument/2006/relationships/image" Target="../media/image51.png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Relationship Id="rId3" Type="http://schemas.openxmlformats.org/officeDocument/2006/relationships/image" Target="../media/image47.png"/><Relationship Id="rId23" Type="http://schemas.openxmlformats.org/officeDocument/2006/relationships/notesSlide" Target="../notesSlides/notesSlide20.xml"/><Relationship Id="rId22" Type="http://schemas.openxmlformats.org/officeDocument/2006/relationships/slideLayout" Target="../slideLayouts/slideLayout1.xml"/><Relationship Id="rId21" Type="http://schemas.microsoft.com/office/2007/relationships/hdphoto" Target="../media/hdphoto1.wdp"/><Relationship Id="rId20" Type="http://schemas.openxmlformats.org/officeDocument/2006/relationships/image" Target="../media/image70.png"/><Relationship Id="rId2" Type="http://schemas.openxmlformats.org/officeDocument/2006/relationships/image" Target="../media/image46.png"/><Relationship Id="rId19" Type="http://schemas.openxmlformats.org/officeDocument/2006/relationships/image" Target="../media/image61.png"/><Relationship Id="rId18" Type="http://schemas.openxmlformats.org/officeDocument/2006/relationships/image" Target="../media/image60.png"/><Relationship Id="rId17" Type="http://schemas.openxmlformats.org/officeDocument/2006/relationships/image" Target="../media/image59.png"/><Relationship Id="rId16" Type="http://schemas.openxmlformats.org/officeDocument/2006/relationships/image" Target="../media/image58.png"/><Relationship Id="rId15" Type="http://schemas.openxmlformats.org/officeDocument/2006/relationships/image" Target="../media/image57.png"/><Relationship Id="rId14" Type="http://schemas.openxmlformats.org/officeDocument/2006/relationships/image" Target="../media/image56.png"/><Relationship Id="rId13" Type="http://schemas.openxmlformats.org/officeDocument/2006/relationships/image" Target="../media/image55.png"/><Relationship Id="rId12" Type="http://schemas.openxmlformats.org/officeDocument/2006/relationships/image" Target="../media/image54.png"/><Relationship Id="rId11" Type="http://schemas.openxmlformats.org/officeDocument/2006/relationships/image" Target="../media/image53.png"/><Relationship Id="rId10" Type="http://schemas.openxmlformats.org/officeDocument/2006/relationships/image" Target="../media/image9.png"/><Relationship Id="rId1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image" Target="../media/image17.png"/><Relationship Id="rId8" Type="http://schemas.openxmlformats.org/officeDocument/2006/relationships/image" Target="../media/image5.png"/><Relationship Id="rId7" Type="http://schemas.openxmlformats.org/officeDocument/2006/relationships/image" Target="../media/image4.png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30" Type="http://schemas.openxmlformats.org/officeDocument/2006/relationships/notesSlide" Target="../notesSlides/notesSlide25.xml"/><Relationship Id="rId3" Type="http://schemas.openxmlformats.org/officeDocument/2006/relationships/image" Target="../media/image13.png"/><Relationship Id="rId29" Type="http://schemas.openxmlformats.org/officeDocument/2006/relationships/slideLayout" Target="../slideLayouts/slideLayout2.xml"/><Relationship Id="rId28" Type="http://schemas.openxmlformats.org/officeDocument/2006/relationships/image" Target="../media/image10.png"/><Relationship Id="rId27" Type="http://schemas.openxmlformats.org/officeDocument/2006/relationships/image" Target="../media/image32.png"/><Relationship Id="rId26" Type="http://schemas.openxmlformats.org/officeDocument/2006/relationships/tags" Target="../tags/tag16.xml"/><Relationship Id="rId25" Type="http://schemas.openxmlformats.org/officeDocument/2006/relationships/tags" Target="../tags/tag15.xml"/><Relationship Id="rId24" Type="http://schemas.openxmlformats.org/officeDocument/2006/relationships/image" Target="../media/image8.png"/><Relationship Id="rId23" Type="http://schemas.openxmlformats.org/officeDocument/2006/relationships/image" Target="../media/image31.png"/><Relationship Id="rId22" Type="http://schemas.openxmlformats.org/officeDocument/2006/relationships/image" Target="../media/image30.png"/><Relationship Id="rId21" Type="http://schemas.openxmlformats.org/officeDocument/2006/relationships/image" Target="../media/image29.png"/><Relationship Id="rId20" Type="http://schemas.openxmlformats.org/officeDocument/2006/relationships/image" Target="../media/image28.png"/><Relationship Id="rId2" Type="http://schemas.openxmlformats.org/officeDocument/2006/relationships/image" Target="../media/image12.png"/><Relationship Id="rId19" Type="http://schemas.openxmlformats.org/officeDocument/2006/relationships/image" Target="../media/image27.png"/><Relationship Id="rId18" Type="http://schemas.openxmlformats.org/officeDocument/2006/relationships/image" Target="../media/image26.png"/><Relationship Id="rId17" Type="http://schemas.openxmlformats.org/officeDocument/2006/relationships/image" Target="../media/image25.png"/><Relationship Id="rId16" Type="http://schemas.openxmlformats.org/officeDocument/2006/relationships/image" Target="../media/image24.png"/><Relationship Id="rId15" Type="http://schemas.openxmlformats.org/officeDocument/2006/relationships/image" Target="../media/image23.png"/><Relationship Id="rId14" Type="http://schemas.openxmlformats.org/officeDocument/2006/relationships/image" Target="../media/image22.png"/><Relationship Id="rId13" Type="http://schemas.openxmlformats.org/officeDocument/2006/relationships/image" Target="../media/image21.png"/><Relationship Id="rId12" Type="http://schemas.openxmlformats.org/officeDocument/2006/relationships/image" Target="../media/image20.png"/><Relationship Id="rId11" Type="http://schemas.openxmlformats.org/officeDocument/2006/relationships/image" Target="../media/image19.png"/><Relationship Id="rId10" Type="http://schemas.openxmlformats.org/officeDocument/2006/relationships/image" Target="../media/image18.png"/><Relationship Id="rId1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图片 5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4116" y="2675146"/>
            <a:ext cx="859611" cy="438950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5930" y="2988207"/>
            <a:ext cx="1049003" cy="478116"/>
          </a:xfrm>
          <a:prstGeom prst="rect">
            <a:avLst/>
          </a:prstGeom>
        </p:spPr>
      </p:pic>
      <p:pic>
        <p:nvPicPr>
          <p:cNvPr id="58" name="图片 5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9312" y="3002624"/>
            <a:ext cx="2383743" cy="1865538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7289" y="3263243"/>
            <a:ext cx="2359356" cy="1621677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797" y="2951648"/>
            <a:ext cx="2274005" cy="1889924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91501" y="3676248"/>
            <a:ext cx="859611" cy="1280271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280403" y="4822528"/>
            <a:ext cx="9748349" cy="323116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23907" y="4824641"/>
            <a:ext cx="2206943" cy="13412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70847" y="3048296"/>
            <a:ext cx="932769" cy="1920406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81514" y="3012149"/>
            <a:ext cx="1194920" cy="199966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730849" y="438754"/>
            <a:ext cx="1030313" cy="469433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4869" y="4594295"/>
            <a:ext cx="585267" cy="323116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30159" y="4139736"/>
            <a:ext cx="591363" cy="908383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69601" y="3951550"/>
            <a:ext cx="390178" cy="969348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96141" y="4113169"/>
            <a:ext cx="347502" cy="737680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6797" y="3274213"/>
            <a:ext cx="640135" cy="26215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42297" y="157174"/>
            <a:ext cx="792549" cy="438950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699830" y="2802547"/>
            <a:ext cx="426757" cy="201185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320299" y="1334451"/>
            <a:ext cx="615749" cy="286537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263748" y="4297448"/>
            <a:ext cx="475529" cy="640135"/>
          </a:xfrm>
          <a:prstGeom prst="rect">
            <a:avLst/>
          </a:prstGeom>
        </p:spPr>
      </p:pic>
      <p:pic>
        <p:nvPicPr>
          <p:cNvPr id="77" name="图片 76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2476063" y="3719865"/>
            <a:ext cx="499915" cy="1237595"/>
          </a:xfrm>
          <a:prstGeom prst="rect">
            <a:avLst/>
          </a:prstGeom>
        </p:spPr>
      </p:pic>
      <p:pic>
        <p:nvPicPr>
          <p:cNvPr id="78" name="图片 77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17595" y="679373"/>
            <a:ext cx="268247" cy="1018120"/>
          </a:xfrm>
          <a:prstGeom prst="rect">
            <a:avLst/>
          </a:prstGeom>
        </p:spPr>
      </p:pic>
      <p:pic>
        <p:nvPicPr>
          <p:cNvPr id="79" name="图片 78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802184" y="1088388"/>
            <a:ext cx="536494" cy="249958"/>
          </a:xfrm>
          <a:prstGeom prst="rect">
            <a:avLst/>
          </a:prstGeom>
        </p:spPr>
      </p:pic>
      <p:pic>
        <p:nvPicPr>
          <p:cNvPr id="80" name="图片 79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820036" y="679373"/>
            <a:ext cx="268247" cy="1018120"/>
          </a:xfrm>
          <a:prstGeom prst="rect">
            <a:avLst/>
          </a:prstGeom>
        </p:spPr>
      </p:pic>
      <p:pic>
        <p:nvPicPr>
          <p:cNvPr id="81" name="图片 80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8557689" y="4542093"/>
            <a:ext cx="487722" cy="341406"/>
          </a:xfrm>
          <a:prstGeom prst="rect">
            <a:avLst/>
          </a:prstGeom>
        </p:spPr>
      </p:pic>
      <p:sp>
        <p:nvSpPr>
          <p:cNvPr id="82" name="文本框 81"/>
          <p:cNvSpPr txBox="1"/>
          <p:nvPr/>
        </p:nvSpPr>
        <p:spPr>
          <a:xfrm>
            <a:off x="833203" y="1635855"/>
            <a:ext cx="74775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>
                <a:solidFill>
                  <a:schemeClr val="tx2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</a:rPr>
              <a:t>卡通矢量图 </a:t>
            </a:r>
            <a:r>
              <a:rPr lang="zh-CN" altLang="en-US" sz="6000" b="1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</a:rPr>
              <a:t>课件</a:t>
            </a:r>
            <a:r>
              <a:rPr lang="en-US" altLang="zh-CN" sz="6000" b="1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</a:rPr>
              <a:t>PPT</a:t>
            </a:r>
            <a:endParaRPr lang="zh-CN" altLang="en-US" sz="6000" b="1" dirty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3649269" y="494449"/>
            <a:ext cx="1845463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</a:rPr>
              <a:t>2018</a:t>
            </a:r>
            <a:endParaRPr lang="zh-CN" altLang="en-US" sz="6000" b="1" dirty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0" y="2427150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2"/>
                </a:solidFill>
                <a:latin typeface="Arial" panose="020B0604020202020204" pitchFamily="34" charset="0"/>
              </a:rPr>
              <a:t>Business general creative geometry work report template</a:t>
            </a:r>
            <a:endParaRPr lang="zh-CN" altLang="en-US" sz="1600" dirty="0">
              <a:solidFill>
                <a:schemeClr val="tx2"/>
              </a:solidFill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3730897" y="3216477"/>
            <a:ext cx="16822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tx2"/>
                </a:solidFill>
              </a:rPr>
              <a:t>教师</a:t>
            </a:r>
            <a:r>
              <a:rPr lang="zh-CN" altLang="en-US" sz="1600" dirty="0" smtClean="0">
                <a:solidFill>
                  <a:schemeClr val="tx2"/>
                </a:solidFill>
              </a:rPr>
              <a:t>：</a:t>
            </a:r>
            <a:r>
              <a:rPr lang="en-US" altLang="zh-CN" sz="1600" dirty="0" smtClean="0">
                <a:solidFill>
                  <a:schemeClr val="tx2"/>
                </a:solidFill>
              </a:rPr>
              <a:t>XXX</a:t>
            </a:r>
            <a:endParaRPr lang="zh-CN" altLang="en-US" sz="1600" dirty="0">
              <a:solidFill>
                <a:schemeClr val="tx2"/>
              </a:solidFill>
            </a:endParaRPr>
          </a:p>
        </p:txBody>
      </p:sp>
      <p:grpSp>
        <p:nvGrpSpPr>
          <p:cNvPr id="87" name="PA_组合 86"/>
          <p:cNvGrpSpPr/>
          <p:nvPr>
            <p:custDataLst>
              <p:tags r:id="rId25"/>
            </p:custDataLst>
          </p:nvPr>
        </p:nvGrpSpPr>
        <p:grpSpPr>
          <a:xfrm>
            <a:off x="3919506" y="3537334"/>
            <a:ext cx="2384757" cy="2664065"/>
            <a:chOff x="3919506" y="3537334"/>
            <a:chExt cx="2384757" cy="2664065"/>
          </a:xfrm>
        </p:grpSpPr>
        <p:sp>
          <p:nvSpPr>
            <p:cNvPr id="86" name="任意多边形: 形状 85"/>
            <p:cNvSpPr/>
            <p:nvPr/>
          </p:nvSpPr>
          <p:spPr>
            <a:xfrm>
              <a:off x="3919506" y="3537334"/>
              <a:ext cx="2384757" cy="2664065"/>
            </a:xfrm>
            <a:custGeom>
              <a:avLst/>
              <a:gdLst/>
              <a:ahLst/>
              <a:cxnLst/>
              <a:rect l="0" t="0" r="0" b="0"/>
              <a:pathLst>
                <a:path w="2384757" h="2664065">
                  <a:moveTo>
                    <a:pt x="0" y="0"/>
                  </a:moveTo>
                  <a:lnTo>
                    <a:pt x="2384756" y="0"/>
                  </a:lnTo>
                  <a:lnTo>
                    <a:pt x="2384756" y="2664064"/>
                  </a:lnTo>
                  <a:lnTo>
                    <a:pt x="0" y="2664064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73" name="PA_图片 72"/>
            <p:cNvPicPr>
              <a:picLocks noChangeAspect="1"/>
            </p:cNvPicPr>
            <p:nvPr>
              <p:custDataLst>
                <p:tags r:id="rId26"/>
              </p:custDataLst>
            </p:nvPr>
          </p:nvPicPr>
          <p:blipFill>
            <a:blip r:embed="rId27"/>
            <a:stretch>
              <a:fillRect/>
            </a:stretch>
          </p:blipFill>
          <p:spPr>
            <a:xfrm>
              <a:off x="3944907" y="3537334"/>
              <a:ext cx="2359356" cy="1292464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5500">
        <p15:prstTrans prst="fallOver"/>
      </p:transition>
    </mc:Choice>
    <mc:Fallback>
      <p:transition spd="slow" advTm="5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00"/>
                            </p:stCondLst>
                            <p:childTnLst>
                              <p:par>
                                <p:cTn id="8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000"/>
                            </p:stCondLst>
                            <p:childTnLst>
                              <p:par>
                                <p:cTn id="10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500"/>
                            </p:stCondLst>
                            <p:childTnLst>
                              <p:par>
                                <p:cTn id="12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6667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 tmFilter="0,0; .5, 1; 1, 1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500"/>
                            </p:stCondLst>
                            <p:childTnLst>
                              <p:par>
                                <p:cTn id="1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47" presetClass="entr" presetSubtype="0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  <p:bldP spid="83" grpId="0"/>
      <p:bldP spid="84" grpId="0"/>
      <p:bldP spid="8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095" y="2769620"/>
            <a:ext cx="4764135" cy="2253155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0654" y="4611067"/>
            <a:ext cx="1120973" cy="241009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0403" y="4822528"/>
            <a:ext cx="9748349" cy="323116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0521" y="4823803"/>
            <a:ext cx="2206943" cy="134124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63194" y="3206948"/>
            <a:ext cx="932769" cy="1938696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88995" y="4512741"/>
            <a:ext cx="755970" cy="536494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79484" y="39165"/>
            <a:ext cx="1838099" cy="1747526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84876" y="3916872"/>
            <a:ext cx="504438" cy="1076133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55659" y="4275537"/>
            <a:ext cx="341897" cy="728634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98534" y="4091625"/>
            <a:ext cx="577301" cy="874359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11963" y="3716583"/>
            <a:ext cx="558897" cy="1155687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36526" y="4036289"/>
            <a:ext cx="454696" cy="956756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225671" y="3916872"/>
            <a:ext cx="473642" cy="1008858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527577" y="4692337"/>
            <a:ext cx="448389" cy="319477"/>
          </a:xfrm>
          <a:prstGeom prst="rect">
            <a:avLst/>
          </a:prstGeom>
        </p:spPr>
      </p:pic>
      <p:sp>
        <p:nvSpPr>
          <p:cNvPr id="40" name="文本框 39"/>
          <p:cNvSpPr txBox="1"/>
          <p:nvPr/>
        </p:nvSpPr>
        <p:spPr>
          <a:xfrm>
            <a:off x="987188" y="1337713"/>
            <a:ext cx="2422692" cy="138499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zh-CN" altLang="en-US" sz="4800" b="1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</a:rPr>
              <a:t>目录</a:t>
            </a:r>
            <a:endParaRPr lang="en-US" altLang="zh-CN" sz="4800" b="1" dirty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</a:endParaRPr>
          </a:p>
          <a:p>
            <a:pPr algn="ctr"/>
            <a:r>
              <a:rPr lang="en-US" altLang="zh-CN" sz="3600" b="1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</a:rPr>
              <a:t>CONTENTS</a:t>
            </a:r>
            <a:endParaRPr lang="zh-CN" altLang="en-US" sz="3600" b="1" dirty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</a:endParaRPr>
          </a:p>
        </p:txBody>
      </p:sp>
      <p:sp>
        <p:nvSpPr>
          <p:cNvPr id="50" name="文本框 49"/>
          <p:cNvSpPr txBox="1">
            <a:spLocks noChangeArrowheads="1"/>
          </p:cNvSpPr>
          <p:nvPr/>
        </p:nvSpPr>
        <p:spPr bwMode="auto">
          <a:xfrm>
            <a:off x="5689796" y="842815"/>
            <a:ext cx="2015342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dirty="0">
                <a:solidFill>
                  <a:srgbClr val="3D3D3F"/>
                </a:solidFill>
                <a:latin typeface="造字工房悦黑演示版常规体" pitchFamily="50" charset="-122"/>
                <a:ea typeface="造字工房悦黑演示版常规体" pitchFamily="50" charset="-122"/>
              </a:rPr>
              <a:t>点击此处添加标题</a:t>
            </a:r>
            <a:endParaRPr lang="zh-CN" altLang="en-US" dirty="0">
              <a:solidFill>
                <a:srgbClr val="3D3D3F"/>
              </a:solidFill>
              <a:latin typeface="造字工房悦黑演示版常规体" pitchFamily="50" charset="-122"/>
              <a:ea typeface="造字工房悦黑演示版常规体" pitchFamily="50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5698514" y="1065082"/>
            <a:ext cx="190502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accent5"/>
                </a:solidFill>
                <a:ea typeface="+mj-ea"/>
              </a:rPr>
              <a:t>Click here to add a title</a:t>
            </a:r>
            <a:endParaRPr lang="zh-CN" altLang="en-US" sz="1400" dirty="0">
              <a:solidFill>
                <a:schemeClr val="accent5"/>
              </a:solidFill>
              <a:ea typeface="+mj-ea"/>
            </a:endParaRPr>
          </a:p>
        </p:txBody>
      </p:sp>
      <p:sp>
        <p:nvSpPr>
          <p:cNvPr id="75" name="文本框 74"/>
          <p:cNvSpPr txBox="1">
            <a:spLocks noChangeArrowheads="1"/>
          </p:cNvSpPr>
          <p:nvPr/>
        </p:nvSpPr>
        <p:spPr bwMode="auto">
          <a:xfrm>
            <a:off x="5689796" y="1752065"/>
            <a:ext cx="2015342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dirty="0">
                <a:solidFill>
                  <a:srgbClr val="3D3D3F"/>
                </a:solidFill>
                <a:latin typeface="造字工房悦黑演示版常规体" pitchFamily="50" charset="-122"/>
                <a:ea typeface="造字工房悦黑演示版常规体" pitchFamily="50" charset="-122"/>
              </a:rPr>
              <a:t>点击此处添加标题</a:t>
            </a:r>
            <a:endParaRPr lang="zh-CN" altLang="en-US" dirty="0">
              <a:solidFill>
                <a:srgbClr val="3D3D3F"/>
              </a:solidFill>
              <a:latin typeface="造字工房悦黑演示版常规体" pitchFamily="50" charset="-122"/>
              <a:ea typeface="造字工房悦黑演示版常规体" pitchFamily="50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5698514" y="1974332"/>
            <a:ext cx="190502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accent5"/>
                </a:solidFill>
                <a:ea typeface="+mj-ea"/>
              </a:rPr>
              <a:t>Click here to add a title</a:t>
            </a:r>
            <a:endParaRPr lang="zh-CN" altLang="en-US" sz="1400" dirty="0">
              <a:solidFill>
                <a:schemeClr val="accent5"/>
              </a:solidFill>
              <a:ea typeface="+mj-ea"/>
            </a:endParaRPr>
          </a:p>
        </p:txBody>
      </p:sp>
      <p:sp>
        <p:nvSpPr>
          <p:cNvPr id="81" name="文本框 80"/>
          <p:cNvSpPr txBox="1">
            <a:spLocks noChangeArrowheads="1"/>
          </p:cNvSpPr>
          <p:nvPr/>
        </p:nvSpPr>
        <p:spPr bwMode="auto">
          <a:xfrm>
            <a:off x="5689796" y="2608811"/>
            <a:ext cx="2015342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dirty="0">
                <a:solidFill>
                  <a:srgbClr val="3D3D3F"/>
                </a:solidFill>
                <a:latin typeface="造字工房悦黑演示版常规体" pitchFamily="50" charset="-122"/>
                <a:ea typeface="造字工房悦黑演示版常规体" pitchFamily="50" charset="-122"/>
              </a:rPr>
              <a:t>点击此处添加标题</a:t>
            </a:r>
            <a:endParaRPr lang="zh-CN" altLang="en-US" dirty="0">
              <a:solidFill>
                <a:srgbClr val="3D3D3F"/>
              </a:solidFill>
              <a:latin typeface="造字工房悦黑演示版常规体" pitchFamily="50" charset="-122"/>
              <a:ea typeface="造字工房悦黑演示版常规体" pitchFamily="50" charset="-122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5698514" y="2830032"/>
            <a:ext cx="190502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accent5"/>
                </a:solidFill>
                <a:ea typeface="+mj-ea"/>
              </a:rPr>
              <a:t>Click here to add a title</a:t>
            </a:r>
            <a:endParaRPr lang="zh-CN" altLang="en-US" sz="1400" dirty="0">
              <a:solidFill>
                <a:schemeClr val="accent5"/>
              </a:solidFill>
              <a:ea typeface="+mj-ea"/>
            </a:endParaRPr>
          </a:p>
        </p:txBody>
      </p:sp>
      <p:grpSp>
        <p:nvGrpSpPr>
          <p:cNvPr id="83" name="组合 82"/>
          <p:cNvGrpSpPr/>
          <p:nvPr/>
        </p:nvGrpSpPr>
        <p:grpSpPr>
          <a:xfrm>
            <a:off x="4844321" y="3510818"/>
            <a:ext cx="851890" cy="508225"/>
            <a:chOff x="2671139" y="1338181"/>
            <a:chExt cx="946359" cy="564586"/>
          </a:xfrm>
        </p:grpSpPr>
        <p:pic>
          <p:nvPicPr>
            <p:cNvPr id="85" name="图片 84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2671139" y="1338181"/>
              <a:ext cx="946359" cy="498783"/>
            </a:xfrm>
            <a:prstGeom prst="rect">
              <a:avLst/>
            </a:prstGeom>
          </p:spPr>
        </p:pic>
        <p:sp>
          <p:nvSpPr>
            <p:cNvPr id="86" name="文本框 85"/>
            <p:cNvSpPr txBox="1"/>
            <p:nvPr/>
          </p:nvSpPr>
          <p:spPr>
            <a:xfrm>
              <a:off x="2741783" y="1389904"/>
              <a:ext cx="700486" cy="512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solidFill>
                    <a:schemeClr val="tx2"/>
                  </a:solidFill>
                </a:rPr>
                <a:t>04</a:t>
              </a:r>
              <a:endParaRPr lang="zh-CN" altLang="en-US" sz="2400" dirty="0">
                <a:solidFill>
                  <a:schemeClr val="tx2"/>
                </a:solidFill>
              </a:endParaRPr>
            </a:p>
          </p:txBody>
        </p:sp>
      </p:grpSp>
      <p:sp>
        <p:nvSpPr>
          <p:cNvPr id="87" name="文本框 86"/>
          <p:cNvSpPr txBox="1">
            <a:spLocks noChangeArrowheads="1"/>
          </p:cNvSpPr>
          <p:nvPr/>
        </p:nvSpPr>
        <p:spPr bwMode="auto">
          <a:xfrm>
            <a:off x="5689796" y="3506414"/>
            <a:ext cx="2015342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dirty="0">
                <a:solidFill>
                  <a:srgbClr val="3D3D3F"/>
                </a:solidFill>
                <a:latin typeface="造字工房悦黑演示版常规体" pitchFamily="50" charset="-122"/>
                <a:ea typeface="造字工房悦黑演示版常规体" pitchFamily="50" charset="-122"/>
              </a:rPr>
              <a:t>点击此处添加标题</a:t>
            </a:r>
            <a:endParaRPr lang="zh-CN" altLang="en-US" dirty="0">
              <a:solidFill>
                <a:srgbClr val="3D3D3F"/>
              </a:solidFill>
              <a:latin typeface="造字工房悦黑演示版常规体" pitchFamily="50" charset="-122"/>
              <a:ea typeface="造字工房悦黑演示版常规体" pitchFamily="50" charset="-122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5698514" y="3728681"/>
            <a:ext cx="190502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accent5"/>
                </a:solidFill>
                <a:ea typeface="+mj-ea"/>
              </a:rPr>
              <a:t>Click here to add a title</a:t>
            </a:r>
            <a:endParaRPr lang="zh-CN" altLang="en-US" sz="1400" dirty="0">
              <a:solidFill>
                <a:schemeClr val="accent5"/>
              </a:solidFill>
              <a:ea typeface="+mj-ea"/>
            </a:endParaRPr>
          </a:p>
        </p:txBody>
      </p:sp>
      <p:grpSp>
        <p:nvGrpSpPr>
          <p:cNvPr id="89" name="组合 88"/>
          <p:cNvGrpSpPr/>
          <p:nvPr/>
        </p:nvGrpSpPr>
        <p:grpSpPr>
          <a:xfrm>
            <a:off x="4844321" y="829267"/>
            <a:ext cx="851890" cy="508225"/>
            <a:chOff x="2671139" y="1338181"/>
            <a:chExt cx="946359" cy="564586"/>
          </a:xfrm>
        </p:grpSpPr>
        <p:pic>
          <p:nvPicPr>
            <p:cNvPr id="90" name="图片 89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2671139" y="1338181"/>
              <a:ext cx="946359" cy="498783"/>
            </a:xfrm>
            <a:prstGeom prst="rect">
              <a:avLst/>
            </a:prstGeom>
          </p:spPr>
        </p:pic>
        <p:sp>
          <p:nvSpPr>
            <p:cNvPr id="91" name="文本框 90"/>
            <p:cNvSpPr txBox="1"/>
            <p:nvPr/>
          </p:nvSpPr>
          <p:spPr>
            <a:xfrm>
              <a:off x="2741783" y="1389904"/>
              <a:ext cx="700486" cy="512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solidFill>
                    <a:schemeClr val="tx2"/>
                  </a:solidFill>
                </a:rPr>
                <a:t>01</a:t>
              </a:r>
              <a:endParaRPr lang="zh-CN" altLang="en-US" sz="2400" dirty="0">
                <a:solidFill>
                  <a:schemeClr val="tx2"/>
                </a:solidFill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4844321" y="2599378"/>
            <a:ext cx="851890" cy="508225"/>
            <a:chOff x="2671139" y="1338181"/>
            <a:chExt cx="946359" cy="564586"/>
          </a:xfrm>
        </p:grpSpPr>
        <p:pic>
          <p:nvPicPr>
            <p:cNvPr id="93" name="图片 92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2671139" y="1338181"/>
              <a:ext cx="946359" cy="498783"/>
            </a:xfrm>
            <a:prstGeom prst="rect">
              <a:avLst/>
            </a:prstGeom>
          </p:spPr>
        </p:pic>
        <p:sp>
          <p:nvSpPr>
            <p:cNvPr id="94" name="文本框 93"/>
            <p:cNvSpPr txBox="1"/>
            <p:nvPr/>
          </p:nvSpPr>
          <p:spPr>
            <a:xfrm>
              <a:off x="2741783" y="1389904"/>
              <a:ext cx="700486" cy="512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solidFill>
                    <a:schemeClr val="tx2"/>
                  </a:solidFill>
                </a:rPr>
                <a:t>03</a:t>
              </a:r>
              <a:endParaRPr lang="zh-CN" altLang="en-US" sz="2400" dirty="0">
                <a:solidFill>
                  <a:schemeClr val="tx2"/>
                </a:solidFill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4844321" y="1744907"/>
            <a:ext cx="851890" cy="508225"/>
            <a:chOff x="2671139" y="1338181"/>
            <a:chExt cx="946359" cy="564586"/>
          </a:xfrm>
        </p:grpSpPr>
        <p:pic>
          <p:nvPicPr>
            <p:cNvPr id="96" name="图片 95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2671139" y="1338181"/>
              <a:ext cx="946359" cy="498783"/>
            </a:xfrm>
            <a:prstGeom prst="rect">
              <a:avLst/>
            </a:prstGeom>
          </p:spPr>
        </p:pic>
        <p:sp>
          <p:nvSpPr>
            <p:cNvPr id="97" name="文本框 96"/>
            <p:cNvSpPr txBox="1"/>
            <p:nvPr/>
          </p:nvSpPr>
          <p:spPr>
            <a:xfrm>
              <a:off x="2741783" y="1389904"/>
              <a:ext cx="700486" cy="512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>
                  <a:solidFill>
                    <a:schemeClr val="tx2"/>
                  </a:solidFill>
                </a:rPr>
                <a:t>02</a:t>
              </a:r>
              <a:endParaRPr lang="zh-CN" altLang="en-US" sz="2400" dirty="0">
                <a:solidFill>
                  <a:schemeClr val="tx2"/>
                </a:solidFill>
              </a:endParaRPr>
            </a:p>
          </p:txBody>
        </p:sp>
      </p:grpSp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500"/>
                            </p:stCondLst>
                            <p:childTnLst>
                              <p:par>
                                <p:cTn id="7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450"/>
                            </p:stCondLst>
                            <p:childTnLst>
                              <p:par>
                                <p:cTn id="7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50" decel="100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50" decel="100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50" decel="100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50" decel="100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950"/>
                            </p:stCondLst>
                            <p:childTnLst>
                              <p:par>
                                <p:cTn id="10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450"/>
                            </p:stCondLst>
                            <p:childTnLst>
                              <p:par>
                                <p:cTn id="1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789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 tmFilter="0,0; .5, 1; 1, 1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789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 tmFilter="0,0; .5, 1; 1, 1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789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 tmFilter="0,0; .5, 1; 1, 1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789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 tmFilter="0,0; .5, 1; 1, 1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50" grpId="0"/>
      <p:bldP spid="51" grpId="0"/>
      <p:bldP spid="75" grpId="0"/>
      <p:bldP spid="76" grpId="0"/>
      <p:bldP spid="81" grpId="0"/>
      <p:bldP spid="82" grpId="0"/>
      <p:bldP spid="87" grpId="0"/>
      <p:bldP spid="8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2304" y="3639126"/>
            <a:ext cx="2213040" cy="1243692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4136" y="2852701"/>
            <a:ext cx="2853175" cy="2024047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4759" y="2921838"/>
            <a:ext cx="2274005" cy="1896020"/>
          </a:xfrm>
          <a:prstGeom prst="rect">
            <a:avLst/>
          </a:prstGeom>
        </p:spPr>
      </p:pic>
      <p:grpSp>
        <p:nvGrpSpPr>
          <p:cNvPr id="44" name="组合 43"/>
          <p:cNvGrpSpPr/>
          <p:nvPr/>
        </p:nvGrpSpPr>
        <p:grpSpPr>
          <a:xfrm>
            <a:off x="7337379" y="127341"/>
            <a:ext cx="1421290" cy="887160"/>
            <a:chOff x="7180022" y="219753"/>
            <a:chExt cx="1592029" cy="993734"/>
          </a:xfrm>
        </p:grpSpPr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778317" y="219753"/>
              <a:ext cx="993734" cy="993734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180022" y="595615"/>
              <a:ext cx="1530229" cy="615749"/>
            </a:xfrm>
            <a:prstGeom prst="rect">
              <a:avLst/>
            </a:prstGeom>
          </p:spPr>
        </p:pic>
      </p:grpSp>
      <p:pic>
        <p:nvPicPr>
          <p:cNvPr id="34" name="图片 3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21461" y="4340776"/>
            <a:ext cx="1298561" cy="48162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5181" y="3053932"/>
            <a:ext cx="1079086" cy="438950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9187" y="23100"/>
            <a:ext cx="1298561" cy="2828789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1365388">
            <a:off x="1225006" y="192436"/>
            <a:ext cx="6693988" cy="2566638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03773" y="2005412"/>
            <a:ext cx="914479" cy="768163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131879" y="3991676"/>
            <a:ext cx="469433" cy="963251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79576" y="4059553"/>
            <a:ext cx="536494" cy="810838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538448" y="4010686"/>
            <a:ext cx="457240" cy="963251"/>
          </a:xfrm>
          <a:prstGeom prst="rect">
            <a:avLst/>
          </a:prstGeom>
        </p:spPr>
      </p:pic>
      <p:pic>
        <p:nvPicPr>
          <p:cNvPr id="43" name="图片 4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895611" y="4700137"/>
            <a:ext cx="304826" cy="213378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-280403" y="4822528"/>
            <a:ext cx="9748349" cy="323116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616084" y="4824641"/>
            <a:ext cx="2206943" cy="134124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50214" y="3962389"/>
            <a:ext cx="475529" cy="1024217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53985" y="4058786"/>
            <a:ext cx="548688" cy="926672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-110868" y="4644715"/>
            <a:ext cx="542591" cy="262151"/>
          </a:xfrm>
          <a:prstGeom prst="rect">
            <a:avLst/>
          </a:prstGeom>
        </p:spPr>
      </p:pic>
      <p:sp>
        <p:nvSpPr>
          <p:cNvPr id="45" name="矩形 44"/>
          <p:cNvSpPr/>
          <p:nvPr/>
        </p:nvSpPr>
        <p:spPr>
          <a:xfrm>
            <a:off x="2385180" y="2760704"/>
            <a:ext cx="437364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b="1" i="0" dirty="0">
                <a:solidFill>
                  <a:schemeClr val="tx2"/>
                </a:solidFill>
                <a:effectLst/>
                <a:latin typeface="造字工房悦黑演示版常规体" pitchFamily="50" charset="-122"/>
                <a:ea typeface="造字工房悦黑演示版常规体" pitchFamily="50" charset="-122"/>
              </a:rPr>
              <a:t>点击此处添加标题</a:t>
            </a:r>
            <a:endParaRPr lang="en-US" altLang="zh-CN" sz="2400" b="1" i="0" dirty="0">
              <a:solidFill>
                <a:schemeClr val="tx2"/>
              </a:solidFill>
              <a:effectLst/>
              <a:latin typeface="造字工房悦黑演示版常规体" pitchFamily="50" charset="-122"/>
              <a:ea typeface="造字工房悦黑演示版常规体" pitchFamily="50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385180" y="3070663"/>
            <a:ext cx="437364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accent5"/>
                </a:solidFill>
              </a:rPr>
              <a:t>Here to add a title</a:t>
            </a:r>
            <a:endParaRPr lang="en-US" altLang="zh-CN" sz="3200" b="1" i="0" dirty="0">
              <a:solidFill>
                <a:schemeClr val="accent5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3649269" y="1111230"/>
            <a:ext cx="1845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</a:rPr>
              <a:t>01</a:t>
            </a:r>
            <a:endParaRPr lang="zh-CN" altLang="en-US" sz="9600" b="1" dirty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</a:endParaRPr>
          </a:p>
        </p:txBody>
      </p:sp>
      <p:pic>
        <p:nvPicPr>
          <p:cNvPr id="48" name="图片 47"/>
          <p:cNvPicPr>
            <a:picLocks noChangeAspect="1"/>
          </p:cNvPicPr>
          <p:nvPr/>
        </p:nvPicPr>
        <p:blipFill rotWithShape="1">
          <a:blip r:embed="rId8"/>
          <a:srcRect l="49570" t="20919" r="34859" b="7901"/>
          <a:stretch>
            <a:fillRect/>
          </a:stretch>
        </p:blipFill>
        <p:spPr>
          <a:xfrm rot="16200000">
            <a:off x="4470898" y="1593712"/>
            <a:ext cx="202204" cy="201352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4600">
        <p14:warp dir="in"/>
      </p:transition>
    </mc:Choice>
    <mc:Fallback>
      <p:transition spd="slow" advTm="46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00"/>
                            </p:stCondLst>
                            <p:childTnLst>
                              <p:par>
                                <p:cTn id="8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6667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1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83"/>
                            </p:stCondLst>
                            <p:childTnLst>
                              <p:par>
                                <p:cTn id="9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583"/>
                            </p:stCondLst>
                            <p:childTnLst>
                              <p:par>
                                <p:cTn id="10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组合 50"/>
          <p:cNvGrpSpPr/>
          <p:nvPr/>
        </p:nvGrpSpPr>
        <p:grpSpPr>
          <a:xfrm>
            <a:off x="903596" y="78882"/>
            <a:ext cx="2830204" cy="577365"/>
            <a:chOff x="4086600" y="361949"/>
            <a:chExt cx="3915665" cy="577365"/>
          </a:xfrm>
        </p:grpSpPr>
        <p:sp>
          <p:nvSpPr>
            <p:cNvPr id="52" name="矩形 51"/>
            <p:cNvSpPr/>
            <p:nvPr/>
          </p:nvSpPr>
          <p:spPr>
            <a:xfrm>
              <a:off x="4732879" y="662315"/>
              <a:ext cx="262310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rgbClr val="FFA100"/>
                  </a:solidFill>
                  <a:latin typeface="+mj-ea"/>
                  <a:ea typeface="+mj-ea"/>
                </a:rPr>
                <a:t>Click here to add a title</a:t>
              </a:r>
              <a:endParaRPr lang="zh-CN" altLang="en-US" sz="1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4086600" y="361949"/>
              <a:ext cx="391566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b="1" dirty="0">
                  <a:solidFill>
                    <a:srgbClr val="FFA100"/>
                  </a:solidFill>
                  <a:latin typeface="+mj-ea"/>
                  <a:ea typeface="+mj-ea"/>
                </a:rPr>
                <a:t>点击此处添加标题</a:t>
              </a:r>
              <a:endParaRPr lang="zh-CN" altLang="en-US" sz="2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55" name="箭头: 五边形 54"/>
          <p:cNvSpPr/>
          <p:nvPr/>
        </p:nvSpPr>
        <p:spPr>
          <a:xfrm>
            <a:off x="0" y="1330986"/>
            <a:ext cx="3810570" cy="1783136"/>
          </a:xfrm>
          <a:prstGeom prst="homePlate">
            <a:avLst/>
          </a:prstGeom>
          <a:blipFill dpi="0"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56" name="任意多边形: 形状 55"/>
          <p:cNvSpPr/>
          <p:nvPr/>
        </p:nvSpPr>
        <p:spPr>
          <a:xfrm>
            <a:off x="2468156" y="1330409"/>
            <a:ext cx="1342415" cy="1783713"/>
          </a:xfrm>
          <a:custGeom>
            <a:avLst/>
            <a:gdLst>
              <a:gd name="connsiteX0" fmla="*/ 0 w 21600"/>
              <a:gd name="connsiteY0" fmla="*/ 7 h 21607"/>
              <a:gd name="connsiteX1" fmla="*/ 11937 w 21600"/>
              <a:gd name="connsiteY1" fmla="*/ 21607 h 21607"/>
              <a:gd name="connsiteX2" fmla="*/ 21600 w 21600"/>
              <a:gd name="connsiteY2" fmla="*/ 10558 h 21607"/>
              <a:gd name="connsiteX3" fmla="*/ 11937 w 21600"/>
              <a:gd name="connsiteY3" fmla="*/ 0 h 21607"/>
              <a:gd name="connsiteX4" fmla="*/ 0 w 21600"/>
              <a:gd name="connsiteY4" fmla="*/ 7 h 21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1607" extrusionOk="0">
                <a:moveTo>
                  <a:pt x="0" y="7"/>
                </a:moveTo>
                <a:lnTo>
                  <a:pt x="11937" y="21607"/>
                </a:lnTo>
                <a:lnTo>
                  <a:pt x="21600" y="10558"/>
                </a:lnTo>
                <a:lnTo>
                  <a:pt x="11937" y="0"/>
                </a:lnTo>
                <a:lnTo>
                  <a:pt x="0" y="7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 w="25400" cap="flat">
            <a:noFill/>
            <a:miter lim="400000"/>
          </a:ln>
          <a:effectLst/>
        </p:spPr>
        <p:txBody>
          <a:bodyPr anchor="ctr"/>
          <a:lstStyle/>
          <a:p>
            <a:pPr algn="ctr"/>
          </a:p>
        </p:txBody>
      </p:sp>
      <p:grpSp>
        <p:nvGrpSpPr>
          <p:cNvPr id="14" name="组合 13"/>
          <p:cNvGrpSpPr/>
          <p:nvPr/>
        </p:nvGrpSpPr>
        <p:grpSpPr>
          <a:xfrm>
            <a:off x="2471159" y="1330408"/>
            <a:ext cx="1345155" cy="1786717"/>
            <a:chOff x="2471159" y="1330408"/>
            <a:chExt cx="1345155" cy="1786717"/>
          </a:xfrm>
        </p:grpSpPr>
        <p:sp>
          <p:nvSpPr>
            <p:cNvPr id="57" name="任意多边形: 形状 56"/>
            <p:cNvSpPr/>
            <p:nvPr/>
          </p:nvSpPr>
          <p:spPr>
            <a:xfrm rot="10800000" flipH="1">
              <a:off x="2471159" y="1330408"/>
              <a:ext cx="1345155" cy="1786717"/>
            </a:xfrm>
            <a:custGeom>
              <a:avLst/>
              <a:gdLst>
                <a:gd name="connsiteX0" fmla="*/ 0 w 21563"/>
                <a:gd name="connsiteY0" fmla="*/ 0 h 21492"/>
                <a:gd name="connsiteX1" fmla="*/ 11774 w 21563"/>
                <a:gd name="connsiteY1" fmla="*/ 21492 h 21492"/>
                <a:gd name="connsiteX2" fmla="*/ 21563 w 21563"/>
                <a:gd name="connsiteY2" fmla="*/ 11065 h 21492"/>
                <a:gd name="connsiteX3" fmla="*/ 11835 w 21563"/>
                <a:gd name="connsiteY3" fmla="*/ 58 h 21492"/>
                <a:gd name="connsiteX4" fmla="*/ 0 w 21563"/>
                <a:gd name="connsiteY4" fmla="*/ 0 h 21492"/>
                <a:gd name="connsiteX0-1" fmla="*/ 0 w 21563"/>
                <a:gd name="connsiteY0-2" fmla="*/ 29 h 21521"/>
                <a:gd name="connsiteX1-3" fmla="*/ 11774 w 21563"/>
                <a:gd name="connsiteY1-4" fmla="*/ 21521 h 21521"/>
                <a:gd name="connsiteX2-5" fmla="*/ 21563 w 21563"/>
                <a:gd name="connsiteY2-6" fmla="*/ 11094 h 21521"/>
                <a:gd name="connsiteX3-7" fmla="*/ 11798 w 21563"/>
                <a:gd name="connsiteY3-8" fmla="*/ 0 h 21521"/>
                <a:gd name="connsiteX4-9" fmla="*/ 0 w 21563"/>
                <a:gd name="connsiteY4-10" fmla="*/ 29 h 2152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21563" h="21521" extrusionOk="0">
                  <a:moveTo>
                    <a:pt x="0" y="29"/>
                  </a:moveTo>
                  <a:lnTo>
                    <a:pt x="11774" y="21521"/>
                  </a:lnTo>
                  <a:lnTo>
                    <a:pt x="21563" y="11094"/>
                  </a:lnTo>
                  <a:lnTo>
                    <a:pt x="11798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chemeClr val="tx1">
                <a:alpha val="70000"/>
              </a:schemeClr>
            </a:solidFill>
            <a:ln w="254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58" name="矩形 57"/>
            <p:cNvSpPr/>
            <p:nvPr/>
          </p:nvSpPr>
          <p:spPr>
            <a:xfrm>
              <a:off x="2906767" y="1898192"/>
              <a:ext cx="697451" cy="648146"/>
            </a:xfrm>
            <a:prstGeom prst="rect">
              <a:avLst/>
            </a:prstGeom>
            <a:ln w="12700">
              <a:miter lim="400000"/>
            </a:ln>
          </p:spPr>
          <p:txBody>
            <a:bodyPr wrap="none" lIns="25400" tIns="25400" rIns="25400" bIns="25400" anchor="ctr">
              <a:normAutofit/>
            </a:bodyPr>
            <a:lstStyle/>
            <a:p>
              <a:pPr lvl="0" algn="ctr">
                <a:defRPr sz="1800" b="0">
                  <a:solidFill>
                    <a:srgbClr val="000000"/>
                  </a:solidFill>
                </a:defRPr>
              </a:pPr>
              <a:r>
                <a:rPr lang="zh-CN" altLang="en-US" sz="1600" dirty="0">
                  <a:solidFill>
                    <a:schemeClr val="bg1">
                      <a:lumMod val="100000"/>
                    </a:schemeClr>
                  </a:solidFill>
                </a:rPr>
                <a:t>关键词</a:t>
              </a:r>
              <a:endParaRPr lang="zh-CN" altLang="en-US" sz="1600" dirty="0">
                <a:solidFill>
                  <a:schemeClr val="bg1">
                    <a:lumMod val="100000"/>
                  </a:schemeClr>
                </a:solidFill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 flipH="1">
            <a:off x="383385" y="3439838"/>
            <a:ext cx="4336285" cy="1219601"/>
            <a:chOff x="726782" y="2589840"/>
            <a:chExt cx="2455459" cy="3329389"/>
          </a:xfrm>
        </p:grpSpPr>
        <p:sp>
          <p:nvSpPr>
            <p:cNvPr id="82" name="矩形 81"/>
            <p:cNvSpPr/>
            <p:nvPr/>
          </p:nvSpPr>
          <p:spPr>
            <a:xfrm>
              <a:off x="726782" y="2589840"/>
              <a:ext cx="2455459" cy="669535"/>
            </a:xfrm>
            <a:prstGeom prst="rect">
              <a:avLst/>
            </a:prstGeom>
            <a:noFill/>
            <a:ln>
              <a:noFill/>
            </a:ln>
          </p:spPr>
          <p:txBody>
            <a:bodyPr wrap="none" anchor="ctr">
              <a:noAutofit/>
            </a:bodyPr>
            <a:lstStyle/>
            <a:p>
              <a:pPr lvl="0" fontAlgn="base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  <a:tabLst>
                  <a:tab pos="227965" algn="l"/>
                </a:tabLst>
                <a:defRPr/>
              </a:pPr>
              <a:r>
                <a:rPr lang="zh-CN" altLang="en-US" sz="1600" dirty="0"/>
                <a:t>标题文本预设</a:t>
              </a:r>
              <a:endParaRPr lang="zh-CN" altLang="en-US" sz="1600" dirty="0"/>
            </a:p>
          </p:txBody>
        </p:sp>
        <p:sp>
          <p:nvSpPr>
            <p:cNvPr id="83" name="矩形: 剪去顶角 82"/>
            <p:cNvSpPr/>
            <p:nvPr/>
          </p:nvSpPr>
          <p:spPr>
            <a:xfrm>
              <a:off x="726782" y="3394915"/>
              <a:ext cx="2455459" cy="2524314"/>
            </a:xfrm>
            <a:prstGeom prst="snip2SameRect">
              <a:avLst>
                <a:gd name="adj1" fmla="val 0"/>
                <a:gd name="adj2" fmla="val 0"/>
              </a:avLst>
            </a:prstGeom>
            <a:ln>
              <a:noFill/>
            </a:ln>
          </p:spPr>
          <p:txBody>
            <a:bodyPr wrap="square" anchor="t">
              <a:normAutofit/>
            </a:bodyPr>
            <a:lstStyle/>
            <a:p>
              <a:pPr marL="228600" indent="-228600">
                <a:lnSpc>
                  <a:spcPct val="120000"/>
                </a:lnSpc>
                <a:buFont typeface="Arial" panose="020B0604020202020204" pitchFamily="34" charset="0"/>
                <a:buChar char="•"/>
                <a:tabLst>
                  <a:tab pos="227965" algn="l"/>
                </a:tabLst>
                <a:defRPr/>
              </a:pPr>
              <a:r>
                <a:rPr lang="zh-CN" altLang="en-US" sz="1000" dirty="0"/>
                <a:t>此部分内容作为文字排版占位显示（建议使用主题字体）</a:t>
              </a:r>
              <a:br>
                <a:rPr lang="zh-CN" altLang="en-US" sz="1000" dirty="0"/>
              </a:br>
              <a:r>
                <a:rPr lang="zh-CN" altLang="en-US" sz="1000" dirty="0"/>
                <a:t>如需更改请在（设置形状格式）菜单下（文本选项）中调整</a:t>
              </a:r>
              <a:endParaRPr lang="zh-CN" altLang="en-US" sz="1000" dirty="0"/>
            </a:p>
          </p:txBody>
        </p:sp>
      </p:grpSp>
      <p:sp>
        <p:nvSpPr>
          <p:cNvPr id="60" name="文本框 28"/>
          <p:cNvSpPr txBox="1"/>
          <p:nvPr/>
        </p:nvSpPr>
        <p:spPr>
          <a:xfrm flipH="1">
            <a:off x="4719670" y="1495155"/>
            <a:ext cx="715580" cy="692498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r>
              <a:rPr lang="en-US" altLang="zh-CN" sz="5400" b="1" dirty="0">
                <a:solidFill>
                  <a:schemeClr val="accent1"/>
                </a:solidFill>
              </a:rPr>
              <a:t>01</a:t>
            </a:r>
            <a:endParaRPr lang="en-US" altLang="zh-CN" sz="5400" b="1" dirty="0">
              <a:solidFill>
                <a:schemeClr val="accent1"/>
              </a:solidFill>
            </a:endParaRPr>
          </a:p>
        </p:txBody>
      </p:sp>
      <p:sp>
        <p:nvSpPr>
          <p:cNvPr id="61" name="矩形 60"/>
          <p:cNvSpPr/>
          <p:nvPr/>
        </p:nvSpPr>
        <p:spPr>
          <a:xfrm flipH="1">
            <a:off x="6962627" y="2152476"/>
            <a:ext cx="1113785" cy="158813"/>
          </a:xfrm>
          <a:prstGeom prst="rect">
            <a:avLst/>
          </a:prstGeom>
        </p:spPr>
        <p:txBody>
          <a:bodyPr wrap="none" lIns="144000" tIns="0" rIns="144000" bIns="0">
            <a:normAutofit fontScale="70000" lnSpcReduction="20000"/>
          </a:bodyPr>
          <a:lstStyle/>
          <a:p>
            <a:pPr>
              <a:lnSpc>
                <a:spcPct val="110000"/>
              </a:lnSpc>
            </a:pP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</a:rPr>
              <a:t>标题文本预设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62" name="组合 61"/>
          <p:cNvGrpSpPr/>
          <p:nvPr/>
        </p:nvGrpSpPr>
        <p:grpSpPr>
          <a:xfrm flipH="1">
            <a:off x="7706987" y="2622361"/>
            <a:ext cx="278671" cy="278671"/>
            <a:chOff x="1631504" y="4324694"/>
            <a:chExt cx="432048" cy="432048"/>
          </a:xfrm>
        </p:grpSpPr>
        <p:sp>
          <p:nvSpPr>
            <p:cNvPr id="80" name="矩形: 圆角 79"/>
            <p:cNvSpPr/>
            <p:nvPr/>
          </p:nvSpPr>
          <p:spPr>
            <a:xfrm>
              <a:off x="1631504" y="4324694"/>
              <a:ext cx="432048" cy="432048"/>
            </a:xfrm>
            <a:prstGeom prst="roundRect">
              <a:avLst>
                <a:gd name="adj" fmla="val 14132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81" name="任意多边形: 形状 80"/>
            <p:cNvSpPr/>
            <p:nvPr/>
          </p:nvSpPr>
          <p:spPr bwMode="auto">
            <a:xfrm>
              <a:off x="1730527" y="4423717"/>
              <a:ext cx="234003" cy="234003"/>
            </a:xfrm>
            <a:custGeom>
              <a:avLst/>
              <a:gdLst>
                <a:gd name="connsiteX0" fmla="*/ 221853 w 338138"/>
                <a:gd name="connsiteY0" fmla="*/ 169862 h 338138"/>
                <a:gd name="connsiteX1" fmla="*/ 243284 w 338138"/>
                <a:gd name="connsiteY1" fmla="*/ 169862 h 338138"/>
                <a:gd name="connsiteX2" fmla="*/ 254000 w 338138"/>
                <a:gd name="connsiteY2" fmla="*/ 180379 h 338138"/>
                <a:gd name="connsiteX3" fmla="*/ 254000 w 338138"/>
                <a:gd name="connsiteY3" fmla="*/ 243483 h 338138"/>
                <a:gd name="connsiteX4" fmla="*/ 243284 w 338138"/>
                <a:gd name="connsiteY4" fmla="*/ 254000 h 338138"/>
                <a:gd name="connsiteX5" fmla="*/ 221853 w 338138"/>
                <a:gd name="connsiteY5" fmla="*/ 254000 h 338138"/>
                <a:gd name="connsiteX6" fmla="*/ 211137 w 338138"/>
                <a:gd name="connsiteY6" fmla="*/ 243483 h 338138"/>
                <a:gd name="connsiteX7" fmla="*/ 211137 w 338138"/>
                <a:gd name="connsiteY7" fmla="*/ 180379 h 338138"/>
                <a:gd name="connsiteX8" fmla="*/ 221853 w 338138"/>
                <a:gd name="connsiteY8" fmla="*/ 169862 h 338138"/>
                <a:gd name="connsiteX9" fmla="*/ 94853 w 338138"/>
                <a:gd name="connsiteY9" fmla="*/ 127000 h 338138"/>
                <a:gd name="connsiteX10" fmla="*/ 116284 w 338138"/>
                <a:gd name="connsiteY10" fmla="*/ 127000 h 338138"/>
                <a:gd name="connsiteX11" fmla="*/ 127000 w 338138"/>
                <a:gd name="connsiteY11" fmla="*/ 137583 h 338138"/>
                <a:gd name="connsiteX12" fmla="*/ 127000 w 338138"/>
                <a:gd name="connsiteY12" fmla="*/ 243417 h 338138"/>
                <a:gd name="connsiteX13" fmla="*/ 116284 w 338138"/>
                <a:gd name="connsiteY13" fmla="*/ 254000 h 338138"/>
                <a:gd name="connsiteX14" fmla="*/ 94853 w 338138"/>
                <a:gd name="connsiteY14" fmla="*/ 254000 h 338138"/>
                <a:gd name="connsiteX15" fmla="*/ 84137 w 338138"/>
                <a:gd name="connsiteY15" fmla="*/ 243417 h 338138"/>
                <a:gd name="connsiteX16" fmla="*/ 84137 w 338138"/>
                <a:gd name="connsiteY16" fmla="*/ 137583 h 338138"/>
                <a:gd name="connsiteX17" fmla="*/ 94853 w 338138"/>
                <a:gd name="connsiteY17" fmla="*/ 127000 h 338138"/>
                <a:gd name="connsiteX18" fmla="*/ 285353 w 338138"/>
                <a:gd name="connsiteY18" fmla="*/ 85725 h 338138"/>
                <a:gd name="connsiteX19" fmla="*/ 306784 w 338138"/>
                <a:gd name="connsiteY19" fmla="*/ 85725 h 338138"/>
                <a:gd name="connsiteX20" fmla="*/ 317500 w 338138"/>
                <a:gd name="connsiteY20" fmla="*/ 96242 h 338138"/>
                <a:gd name="connsiteX21" fmla="*/ 317500 w 338138"/>
                <a:gd name="connsiteY21" fmla="*/ 243483 h 338138"/>
                <a:gd name="connsiteX22" fmla="*/ 306784 w 338138"/>
                <a:gd name="connsiteY22" fmla="*/ 254000 h 338138"/>
                <a:gd name="connsiteX23" fmla="*/ 285353 w 338138"/>
                <a:gd name="connsiteY23" fmla="*/ 254000 h 338138"/>
                <a:gd name="connsiteX24" fmla="*/ 274637 w 338138"/>
                <a:gd name="connsiteY24" fmla="*/ 243483 h 338138"/>
                <a:gd name="connsiteX25" fmla="*/ 274637 w 338138"/>
                <a:gd name="connsiteY25" fmla="*/ 96242 h 338138"/>
                <a:gd name="connsiteX26" fmla="*/ 285353 w 338138"/>
                <a:gd name="connsiteY26" fmla="*/ 85725 h 338138"/>
                <a:gd name="connsiteX27" fmla="*/ 158353 w 338138"/>
                <a:gd name="connsiteY27" fmla="*/ 42862 h 338138"/>
                <a:gd name="connsiteX28" fmla="*/ 179784 w 338138"/>
                <a:gd name="connsiteY28" fmla="*/ 42862 h 338138"/>
                <a:gd name="connsiteX29" fmla="*/ 190500 w 338138"/>
                <a:gd name="connsiteY29" fmla="*/ 53419 h 338138"/>
                <a:gd name="connsiteX30" fmla="*/ 190500 w 338138"/>
                <a:gd name="connsiteY30" fmla="*/ 243443 h 338138"/>
                <a:gd name="connsiteX31" fmla="*/ 179784 w 338138"/>
                <a:gd name="connsiteY31" fmla="*/ 254000 h 338138"/>
                <a:gd name="connsiteX32" fmla="*/ 158353 w 338138"/>
                <a:gd name="connsiteY32" fmla="*/ 254000 h 338138"/>
                <a:gd name="connsiteX33" fmla="*/ 147637 w 338138"/>
                <a:gd name="connsiteY33" fmla="*/ 243443 h 338138"/>
                <a:gd name="connsiteX34" fmla="*/ 147637 w 338138"/>
                <a:gd name="connsiteY34" fmla="*/ 53419 h 338138"/>
                <a:gd name="connsiteX35" fmla="*/ 158353 w 338138"/>
                <a:gd name="connsiteY35" fmla="*/ 42862 h 338138"/>
                <a:gd name="connsiteX36" fmla="*/ 0 w 338138"/>
                <a:gd name="connsiteY36" fmla="*/ 0 h 338138"/>
                <a:gd name="connsiteX37" fmla="*/ 42267 w 338138"/>
                <a:gd name="connsiteY37" fmla="*/ 0 h 338138"/>
                <a:gd name="connsiteX38" fmla="*/ 42267 w 338138"/>
                <a:gd name="connsiteY38" fmla="*/ 295871 h 338138"/>
                <a:gd name="connsiteX39" fmla="*/ 338138 w 338138"/>
                <a:gd name="connsiteY39" fmla="*/ 295871 h 338138"/>
                <a:gd name="connsiteX40" fmla="*/ 338138 w 338138"/>
                <a:gd name="connsiteY40" fmla="*/ 338138 h 338138"/>
                <a:gd name="connsiteX41" fmla="*/ 21133 w 338138"/>
                <a:gd name="connsiteY41" fmla="*/ 338138 h 338138"/>
                <a:gd name="connsiteX42" fmla="*/ 0 w 338138"/>
                <a:gd name="connsiteY42" fmla="*/ 317005 h 338138"/>
                <a:gd name="connsiteX43" fmla="*/ 0 w 338138"/>
                <a:gd name="connsiteY43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338138" h="338138">
                  <a:moveTo>
                    <a:pt x="221853" y="169862"/>
                  </a:moveTo>
                  <a:cubicBezTo>
                    <a:pt x="221853" y="169862"/>
                    <a:pt x="221853" y="169862"/>
                    <a:pt x="243284" y="169862"/>
                  </a:cubicBezTo>
                  <a:cubicBezTo>
                    <a:pt x="248642" y="169862"/>
                    <a:pt x="254000" y="175121"/>
                    <a:pt x="254000" y="180379"/>
                  </a:cubicBezTo>
                  <a:cubicBezTo>
                    <a:pt x="254000" y="180379"/>
                    <a:pt x="254000" y="180379"/>
                    <a:pt x="254000" y="243483"/>
                  </a:cubicBezTo>
                  <a:cubicBezTo>
                    <a:pt x="254000" y="248742"/>
                    <a:pt x="248642" y="254000"/>
                    <a:pt x="243284" y="254000"/>
                  </a:cubicBezTo>
                  <a:cubicBezTo>
                    <a:pt x="243284" y="254000"/>
                    <a:pt x="243284" y="254000"/>
                    <a:pt x="221853" y="254000"/>
                  </a:cubicBezTo>
                  <a:cubicBezTo>
                    <a:pt x="216495" y="254000"/>
                    <a:pt x="211137" y="248742"/>
                    <a:pt x="211137" y="243483"/>
                  </a:cubicBezTo>
                  <a:cubicBezTo>
                    <a:pt x="211137" y="243483"/>
                    <a:pt x="211137" y="243483"/>
                    <a:pt x="211137" y="180379"/>
                  </a:cubicBezTo>
                  <a:cubicBezTo>
                    <a:pt x="211137" y="175121"/>
                    <a:pt x="216495" y="169862"/>
                    <a:pt x="221853" y="169862"/>
                  </a:cubicBezTo>
                  <a:close/>
                  <a:moveTo>
                    <a:pt x="94853" y="127000"/>
                  </a:moveTo>
                  <a:cubicBezTo>
                    <a:pt x="94853" y="127000"/>
                    <a:pt x="94853" y="127000"/>
                    <a:pt x="116284" y="127000"/>
                  </a:cubicBezTo>
                  <a:cubicBezTo>
                    <a:pt x="121642" y="127000"/>
                    <a:pt x="127000" y="132292"/>
                    <a:pt x="127000" y="137583"/>
                  </a:cubicBezTo>
                  <a:cubicBezTo>
                    <a:pt x="127000" y="137583"/>
                    <a:pt x="127000" y="137583"/>
                    <a:pt x="127000" y="243417"/>
                  </a:cubicBezTo>
                  <a:cubicBezTo>
                    <a:pt x="127000" y="248708"/>
                    <a:pt x="121642" y="254000"/>
                    <a:pt x="116284" y="254000"/>
                  </a:cubicBezTo>
                  <a:cubicBezTo>
                    <a:pt x="116284" y="254000"/>
                    <a:pt x="116284" y="254000"/>
                    <a:pt x="94853" y="254000"/>
                  </a:cubicBezTo>
                  <a:cubicBezTo>
                    <a:pt x="89495" y="254000"/>
                    <a:pt x="84137" y="248708"/>
                    <a:pt x="84137" y="243417"/>
                  </a:cubicBezTo>
                  <a:cubicBezTo>
                    <a:pt x="84137" y="243417"/>
                    <a:pt x="84137" y="243417"/>
                    <a:pt x="84137" y="137583"/>
                  </a:cubicBezTo>
                  <a:cubicBezTo>
                    <a:pt x="84137" y="132292"/>
                    <a:pt x="89495" y="127000"/>
                    <a:pt x="94853" y="127000"/>
                  </a:cubicBezTo>
                  <a:close/>
                  <a:moveTo>
                    <a:pt x="285353" y="85725"/>
                  </a:moveTo>
                  <a:cubicBezTo>
                    <a:pt x="285353" y="85725"/>
                    <a:pt x="285353" y="85725"/>
                    <a:pt x="306784" y="85725"/>
                  </a:cubicBezTo>
                  <a:cubicBezTo>
                    <a:pt x="312142" y="85725"/>
                    <a:pt x="317500" y="90984"/>
                    <a:pt x="317500" y="96242"/>
                  </a:cubicBezTo>
                  <a:cubicBezTo>
                    <a:pt x="317500" y="96242"/>
                    <a:pt x="317500" y="96242"/>
                    <a:pt x="317500" y="243483"/>
                  </a:cubicBezTo>
                  <a:cubicBezTo>
                    <a:pt x="317500" y="248742"/>
                    <a:pt x="312142" y="254000"/>
                    <a:pt x="306784" y="254000"/>
                  </a:cubicBezTo>
                  <a:cubicBezTo>
                    <a:pt x="306784" y="254000"/>
                    <a:pt x="306784" y="254000"/>
                    <a:pt x="285353" y="254000"/>
                  </a:cubicBezTo>
                  <a:cubicBezTo>
                    <a:pt x="279995" y="254000"/>
                    <a:pt x="274637" y="248742"/>
                    <a:pt x="274637" y="243483"/>
                  </a:cubicBezTo>
                  <a:cubicBezTo>
                    <a:pt x="274637" y="243483"/>
                    <a:pt x="274637" y="243483"/>
                    <a:pt x="274637" y="96242"/>
                  </a:cubicBezTo>
                  <a:cubicBezTo>
                    <a:pt x="274637" y="90984"/>
                    <a:pt x="279995" y="85725"/>
                    <a:pt x="285353" y="85725"/>
                  </a:cubicBezTo>
                  <a:close/>
                  <a:moveTo>
                    <a:pt x="158353" y="42862"/>
                  </a:moveTo>
                  <a:cubicBezTo>
                    <a:pt x="158353" y="42862"/>
                    <a:pt x="158353" y="42862"/>
                    <a:pt x="179784" y="42862"/>
                  </a:cubicBezTo>
                  <a:cubicBezTo>
                    <a:pt x="185142" y="42862"/>
                    <a:pt x="190500" y="48140"/>
                    <a:pt x="190500" y="53419"/>
                  </a:cubicBezTo>
                  <a:cubicBezTo>
                    <a:pt x="190500" y="53419"/>
                    <a:pt x="190500" y="53419"/>
                    <a:pt x="190500" y="243443"/>
                  </a:cubicBezTo>
                  <a:cubicBezTo>
                    <a:pt x="190500" y="248722"/>
                    <a:pt x="185142" y="254000"/>
                    <a:pt x="179784" y="254000"/>
                  </a:cubicBezTo>
                  <a:cubicBezTo>
                    <a:pt x="179784" y="254000"/>
                    <a:pt x="179784" y="254000"/>
                    <a:pt x="158353" y="254000"/>
                  </a:cubicBezTo>
                  <a:cubicBezTo>
                    <a:pt x="152995" y="254000"/>
                    <a:pt x="147637" y="248722"/>
                    <a:pt x="147637" y="243443"/>
                  </a:cubicBezTo>
                  <a:cubicBezTo>
                    <a:pt x="147637" y="243443"/>
                    <a:pt x="147637" y="243443"/>
                    <a:pt x="147637" y="53419"/>
                  </a:cubicBezTo>
                  <a:cubicBezTo>
                    <a:pt x="147637" y="48140"/>
                    <a:pt x="152995" y="42862"/>
                    <a:pt x="158353" y="42862"/>
                  </a:cubicBezTo>
                  <a:close/>
                  <a:moveTo>
                    <a:pt x="0" y="0"/>
                  </a:moveTo>
                  <a:cubicBezTo>
                    <a:pt x="0" y="0"/>
                    <a:pt x="0" y="0"/>
                    <a:pt x="42267" y="0"/>
                  </a:cubicBezTo>
                  <a:cubicBezTo>
                    <a:pt x="42267" y="0"/>
                    <a:pt x="42267" y="0"/>
                    <a:pt x="42267" y="295871"/>
                  </a:cubicBezTo>
                  <a:lnTo>
                    <a:pt x="338138" y="295871"/>
                  </a:lnTo>
                  <a:cubicBezTo>
                    <a:pt x="338138" y="295871"/>
                    <a:pt x="338138" y="295871"/>
                    <a:pt x="338138" y="338138"/>
                  </a:cubicBezTo>
                  <a:cubicBezTo>
                    <a:pt x="338138" y="338138"/>
                    <a:pt x="338138" y="338138"/>
                    <a:pt x="21133" y="338138"/>
                  </a:cubicBezTo>
                  <a:cubicBezTo>
                    <a:pt x="9246" y="338138"/>
                    <a:pt x="0" y="328892"/>
                    <a:pt x="0" y="317005"/>
                  </a:cubicBezTo>
                  <a:cubicBezTo>
                    <a:pt x="0" y="317005"/>
                    <a:pt x="0" y="317005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</p:grpSp>
      <p:sp>
        <p:nvSpPr>
          <p:cNvPr id="63" name="文本框 35"/>
          <p:cNvSpPr txBox="1"/>
          <p:nvPr/>
        </p:nvSpPr>
        <p:spPr>
          <a:xfrm flipH="1">
            <a:off x="6033889" y="1342755"/>
            <a:ext cx="715580" cy="692498"/>
          </a:xfrm>
          <a:prstGeom prst="rect">
            <a:avLst/>
          </a:prstGeom>
          <a:noFill/>
        </p:spPr>
        <p:txBody>
          <a:bodyPr wrap="none">
            <a:noAutofit/>
          </a:bodyPr>
          <a:lstStyle/>
          <a:p>
            <a:r>
              <a:rPr lang="en-US" altLang="zh-CN" sz="4800" b="1" dirty="0">
                <a:solidFill>
                  <a:schemeClr val="accent2"/>
                </a:solidFill>
              </a:rPr>
              <a:t>02</a:t>
            </a:r>
            <a:endParaRPr lang="en-US" altLang="zh-CN" sz="4800" b="1" dirty="0">
              <a:solidFill>
                <a:schemeClr val="accent2"/>
              </a:solidFill>
            </a:endParaRPr>
          </a:p>
        </p:txBody>
      </p:sp>
      <p:sp>
        <p:nvSpPr>
          <p:cNvPr id="64" name="矩形 63"/>
          <p:cNvSpPr/>
          <p:nvPr/>
        </p:nvSpPr>
        <p:spPr>
          <a:xfrm flipH="1">
            <a:off x="5666706" y="2152476"/>
            <a:ext cx="1113785" cy="158813"/>
          </a:xfrm>
          <a:prstGeom prst="rect">
            <a:avLst/>
          </a:prstGeom>
        </p:spPr>
        <p:txBody>
          <a:bodyPr wrap="none" lIns="144000" tIns="0" rIns="144000" bIns="0">
            <a:normAutofit fontScale="70000" lnSpcReduction="20000"/>
          </a:bodyPr>
          <a:lstStyle/>
          <a:p>
            <a:pPr>
              <a:lnSpc>
                <a:spcPct val="110000"/>
              </a:lnSpc>
            </a:pP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</a:rPr>
              <a:t>标题文本预设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65" name="组合 64"/>
          <p:cNvGrpSpPr/>
          <p:nvPr/>
        </p:nvGrpSpPr>
        <p:grpSpPr>
          <a:xfrm flipH="1">
            <a:off x="6387302" y="2622361"/>
            <a:ext cx="278671" cy="278671"/>
            <a:chOff x="2581164" y="3432222"/>
            <a:chExt cx="371561" cy="371561"/>
          </a:xfrm>
        </p:grpSpPr>
        <p:sp>
          <p:nvSpPr>
            <p:cNvPr id="78" name="矩形: 圆角 77"/>
            <p:cNvSpPr/>
            <p:nvPr/>
          </p:nvSpPr>
          <p:spPr>
            <a:xfrm>
              <a:off x="2581164" y="3432222"/>
              <a:ext cx="371561" cy="371561"/>
            </a:xfrm>
            <a:prstGeom prst="roundRect">
              <a:avLst>
                <a:gd name="adj" fmla="val 14132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79" name="任意多边形: 形状 78"/>
            <p:cNvSpPr/>
            <p:nvPr/>
          </p:nvSpPr>
          <p:spPr bwMode="auto">
            <a:xfrm>
              <a:off x="2666324" y="3522041"/>
              <a:ext cx="201242" cy="191923"/>
            </a:xfrm>
            <a:custGeom>
              <a:avLst/>
              <a:gdLst>
                <a:gd name="connsiteX0" fmla="*/ 315778 w 607639"/>
                <a:gd name="connsiteY0" fmla="*/ 173080 h 579502"/>
                <a:gd name="connsiteX1" fmla="*/ 315778 w 607639"/>
                <a:gd name="connsiteY1" fmla="*/ 266058 h 579502"/>
                <a:gd name="connsiteX2" fmla="*/ 303493 w 607639"/>
                <a:gd name="connsiteY2" fmla="*/ 278325 h 579502"/>
                <a:gd name="connsiteX3" fmla="*/ 210375 w 607639"/>
                <a:gd name="connsiteY3" fmla="*/ 278325 h 579502"/>
                <a:gd name="connsiteX4" fmla="*/ 303493 w 607639"/>
                <a:gd name="connsiteY4" fmla="*/ 359925 h 579502"/>
                <a:gd name="connsiteX5" fmla="*/ 397500 w 607639"/>
                <a:gd name="connsiteY5" fmla="*/ 266058 h 579502"/>
                <a:gd name="connsiteX6" fmla="*/ 315778 w 607639"/>
                <a:gd name="connsiteY6" fmla="*/ 173080 h 579502"/>
                <a:gd name="connsiteX7" fmla="*/ 249814 w 607639"/>
                <a:gd name="connsiteY7" fmla="*/ 160816 h 579502"/>
                <a:gd name="connsiteX8" fmla="*/ 198110 w 607639"/>
                <a:gd name="connsiteY8" fmla="*/ 212449 h 579502"/>
                <a:gd name="connsiteX9" fmla="*/ 249814 w 607639"/>
                <a:gd name="connsiteY9" fmla="*/ 212449 h 579502"/>
                <a:gd name="connsiteX10" fmla="*/ 303493 w 607639"/>
                <a:gd name="connsiteY10" fmla="*/ 147835 h 579502"/>
                <a:gd name="connsiteX11" fmla="*/ 421981 w 607639"/>
                <a:gd name="connsiteY11" fmla="*/ 266058 h 579502"/>
                <a:gd name="connsiteX12" fmla="*/ 303493 w 607639"/>
                <a:gd name="connsiteY12" fmla="*/ 384370 h 579502"/>
                <a:gd name="connsiteX13" fmla="*/ 185093 w 607639"/>
                <a:gd name="connsiteY13" fmla="*/ 266058 h 579502"/>
                <a:gd name="connsiteX14" fmla="*/ 197289 w 607639"/>
                <a:gd name="connsiteY14" fmla="*/ 253880 h 579502"/>
                <a:gd name="connsiteX15" fmla="*/ 291297 w 607639"/>
                <a:gd name="connsiteY15" fmla="*/ 253880 h 579502"/>
                <a:gd name="connsiteX16" fmla="*/ 291297 w 607639"/>
                <a:gd name="connsiteY16" fmla="*/ 160013 h 579502"/>
                <a:gd name="connsiteX17" fmla="*/ 303493 w 607639"/>
                <a:gd name="connsiteY17" fmla="*/ 147835 h 579502"/>
                <a:gd name="connsiteX18" fmla="*/ 262095 w 607639"/>
                <a:gd name="connsiteY18" fmla="*/ 135133 h 579502"/>
                <a:gd name="connsiteX19" fmla="*/ 274287 w 607639"/>
                <a:gd name="connsiteY19" fmla="*/ 147397 h 579502"/>
                <a:gd name="connsiteX20" fmla="*/ 274287 w 607639"/>
                <a:gd name="connsiteY20" fmla="*/ 224713 h 579502"/>
                <a:gd name="connsiteX21" fmla="*/ 262095 w 607639"/>
                <a:gd name="connsiteY21" fmla="*/ 236888 h 579502"/>
                <a:gd name="connsiteX22" fmla="*/ 184672 w 607639"/>
                <a:gd name="connsiteY22" fmla="*/ 236888 h 579502"/>
                <a:gd name="connsiteX23" fmla="*/ 172391 w 607639"/>
                <a:gd name="connsiteY23" fmla="*/ 224713 h 579502"/>
                <a:gd name="connsiteX24" fmla="*/ 262095 w 607639"/>
                <a:gd name="connsiteY24" fmla="*/ 135133 h 579502"/>
                <a:gd name="connsiteX25" fmla="*/ 58120 w 607639"/>
                <a:gd name="connsiteY25" fmla="*/ 108514 h 579502"/>
                <a:gd name="connsiteX26" fmla="*/ 58120 w 607639"/>
                <a:gd name="connsiteY26" fmla="*/ 413970 h 579502"/>
                <a:gd name="connsiteX27" fmla="*/ 549430 w 607639"/>
                <a:gd name="connsiteY27" fmla="*/ 413970 h 579502"/>
                <a:gd name="connsiteX28" fmla="*/ 549430 w 607639"/>
                <a:gd name="connsiteY28" fmla="*/ 108514 h 579502"/>
                <a:gd name="connsiteX29" fmla="*/ 27236 w 607639"/>
                <a:gd name="connsiteY29" fmla="*/ 56079 h 579502"/>
                <a:gd name="connsiteX30" fmla="*/ 27236 w 607639"/>
                <a:gd name="connsiteY30" fmla="*/ 81319 h 579502"/>
                <a:gd name="connsiteX31" fmla="*/ 580403 w 607639"/>
                <a:gd name="connsiteY31" fmla="*/ 81319 h 579502"/>
                <a:gd name="connsiteX32" fmla="*/ 580403 w 607639"/>
                <a:gd name="connsiteY32" fmla="*/ 56079 h 579502"/>
                <a:gd name="connsiteX33" fmla="*/ 303775 w 607639"/>
                <a:gd name="connsiteY33" fmla="*/ 0 h 579502"/>
                <a:gd name="connsiteX34" fmla="*/ 317393 w 607639"/>
                <a:gd name="connsiteY34" fmla="*/ 13597 h 579502"/>
                <a:gd name="connsiteX35" fmla="*/ 317393 w 607639"/>
                <a:gd name="connsiteY35" fmla="*/ 28884 h 579502"/>
                <a:gd name="connsiteX36" fmla="*/ 580403 w 607639"/>
                <a:gd name="connsiteY36" fmla="*/ 28884 h 579502"/>
                <a:gd name="connsiteX37" fmla="*/ 607639 w 607639"/>
                <a:gd name="connsiteY37" fmla="*/ 56079 h 579502"/>
                <a:gd name="connsiteX38" fmla="*/ 607639 w 607639"/>
                <a:gd name="connsiteY38" fmla="*/ 81319 h 579502"/>
                <a:gd name="connsiteX39" fmla="*/ 580403 w 607639"/>
                <a:gd name="connsiteY39" fmla="*/ 108514 h 579502"/>
                <a:gd name="connsiteX40" fmla="*/ 576665 w 607639"/>
                <a:gd name="connsiteY40" fmla="*/ 108514 h 579502"/>
                <a:gd name="connsiteX41" fmla="*/ 576665 w 607639"/>
                <a:gd name="connsiteY41" fmla="*/ 413970 h 579502"/>
                <a:gd name="connsiteX42" fmla="*/ 549430 w 607639"/>
                <a:gd name="connsiteY42" fmla="*/ 441165 h 579502"/>
                <a:gd name="connsiteX43" fmla="*/ 317393 w 607639"/>
                <a:gd name="connsiteY43" fmla="*/ 441165 h 579502"/>
                <a:gd name="connsiteX44" fmla="*/ 317393 w 607639"/>
                <a:gd name="connsiteY44" fmla="*/ 481069 h 579502"/>
                <a:gd name="connsiteX45" fmla="*/ 418236 w 607639"/>
                <a:gd name="connsiteY45" fmla="*/ 554923 h 579502"/>
                <a:gd name="connsiteX46" fmla="*/ 421173 w 607639"/>
                <a:gd name="connsiteY46" fmla="*/ 573942 h 579502"/>
                <a:gd name="connsiteX47" fmla="*/ 410225 w 607639"/>
                <a:gd name="connsiteY47" fmla="*/ 579452 h 579502"/>
                <a:gd name="connsiteX48" fmla="*/ 402215 w 607639"/>
                <a:gd name="connsiteY48" fmla="*/ 576874 h 579502"/>
                <a:gd name="connsiteX49" fmla="*/ 317393 w 607639"/>
                <a:gd name="connsiteY49" fmla="*/ 514752 h 579502"/>
                <a:gd name="connsiteX50" fmla="*/ 317393 w 607639"/>
                <a:gd name="connsiteY50" fmla="*/ 565854 h 579502"/>
                <a:gd name="connsiteX51" fmla="*/ 303775 w 607639"/>
                <a:gd name="connsiteY51" fmla="*/ 579452 h 579502"/>
                <a:gd name="connsiteX52" fmla="*/ 290157 w 607639"/>
                <a:gd name="connsiteY52" fmla="*/ 565854 h 579502"/>
                <a:gd name="connsiteX53" fmla="*/ 290157 w 607639"/>
                <a:gd name="connsiteY53" fmla="*/ 514752 h 579502"/>
                <a:gd name="connsiteX54" fmla="*/ 205424 w 607639"/>
                <a:gd name="connsiteY54" fmla="*/ 576874 h 579502"/>
                <a:gd name="connsiteX55" fmla="*/ 186377 w 607639"/>
                <a:gd name="connsiteY55" fmla="*/ 573942 h 579502"/>
                <a:gd name="connsiteX56" fmla="*/ 189314 w 607639"/>
                <a:gd name="connsiteY56" fmla="*/ 554923 h 579502"/>
                <a:gd name="connsiteX57" fmla="*/ 290157 w 607639"/>
                <a:gd name="connsiteY57" fmla="*/ 481069 h 579502"/>
                <a:gd name="connsiteX58" fmla="*/ 290157 w 607639"/>
                <a:gd name="connsiteY58" fmla="*/ 441165 h 579502"/>
                <a:gd name="connsiteX59" fmla="*/ 58120 w 607639"/>
                <a:gd name="connsiteY59" fmla="*/ 441165 h 579502"/>
                <a:gd name="connsiteX60" fmla="*/ 30885 w 607639"/>
                <a:gd name="connsiteY60" fmla="*/ 413970 h 579502"/>
                <a:gd name="connsiteX61" fmla="*/ 30885 w 607639"/>
                <a:gd name="connsiteY61" fmla="*/ 108514 h 579502"/>
                <a:gd name="connsiteX62" fmla="*/ 27236 w 607639"/>
                <a:gd name="connsiteY62" fmla="*/ 108514 h 579502"/>
                <a:gd name="connsiteX63" fmla="*/ 0 w 607639"/>
                <a:gd name="connsiteY63" fmla="*/ 81319 h 579502"/>
                <a:gd name="connsiteX64" fmla="*/ 0 w 607639"/>
                <a:gd name="connsiteY64" fmla="*/ 56079 h 579502"/>
                <a:gd name="connsiteX65" fmla="*/ 27236 w 607639"/>
                <a:gd name="connsiteY65" fmla="*/ 28884 h 579502"/>
                <a:gd name="connsiteX66" fmla="*/ 290157 w 607639"/>
                <a:gd name="connsiteY66" fmla="*/ 28884 h 579502"/>
                <a:gd name="connsiteX67" fmla="*/ 290157 w 607639"/>
                <a:gd name="connsiteY67" fmla="*/ 13597 h 579502"/>
                <a:gd name="connsiteX68" fmla="*/ 303775 w 607639"/>
                <a:gd name="connsiteY68" fmla="*/ 0 h 579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607639" h="579502">
                  <a:moveTo>
                    <a:pt x="315778" y="173080"/>
                  </a:moveTo>
                  <a:lnTo>
                    <a:pt x="315778" y="266058"/>
                  </a:lnTo>
                  <a:cubicBezTo>
                    <a:pt x="315778" y="272814"/>
                    <a:pt x="310258" y="278325"/>
                    <a:pt x="303493" y="278325"/>
                  </a:cubicBezTo>
                  <a:lnTo>
                    <a:pt x="210375" y="278325"/>
                  </a:lnTo>
                  <a:cubicBezTo>
                    <a:pt x="216429" y="324281"/>
                    <a:pt x="255866" y="359925"/>
                    <a:pt x="303493" y="359925"/>
                  </a:cubicBezTo>
                  <a:cubicBezTo>
                    <a:pt x="355303" y="359925"/>
                    <a:pt x="397500" y="317792"/>
                    <a:pt x="397500" y="266058"/>
                  </a:cubicBezTo>
                  <a:cubicBezTo>
                    <a:pt x="397500" y="218502"/>
                    <a:pt x="361802" y="179124"/>
                    <a:pt x="315778" y="173080"/>
                  </a:cubicBezTo>
                  <a:close/>
                  <a:moveTo>
                    <a:pt x="249814" y="160816"/>
                  </a:moveTo>
                  <a:cubicBezTo>
                    <a:pt x="223740" y="165793"/>
                    <a:pt x="203093" y="186410"/>
                    <a:pt x="198110" y="212449"/>
                  </a:cubicBezTo>
                  <a:lnTo>
                    <a:pt x="249814" y="212449"/>
                  </a:lnTo>
                  <a:close/>
                  <a:moveTo>
                    <a:pt x="303493" y="147835"/>
                  </a:moveTo>
                  <a:cubicBezTo>
                    <a:pt x="368835" y="147835"/>
                    <a:pt x="421981" y="200902"/>
                    <a:pt x="421981" y="266058"/>
                  </a:cubicBezTo>
                  <a:cubicBezTo>
                    <a:pt x="421981" y="331303"/>
                    <a:pt x="368835" y="384370"/>
                    <a:pt x="303493" y="384370"/>
                  </a:cubicBezTo>
                  <a:cubicBezTo>
                    <a:pt x="238239" y="384370"/>
                    <a:pt x="185093" y="331303"/>
                    <a:pt x="185093" y="266058"/>
                  </a:cubicBezTo>
                  <a:cubicBezTo>
                    <a:pt x="185093" y="259303"/>
                    <a:pt x="190523" y="253880"/>
                    <a:pt x="197289" y="253880"/>
                  </a:cubicBezTo>
                  <a:lnTo>
                    <a:pt x="291297" y="253880"/>
                  </a:lnTo>
                  <a:lnTo>
                    <a:pt x="291297" y="160013"/>
                  </a:lnTo>
                  <a:cubicBezTo>
                    <a:pt x="291297" y="153257"/>
                    <a:pt x="296727" y="147835"/>
                    <a:pt x="303493" y="147835"/>
                  </a:cubicBezTo>
                  <a:close/>
                  <a:moveTo>
                    <a:pt x="262095" y="135133"/>
                  </a:moveTo>
                  <a:cubicBezTo>
                    <a:pt x="268859" y="135133"/>
                    <a:pt x="274287" y="140643"/>
                    <a:pt x="274287" y="147397"/>
                  </a:cubicBezTo>
                  <a:lnTo>
                    <a:pt x="274287" y="224713"/>
                  </a:lnTo>
                  <a:cubicBezTo>
                    <a:pt x="274287" y="231467"/>
                    <a:pt x="268859" y="236888"/>
                    <a:pt x="262095" y="236888"/>
                  </a:cubicBezTo>
                  <a:lnTo>
                    <a:pt x="184672" y="236888"/>
                  </a:lnTo>
                  <a:cubicBezTo>
                    <a:pt x="177909" y="236888"/>
                    <a:pt x="172391" y="231467"/>
                    <a:pt x="172391" y="224713"/>
                  </a:cubicBezTo>
                  <a:cubicBezTo>
                    <a:pt x="172391" y="175302"/>
                    <a:pt x="212616" y="135133"/>
                    <a:pt x="262095" y="135133"/>
                  </a:cubicBezTo>
                  <a:close/>
                  <a:moveTo>
                    <a:pt x="58120" y="108514"/>
                  </a:moveTo>
                  <a:lnTo>
                    <a:pt x="58120" y="413970"/>
                  </a:lnTo>
                  <a:lnTo>
                    <a:pt x="549430" y="413970"/>
                  </a:lnTo>
                  <a:lnTo>
                    <a:pt x="549430" y="108514"/>
                  </a:lnTo>
                  <a:close/>
                  <a:moveTo>
                    <a:pt x="27236" y="56079"/>
                  </a:moveTo>
                  <a:lnTo>
                    <a:pt x="27236" y="81319"/>
                  </a:lnTo>
                  <a:lnTo>
                    <a:pt x="580403" y="81319"/>
                  </a:lnTo>
                  <a:lnTo>
                    <a:pt x="580403" y="56079"/>
                  </a:lnTo>
                  <a:close/>
                  <a:moveTo>
                    <a:pt x="303775" y="0"/>
                  </a:moveTo>
                  <a:cubicBezTo>
                    <a:pt x="311341" y="0"/>
                    <a:pt x="317393" y="6132"/>
                    <a:pt x="317393" y="13597"/>
                  </a:cubicBezTo>
                  <a:lnTo>
                    <a:pt x="317393" y="28884"/>
                  </a:lnTo>
                  <a:lnTo>
                    <a:pt x="580403" y="28884"/>
                  </a:lnTo>
                  <a:cubicBezTo>
                    <a:pt x="595356" y="28884"/>
                    <a:pt x="607639" y="41148"/>
                    <a:pt x="607639" y="56079"/>
                  </a:cubicBezTo>
                  <a:lnTo>
                    <a:pt x="607639" y="81319"/>
                  </a:lnTo>
                  <a:cubicBezTo>
                    <a:pt x="607639" y="96338"/>
                    <a:pt x="595356" y="108514"/>
                    <a:pt x="580403" y="108514"/>
                  </a:cubicBezTo>
                  <a:lnTo>
                    <a:pt x="576665" y="108514"/>
                  </a:lnTo>
                  <a:lnTo>
                    <a:pt x="576665" y="413970"/>
                  </a:lnTo>
                  <a:cubicBezTo>
                    <a:pt x="576665" y="428990"/>
                    <a:pt x="564472" y="441165"/>
                    <a:pt x="549430" y="441165"/>
                  </a:cubicBezTo>
                  <a:lnTo>
                    <a:pt x="317393" y="441165"/>
                  </a:lnTo>
                  <a:lnTo>
                    <a:pt x="317393" y="481069"/>
                  </a:lnTo>
                  <a:lnTo>
                    <a:pt x="418236" y="554923"/>
                  </a:lnTo>
                  <a:cubicBezTo>
                    <a:pt x="424377" y="559366"/>
                    <a:pt x="425623" y="567898"/>
                    <a:pt x="421173" y="573942"/>
                  </a:cubicBezTo>
                  <a:cubicBezTo>
                    <a:pt x="418503" y="577585"/>
                    <a:pt x="414409" y="579452"/>
                    <a:pt x="410225" y="579452"/>
                  </a:cubicBezTo>
                  <a:cubicBezTo>
                    <a:pt x="407466" y="579452"/>
                    <a:pt x="404618" y="578652"/>
                    <a:pt x="402215" y="576874"/>
                  </a:cubicBezTo>
                  <a:lnTo>
                    <a:pt x="317393" y="514752"/>
                  </a:lnTo>
                  <a:lnTo>
                    <a:pt x="317393" y="565854"/>
                  </a:lnTo>
                  <a:cubicBezTo>
                    <a:pt x="317393" y="573408"/>
                    <a:pt x="311341" y="579452"/>
                    <a:pt x="303775" y="579452"/>
                  </a:cubicBezTo>
                  <a:cubicBezTo>
                    <a:pt x="296299" y="579452"/>
                    <a:pt x="290157" y="573408"/>
                    <a:pt x="290157" y="565854"/>
                  </a:cubicBezTo>
                  <a:lnTo>
                    <a:pt x="290157" y="514752"/>
                  </a:lnTo>
                  <a:lnTo>
                    <a:pt x="205424" y="576874"/>
                  </a:lnTo>
                  <a:cubicBezTo>
                    <a:pt x="199372" y="581318"/>
                    <a:pt x="190827" y="579985"/>
                    <a:pt x="186377" y="573942"/>
                  </a:cubicBezTo>
                  <a:cubicBezTo>
                    <a:pt x="181927" y="567898"/>
                    <a:pt x="183262" y="559366"/>
                    <a:pt x="189314" y="554923"/>
                  </a:cubicBezTo>
                  <a:lnTo>
                    <a:pt x="290157" y="481069"/>
                  </a:lnTo>
                  <a:lnTo>
                    <a:pt x="290157" y="441165"/>
                  </a:lnTo>
                  <a:lnTo>
                    <a:pt x="58120" y="441165"/>
                  </a:lnTo>
                  <a:cubicBezTo>
                    <a:pt x="43167" y="441165"/>
                    <a:pt x="30885" y="428990"/>
                    <a:pt x="30885" y="413970"/>
                  </a:cubicBezTo>
                  <a:lnTo>
                    <a:pt x="30885" y="108514"/>
                  </a:lnTo>
                  <a:lnTo>
                    <a:pt x="27236" y="108514"/>
                  </a:lnTo>
                  <a:cubicBezTo>
                    <a:pt x="12194" y="108514"/>
                    <a:pt x="0" y="96338"/>
                    <a:pt x="0" y="81319"/>
                  </a:cubicBezTo>
                  <a:lnTo>
                    <a:pt x="0" y="56079"/>
                  </a:lnTo>
                  <a:cubicBezTo>
                    <a:pt x="0" y="41148"/>
                    <a:pt x="12194" y="28884"/>
                    <a:pt x="27236" y="28884"/>
                  </a:cubicBezTo>
                  <a:lnTo>
                    <a:pt x="290157" y="28884"/>
                  </a:lnTo>
                  <a:lnTo>
                    <a:pt x="290157" y="13597"/>
                  </a:lnTo>
                  <a:cubicBezTo>
                    <a:pt x="290157" y="6132"/>
                    <a:pt x="296299" y="0"/>
                    <a:pt x="30377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</p:grpSp>
      <p:sp>
        <p:nvSpPr>
          <p:cNvPr id="66" name="文本框 42"/>
          <p:cNvSpPr txBox="1"/>
          <p:nvPr/>
        </p:nvSpPr>
        <p:spPr>
          <a:xfrm flipH="1">
            <a:off x="7348109" y="1495155"/>
            <a:ext cx="715580" cy="692498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r>
              <a:rPr lang="en-US" altLang="zh-CN" sz="5400" b="1" dirty="0">
                <a:solidFill>
                  <a:schemeClr val="accent4"/>
                </a:solidFill>
              </a:rPr>
              <a:t>03</a:t>
            </a:r>
            <a:endParaRPr lang="en-US" altLang="zh-CN" sz="5400" b="1" dirty="0">
              <a:solidFill>
                <a:schemeClr val="accent4"/>
              </a:solidFill>
            </a:endParaRPr>
          </a:p>
        </p:txBody>
      </p:sp>
      <p:cxnSp>
        <p:nvCxnSpPr>
          <p:cNvPr id="75" name="直接连接符 74"/>
          <p:cNvCxnSpPr/>
          <p:nvPr/>
        </p:nvCxnSpPr>
        <p:spPr>
          <a:xfrm flipH="1">
            <a:off x="8105125" y="1556928"/>
            <a:ext cx="0" cy="1337549"/>
          </a:xfrm>
          <a:prstGeom prst="line">
            <a:avLst/>
          </a:prstGeom>
          <a:ln cap="rnd">
            <a:solidFill>
              <a:schemeClr val="tx1">
                <a:lumMod val="50000"/>
                <a:lumOff val="50000"/>
              </a:schemeClr>
            </a:solidFill>
            <a:prstDash val="dash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接连接符 75"/>
          <p:cNvCxnSpPr/>
          <p:nvPr/>
        </p:nvCxnSpPr>
        <p:spPr>
          <a:xfrm flipH="1">
            <a:off x="6785440" y="1556928"/>
            <a:ext cx="0" cy="1337549"/>
          </a:xfrm>
          <a:prstGeom prst="line">
            <a:avLst/>
          </a:prstGeom>
          <a:ln cap="rnd">
            <a:solidFill>
              <a:schemeClr val="tx1">
                <a:lumMod val="50000"/>
                <a:lumOff val="50000"/>
              </a:schemeClr>
            </a:solidFill>
            <a:prstDash val="dash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接连接符 76"/>
          <p:cNvCxnSpPr/>
          <p:nvPr/>
        </p:nvCxnSpPr>
        <p:spPr>
          <a:xfrm flipH="1">
            <a:off x="5465755" y="1556928"/>
            <a:ext cx="0" cy="1337549"/>
          </a:xfrm>
          <a:prstGeom prst="line">
            <a:avLst/>
          </a:prstGeom>
          <a:ln cap="rnd">
            <a:solidFill>
              <a:schemeClr val="tx1">
                <a:lumMod val="50000"/>
                <a:lumOff val="50000"/>
              </a:schemeClr>
            </a:solidFill>
            <a:prstDash val="dash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矩形 67"/>
          <p:cNvSpPr/>
          <p:nvPr/>
        </p:nvSpPr>
        <p:spPr>
          <a:xfrm flipH="1">
            <a:off x="4347021" y="2152476"/>
            <a:ext cx="1113785" cy="158813"/>
          </a:xfrm>
          <a:prstGeom prst="rect">
            <a:avLst/>
          </a:prstGeom>
        </p:spPr>
        <p:txBody>
          <a:bodyPr wrap="none" lIns="144000" tIns="0" rIns="144000" bIns="0">
            <a:normAutofit fontScale="70000" lnSpcReduction="20000"/>
          </a:bodyPr>
          <a:lstStyle/>
          <a:p>
            <a:pPr>
              <a:lnSpc>
                <a:spcPct val="11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标题文本预设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69" name="组合 68"/>
          <p:cNvGrpSpPr/>
          <p:nvPr/>
        </p:nvGrpSpPr>
        <p:grpSpPr>
          <a:xfrm flipH="1">
            <a:off x="5067618" y="2622361"/>
            <a:ext cx="278671" cy="278671"/>
            <a:chOff x="4340743" y="3432222"/>
            <a:chExt cx="371561" cy="371561"/>
          </a:xfrm>
        </p:grpSpPr>
        <p:sp>
          <p:nvSpPr>
            <p:cNvPr id="73" name="矩形: 圆角 72"/>
            <p:cNvSpPr/>
            <p:nvPr/>
          </p:nvSpPr>
          <p:spPr>
            <a:xfrm>
              <a:off x="4340743" y="3432222"/>
              <a:ext cx="371561" cy="371561"/>
            </a:xfrm>
            <a:prstGeom prst="roundRect">
              <a:avLst>
                <a:gd name="adj" fmla="val 14132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74" name="任意多边形: 形状 73"/>
            <p:cNvSpPr/>
            <p:nvPr/>
          </p:nvSpPr>
          <p:spPr bwMode="auto">
            <a:xfrm>
              <a:off x="4469387" y="3517382"/>
              <a:ext cx="114274" cy="201242"/>
            </a:xfrm>
            <a:custGeom>
              <a:avLst/>
              <a:gdLst>
                <a:gd name="T0" fmla="*/ 36 w 123"/>
                <a:gd name="T1" fmla="*/ 18 h 217"/>
                <a:gd name="T2" fmla="*/ 56 w 123"/>
                <a:gd name="T3" fmla="*/ 18 h 217"/>
                <a:gd name="T4" fmla="*/ 56 w 123"/>
                <a:gd name="T5" fmla="*/ 33 h 217"/>
                <a:gd name="T6" fmla="*/ 36 w 123"/>
                <a:gd name="T7" fmla="*/ 33 h 217"/>
                <a:gd name="T8" fmla="*/ 36 w 123"/>
                <a:gd name="T9" fmla="*/ 18 h 217"/>
                <a:gd name="T10" fmla="*/ 66 w 123"/>
                <a:gd name="T11" fmla="*/ 33 h 217"/>
                <a:gd name="T12" fmla="*/ 86 w 123"/>
                <a:gd name="T13" fmla="*/ 33 h 217"/>
                <a:gd name="T14" fmla="*/ 86 w 123"/>
                <a:gd name="T15" fmla="*/ 18 h 217"/>
                <a:gd name="T16" fmla="*/ 66 w 123"/>
                <a:gd name="T17" fmla="*/ 18 h 217"/>
                <a:gd name="T18" fmla="*/ 66 w 123"/>
                <a:gd name="T19" fmla="*/ 33 h 217"/>
                <a:gd name="T20" fmla="*/ 103 w 123"/>
                <a:gd name="T21" fmla="*/ 62 h 217"/>
                <a:gd name="T22" fmla="*/ 123 w 123"/>
                <a:gd name="T23" fmla="*/ 62 h 217"/>
                <a:gd name="T24" fmla="*/ 123 w 123"/>
                <a:gd name="T25" fmla="*/ 149 h 217"/>
                <a:gd name="T26" fmla="*/ 123 w 123"/>
                <a:gd name="T27" fmla="*/ 149 h 217"/>
                <a:gd name="T28" fmla="*/ 123 w 123"/>
                <a:gd name="T29" fmla="*/ 154 h 217"/>
                <a:gd name="T30" fmla="*/ 62 w 123"/>
                <a:gd name="T31" fmla="*/ 217 h 217"/>
                <a:gd name="T32" fmla="*/ 0 w 123"/>
                <a:gd name="T33" fmla="*/ 154 h 217"/>
                <a:gd name="T34" fmla="*/ 0 w 123"/>
                <a:gd name="T35" fmla="*/ 149 h 217"/>
                <a:gd name="T36" fmla="*/ 0 w 123"/>
                <a:gd name="T37" fmla="*/ 149 h 217"/>
                <a:gd name="T38" fmla="*/ 0 w 123"/>
                <a:gd name="T39" fmla="*/ 62 h 217"/>
                <a:gd name="T40" fmla="*/ 20 w 123"/>
                <a:gd name="T41" fmla="*/ 62 h 217"/>
                <a:gd name="T42" fmla="*/ 20 w 123"/>
                <a:gd name="T43" fmla="*/ 0 h 217"/>
                <a:gd name="T44" fmla="*/ 103 w 123"/>
                <a:gd name="T45" fmla="*/ 0 h 217"/>
                <a:gd name="T46" fmla="*/ 103 w 123"/>
                <a:gd name="T47" fmla="*/ 62 h 217"/>
                <a:gd name="T48" fmla="*/ 30 w 123"/>
                <a:gd name="T49" fmla="*/ 62 h 217"/>
                <a:gd name="T50" fmla="*/ 93 w 123"/>
                <a:gd name="T51" fmla="*/ 62 h 217"/>
                <a:gd name="T52" fmla="*/ 93 w 123"/>
                <a:gd name="T53" fmla="*/ 10 h 217"/>
                <a:gd name="T54" fmla="*/ 30 w 123"/>
                <a:gd name="T55" fmla="*/ 10 h 217"/>
                <a:gd name="T56" fmla="*/ 30 w 123"/>
                <a:gd name="T57" fmla="*/ 62 h 217"/>
                <a:gd name="T58" fmla="*/ 76 w 123"/>
                <a:gd name="T59" fmla="*/ 137 h 217"/>
                <a:gd name="T60" fmla="*/ 98 w 123"/>
                <a:gd name="T61" fmla="*/ 115 h 217"/>
                <a:gd name="T62" fmla="*/ 98 w 123"/>
                <a:gd name="T63" fmla="*/ 109 h 217"/>
                <a:gd name="T64" fmla="*/ 91 w 123"/>
                <a:gd name="T65" fmla="*/ 102 h 217"/>
                <a:gd name="T66" fmla="*/ 85 w 123"/>
                <a:gd name="T67" fmla="*/ 102 h 217"/>
                <a:gd name="T68" fmla="*/ 63 w 123"/>
                <a:gd name="T69" fmla="*/ 124 h 217"/>
                <a:gd name="T70" fmla="*/ 42 w 123"/>
                <a:gd name="T71" fmla="*/ 102 h 217"/>
                <a:gd name="T72" fmla="*/ 36 w 123"/>
                <a:gd name="T73" fmla="*/ 102 h 217"/>
                <a:gd name="T74" fmla="*/ 29 w 123"/>
                <a:gd name="T75" fmla="*/ 109 h 217"/>
                <a:gd name="T76" fmla="*/ 29 w 123"/>
                <a:gd name="T77" fmla="*/ 115 h 217"/>
                <a:gd name="T78" fmla="*/ 50 w 123"/>
                <a:gd name="T79" fmla="*/ 137 h 217"/>
                <a:gd name="T80" fmla="*/ 29 w 123"/>
                <a:gd name="T81" fmla="*/ 158 h 217"/>
                <a:gd name="T82" fmla="*/ 29 w 123"/>
                <a:gd name="T83" fmla="*/ 164 h 217"/>
                <a:gd name="T84" fmla="*/ 36 w 123"/>
                <a:gd name="T85" fmla="*/ 171 h 217"/>
                <a:gd name="T86" fmla="*/ 42 w 123"/>
                <a:gd name="T87" fmla="*/ 171 h 217"/>
                <a:gd name="T88" fmla="*/ 63 w 123"/>
                <a:gd name="T89" fmla="*/ 150 h 217"/>
                <a:gd name="T90" fmla="*/ 85 w 123"/>
                <a:gd name="T91" fmla="*/ 171 h 217"/>
                <a:gd name="T92" fmla="*/ 91 w 123"/>
                <a:gd name="T93" fmla="*/ 171 h 217"/>
                <a:gd name="T94" fmla="*/ 98 w 123"/>
                <a:gd name="T95" fmla="*/ 164 h 217"/>
                <a:gd name="T96" fmla="*/ 98 w 123"/>
                <a:gd name="T97" fmla="*/ 158 h 217"/>
                <a:gd name="T98" fmla="*/ 76 w 123"/>
                <a:gd name="T99" fmla="*/ 137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23" h="217">
                  <a:moveTo>
                    <a:pt x="36" y="18"/>
                  </a:moveTo>
                  <a:lnTo>
                    <a:pt x="56" y="18"/>
                  </a:lnTo>
                  <a:lnTo>
                    <a:pt x="56" y="33"/>
                  </a:lnTo>
                  <a:lnTo>
                    <a:pt x="36" y="33"/>
                  </a:lnTo>
                  <a:lnTo>
                    <a:pt x="36" y="18"/>
                  </a:lnTo>
                  <a:close/>
                  <a:moveTo>
                    <a:pt x="66" y="33"/>
                  </a:moveTo>
                  <a:lnTo>
                    <a:pt x="86" y="33"/>
                  </a:lnTo>
                  <a:lnTo>
                    <a:pt x="86" y="18"/>
                  </a:lnTo>
                  <a:lnTo>
                    <a:pt x="66" y="18"/>
                  </a:lnTo>
                  <a:lnTo>
                    <a:pt x="66" y="33"/>
                  </a:lnTo>
                  <a:close/>
                  <a:moveTo>
                    <a:pt x="103" y="62"/>
                  </a:moveTo>
                  <a:lnTo>
                    <a:pt x="123" y="62"/>
                  </a:lnTo>
                  <a:lnTo>
                    <a:pt x="123" y="149"/>
                  </a:lnTo>
                  <a:lnTo>
                    <a:pt x="123" y="149"/>
                  </a:lnTo>
                  <a:cubicBezTo>
                    <a:pt x="123" y="151"/>
                    <a:pt x="123" y="152"/>
                    <a:pt x="123" y="154"/>
                  </a:cubicBezTo>
                  <a:cubicBezTo>
                    <a:pt x="123" y="194"/>
                    <a:pt x="96" y="217"/>
                    <a:pt x="62" y="217"/>
                  </a:cubicBezTo>
                  <a:cubicBezTo>
                    <a:pt x="28" y="217"/>
                    <a:pt x="0" y="194"/>
                    <a:pt x="0" y="154"/>
                  </a:cubicBezTo>
                  <a:cubicBezTo>
                    <a:pt x="0" y="152"/>
                    <a:pt x="0" y="151"/>
                    <a:pt x="0" y="149"/>
                  </a:cubicBezTo>
                  <a:lnTo>
                    <a:pt x="0" y="149"/>
                  </a:lnTo>
                  <a:lnTo>
                    <a:pt x="0" y="62"/>
                  </a:lnTo>
                  <a:lnTo>
                    <a:pt x="20" y="62"/>
                  </a:lnTo>
                  <a:lnTo>
                    <a:pt x="20" y="0"/>
                  </a:lnTo>
                  <a:lnTo>
                    <a:pt x="103" y="0"/>
                  </a:lnTo>
                  <a:lnTo>
                    <a:pt x="103" y="62"/>
                  </a:lnTo>
                  <a:close/>
                  <a:moveTo>
                    <a:pt x="30" y="62"/>
                  </a:moveTo>
                  <a:lnTo>
                    <a:pt x="93" y="62"/>
                  </a:lnTo>
                  <a:lnTo>
                    <a:pt x="93" y="10"/>
                  </a:lnTo>
                  <a:lnTo>
                    <a:pt x="30" y="10"/>
                  </a:lnTo>
                  <a:lnTo>
                    <a:pt x="30" y="62"/>
                  </a:lnTo>
                  <a:close/>
                  <a:moveTo>
                    <a:pt x="76" y="137"/>
                  </a:moveTo>
                  <a:lnTo>
                    <a:pt x="98" y="115"/>
                  </a:lnTo>
                  <a:cubicBezTo>
                    <a:pt x="100" y="113"/>
                    <a:pt x="100" y="111"/>
                    <a:pt x="98" y="109"/>
                  </a:cubicBezTo>
                  <a:lnTo>
                    <a:pt x="91" y="102"/>
                  </a:lnTo>
                  <a:cubicBezTo>
                    <a:pt x="89" y="100"/>
                    <a:pt x="87" y="100"/>
                    <a:pt x="85" y="102"/>
                  </a:cubicBezTo>
                  <a:lnTo>
                    <a:pt x="63" y="124"/>
                  </a:lnTo>
                  <a:lnTo>
                    <a:pt x="42" y="102"/>
                  </a:lnTo>
                  <a:cubicBezTo>
                    <a:pt x="40" y="100"/>
                    <a:pt x="38" y="100"/>
                    <a:pt x="36" y="102"/>
                  </a:cubicBezTo>
                  <a:lnTo>
                    <a:pt x="29" y="109"/>
                  </a:lnTo>
                  <a:cubicBezTo>
                    <a:pt x="27" y="111"/>
                    <a:pt x="27" y="113"/>
                    <a:pt x="29" y="115"/>
                  </a:cubicBezTo>
                  <a:lnTo>
                    <a:pt x="50" y="137"/>
                  </a:lnTo>
                  <a:lnTo>
                    <a:pt x="29" y="158"/>
                  </a:lnTo>
                  <a:cubicBezTo>
                    <a:pt x="27" y="160"/>
                    <a:pt x="27" y="162"/>
                    <a:pt x="29" y="164"/>
                  </a:cubicBezTo>
                  <a:lnTo>
                    <a:pt x="36" y="171"/>
                  </a:lnTo>
                  <a:cubicBezTo>
                    <a:pt x="38" y="173"/>
                    <a:pt x="40" y="173"/>
                    <a:pt x="42" y="171"/>
                  </a:cubicBezTo>
                  <a:lnTo>
                    <a:pt x="63" y="150"/>
                  </a:lnTo>
                  <a:lnTo>
                    <a:pt x="85" y="171"/>
                  </a:lnTo>
                  <a:cubicBezTo>
                    <a:pt x="87" y="173"/>
                    <a:pt x="89" y="173"/>
                    <a:pt x="91" y="171"/>
                  </a:cubicBezTo>
                  <a:lnTo>
                    <a:pt x="98" y="164"/>
                  </a:lnTo>
                  <a:cubicBezTo>
                    <a:pt x="100" y="162"/>
                    <a:pt x="100" y="160"/>
                    <a:pt x="98" y="158"/>
                  </a:cubicBezTo>
                  <a:lnTo>
                    <a:pt x="76" y="1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353930" y="69357"/>
            <a:ext cx="700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500">
        <p:random/>
      </p:transition>
    </mc:Choice>
    <mc:Fallback>
      <p:transition spd="slow" advTm="35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500"/>
                            </p:stCondLst>
                            <p:childTnLst>
                              <p:par>
                                <p:cTn id="7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56" grpId="0" animBg="1"/>
      <p:bldP spid="60" grpId="0"/>
      <p:bldP spid="61" grpId="0"/>
      <p:bldP spid="63" grpId="0"/>
      <p:bldP spid="64" grpId="0"/>
      <p:bldP spid="66" grpId="0"/>
      <p:bldP spid="6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spect="1"/>
          </p:cNvSpPr>
          <p:nvPr/>
        </p:nvSpPr>
        <p:spPr bwMode="auto">
          <a:xfrm>
            <a:off x="1853210" y="1885460"/>
            <a:ext cx="2904305" cy="1827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grpSp>
        <p:nvGrpSpPr>
          <p:cNvPr id="5" name="Group 4"/>
          <p:cNvGrpSpPr/>
          <p:nvPr/>
        </p:nvGrpSpPr>
        <p:grpSpPr>
          <a:xfrm>
            <a:off x="1501030" y="1889332"/>
            <a:ext cx="476116" cy="1823426"/>
            <a:chOff x="1214157" y="3109275"/>
            <a:chExt cx="780704" cy="2989935"/>
          </a:xfrm>
        </p:grpSpPr>
        <p:sp>
          <p:nvSpPr>
            <p:cNvPr id="70" name="Oval 5"/>
            <p:cNvSpPr/>
            <p:nvPr/>
          </p:nvSpPr>
          <p:spPr bwMode="auto">
            <a:xfrm>
              <a:off x="1214157" y="3109275"/>
              <a:ext cx="780704" cy="39304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71" name="Freeform: Shape 6"/>
            <p:cNvSpPr/>
            <p:nvPr/>
          </p:nvSpPr>
          <p:spPr bwMode="auto">
            <a:xfrm>
              <a:off x="1214157" y="3285986"/>
              <a:ext cx="780704" cy="2813224"/>
            </a:xfrm>
            <a:custGeom>
              <a:avLst/>
              <a:gdLst>
                <a:gd name="T0" fmla="*/ 0 w 30"/>
                <a:gd name="T1" fmla="*/ 0 h 107"/>
                <a:gd name="T2" fmla="*/ 0 w 30"/>
                <a:gd name="T3" fmla="*/ 99 h 107"/>
                <a:gd name="T4" fmla="*/ 15 w 30"/>
                <a:gd name="T5" fmla="*/ 107 h 107"/>
                <a:gd name="T6" fmla="*/ 30 w 30"/>
                <a:gd name="T7" fmla="*/ 99 h 107"/>
                <a:gd name="T8" fmla="*/ 30 w 30"/>
                <a:gd name="T9" fmla="*/ 0 h 107"/>
                <a:gd name="T10" fmla="*/ 15 w 30"/>
                <a:gd name="T11" fmla="*/ 8 h 107"/>
                <a:gd name="T12" fmla="*/ 0 w 30"/>
                <a:gd name="T13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07">
                  <a:moveTo>
                    <a:pt x="0" y="0"/>
                  </a:moveTo>
                  <a:cubicBezTo>
                    <a:pt x="0" y="99"/>
                    <a:pt x="0" y="99"/>
                    <a:pt x="0" y="99"/>
                  </a:cubicBezTo>
                  <a:cubicBezTo>
                    <a:pt x="0" y="99"/>
                    <a:pt x="0" y="107"/>
                    <a:pt x="15" y="107"/>
                  </a:cubicBezTo>
                  <a:cubicBezTo>
                    <a:pt x="30" y="107"/>
                    <a:pt x="30" y="99"/>
                    <a:pt x="30" y="99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0"/>
                    <a:pt x="30" y="8"/>
                    <a:pt x="15" y="8"/>
                  </a:cubicBezTo>
                  <a:cubicBezTo>
                    <a:pt x="0" y="8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6" name="Group 7"/>
          <p:cNvGrpSpPr/>
          <p:nvPr/>
        </p:nvGrpSpPr>
        <p:grpSpPr>
          <a:xfrm>
            <a:off x="1501030" y="2742423"/>
            <a:ext cx="476116" cy="970335"/>
            <a:chOff x="1214157" y="4508118"/>
            <a:chExt cx="780704" cy="1591092"/>
          </a:xfrm>
        </p:grpSpPr>
        <p:sp>
          <p:nvSpPr>
            <p:cNvPr id="68" name="Oval 8"/>
            <p:cNvSpPr/>
            <p:nvPr/>
          </p:nvSpPr>
          <p:spPr bwMode="auto">
            <a:xfrm>
              <a:off x="1214157" y="4508118"/>
              <a:ext cx="780704" cy="395735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69" name="Freeform: Shape 9"/>
            <p:cNvSpPr/>
            <p:nvPr/>
          </p:nvSpPr>
          <p:spPr bwMode="auto">
            <a:xfrm>
              <a:off x="1214157" y="4680484"/>
              <a:ext cx="780704" cy="1418726"/>
            </a:xfrm>
            <a:custGeom>
              <a:avLst/>
              <a:gdLst>
                <a:gd name="T0" fmla="*/ 0 w 30"/>
                <a:gd name="T1" fmla="*/ 0 h 54"/>
                <a:gd name="T2" fmla="*/ 0 w 30"/>
                <a:gd name="T3" fmla="*/ 46 h 54"/>
                <a:gd name="T4" fmla="*/ 15 w 30"/>
                <a:gd name="T5" fmla="*/ 54 h 54"/>
                <a:gd name="T6" fmla="*/ 30 w 30"/>
                <a:gd name="T7" fmla="*/ 46 h 54"/>
                <a:gd name="T8" fmla="*/ 30 w 30"/>
                <a:gd name="T9" fmla="*/ 0 h 54"/>
                <a:gd name="T10" fmla="*/ 15 w 30"/>
                <a:gd name="T11" fmla="*/ 8 h 54"/>
                <a:gd name="T12" fmla="*/ 0 w 30"/>
                <a:gd name="T1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54">
                  <a:moveTo>
                    <a:pt x="0" y="0"/>
                  </a:moveTo>
                  <a:cubicBezTo>
                    <a:pt x="0" y="46"/>
                    <a:pt x="0" y="46"/>
                    <a:pt x="0" y="46"/>
                  </a:cubicBezTo>
                  <a:cubicBezTo>
                    <a:pt x="0" y="46"/>
                    <a:pt x="0" y="54"/>
                    <a:pt x="15" y="54"/>
                  </a:cubicBezTo>
                  <a:cubicBezTo>
                    <a:pt x="30" y="54"/>
                    <a:pt x="30" y="46"/>
                    <a:pt x="30" y="46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0"/>
                    <a:pt x="30" y="8"/>
                    <a:pt x="15" y="8"/>
                  </a:cubicBezTo>
                  <a:cubicBezTo>
                    <a:pt x="0" y="8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7" name="Group 10"/>
          <p:cNvGrpSpPr/>
          <p:nvPr/>
        </p:nvGrpSpPr>
        <p:grpSpPr>
          <a:xfrm>
            <a:off x="2288009" y="1889332"/>
            <a:ext cx="476116" cy="1823426"/>
            <a:chOff x="2504594" y="3109275"/>
            <a:chExt cx="780704" cy="2989935"/>
          </a:xfrm>
        </p:grpSpPr>
        <p:sp>
          <p:nvSpPr>
            <p:cNvPr id="66" name="Oval 11"/>
            <p:cNvSpPr/>
            <p:nvPr/>
          </p:nvSpPr>
          <p:spPr bwMode="auto">
            <a:xfrm>
              <a:off x="2504594" y="3109275"/>
              <a:ext cx="780704" cy="39304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67" name="Freeform: Shape 12"/>
            <p:cNvSpPr/>
            <p:nvPr/>
          </p:nvSpPr>
          <p:spPr bwMode="auto">
            <a:xfrm>
              <a:off x="2504594" y="3285986"/>
              <a:ext cx="780704" cy="2813224"/>
            </a:xfrm>
            <a:custGeom>
              <a:avLst/>
              <a:gdLst>
                <a:gd name="T0" fmla="*/ 0 w 30"/>
                <a:gd name="T1" fmla="*/ 0 h 107"/>
                <a:gd name="T2" fmla="*/ 0 w 30"/>
                <a:gd name="T3" fmla="*/ 99 h 107"/>
                <a:gd name="T4" fmla="*/ 15 w 30"/>
                <a:gd name="T5" fmla="*/ 107 h 107"/>
                <a:gd name="T6" fmla="*/ 30 w 30"/>
                <a:gd name="T7" fmla="*/ 99 h 107"/>
                <a:gd name="T8" fmla="*/ 30 w 30"/>
                <a:gd name="T9" fmla="*/ 0 h 107"/>
                <a:gd name="T10" fmla="*/ 15 w 30"/>
                <a:gd name="T11" fmla="*/ 8 h 107"/>
                <a:gd name="T12" fmla="*/ 0 w 30"/>
                <a:gd name="T13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07">
                  <a:moveTo>
                    <a:pt x="0" y="0"/>
                  </a:moveTo>
                  <a:cubicBezTo>
                    <a:pt x="0" y="99"/>
                    <a:pt x="0" y="99"/>
                    <a:pt x="0" y="99"/>
                  </a:cubicBezTo>
                  <a:cubicBezTo>
                    <a:pt x="0" y="99"/>
                    <a:pt x="0" y="107"/>
                    <a:pt x="15" y="107"/>
                  </a:cubicBezTo>
                  <a:cubicBezTo>
                    <a:pt x="30" y="107"/>
                    <a:pt x="30" y="99"/>
                    <a:pt x="30" y="99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0"/>
                    <a:pt x="30" y="8"/>
                    <a:pt x="15" y="8"/>
                  </a:cubicBezTo>
                  <a:cubicBezTo>
                    <a:pt x="0" y="8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8" name="Group 13"/>
          <p:cNvGrpSpPr/>
          <p:nvPr/>
        </p:nvGrpSpPr>
        <p:grpSpPr>
          <a:xfrm>
            <a:off x="2288008" y="2981157"/>
            <a:ext cx="476117" cy="731601"/>
            <a:chOff x="2504593" y="4899578"/>
            <a:chExt cx="780705" cy="1199632"/>
          </a:xfrm>
        </p:grpSpPr>
        <p:sp>
          <p:nvSpPr>
            <p:cNvPr id="64" name="Oval 14"/>
            <p:cNvSpPr/>
            <p:nvPr/>
          </p:nvSpPr>
          <p:spPr bwMode="auto">
            <a:xfrm>
              <a:off x="2504593" y="4899578"/>
              <a:ext cx="780703" cy="40022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65" name="Freeform: Shape 15"/>
            <p:cNvSpPr/>
            <p:nvPr/>
          </p:nvSpPr>
          <p:spPr bwMode="auto">
            <a:xfrm>
              <a:off x="2504594" y="5100449"/>
              <a:ext cx="780704" cy="998761"/>
            </a:xfrm>
            <a:custGeom>
              <a:avLst/>
              <a:gdLst>
                <a:gd name="T0" fmla="*/ 0 w 30"/>
                <a:gd name="T1" fmla="*/ 0 h 38"/>
                <a:gd name="T2" fmla="*/ 0 w 30"/>
                <a:gd name="T3" fmla="*/ 30 h 38"/>
                <a:gd name="T4" fmla="*/ 15 w 30"/>
                <a:gd name="T5" fmla="*/ 38 h 38"/>
                <a:gd name="T6" fmla="*/ 30 w 30"/>
                <a:gd name="T7" fmla="*/ 30 h 38"/>
                <a:gd name="T8" fmla="*/ 30 w 30"/>
                <a:gd name="T9" fmla="*/ 0 h 38"/>
                <a:gd name="T10" fmla="*/ 15 w 30"/>
                <a:gd name="T11" fmla="*/ 7 h 38"/>
                <a:gd name="T12" fmla="*/ 0 w 30"/>
                <a:gd name="T13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38">
                  <a:moveTo>
                    <a:pt x="0" y="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8"/>
                    <a:pt x="15" y="38"/>
                  </a:cubicBezTo>
                  <a:cubicBezTo>
                    <a:pt x="30" y="38"/>
                    <a:pt x="30" y="30"/>
                    <a:pt x="30" y="3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0"/>
                    <a:pt x="30" y="7"/>
                    <a:pt x="15" y="7"/>
                  </a:cubicBezTo>
                  <a:cubicBezTo>
                    <a:pt x="0" y="7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9" name="Group 16"/>
          <p:cNvGrpSpPr/>
          <p:nvPr/>
        </p:nvGrpSpPr>
        <p:grpSpPr>
          <a:xfrm>
            <a:off x="3074693" y="1889332"/>
            <a:ext cx="477757" cy="1823426"/>
            <a:chOff x="3794547" y="3109275"/>
            <a:chExt cx="783395" cy="2989935"/>
          </a:xfrm>
        </p:grpSpPr>
        <p:sp>
          <p:nvSpPr>
            <p:cNvPr id="62" name="Oval 17"/>
            <p:cNvSpPr/>
            <p:nvPr/>
          </p:nvSpPr>
          <p:spPr bwMode="auto">
            <a:xfrm>
              <a:off x="3794547" y="3109275"/>
              <a:ext cx="783395" cy="39304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63" name="Freeform: Shape 18"/>
            <p:cNvSpPr/>
            <p:nvPr/>
          </p:nvSpPr>
          <p:spPr bwMode="auto">
            <a:xfrm>
              <a:off x="3794547" y="3285986"/>
              <a:ext cx="783395" cy="2813224"/>
            </a:xfrm>
            <a:custGeom>
              <a:avLst/>
              <a:gdLst>
                <a:gd name="T0" fmla="*/ 0 w 30"/>
                <a:gd name="T1" fmla="*/ 0 h 107"/>
                <a:gd name="T2" fmla="*/ 0 w 30"/>
                <a:gd name="T3" fmla="*/ 99 h 107"/>
                <a:gd name="T4" fmla="*/ 15 w 30"/>
                <a:gd name="T5" fmla="*/ 107 h 107"/>
                <a:gd name="T6" fmla="*/ 30 w 30"/>
                <a:gd name="T7" fmla="*/ 99 h 107"/>
                <a:gd name="T8" fmla="*/ 30 w 30"/>
                <a:gd name="T9" fmla="*/ 0 h 107"/>
                <a:gd name="T10" fmla="*/ 15 w 30"/>
                <a:gd name="T11" fmla="*/ 8 h 107"/>
                <a:gd name="T12" fmla="*/ 0 w 30"/>
                <a:gd name="T13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07">
                  <a:moveTo>
                    <a:pt x="0" y="0"/>
                  </a:moveTo>
                  <a:cubicBezTo>
                    <a:pt x="0" y="99"/>
                    <a:pt x="0" y="99"/>
                    <a:pt x="0" y="99"/>
                  </a:cubicBezTo>
                  <a:cubicBezTo>
                    <a:pt x="0" y="99"/>
                    <a:pt x="0" y="107"/>
                    <a:pt x="15" y="107"/>
                  </a:cubicBezTo>
                  <a:cubicBezTo>
                    <a:pt x="30" y="107"/>
                    <a:pt x="30" y="99"/>
                    <a:pt x="30" y="99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0"/>
                    <a:pt x="30" y="8"/>
                    <a:pt x="15" y="8"/>
                  </a:cubicBezTo>
                  <a:cubicBezTo>
                    <a:pt x="0" y="8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10" name="Group 19"/>
          <p:cNvGrpSpPr/>
          <p:nvPr/>
        </p:nvGrpSpPr>
        <p:grpSpPr>
          <a:xfrm>
            <a:off x="3074693" y="2242314"/>
            <a:ext cx="477757" cy="1470444"/>
            <a:chOff x="3794547" y="3688072"/>
            <a:chExt cx="783395" cy="2411138"/>
          </a:xfrm>
        </p:grpSpPr>
        <p:sp>
          <p:nvSpPr>
            <p:cNvPr id="60" name="Oval 20"/>
            <p:cNvSpPr/>
            <p:nvPr/>
          </p:nvSpPr>
          <p:spPr bwMode="auto">
            <a:xfrm>
              <a:off x="3794547" y="3688072"/>
              <a:ext cx="783395" cy="419965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61" name="Freeform: Shape 21"/>
            <p:cNvSpPr/>
            <p:nvPr/>
          </p:nvSpPr>
          <p:spPr bwMode="auto">
            <a:xfrm>
              <a:off x="3794547" y="3891704"/>
              <a:ext cx="783395" cy="2207506"/>
            </a:xfrm>
            <a:custGeom>
              <a:avLst/>
              <a:gdLst>
                <a:gd name="T0" fmla="*/ 0 w 30"/>
                <a:gd name="T1" fmla="*/ 0 h 84"/>
                <a:gd name="T2" fmla="*/ 0 w 30"/>
                <a:gd name="T3" fmla="*/ 76 h 84"/>
                <a:gd name="T4" fmla="*/ 15 w 30"/>
                <a:gd name="T5" fmla="*/ 84 h 84"/>
                <a:gd name="T6" fmla="*/ 30 w 30"/>
                <a:gd name="T7" fmla="*/ 76 h 84"/>
                <a:gd name="T8" fmla="*/ 30 w 30"/>
                <a:gd name="T9" fmla="*/ 0 h 84"/>
                <a:gd name="T10" fmla="*/ 15 w 30"/>
                <a:gd name="T11" fmla="*/ 8 h 84"/>
                <a:gd name="T12" fmla="*/ 0 w 30"/>
                <a:gd name="T13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84">
                  <a:moveTo>
                    <a:pt x="0" y="0"/>
                  </a:moveTo>
                  <a:cubicBezTo>
                    <a:pt x="0" y="76"/>
                    <a:pt x="0" y="76"/>
                    <a:pt x="0" y="76"/>
                  </a:cubicBezTo>
                  <a:cubicBezTo>
                    <a:pt x="0" y="76"/>
                    <a:pt x="0" y="84"/>
                    <a:pt x="15" y="84"/>
                  </a:cubicBezTo>
                  <a:cubicBezTo>
                    <a:pt x="30" y="84"/>
                    <a:pt x="30" y="76"/>
                    <a:pt x="30" y="76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0"/>
                    <a:pt x="30" y="8"/>
                    <a:pt x="15" y="8"/>
                  </a:cubicBezTo>
                  <a:cubicBezTo>
                    <a:pt x="0" y="8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11" name="Group 22"/>
          <p:cNvGrpSpPr/>
          <p:nvPr/>
        </p:nvGrpSpPr>
        <p:grpSpPr>
          <a:xfrm>
            <a:off x="3862309" y="1889332"/>
            <a:ext cx="476116" cy="1823426"/>
            <a:chOff x="5086028" y="3109275"/>
            <a:chExt cx="780704" cy="2989935"/>
          </a:xfrm>
        </p:grpSpPr>
        <p:sp>
          <p:nvSpPr>
            <p:cNvPr id="58" name="Oval 23"/>
            <p:cNvSpPr/>
            <p:nvPr/>
          </p:nvSpPr>
          <p:spPr bwMode="auto">
            <a:xfrm>
              <a:off x="5086028" y="3109275"/>
              <a:ext cx="780704" cy="39304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59" name="Freeform: Shape 24"/>
            <p:cNvSpPr/>
            <p:nvPr/>
          </p:nvSpPr>
          <p:spPr bwMode="auto">
            <a:xfrm>
              <a:off x="5086028" y="3285986"/>
              <a:ext cx="780704" cy="2813224"/>
            </a:xfrm>
            <a:custGeom>
              <a:avLst/>
              <a:gdLst>
                <a:gd name="T0" fmla="*/ 0 w 30"/>
                <a:gd name="T1" fmla="*/ 0 h 107"/>
                <a:gd name="T2" fmla="*/ 0 w 30"/>
                <a:gd name="T3" fmla="*/ 99 h 107"/>
                <a:gd name="T4" fmla="*/ 15 w 30"/>
                <a:gd name="T5" fmla="*/ 107 h 107"/>
                <a:gd name="T6" fmla="*/ 30 w 30"/>
                <a:gd name="T7" fmla="*/ 99 h 107"/>
                <a:gd name="T8" fmla="*/ 30 w 30"/>
                <a:gd name="T9" fmla="*/ 0 h 107"/>
                <a:gd name="T10" fmla="*/ 15 w 30"/>
                <a:gd name="T11" fmla="*/ 8 h 107"/>
                <a:gd name="T12" fmla="*/ 0 w 30"/>
                <a:gd name="T13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07">
                  <a:moveTo>
                    <a:pt x="0" y="0"/>
                  </a:moveTo>
                  <a:cubicBezTo>
                    <a:pt x="0" y="99"/>
                    <a:pt x="0" y="99"/>
                    <a:pt x="0" y="99"/>
                  </a:cubicBezTo>
                  <a:cubicBezTo>
                    <a:pt x="0" y="99"/>
                    <a:pt x="0" y="107"/>
                    <a:pt x="15" y="107"/>
                  </a:cubicBezTo>
                  <a:cubicBezTo>
                    <a:pt x="30" y="107"/>
                    <a:pt x="30" y="99"/>
                    <a:pt x="30" y="99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0"/>
                    <a:pt x="30" y="8"/>
                    <a:pt x="15" y="8"/>
                  </a:cubicBezTo>
                  <a:cubicBezTo>
                    <a:pt x="0" y="8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12" name="Group 25"/>
          <p:cNvGrpSpPr/>
          <p:nvPr/>
        </p:nvGrpSpPr>
        <p:grpSpPr>
          <a:xfrm>
            <a:off x="3860733" y="2622459"/>
            <a:ext cx="477691" cy="1090299"/>
            <a:chOff x="5083445" y="4311408"/>
            <a:chExt cx="783287" cy="1787802"/>
          </a:xfrm>
        </p:grpSpPr>
        <p:sp>
          <p:nvSpPr>
            <p:cNvPr id="56" name="Oval 26"/>
            <p:cNvSpPr/>
            <p:nvPr/>
          </p:nvSpPr>
          <p:spPr bwMode="auto">
            <a:xfrm>
              <a:off x="5083445" y="4311408"/>
              <a:ext cx="783287" cy="402499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57" name="Freeform: Shape 27"/>
            <p:cNvSpPr/>
            <p:nvPr/>
          </p:nvSpPr>
          <p:spPr bwMode="auto">
            <a:xfrm>
              <a:off x="5086028" y="4494730"/>
              <a:ext cx="780704" cy="1604480"/>
            </a:xfrm>
            <a:custGeom>
              <a:avLst/>
              <a:gdLst>
                <a:gd name="T0" fmla="*/ 0 w 30"/>
                <a:gd name="T1" fmla="*/ 0 h 61"/>
                <a:gd name="T2" fmla="*/ 0 w 30"/>
                <a:gd name="T3" fmla="*/ 53 h 61"/>
                <a:gd name="T4" fmla="*/ 15 w 30"/>
                <a:gd name="T5" fmla="*/ 61 h 61"/>
                <a:gd name="T6" fmla="*/ 30 w 30"/>
                <a:gd name="T7" fmla="*/ 53 h 61"/>
                <a:gd name="T8" fmla="*/ 30 w 30"/>
                <a:gd name="T9" fmla="*/ 0 h 61"/>
                <a:gd name="T10" fmla="*/ 15 w 30"/>
                <a:gd name="T11" fmla="*/ 7 h 61"/>
                <a:gd name="T12" fmla="*/ 0 w 30"/>
                <a:gd name="T1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61">
                  <a:moveTo>
                    <a:pt x="0" y="0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3"/>
                    <a:pt x="0" y="61"/>
                    <a:pt x="15" y="61"/>
                  </a:cubicBezTo>
                  <a:cubicBezTo>
                    <a:pt x="30" y="61"/>
                    <a:pt x="30" y="53"/>
                    <a:pt x="30" y="53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0" y="0"/>
                    <a:pt x="30" y="7"/>
                    <a:pt x="15" y="7"/>
                  </a:cubicBezTo>
                  <a:cubicBezTo>
                    <a:pt x="0" y="7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</p:grpSp>
      <p:sp>
        <p:nvSpPr>
          <p:cNvPr id="17" name="Freeform: Shape 32"/>
          <p:cNvSpPr/>
          <p:nvPr/>
        </p:nvSpPr>
        <p:spPr bwMode="auto">
          <a:xfrm>
            <a:off x="3273783" y="1662882"/>
            <a:ext cx="105468" cy="175168"/>
          </a:xfrm>
          <a:custGeom>
            <a:avLst/>
            <a:gdLst>
              <a:gd name="T0" fmla="*/ 48 w 48"/>
              <a:gd name="T1" fmla="*/ 56 h 80"/>
              <a:gd name="T2" fmla="*/ 24 w 48"/>
              <a:gd name="T3" fmla="*/ 80 h 80"/>
              <a:gd name="T4" fmla="*/ 0 w 48"/>
              <a:gd name="T5" fmla="*/ 56 h 80"/>
              <a:gd name="T6" fmla="*/ 24 w 48"/>
              <a:gd name="T7" fmla="*/ 0 h 80"/>
              <a:gd name="T8" fmla="*/ 48 w 48"/>
              <a:gd name="T9" fmla="*/ 56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" h="80">
                <a:moveTo>
                  <a:pt x="48" y="56"/>
                </a:moveTo>
                <a:cubicBezTo>
                  <a:pt x="48" y="70"/>
                  <a:pt x="38" y="80"/>
                  <a:pt x="24" y="80"/>
                </a:cubicBezTo>
                <a:cubicBezTo>
                  <a:pt x="10" y="80"/>
                  <a:pt x="0" y="70"/>
                  <a:pt x="0" y="56"/>
                </a:cubicBezTo>
                <a:cubicBezTo>
                  <a:pt x="0" y="42"/>
                  <a:pt x="24" y="0"/>
                  <a:pt x="24" y="0"/>
                </a:cubicBezTo>
                <a:cubicBezTo>
                  <a:pt x="24" y="0"/>
                  <a:pt x="48" y="42"/>
                  <a:pt x="48" y="56"/>
                </a:cubicBezTo>
                <a:close/>
              </a:path>
            </a:pathLst>
          </a:custGeom>
          <a:solidFill>
            <a:schemeClr val="accent3"/>
          </a:solidFill>
          <a:ln w="30163" cap="rnd">
            <a:solidFill>
              <a:schemeClr val="accent3"/>
            </a:solidFill>
            <a:prstDash val="solid"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18" name="Freeform: Shape 33"/>
          <p:cNvSpPr/>
          <p:nvPr/>
        </p:nvSpPr>
        <p:spPr bwMode="auto">
          <a:xfrm>
            <a:off x="4070886" y="1663901"/>
            <a:ext cx="105468" cy="175168"/>
          </a:xfrm>
          <a:custGeom>
            <a:avLst/>
            <a:gdLst>
              <a:gd name="T0" fmla="*/ 48 w 48"/>
              <a:gd name="T1" fmla="*/ 56 h 80"/>
              <a:gd name="T2" fmla="*/ 24 w 48"/>
              <a:gd name="T3" fmla="*/ 80 h 80"/>
              <a:gd name="T4" fmla="*/ 0 w 48"/>
              <a:gd name="T5" fmla="*/ 56 h 80"/>
              <a:gd name="T6" fmla="*/ 24 w 48"/>
              <a:gd name="T7" fmla="*/ 0 h 80"/>
              <a:gd name="T8" fmla="*/ 48 w 48"/>
              <a:gd name="T9" fmla="*/ 56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" h="80">
                <a:moveTo>
                  <a:pt x="48" y="56"/>
                </a:moveTo>
                <a:cubicBezTo>
                  <a:pt x="48" y="70"/>
                  <a:pt x="38" y="80"/>
                  <a:pt x="24" y="80"/>
                </a:cubicBezTo>
                <a:cubicBezTo>
                  <a:pt x="10" y="80"/>
                  <a:pt x="0" y="70"/>
                  <a:pt x="0" y="56"/>
                </a:cubicBezTo>
                <a:cubicBezTo>
                  <a:pt x="0" y="42"/>
                  <a:pt x="24" y="0"/>
                  <a:pt x="24" y="0"/>
                </a:cubicBezTo>
                <a:cubicBezTo>
                  <a:pt x="24" y="0"/>
                  <a:pt x="48" y="42"/>
                  <a:pt x="48" y="56"/>
                </a:cubicBezTo>
                <a:close/>
              </a:path>
            </a:pathLst>
          </a:custGeom>
          <a:solidFill>
            <a:schemeClr val="accent5"/>
          </a:solidFill>
          <a:ln w="30163" cap="rnd">
            <a:solidFill>
              <a:schemeClr val="accent5"/>
            </a:solidFill>
            <a:prstDash val="solid"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19" name="Freeform: Shape 34"/>
          <p:cNvSpPr/>
          <p:nvPr/>
        </p:nvSpPr>
        <p:spPr bwMode="auto">
          <a:xfrm>
            <a:off x="1671559" y="1662882"/>
            <a:ext cx="105468" cy="175168"/>
          </a:xfrm>
          <a:custGeom>
            <a:avLst/>
            <a:gdLst>
              <a:gd name="T0" fmla="*/ 48 w 48"/>
              <a:gd name="T1" fmla="*/ 56 h 80"/>
              <a:gd name="T2" fmla="*/ 24 w 48"/>
              <a:gd name="T3" fmla="*/ 80 h 80"/>
              <a:gd name="T4" fmla="*/ 0 w 48"/>
              <a:gd name="T5" fmla="*/ 56 h 80"/>
              <a:gd name="T6" fmla="*/ 24 w 48"/>
              <a:gd name="T7" fmla="*/ 0 h 80"/>
              <a:gd name="T8" fmla="*/ 48 w 48"/>
              <a:gd name="T9" fmla="*/ 56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" h="80">
                <a:moveTo>
                  <a:pt x="48" y="56"/>
                </a:moveTo>
                <a:cubicBezTo>
                  <a:pt x="48" y="70"/>
                  <a:pt x="38" y="80"/>
                  <a:pt x="24" y="80"/>
                </a:cubicBezTo>
                <a:cubicBezTo>
                  <a:pt x="10" y="80"/>
                  <a:pt x="0" y="70"/>
                  <a:pt x="0" y="56"/>
                </a:cubicBezTo>
                <a:cubicBezTo>
                  <a:pt x="0" y="42"/>
                  <a:pt x="24" y="0"/>
                  <a:pt x="24" y="0"/>
                </a:cubicBezTo>
                <a:cubicBezTo>
                  <a:pt x="24" y="0"/>
                  <a:pt x="48" y="42"/>
                  <a:pt x="48" y="56"/>
                </a:cubicBezTo>
                <a:close/>
              </a:path>
            </a:pathLst>
          </a:custGeom>
          <a:solidFill>
            <a:schemeClr val="accent1"/>
          </a:solidFill>
          <a:ln w="30163" cap="rnd">
            <a:solidFill>
              <a:schemeClr val="accent1"/>
            </a:solidFill>
            <a:prstDash val="solid"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20" name="Freeform: Shape 35"/>
          <p:cNvSpPr/>
          <p:nvPr/>
        </p:nvSpPr>
        <p:spPr bwMode="auto">
          <a:xfrm>
            <a:off x="2473069" y="1668028"/>
            <a:ext cx="105468" cy="175168"/>
          </a:xfrm>
          <a:custGeom>
            <a:avLst/>
            <a:gdLst>
              <a:gd name="T0" fmla="*/ 48 w 48"/>
              <a:gd name="T1" fmla="*/ 56 h 80"/>
              <a:gd name="T2" fmla="*/ 24 w 48"/>
              <a:gd name="T3" fmla="*/ 80 h 80"/>
              <a:gd name="T4" fmla="*/ 0 w 48"/>
              <a:gd name="T5" fmla="*/ 56 h 80"/>
              <a:gd name="T6" fmla="*/ 24 w 48"/>
              <a:gd name="T7" fmla="*/ 0 h 80"/>
              <a:gd name="T8" fmla="*/ 48 w 48"/>
              <a:gd name="T9" fmla="*/ 56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" h="80">
                <a:moveTo>
                  <a:pt x="48" y="56"/>
                </a:moveTo>
                <a:cubicBezTo>
                  <a:pt x="48" y="70"/>
                  <a:pt x="38" y="80"/>
                  <a:pt x="24" y="80"/>
                </a:cubicBezTo>
                <a:cubicBezTo>
                  <a:pt x="10" y="80"/>
                  <a:pt x="0" y="70"/>
                  <a:pt x="0" y="56"/>
                </a:cubicBezTo>
                <a:cubicBezTo>
                  <a:pt x="0" y="42"/>
                  <a:pt x="24" y="0"/>
                  <a:pt x="24" y="0"/>
                </a:cubicBezTo>
                <a:cubicBezTo>
                  <a:pt x="24" y="0"/>
                  <a:pt x="48" y="42"/>
                  <a:pt x="48" y="56"/>
                </a:cubicBezTo>
                <a:close/>
              </a:path>
            </a:pathLst>
          </a:custGeom>
          <a:solidFill>
            <a:schemeClr val="accent2"/>
          </a:solidFill>
          <a:ln w="30163" cap="rnd">
            <a:solidFill>
              <a:schemeClr val="accent2"/>
            </a:solidFill>
            <a:prstDash val="solid"/>
            <a:round/>
          </a:ln>
        </p:spPr>
        <p:txBody>
          <a:bodyPr anchor="ctr"/>
          <a:lstStyle/>
          <a:p>
            <a:pPr algn="ctr"/>
          </a:p>
        </p:txBody>
      </p:sp>
      <p:grpSp>
        <p:nvGrpSpPr>
          <p:cNvPr id="80" name="组合 79"/>
          <p:cNvGrpSpPr/>
          <p:nvPr/>
        </p:nvGrpSpPr>
        <p:grpSpPr>
          <a:xfrm>
            <a:off x="1325884" y="1430741"/>
            <a:ext cx="398408" cy="372174"/>
            <a:chOff x="1325884" y="1430741"/>
            <a:chExt cx="398408" cy="372174"/>
          </a:xfrm>
        </p:grpSpPr>
        <p:sp>
          <p:nvSpPr>
            <p:cNvPr id="13" name="Freeform: Shape 28"/>
            <p:cNvSpPr/>
            <p:nvPr/>
          </p:nvSpPr>
          <p:spPr bwMode="auto">
            <a:xfrm>
              <a:off x="1331474" y="1558053"/>
              <a:ext cx="370546" cy="235710"/>
            </a:xfrm>
            <a:custGeom>
              <a:avLst/>
              <a:gdLst>
                <a:gd name="T0" fmla="*/ 737 w 769"/>
                <a:gd name="T1" fmla="*/ 91 h 489"/>
                <a:gd name="T2" fmla="*/ 369 w 769"/>
                <a:gd name="T3" fmla="*/ 83 h 489"/>
                <a:gd name="T4" fmla="*/ 163 w 769"/>
                <a:gd name="T5" fmla="*/ 0 h 489"/>
                <a:gd name="T6" fmla="*/ 26 w 769"/>
                <a:gd name="T7" fmla="*/ 122 h 489"/>
                <a:gd name="T8" fmla="*/ 0 w 769"/>
                <a:gd name="T9" fmla="*/ 186 h 489"/>
                <a:gd name="T10" fmla="*/ 0 w 769"/>
                <a:gd name="T11" fmla="*/ 223 h 489"/>
                <a:gd name="T12" fmla="*/ 237 w 769"/>
                <a:gd name="T13" fmla="*/ 469 h 489"/>
                <a:gd name="T14" fmla="*/ 297 w 769"/>
                <a:gd name="T15" fmla="*/ 489 h 489"/>
                <a:gd name="T16" fmla="*/ 360 w 769"/>
                <a:gd name="T17" fmla="*/ 454 h 489"/>
                <a:gd name="T18" fmla="*/ 660 w 769"/>
                <a:gd name="T19" fmla="*/ 154 h 489"/>
                <a:gd name="T20" fmla="*/ 769 w 769"/>
                <a:gd name="T21" fmla="*/ 154 h 489"/>
                <a:gd name="T22" fmla="*/ 737 w 769"/>
                <a:gd name="T23" fmla="*/ 91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9" h="489">
                  <a:moveTo>
                    <a:pt x="737" y="91"/>
                  </a:moveTo>
                  <a:cubicBezTo>
                    <a:pt x="657" y="47"/>
                    <a:pt x="449" y="92"/>
                    <a:pt x="369" y="83"/>
                  </a:cubicBezTo>
                  <a:cubicBezTo>
                    <a:pt x="288" y="74"/>
                    <a:pt x="163" y="0"/>
                    <a:pt x="163" y="0"/>
                  </a:cubicBezTo>
                  <a:cubicBezTo>
                    <a:pt x="26" y="122"/>
                    <a:pt x="26" y="122"/>
                    <a:pt x="26" y="122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237" y="469"/>
                    <a:pt x="237" y="469"/>
                    <a:pt x="237" y="469"/>
                  </a:cubicBezTo>
                  <a:cubicBezTo>
                    <a:pt x="297" y="489"/>
                    <a:pt x="297" y="489"/>
                    <a:pt x="297" y="489"/>
                  </a:cubicBezTo>
                  <a:cubicBezTo>
                    <a:pt x="360" y="454"/>
                    <a:pt x="360" y="454"/>
                    <a:pt x="360" y="454"/>
                  </a:cubicBezTo>
                  <a:cubicBezTo>
                    <a:pt x="660" y="154"/>
                    <a:pt x="660" y="154"/>
                    <a:pt x="660" y="154"/>
                  </a:cubicBezTo>
                  <a:cubicBezTo>
                    <a:pt x="769" y="154"/>
                    <a:pt x="769" y="154"/>
                    <a:pt x="769" y="154"/>
                  </a:cubicBezTo>
                  <a:lnTo>
                    <a:pt x="737" y="9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1" name="Freeform: Shape 36"/>
            <p:cNvSpPr/>
            <p:nvPr/>
          </p:nvSpPr>
          <p:spPr bwMode="auto">
            <a:xfrm>
              <a:off x="1325884" y="1430741"/>
              <a:ext cx="398408" cy="372174"/>
            </a:xfrm>
            <a:custGeom>
              <a:avLst/>
              <a:gdLst>
                <a:gd name="T0" fmla="*/ 313 w 827"/>
                <a:gd name="T1" fmla="*/ 772 h 772"/>
                <a:gd name="T2" fmla="*/ 240 w 827"/>
                <a:gd name="T3" fmla="*/ 740 h 772"/>
                <a:gd name="T4" fmla="*/ 32 w 827"/>
                <a:gd name="T5" fmla="*/ 533 h 772"/>
                <a:gd name="T6" fmla="*/ 0 w 827"/>
                <a:gd name="T7" fmla="*/ 460 h 772"/>
                <a:gd name="T8" fmla="*/ 32 w 827"/>
                <a:gd name="T9" fmla="*/ 386 h 772"/>
                <a:gd name="T10" fmla="*/ 413 w 827"/>
                <a:gd name="T11" fmla="*/ 6 h 772"/>
                <a:gd name="T12" fmla="*/ 426 w 827"/>
                <a:gd name="T13" fmla="*/ 1 h 772"/>
                <a:gd name="T14" fmla="*/ 439 w 827"/>
                <a:gd name="T15" fmla="*/ 6 h 772"/>
                <a:gd name="T16" fmla="*/ 821 w 827"/>
                <a:gd name="T17" fmla="*/ 404 h 772"/>
                <a:gd name="T18" fmla="*/ 825 w 827"/>
                <a:gd name="T19" fmla="*/ 424 h 772"/>
                <a:gd name="T20" fmla="*/ 808 w 827"/>
                <a:gd name="T21" fmla="*/ 435 h 772"/>
                <a:gd name="T22" fmla="*/ 694 w 827"/>
                <a:gd name="T23" fmla="*/ 435 h 772"/>
                <a:gd name="T24" fmla="*/ 387 w 827"/>
                <a:gd name="T25" fmla="*/ 740 h 772"/>
                <a:gd name="T26" fmla="*/ 313 w 827"/>
                <a:gd name="T27" fmla="*/ 772 h 772"/>
                <a:gd name="T28" fmla="*/ 426 w 827"/>
                <a:gd name="T29" fmla="*/ 45 h 772"/>
                <a:gd name="T30" fmla="*/ 58 w 827"/>
                <a:gd name="T31" fmla="*/ 412 h 772"/>
                <a:gd name="T32" fmla="*/ 37 w 827"/>
                <a:gd name="T33" fmla="*/ 460 h 772"/>
                <a:gd name="T34" fmla="*/ 58 w 827"/>
                <a:gd name="T35" fmla="*/ 507 h 772"/>
                <a:gd name="T36" fmla="*/ 266 w 827"/>
                <a:gd name="T37" fmla="*/ 714 h 772"/>
                <a:gd name="T38" fmla="*/ 361 w 827"/>
                <a:gd name="T39" fmla="*/ 714 h 772"/>
                <a:gd name="T40" fmla="*/ 673 w 827"/>
                <a:gd name="T41" fmla="*/ 403 h 772"/>
                <a:gd name="T42" fmla="*/ 686 w 827"/>
                <a:gd name="T43" fmla="*/ 398 h 772"/>
                <a:gd name="T44" fmla="*/ 765 w 827"/>
                <a:gd name="T45" fmla="*/ 398 h 772"/>
                <a:gd name="T46" fmla="*/ 426 w 827"/>
                <a:gd name="T47" fmla="*/ 45 h 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27" h="772">
                  <a:moveTo>
                    <a:pt x="313" y="772"/>
                  </a:moveTo>
                  <a:cubicBezTo>
                    <a:pt x="286" y="772"/>
                    <a:pt x="260" y="760"/>
                    <a:pt x="240" y="740"/>
                  </a:cubicBezTo>
                  <a:cubicBezTo>
                    <a:pt x="32" y="533"/>
                    <a:pt x="32" y="533"/>
                    <a:pt x="32" y="533"/>
                  </a:cubicBezTo>
                  <a:cubicBezTo>
                    <a:pt x="12" y="513"/>
                    <a:pt x="0" y="487"/>
                    <a:pt x="0" y="460"/>
                  </a:cubicBezTo>
                  <a:cubicBezTo>
                    <a:pt x="0" y="432"/>
                    <a:pt x="12" y="406"/>
                    <a:pt x="32" y="386"/>
                  </a:cubicBezTo>
                  <a:cubicBezTo>
                    <a:pt x="413" y="6"/>
                    <a:pt x="413" y="6"/>
                    <a:pt x="413" y="6"/>
                  </a:cubicBezTo>
                  <a:cubicBezTo>
                    <a:pt x="417" y="3"/>
                    <a:pt x="421" y="0"/>
                    <a:pt x="426" y="1"/>
                  </a:cubicBezTo>
                  <a:cubicBezTo>
                    <a:pt x="431" y="1"/>
                    <a:pt x="436" y="3"/>
                    <a:pt x="439" y="6"/>
                  </a:cubicBezTo>
                  <a:cubicBezTo>
                    <a:pt x="821" y="404"/>
                    <a:pt x="821" y="404"/>
                    <a:pt x="821" y="404"/>
                  </a:cubicBezTo>
                  <a:cubicBezTo>
                    <a:pt x="826" y="409"/>
                    <a:pt x="827" y="417"/>
                    <a:pt x="825" y="424"/>
                  </a:cubicBezTo>
                  <a:cubicBezTo>
                    <a:pt x="822" y="430"/>
                    <a:pt x="815" y="435"/>
                    <a:pt x="808" y="435"/>
                  </a:cubicBezTo>
                  <a:cubicBezTo>
                    <a:pt x="694" y="435"/>
                    <a:pt x="694" y="435"/>
                    <a:pt x="694" y="435"/>
                  </a:cubicBezTo>
                  <a:cubicBezTo>
                    <a:pt x="387" y="740"/>
                    <a:pt x="387" y="740"/>
                    <a:pt x="387" y="740"/>
                  </a:cubicBezTo>
                  <a:cubicBezTo>
                    <a:pt x="367" y="760"/>
                    <a:pt x="341" y="772"/>
                    <a:pt x="313" y="772"/>
                  </a:cubicBezTo>
                  <a:close/>
                  <a:moveTo>
                    <a:pt x="426" y="45"/>
                  </a:moveTo>
                  <a:cubicBezTo>
                    <a:pt x="58" y="412"/>
                    <a:pt x="58" y="412"/>
                    <a:pt x="58" y="412"/>
                  </a:cubicBezTo>
                  <a:cubicBezTo>
                    <a:pt x="44" y="425"/>
                    <a:pt x="37" y="442"/>
                    <a:pt x="37" y="460"/>
                  </a:cubicBezTo>
                  <a:cubicBezTo>
                    <a:pt x="37" y="477"/>
                    <a:pt x="44" y="494"/>
                    <a:pt x="58" y="507"/>
                  </a:cubicBezTo>
                  <a:cubicBezTo>
                    <a:pt x="266" y="714"/>
                    <a:pt x="266" y="714"/>
                    <a:pt x="266" y="714"/>
                  </a:cubicBezTo>
                  <a:cubicBezTo>
                    <a:pt x="292" y="741"/>
                    <a:pt x="335" y="741"/>
                    <a:pt x="361" y="714"/>
                  </a:cubicBezTo>
                  <a:cubicBezTo>
                    <a:pt x="673" y="403"/>
                    <a:pt x="673" y="403"/>
                    <a:pt x="673" y="403"/>
                  </a:cubicBezTo>
                  <a:cubicBezTo>
                    <a:pt x="677" y="400"/>
                    <a:pt x="681" y="398"/>
                    <a:pt x="686" y="398"/>
                  </a:cubicBezTo>
                  <a:cubicBezTo>
                    <a:pt x="765" y="398"/>
                    <a:pt x="765" y="398"/>
                    <a:pt x="765" y="398"/>
                  </a:cubicBezTo>
                  <a:lnTo>
                    <a:pt x="426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2127394" y="1430741"/>
            <a:ext cx="398408" cy="372174"/>
            <a:chOff x="2127394" y="1430741"/>
            <a:chExt cx="398408" cy="372174"/>
          </a:xfrm>
        </p:grpSpPr>
        <p:sp>
          <p:nvSpPr>
            <p:cNvPr id="14" name="Freeform: Shape 29"/>
            <p:cNvSpPr/>
            <p:nvPr/>
          </p:nvSpPr>
          <p:spPr bwMode="auto">
            <a:xfrm>
              <a:off x="2132984" y="1558053"/>
              <a:ext cx="370546" cy="235710"/>
            </a:xfrm>
            <a:custGeom>
              <a:avLst/>
              <a:gdLst>
                <a:gd name="T0" fmla="*/ 737 w 769"/>
                <a:gd name="T1" fmla="*/ 91 h 489"/>
                <a:gd name="T2" fmla="*/ 369 w 769"/>
                <a:gd name="T3" fmla="*/ 83 h 489"/>
                <a:gd name="T4" fmla="*/ 163 w 769"/>
                <a:gd name="T5" fmla="*/ 0 h 489"/>
                <a:gd name="T6" fmla="*/ 26 w 769"/>
                <a:gd name="T7" fmla="*/ 122 h 489"/>
                <a:gd name="T8" fmla="*/ 0 w 769"/>
                <a:gd name="T9" fmla="*/ 186 h 489"/>
                <a:gd name="T10" fmla="*/ 0 w 769"/>
                <a:gd name="T11" fmla="*/ 223 h 489"/>
                <a:gd name="T12" fmla="*/ 237 w 769"/>
                <a:gd name="T13" fmla="*/ 469 h 489"/>
                <a:gd name="T14" fmla="*/ 297 w 769"/>
                <a:gd name="T15" fmla="*/ 489 h 489"/>
                <a:gd name="T16" fmla="*/ 360 w 769"/>
                <a:gd name="T17" fmla="*/ 454 h 489"/>
                <a:gd name="T18" fmla="*/ 660 w 769"/>
                <a:gd name="T19" fmla="*/ 154 h 489"/>
                <a:gd name="T20" fmla="*/ 769 w 769"/>
                <a:gd name="T21" fmla="*/ 154 h 489"/>
                <a:gd name="T22" fmla="*/ 737 w 769"/>
                <a:gd name="T23" fmla="*/ 91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9" h="489">
                  <a:moveTo>
                    <a:pt x="737" y="91"/>
                  </a:moveTo>
                  <a:cubicBezTo>
                    <a:pt x="657" y="47"/>
                    <a:pt x="449" y="92"/>
                    <a:pt x="369" y="83"/>
                  </a:cubicBezTo>
                  <a:cubicBezTo>
                    <a:pt x="288" y="74"/>
                    <a:pt x="163" y="0"/>
                    <a:pt x="163" y="0"/>
                  </a:cubicBezTo>
                  <a:cubicBezTo>
                    <a:pt x="26" y="122"/>
                    <a:pt x="26" y="122"/>
                    <a:pt x="26" y="122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237" y="469"/>
                    <a:pt x="237" y="469"/>
                    <a:pt x="237" y="469"/>
                  </a:cubicBezTo>
                  <a:cubicBezTo>
                    <a:pt x="297" y="489"/>
                    <a:pt x="297" y="489"/>
                    <a:pt x="297" y="489"/>
                  </a:cubicBezTo>
                  <a:cubicBezTo>
                    <a:pt x="360" y="454"/>
                    <a:pt x="360" y="454"/>
                    <a:pt x="360" y="454"/>
                  </a:cubicBezTo>
                  <a:cubicBezTo>
                    <a:pt x="660" y="154"/>
                    <a:pt x="660" y="154"/>
                    <a:pt x="660" y="154"/>
                  </a:cubicBezTo>
                  <a:cubicBezTo>
                    <a:pt x="769" y="154"/>
                    <a:pt x="769" y="154"/>
                    <a:pt x="769" y="154"/>
                  </a:cubicBezTo>
                  <a:lnTo>
                    <a:pt x="737" y="9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2" name="Freeform: Shape 37"/>
            <p:cNvSpPr/>
            <p:nvPr/>
          </p:nvSpPr>
          <p:spPr bwMode="auto">
            <a:xfrm>
              <a:off x="2127394" y="1430741"/>
              <a:ext cx="398408" cy="372174"/>
            </a:xfrm>
            <a:custGeom>
              <a:avLst/>
              <a:gdLst>
                <a:gd name="T0" fmla="*/ 313 w 827"/>
                <a:gd name="T1" fmla="*/ 772 h 772"/>
                <a:gd name="T2" fmla="*/ 240 w 827"/>
                <a:gd name="T3" fmla="*/ 740 h 772"/>
                <a:gd name="T4" fmla="*/ 32 w 827"/>
                <a:gd name="T5" fmla="*/ 533 h 772"/>
                <a:gd name="T6" fmla="*/ 0 w 827"/>
                <a:gd name="T7" fmla="*/ 460 h 772"/>
                <a:gd name="T8" fmla="*/ 32 w 827"/>
                <a:gd name="T9" fmla="*/ 386 h 772"/>
                <a:gd name="T10" fmla="*/ 413 w 827"/>
                <a:gd name="T11" fmla="*/ 6 h 772"/>
                <a:gd name="T12" fmla="*/ 426 w 827"/>
                <a:gd name="T13" fmla="*/ 1 h 772"/>
                <a:gd name="T14" fmla="*/ 439 w 827"/>
                <a:gd name="T15" fmla="*/ 6 h 772"/>
                <a:gd name="T16" fmla="*/ 821 w 827"/>
                <a:gd name="T17" fmla="*/ 404 h 772"/>
                <a:gd name="T18" fmla="*/ 825 w 827"/>
                <a:gd name="T19" fmla="*/ 424 h 772"/>
                <a:gd name="T20" fmla="*/ 808 w 827"/>
                <a:gd name="T21" fmla="*/ 435 h 772"/>
                <a:gd name="T22" fmla="*/ 694 w 827"/>
                <a:gd name="T23" fmla="*/ 435 h 772"/>
                <a:gd name="T24" fmla="*/ 387 w 827"/>
                <a:gd name="T25" fmla="*/ 740 h 772"/>
                <a:gd name="T26" fmla="*/ 313 w 827"/>
                <a:gd name="T27" fmla="*/ 772 h 772"/>
                <a:gd name="T28" fmla="*/ 426 w 827"/>
                <a:gd name="T29" fmla="*/ 45 h 772"/>
                <a:gd name="T30" fmla="*/ 58 w 827"/>
                <a:gd name="T31" fmla="*/ 412 h 772"/>
                <a:gd name="T32" fmla="*/ 37 w 827"/>
                <a:gd name="T33" fmla="*/ 460 h 772"/>
                <a:gd name="T34" fmla="*/ 58 w 827"/>
                <a:gd name="T35" fmla="*/ 507 h 772"/>
                <a:gd name="T36" fmla="*/ 266 w 827"/>
                <a:gd name="T37" fmla="*/ 714 h 772"/>
                <a:gd name="T38" fmla="*/ 361 w 827"/>
                <a:gd name="T39" fmla="*/ 714 h 772"/>
                <a:gd name="T40" fmla="*/ 673 w 827"/>
                <a:gd name="T41" fmla="*/ 403 h 772"/>
                <a:gd name="T42" fmla="*/ 686 w 827"/>
                <a:gd name="T43" fmla="*/ 398 h 772"/>
                <a:gd name="T44" fmla="*/ 765 w 827"/>
                <a:gd name="T45" fmla="*/ 398 h 772"/>
                <a:gd name="T46" fmla="*/ 426 w 827"/>
                <a:gd name="T47" fmla="*/ 45 h 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27" h="772">
                  <a:moveTo>
                    <a:pt x="313" y="772"/>
                  </a:moveTo>
                  <a:cubicBezTo>
                    <a:pt x="286" y="772"/>
                    <a:pt x="260" y="760"/>
                    <a:pt x="240" y="740"/>
                  </a:cubicBezTo>
                  <a:cubicBezTo>
                    <a:pt x="32" y="533"/>
                    <a:pt x="32" y="533"/>
                    <a:pt x="32" y="533"/>
                  </a:cubicBezTo>
                  <a:cubicBezTo>
                    <a:pt x="12" y="513"/>
                    <a:pt x="0" y="487"/>
                    <a:pt x="0" y="460"/>
                  </a:cubicBezTo>
                  <a:cubicBezTo>
                    <a:pt x="0" y="432"/>
                    <a:pt x="12" y="406"/>
                    <a:pt x="32" y="386"/>
                  </a:cubicBezTo>
                  <a:cubicBezTo>
                    <a:pt x="413" y="6"/>
                    <a:pt x="413" y="6"/>
                    <a:pt x="413" y="6"/>
                  </a:cubicBezTo>
                  <a:cubicBezTo>
                    <a:pt x="417" y="3"/>
                    <a:pt x="421" y="0"/>
                    <a:pt x="426" y="1"/>
                  </a:cubicBezTo>
                  <a:cubicBezTo>
                    <a:pt x="431" y="1"/>
                    <a:pt x="436" y="3"/>
                    <a:pt x="439" y="6"/>
                  </a:cubicBezTo>
                  <a:cubicBezTo>
                    <a:pt x="821" y="404"/>
                    <a:pt x="821" y="404"/>
                    <a:pt x="821" y="404"/>
                  </a:cubicBezTo>
                  <a:cubicBezTo>
                    <a:pt x="826" y="409"/>
                    <a:pt x="827" y="417"/>
                    <a:pt x="825" y="424"/>
                  </a:cubicBezTo>
                  <a:cubicBezTo>
                    <a:pt x="822" y="430"/>
                    <a:pt x="815" y="435"/>
                    <a:pt x="808" y="435"/>
                  </a:cubicBezTo>
                  <a:cubicBezTo>
                    <a:pt x="694" y="435"/>
                    <a:pt x="694" y="435"/>
                    <a:pt x="694" y="435"/>
                  </a:cubicBezTo>
                  <a:cubicBezTo>
                    <a:pt x="387" y="740"/>
                    <a:pt x="387" y="740"/>
                    <a:pt x="387" y="740"/>
                  </a:cubicBezTo>
                  <a:cubicBezTo>
                    <a:pt x="367" y="760"/>
                    <a:pt x="341" y="772"/>
                    <a:pt x="313" y="772"/>
                  </a:cubicBezTo>
                  <a:close/>
                  <a:moveTo>
                    <a:pt x="426" y="45"/>
                  </a:moveTo>
                  <a:cubicBezTo>
                    <a:pt x="58" y="412"/>
                    <a:pt x="58" y="412"/>
                    <a:pt x="58" y="412"/>
                  </a:cubicBezTo>
                  <a:cubicBezTo>
                    <a:pt x="44" y="425"/>
                    <a:pt x="37" y="442"/>
                    <a:pt x="37" y="460"/>
                  </a:cubicBezTo>
                  <a:cubicBezTo>
                    <a:pt x="37" y="477"/>
                    <a:pt x="44" y="494"/>
                    <a:pt x="58" y="507"/>
                  </a:cubicBezTo>
                  <a:cubicBezTo>
                    <a:pt x="266" y="714"/>
                    <a:pt x="266" y="714"/>
                    <a:pt x="266" y="714"/>
                  </a:cubicBezTo>
                  <a:cubicBezTo>
                    <a:pt x="292" y="741"/>
                    <a:pt x="335" y="741"/>
                    <a:pt x="361" y="714"/>
                  </a:cubicBezTo>
                  <a:cubicBezTo>
                    <a:pt x="673" y="403"/>
                    <a:pt x="673" y="403"/>
                    <a:pt x="673" y="403"/>
                  </a:cubicBezTo>
                  <a:cubicBezTo>
                    <a:pt x="677" y="400"/>
                    <a:pt x="681" y="398"/>
                    <a:pt x="686" y="398"/>
                  </a:cubicBezTo>
                  <a:cubicBezTo>
                    <a:pt x="765" y="398"/>
                    <a:pt x="765" y="398"/>
                    <a:pt x="765" y="398"/>
                  </a:cubicBezTo>
                  <a:lnTo>
                    <a:pt x="426" y="4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2923018" y="1430741"/>
            <a:ext cx="398408" cy="372174"/>
            <a:chOff x="2923018" y="1430741"/>
            <a:chExt cx="398408" cy="372174"/>
          </a:xfrm>
        </p:grpSpPr>
        <p:sp>
          <p:nvSpPr>
            <p:cNvPr id="15" name="Freeform: Shape 30"/>
            <p:cNvSpPr/>
            <p:nvPr/>
          </p:nvSpPr>
          <p:spPr bwMode="auto">
            <a:xfrm>
              <a:off x="2928608" y="1558053"/>
              <a:ext cx="370546" cy="235710"/>
            </a:xfrm>
            <a:custGeom>
              <a:avLst/>
              <a:gdLst>
                <a:gd name="T0" fmla="*/ 737 w 769"/>
                <a:gd name="T1" fmla="*/ 91 h 489"/>
                <a:gd name="T2" fmla="*/ 369 w 769"/>
                <a:gd name="T3" fmla="*/ 83 h 489"/>
                <a:gd name="T4" fmla="*/ 163 w 769"/>
                <a:gd name="T5" fmla="*/ 0 h 489"/>
                <a:gd name="T6" fmla="*/ 26 w 769"/>
                <a:gd name="T7" fmla="*/ 122 h 489"/>
                <a:gd name="T8" fmla="*/ 0 w 769"/>
                <a:gd name="T9" fmla="*/ 186 h 489"/>
                <a:gd name="T10" fmla="*/ 0 w 769"/>
                <a:gd name="T11" fmla="*/ 223 h 489"/>
                <a:gd name="T12" fmla="*/ 237 w 769"/>
                <a:gd name="T13" fmla="*/ 469 h 489"/>
                <a:gd name="T14" fmla="*/ 297 w 769"/>
                <a:gd name="T15" fmla="*/ 489 h 489"/>
                <a:gd name="T16" fmla="*/ 360 w 769"/>
                <a:gd name="T17" fmla="*/ 454 h 489"/>
                <a:gd name="T18" fmla="*/ 660 w 769"/>
                <a:gd name="T19" fmla="*/ 154 h 489"/>
                <a:gd name="T20" fmla="*/ 769 w 769"/>
                <a:gd name="T21" fmla="*/ 154 h 489"/>
                <a:gd name="T22" fmla="*/ 737 w 769"/>
                <a:gd name="T23" fmla="*/ 91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9" h="489">
                  <a:moveTo>
                    <a:pt x="737" y="91"/>
                  </a:moveTo>
                  <a:cubicBezTo>
                    <a:pt x="657" y="47"/>
                    <a:pt x="449" y="92"/>
                    <a:pt x="369" y="83"/>
                  </a:cubicBezTo>
                  <a:cubicBezTo>
                    <a:pt x="288" y="74"/>
                    <a:pt x="163" y="0"/>
                    <a:pt x="163" y="0"/>
                  </a:cubicBezTo>
                  <a:cubicBezTo>
                    <a:pt x="26" y="122"/>
                    <a:pt x="26" y="122"/>
                    <a:pt x="26" y="122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237" y="469"/>
                    <a:pt x="237" y="469"/>
                    <a:pt x="237" y="469"/>
                  </a:cubicBezTo>
                  <a:cubicBezTo>
                    <a:pt x="297" y="489"/>
                    <a:pt x="297" y="489"/>
                    <a:pt x="297" y="489"/>
                  </a:cubicBezTo>
                  <a:cubicBezTo>
                    <a:pt x="360" y="454"/>
                    <a:pt x="360" y="454"/>
                    <a:pt x="360" y="454"/>
                  </a:cubicBezTo>
                  <a:cubicBezTo>
                    <a:pt x="660" y="154"/>
                    <a:pt x="660" y="154"/>
                    <a:pt x="660" y="154"/>
                  </a:cubicBezTo>
                  <a:cubicBezTo>
                    <a:pt x="769" y="154"/>
                    <a:pt x="769" y="154"/>
                    <a:pt x="769" y="154"/>
                  </a:cubicBezTo>
                  <a:lnTo>
                    <a:pt x="737" y="9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3" name="Freeform: Shape 38"/>
            <p:cNvSpPr/>
            <p:nvPr/>
          </p:nvSpPr>
          <p:spPr bwMode="auto">
            <a:xfrm>
              <a:off x="2923018" y="1430741"/>
              <a:ext cx="398408" cy="372174"/>
            </a:xfrm>
            <a:custGeom>
              <a:avLst/>
              <a:gdLst>
                <a:gd name="T0" fmla="*/ 313 w 827"/>
                <a:gd name="T1" fmla="*/ 772 h 772"/>
                <a:gd name="T2" fmla="*/ 240 w 827"/>
                <a:gd name="T3" fmla="*/ 740 h 772"/>
                <a:gd name="T4" fmla="*/ 32 w 827"/>
                <a:gd name="T5" fmla="*/ 533 h 772"/>
                <a:gd name="T6" fmla="*/ 0 w 827"/>
                <a:gd name="T7" fmla="*/ 460 h 772"/>
                <a:gd name="T8" fmla="*/ 32 w 827"/>
                <a:gd name="T9" fmla="*/ 386 h 772"/>
                <a:gd name="T10" fmla="*/ 413 w 827"/>
                <a:gd name="T11" fmla="*/ 6 h 772"/>
                <a:gd name="T12" fmla="*/ 426 w 827"/>
                <a:gd name="T13" fmla="*/ 1 h 772"/>
                <a:gd name="T14" fmla="*/ 439 w 827"/>
                <a:gd name="T15" fmla="*/ 6 h 772"/>
                <a:gd name="T16" fmla="*/ 821 w 827"/>
                <a:gd name="T17" fmla="*/ 404 h 772"/>
                <a:gd name="T18" fmla="*/ 825 w 827"/>
                <a:gd name="T19" fmla="*/ 424 h 772"/>
                <a:gd name="T20" fmla="*/ 808 w 827"/>
                <a:gd name="T21" fmla="*/ 435 h 772"/>
                <a:gd name="T22" fmla="*/ 694 w 827"/>
                <a:gd name="T23" fmla="*/ 435 h 772"/>
                <a:gd name="T24" fmla="*/ 387 w 827"/>
                <a:gd name="T25" fmla="*/ 740 h 772"/>
                <a:gd name="T26" fmla="*/ 313 w 827"/>
                <a:gd name="T27" fmla="*/ 772 h 772"/>
                <a:gd name="T28" fmla="*/ 426 w 827"/>
                <a:gd name="T29" fmla="*/ 45 h 772"/>
                <a:gd name="T30" fmla="*/ 58 w 827"/>
                <a:gd name="T31" fmla="*/ 412 h 772"/>
                <a:gd name="T32" fmla="*/ 37 w 827"/>
                <a:gd name="T33" fmla="*/ 460 h 772"/>
                <a:gd name="T34" fmla="*/ 58 w 827"/>
                <a:gd name="T35" fmla="*/ 507 h 772"/>
                <a:gd name="T36" fmla="*/ 266 w 827"/>
                <a:gd name="T37" fmla="*/ 714 h 772"/>
                <a:gd name="T38" fmla="*/ 361 w 827"/>
                <a:gd name="T39" fmla="*/ 714 h 772"/>
                <a:gd name="T40" fmla="*/ 673 w 827"/>
                <a:gd name="T41" fmla="*/ 403 h 772"/>
                <a:gd name="T42" fmla="*/ 686 w 827"/>
                <a:gd name="T43" fmla="*/ 398 h 772"/>
                <a:gd name="T44" fmla="*/ 765 w 827"/>
                <a:gd name="T45" fmla="*/ 398 h 772"/>
                <a:gd name="T46" fmla="*/ 426 w 827"/>
                <a:gd name="T47" fmla="*/ 45 h 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27" h="772">
                  <a:moveTo>
                    <a:pt x="313" y="772"/>
                  </a:moveTo>
                  <a:cubicBezTo>
                    <a:pt x="286" y="772"/>
                    <a:pt x="260" y="760"/>
                    <a:pt x="240" y="740"/>
                  </a:cubicBezTo>
                  <a:cubicBezTo>
                    <a:pt x="32" y="533"/>
                    <a:pt x="32" y="533"/>
                    <a:pt x="32" y="533"/>
                  </a:cubicBezTo>
                  <a:cubicBezTo>
                    <a:pt x="12" y="513"/>
                    <a:pt x="0" y="487"/>
                    <a:pt x="0" y="460"/>
                  </a:cubicBezTo>
                  <a:cubicBezTo>
                    <a:pt x="0" y="432"/>
                    <a:pt x="12" y="406"/>
                    <a:pt x="32" y="386"/>
                  </a:cubicBezTo>
                  <a:cubicBezTo>
                    <a:pt x="413" y="6"/>
                    <a:pt x="413" y="6"/>
                    <a:pt x="413" y="6"/>
                  </a:cubicBezTo>
                  <a:cubicBezTo>
                    <a:pt x="417" y="3"/>
                    <a:pt x="421" y="0"/>
                    <a:pt x="426" y="1"/>
                  </a:cubicBezTo>
                  <a:cubicBezTo>
                    <a:pt x="431" y="1"/>
                    <a:pt x="436" y="3"/>
                    <a:pt x="439" y="6"/>
                  </a:cubicBezTo>
                  <a:cubicBezTo>
                    <a:pt x="821" y="404"/>
                    <a:pt x="821" y="404"/>
                    <a:pt x="821" y="404"/>
                  </a:cubicBezTo>
                  <a:cubicBezTo>
                    <a:pt x="826" y="409"/>
                    <a:pt x="827" y="417"/>
                    <a:pt x="825" y="424"/>
                  </a:cubicBezTo>
                  <a:cubicBezTo>
                    <a:pt x="822" y="430"/>
                    <a:pt x="815" y="435"/>
                    <a:pt x="808" y="435"/>
                  </a:cubicBezTo>
                  <a:cubicBezTo>
                    <a:pt x="694" y="435"/>
                    <a:pt x="694" y="435"/>
                    <a:pt x="694" y="435"/>
                  </a:cubicBezTo>
                  <a:cubicBezTo>
                    <a:pt x="387" y="740"/>
                    <a:pt x="387" y="740"/>
                    <a:pt x="387" y="740"/>
                  </a:cubicBezTo>
                  <a:cubicBezTo>
                    <a:pt x="367" y="760"/>
                    <a:pt x="341" y="772"/>
                    <a:pt x="313" y="772"/>
                  </a:cubicBezTo>
                  <a:close/>
                  <a:moveTo>
                    <a:pt x="426" y="45"/>
                  </a:moveTo>
                  <a:cubicBezTo>
                    <a:pt x="58" y="412"/>
                    <a:pt x="58" y="412"/>
                    <a:pt x="58" y="412"/>
                  </a:cubicBezTo>
                  <a:cubicBezTo>
                    <a:pt x="44" y="425"/>
                    <a:pt x="37" y="442"/>
                    <a:pt x="37" y="460"/>
                  </a:cubicBezTo>
                  <a:cubicBezTo>
                    <a:pt x="37" y="477"/>
                    <a:pt x="44" y="494"/>
                    <a:pt x="58" y="507"/>
                  </a:cubicBezTo>
                  <a:cubicBezTo>
                    <a:pt x="266" y="714"/>
                    <a:pt x="266" y="714"/>
                    <a:pt x="266" y="714"/>
                  </a:cubicBezTo>
                  <a:cubicBezTo>
                    <a:pt x="292" y="741"/>
                    <a:pt x="335" y="741"/>
                    <a:pt x="361" y="714"/>
                  </a:cubicBezTo>
                  <a:cubicBezTo>
                    <a:pt x="673" y="403"/>
                    <a:pt x="673" y="403"/>
                    <a:pt x="673" y="403"/>
                  </a:cubicBezTo>
                  <a:cubicBezTo>
                    <a:pt x="677" y="400"/>
                    <a:pt x="681" y="398"/>
                    <a:pt x="686" y="398"/>
                  </a:cubicBezTo>
                  <a:cubicBezTo>
                    <a:pt x="765" y="398"/>
                    <a:pt x="765" y="398"/>
                    <a:pt x="765" y="398"/>
                  </a:cubicBezTo>
                  <a:lnTo>
                    <a:pt x="426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3730301" y="1430741"/>
            <a:ext cx="398408" cy="372174"/>
            <a:chOff x="3730301" y="1430741"/>
            <a:chExt cx="398408" cy="372174"/>
          </a:xfrm>
        </p:grpSpPr>
        <p:sp>
          <p:nvSpPr>
            <p:cNvPr id="16" name="Freeform: Shape 31"/>
            <p:cNvSpPr/>
            <p:nvPr/>
          </p:nvSpPr>
          <p:spPr bwMode="auto">
            <a:xfrm>
              <a:off x="3735891" y="1558053"/>
              <a:ext cx="370546" cy="235710"/>
            </a:xfrm>
            <a:custGeom>
              <a:avLst/>
              <a:gdLst>
                <a:gd name="T0" fmla="*/ 737 w 769"/>
                <a:gd name="T1" fmla="*/ 91 h 489"/>
                <a:gd name="T2" fmla="*/ 369 w 769"/>
                <a:gd name="T3" fmla="*/ 83 h 489"/>
                <a:gd name="T4" fmla="*/ 163 w 769"/>
                <a:gd name="T5" fmla="*/ 0 h 489"/>
                <a:gd name="T6" fmla="*/ 26 w 769"/>
                <a:gd name="T7" fmla="*/ 122 h 489"/>
                <a:gd name="T8" fmla="*/ 0 w 769"/>
                <a:gd name="T9" fmla="*/ 186 h 489"/>
                <a:gd name="T10" fmla="*/ 0 w 769"/>
                <a:gd name="T11" fmla="*/ 223 h 489"/>
                <a:gd name="T12" fmla="*/ 237 w 769"/>
                <a:gd name="T13" fmla="*/ 469 h 489"/>
                <a:gd name="T14" fmla="*/ 297 w 769"/>
                <a:gd name="T15" fmla="*/ 489 h 489"/>
                <a:gd name="T16" fmla="*/ 360 w 769"/>
                <a:gd name="T17" fmla="*/ 454 h 489"/>
                <a:gd name="T18" fmla="*/ 660 w 769"/>
                <a:gd name="T19" fmla="*/ 154 h 489"/>
                <a:gd name="T20" fmla="*/ 769 w 769"/>
                <a:gd name="T21" fmla="*/ 154 h 489"/>
                <a:gd name="T22" fmla="*/ 737 w 769"/>
                <a:gd name="T23" fmla="*/ 91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9" h="489">
                  <a:moveTo>
                    <a:pt x="737" y="91"/>
                  </a:moveTo>
                  <a:cubicBezTo>
                    <a:pt x="657" y="47"/>
                    <a:pt x="449" y="92"/>
                    <a:pt x="369" y="83"/>
                  </a:cubicBezTo>
                  <a:cubicBezTo>
                    <a:pt x="288" y="74"/>
                    <a:pt x="163" y="0"/>
                    <a:pt x="163" y="0"/>
                  </a:cubicBezTo>
                  <a:cubicBezTo>
                    <a:pt x="26" y="122"/>
                    <a:pt x="26" y="122"/>
                    <a:pt x="26" y="122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237" y="469"/>
                    <a:pt x="237" y="469"/>
                    <a:pt x="237" y="469"/>
                  </a:cubicBezTo>
                  <a:cubicBezTo>
                    <a:pt x="297" y="489"/>
                    <a:pt x="297" y="489"/>
                    <a:pt x="297" y="489"/>
                  </a:cubicBezTo>
                  <a:cubicBezTo>
                    <a:pt x="360" y="454"/>
                    <a:pt x="360" y="454"/>
                    <a:pt x="360" y="454"/>
                  </a:cubicBezTo>
                  <a:cubicBezTo>
                    <a:pt x="660" y="154"/>
                    <a:pt x="660" y="154"/>
                    <a:pt x="660" y="154"/>
                  </a:cubicBezTo>
                  <a:cubicBezTo>
                    <a:pt x="769" y="154"/>
                    <a:pt x="769" y="154"/>
                    <a:pt x="769" y="154"/>
                  </a:cubicBezTo>
                  <a:lnTo>
                    <a:pt x="737" y="9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4" name="Freeform: Shape 39"/>
            <p:cNvSpPr/>
            <p:nvPr/>
          </p:nvSpPr>
          <p:spPr bwMode="auto">
            <a:xfrm>
              <a:off x="3730301" y="1430741"/>
              <a:ext cx="398408" cy="372174"/>
            </a:xfrm>
            <a:custGeom>
              <a:avLst/>
              <a:gdLst>
                <a:gd name="T0" fmla="*/ 313 w 827"/>
                <a:gd name="T1" fmla="*/ 772 h 772"/>
                <a:gd name="T2" fmla="*/ 240 w 827"/>
                <a:gd name="T3" fmla="*/ 740 h 772"/>
                <a:gd name="T4" fmla="*/ 32 w 827"/>
                <a:gd name="T5" fmla="*/ 533 h 772"/>
                <a:gd name="T6" fmla="*/ 0 w 827"/>
                <a:gd name="T7" fmla="*/ 460 h 772"/>
                <a:gd name="T8" fmla="*/ 32 w 827"/>
                <a:gd name="T9" fmla="*/ 386 h 772"/>
                <a:gd name="T10" fmla="*/ 413 w 827"/>
                <a:gd name="T11" fmla="*/ 6 h 772"/>
                <a:gd name="T12" fmla="*/ 426 w 827"/>
                <a:gd name="T13" fmla="*/ 1 h 772"/>
                <a:gd name="T14" fmla="*/ 439 w 827"/>
                <a:gd name="T15" fmla="*/ 6 h 772"/>
                <a:gd name="T16" fmla="*/ 821 w 827"/>
                <a:gd name="T17" fmla="*/ 404 h 772"/>
                <a:gd name="T18" fmla="*/ 825 w 827"/>
                <a:gd name="T19" fmla="*/ 424 h 772"/>
                <a:gd name="T20" fmla="*/ 808 w 827"/>
                <a:gd name="T21" fmla="*/ 435 h 772"/>
                <a:gd name="T22" fmla="*/ 694 w 827"/>
                <a:gd name="T23" fmla="*/ 435 h 772"/>
                <a:gd name="T24" fmla="*/ 387 w 827"/>
                <a:gd name="T25" fmla="*/ 740 h 772"/>
                <a:gd name="T26" fmla="*/ 313 w 827"/>
                <a:gd name="T27" fmla="*/ 772 h 772"/>
                <a:gd name="T28" fmla="*/ 426 w 827"/>
                <a:gd name="T29" fmla="*/ 45 h 772"/>
                <a:gd name="T30" fmla="*/ 58 w 827"/>
                <a:gd name="T31" fmla="*/ 412 h 772"/>
                <a:gd name="T32" fmla="*/ 37 w 827"/>
                <a:gd name="T33" fmla="*/ 460 h 772"/>
                <a:gd name="T34" fmla="*/ 58 w 827"/>
                <a:gd name="T35" fmla="*/ 507 h 772"/>
                <a:gd name="T36" fmla="*/ 266 w 827"/>
                <a:gd name="T37" fmla="*/ 714 h 772"/>
                <a:gd name="T38" fmla="*/ 361 w 827"/>
                <a:gd name="T39" fmla="*/ 714 h 772"/>
                <a:gd name="T40" fmla="*/ 673 w 827"/>
                <a:gd name="T41" fmla="*/ 403 h 772"/>
                <a:gd name="T42" fmla="*/ 686 w 827"/>
                <a:gd name="T43" fmla="*/ 398 h 772"/>
                <a:gd name="T44" fmla="*/ 765 w 827"/>
                <a:gd name="T45" fmla="*/ 398 h 772"/>
                <a:gd name="T46" fmla="*/ 426 w 827"/>
                <a:gd name="T47" fmla="*/ 45 h 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27" h="772">
                  <a:moveTo>
                    <a:pt x="313" y="772"/>
                  </a:moveTo>
                  <a:cubicBezTo>
                    <a:pt x="286" y="772"/>
                    <a:pt x="260" y="760"/>
                    <a:pt x="240" y="740"/>
                  </a:cubicBezTo>
                  <a:cubicBezTo>
                    <a:pt x="32" y="533"/>
                    <a:pt x="32" y="533"/>
                    <a:pt x="32" y="533"/>
                  </a:cubicBezTo>
                  <a:cubicBezTo>
                    <a:pt x="12" y="513"/>
                    <a:pt x="0" y="487"/>
                    <a:pt x="0" y="460"/>
                  </a:cubicBezTo>
                  <a:cubicBezTo>
                    <a:pt x="0" y="432"/>
                    <a:pt x="12" y="406"/>
                    <a:pt x="32" y="386"/>
                  </a:cubicBezTo>
                  <a:cubicBezTo>
                    <a:pt x="413" y="6"/>
                    <a:pt x="413" y="6"/>
                    <a:pt x="413" y="6"/>
                  </a:cubicBezTo>
                  <a:cubicBezTo>
                    <a:pt x="417" y="3"/>
                    <a:pt x="421" y="0"/>
                    <a:pt x="426" y="1"/>
                  </a:cubicBezTo>
                  <a:cubicBezTo>
                    <a:pt x="431" y="1"/>
                    <a:pt x="436" y="3"/>
                    <a:pt x="439" y="6"/>
                  </a:cubicBezTo>
                  <a:cubicBezTo>
                    <a:pt x="821" y="404"/>
                    <a:pt x="821" y="404"/>
                    <a:pt x="821" y="404"/>
                  </a:cubicBezTo>
                  <a:cubicBezTo>
                    <a:pt x="826" y="409"/>
                    <a:pt x="827" y="417"/>
                    <a:pt x="825" y="424"/>
                  </a:cubicBezTo>
                  <a:cubicBezTo>
                    <a:pt x="822" y="430"/>
                    <a:pt x="815" y="435"/>
                    <a:pt x="808" y="435"/>
                  </a:cubicBezTo>
                  <a:cubicBezTo>
                    <a:pt x="694" y="435"/>
                    <a:pt x="694" y="435"/>
                    <a:pt x="694" y="435"/>
                  </a:cubicBezTo>
                  <a:cubicBezTo>
                    <a:pt x="387" y="740"/>
                    <a:pt x="387" y="740"/>
                    <a:pt x="387" y="740"/>
                  </a:cubicBezTo>
                  <a:cubicBezTo>
                    <a:pt x="367" y="760"/>
                    <a:pt x="341" y="772"/>
                    <a:pt x="313" y="772"/>
                  </a:cubicBezTo>
                  <a:close/>
                  <a:moveTo>
                    <a:pt x="426" y="45"/>
                  </a:moveTo>
                  <a:cubicBezTo>
                    <a:pt x="58" y="412"/>
                    <a:pt x="58" y="412"/>
                    <a:pt x="58" y="412"/>
                  </a:cubicBezTo>
                  <a:cubicBezTo>
                    <a:pt x="44" y="425"/>
                    <a:pt x="37" y="442"/>
                    <a:pt x="37" y="460"/>
                  </a:cubicBezTo>
                  <a:cubicBezTo>
                    <a:pt x="37" y="477"/>
                    <a:pt x="44" y="494"/>
                    <a:pt x="58" y="507"/>
                  </a:cubicBezTo>
                  <a:cubicBezTo>
                    <a:pt x="266" y="714"/>
                    <a:pt x="266" y="714"/>
                    <a:pt x="266" y="714"/>
                  </a:cubicBezTo>
                  <a:cubicBezTo>
                    <a:pt x="292" y="741"/>
                    <a:pt x="335" y="741"/>
                    <a:pt x="361" y="714"/>
                  </a:cubicBezTo>
                  <a:cubicBezTo>
                    <a:pt x="673" y="403"/>
                    <a:pt x="673" y="403"/>
                    <a:pt x="673" y="403"/>
                  </a:cubicBezTo>
                  <a:cubicBezTo>
                    <a:pt x="677" y="400"/>
                    <a:pt x="681" y="398"/>
                    <a:pt x="686" y="398"/>
                  </a:cubicBezTo>
                  <a:cubicBezTo>
                    <a:pt x="765" y="398"/>
                    <a:pt x="765" y="398"/>
                    <a:pt x="765" y="398"/>
                  </a:cubicBezTo>
                  <a:lnTo>
                    <a:pt x="426" y="4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4964197" y="1571159"/>
            <a:ext cx="437324" cy="437324"/>
            <a:chOff x="4964197" y="1571159"/>
            <a:chExt cx="437324" cy="437324"/>
          </a:xfrm>
        </p:grpSpPr>
        <p:sp>
          <p:nvSpPr>
            <p:cNvPr id="25" name="Rectangle 47"/>
            <p:cNvSpPr/>
            <p:nvPr/>
          </p:nvSpPr>
          <p:spPr>
            <a:xfrm>
              <a:off x="4964197" y="1571159"/>
              <a:ext cx="437324" cy="43732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grpSp>
          <p:nvGrpSpPr>
            <p:cNvPr id="26" name="Group 48"/>
            <p:cNvGrpSpPr/>
            <p:nvPr/>
          </p:nvGrpSpPr>
          <p:grpSpPr>
            <a:xfrm>
              <a:off x="5069760" y="1674462"/>
              <a:ext cx="230717" cy="230717"/>
              <a:chOff x="2969179" y="1134173"/>
              <a:chExt cx="305776" cy="305776"/>
            </a:xfrm>
            <a:solidFill>
              <a:schemeClr val="bg1"/>
            </a:solidFill>
          </p:grpSpPr>
          <p:sp>
            <p:nvSpPr>
              <p:cNvPr id="54" name="Freeform: Shape 49"/>
              <p:cNvSpPr/>
              <p:nvPr/>
            </p:nvSpPr>
            <p:spPr bwMode="auto">
              <a:xfrm>
                <a:off x="2969179" y="1134173"/>
                <a:ext cx="305776" cy="30577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3499" y="14850"/>
                    </a:moveTo>
                    <a:cubicBezTo>
                      <a:pt x="9772" y="14850"/>
                      <a:pt x="6749" y="11827"/>
                      <a:pt x="6749" y="8100"/>
                    </a:cubicBezTo>
                    <a:cubicBezTo>
                      <a:pt x="6749" y="4372"/>
                      <a:pt x="9772" y="1350"/>
                      <a:pt x="13499" y="1350"/>
                    </a:cubicBezTo>
                    <a:cubicBezTo>
                      <a:pt x="17227" y="1350"/>
                      <a:pt x="20249" y="4372"/>
                      <a:pt x="20249" y="8100"/>
                    </a:cubicBezTo>
                    <a:cubicBezTo>
                      <a:pt x="20249" y="11827"/>
                      <a:pt x="17227" y="14850"/>
                      <a:pt x="13499" y="14850"/>
                    </a:cubicBezTo>
                    <a:moveTo>
                      <a:pt x="3236" y="20042"/>
                    </a:moveTo>
                    <a:cubicBezTo>
                      <a:pt x="3019" y="20266"/>
                      <a:pt x="2718" y="20408"/>
                      <a:pt x="2382" y="20408"/>
                    </a:cubicBezTo>
                    <a:cubicBezTo>
                      <a:pt x="1724" y="20408"/>
                      <a:pt x="1191" y="19875"/>
                      <a:pt x="1191" y="19218"/>
                    </a:cubicBezTo>
                    <a:cubicBezTo>
                      <a:pt x="1191" y="18881"/>
                      <a:pt x="1332" y="18580"/>
                      <a:pt x="1557" y="18363"/>
                    </a:cubicBezTo>
                    <a:lnTo>
                      <a:pt x="1551" y="18358"/>
                    </a:lnTo>
                    <a:lnTo>
                      <a:pt x="6996" y="12913"/>
                    </a:lnTo>
                    <a:cubicBezTo>
                      <a:pt x="7472" y="13555"/>
                      <a:pt x="8039" y="14122"/>
                      <a:pt x="8680" y="14599"/>
                    </a:cubicBezTo>
                    <a:cubicBezTo>
                      <a:pt x="8680" y="14599"/>
                      <a:pt x="3236" y="20042"/>
                      <a:pt x="3236" y="20042"/>
                    </a:cubicBezTo>
                    <a:close/>
                    <a:moveTo>
                      <a:pt x="13499" y="0"/>
                    </a:moveTo>
                    <a:cubicBezTo>
                      <a:pt x="9026" y="0"/>
                      <a:pt x="5399" y="3626"/>
                      <a:pt x="5399" y="8100"/>
                    </a:cubicBezTo>
                    <a:cubicBezTo>
                      <a:pt x="5399" y="9467"/>
                      <a:pt x="5742" y="10754"/>
                      <a:pt x="6341" y="11884"/>
                    </a:cubicBezTo>
                    <a:lnTo>
                      <a:pt x="709" y="17515"/>
                    </a:lnTo>
                    <a:lnTo>
                      <a:pt x="713" y="17520"/>
                    </a:lnTo>
                    <a:cubicBezTo>
                      <a:pt x="274" y="17953"/>
                      <a:pt x="0" y="18552"/>
                      <a:pt x="0" y="19218"/>
                    </a:cubicBezTo>
                    <a:cubicBezTo>
                      <a:pt x="0" y="20533"/>
                      <a:pt x="1066" y="21599"/>
                      <a:pt x="2382" y="21599"/>
                    </a:cubicBezTo>
                    <a:cubicBezTo>
                      <a:pt x="3047" y="21599"/>
                      <a:pt x="3647" y="21326"/>
                      <a:pt x="4079" y="20885"/>
                    </a:cubicBezTo>
                    <a:lnTo>
                      <a:pt x="4078" y="20884"/>
                    </a:lnTo>
                    <a:lnTo>
                      <a:pt x="9708" y="15255"/>
                    </a:lnTo>
                    <a:cubicBezTo>
                      <a:pt x="10839" y="15856"/>
                      <a:pt x="12128" y="16200"/>
                      <a:pt x="13499" y="16200"/>
                    </a:cubicBezTo>
                    <a:cubicBezTo>
                      <a:pt x="17973" y="16200"/>
                      <a:pt x="21600" y="12573"/>
                      <a:pt x="21600" y="8100"/>
                    </a:cubicBezTo>
                    <a:cubicBezTo>
                      <a:pt x="21600" y="3626"/>
                      <a:pt x="17973" y="0"/>
                      <a:pt x="134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55" name="Freeform: Shape 50"/>
              <p:cNvSpPr/>
              <p:nvPr/>
            </p:nvSpPr>
            <p:spPr bwMode="auto">
              <a:xfrm>
                <a:off x="3088288" y="1162606"/>
                <a:ext cx="72132" cy="7160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0"/>
                    </a:moveTo>
                    <a:cubicBezTo>
                      <a:pt x="9025" y="0"/>
                      <a:pt x="0" y="9025"/>
                      <a:pt x="0" y="20160"/>
                    </a:cubicBezTo>
                    <a:cubicBezTo>
                      <a:pt x="0" y="20954"/>
                      <a:pt x="644" y="21600"/>
                      <a:pt x="1440" y="21600"/>
                    </a:cubicBezTo>
                    <a:cubicBezTo>
                      <a:pt x="2235" y="21600"/>
                      <a:pt x="2880" y="20954"/>
                      <a:pt x="2880" y="20160"/>
                    </a:cubicBezTo>
                    <a:cubicBezTo>
                      <a:pt x="2880" y="10618"/>
                      <a:pt x="10617" y="2880"/>
                      <a:pt x="20160" y="2880"/>
                    </a:cubicBezTo>
                    <a:cubicBezTo>
                      <a:pt x="20955" y="2880"/>
                      <a:pt x="21599" y="2234"/>
                      <a:pt x="21599" y="1440"/>
                    </a:cubicBezTo>
                    <a:cubicBezTo>
                      <a:pt x="21599" y="645"/>
                      <a:pt x="20955" y="0"/>
                      <a:pt x="2016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</p:grpSp>
      <p:grpSp>
        <p:nvGrpSpPr>
          <p:cNvPr id="82" name="组合 81"/>
          <p:cNvGrpSpPr/>
          <p:nvPr/>
        </p:nvGrpSpPr>
        <p:grpSpPr>
          <a:xfrm>
            <a:off x="4964134" y="3275434"/>
            <a:ext cx="437324" cy="437324"/>
            <a:chOff x="4964134" y="3275434"/>
            <a:chExt cx="437324" cy="437324"/>
          </a:xfrm>
        </p:grpSpPr>
        <p:sp>
          <p:nvSpPr>
            <p:cNvPr id="27" name="Rectangle 58"/>
            <p:cNvSpPr/>
            <p:nvPr/>
          </p:nvSpPr>
          <p:spPr>
            <a:xfrm>
              <a:off x="4964134" y="3275434"/>
              <a:ext cx="437324" cy="43732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grpSp>
          <p:nvGrpSpPr>
            <p:cNvPr id="28" name="Group 59"/>
            <p:cNvGrpSpPr/>
            <p:nvPr/>
          </p:nvGrpSpPr>
          <p:grpSpPr>
            <a:xfrm>
              <a:off x="5060100" y="3398254"/>
              <a:ext cx="245382" cy="191692"/>
              <a:chOff x="2581275" y="1710532"/>
              <a:chExt cx="464344" cy="362744"/>
            </a:xfrm>
            <a:solidFill>
              <a:schemeClr val="bg1"/>
            </a:solidFill>
          </p:grpSpPr>
          <p:sp>
            <p:nvSpPr>
              <p:cNvPr id="47" name="Freeform: Shape 60"/>
              <p:cNvSpPr/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8" name="Freeform: Shape 61"/>
              <p:cNvSpPr/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9" name="Freeform: Shape 62"/>
              <p:cNvSpPr/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50" name="Freeform: Shape 63"/>
              <p:cNvSpPr/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51" name="Freeform: Shape 64"/>
              <p:cNvSpPr/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52" name="Freeform: Shape 65"/>
              <p:cNvSpPr/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53" name="Freeform: Shape 66"/>
              <p:cNvSpPr/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</p:grpSp>
      <p:grpSp>
        <p:nvGrpSpPr>
          <p:cNvPr id="84" name="组合 83"/>
          <p:cNvGrpSpPr/>
          <p:nvPr/>
        </p:nvGrpSpPr>
        <p:grpSpPr>
          <a:xfrm>
            <a:off x="4964197" y="2700110"/>
            <a:ext cx="437324" cy="437324"/>
            <a:chOff x="4964197" y="2700110"/>
            <a:chExt cx="437324" cy="437324"/>
          </a:xfrm>
        </p:grpSpPr>
        <p:sp>
          <p:nvSpPr>
            <p:cNvPr id="29" name="Rectangle 68"/>
            <p:cNvSpPr/>
            <p:nvPr/>
          </p:nvSpPr>
          <p:spPr>
            <a:xfrm>
              <a:off x="4964197" y="2700110"/>
              <a:ext cx="437324" cy="43732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30" name="Freeform: Shape 69"/>
            <p:cNvSpPr/>
            <p:nvPr/>
          </p:nvSpPr>
          <p:spPr bwMode="auto">
            <a:xfrm>
              <a:off x="5067281" y="2810810"/>
              <a:ext cx="215554" cy="215923"/>
            </a:xfrm>
            <a:custGeom>
              <a:avLst/>
              <a:gdLst>
                <a:gd name="T0" fmla="*/ 10510 w 21020"/>
                <a:gd name="T1" fmla="*/ 10800 h 21600"/>
                <a:gd name="T2" fmla="*/ 10510 w 21020"/>
                <a:gd name="T3" fmla="*/ 10800 h 21600"/>
                <a:gd name="T4" fmla="*/ 10510 w 21020"/>
                <a:gd name="T5" fmla="*/ 10800 h 21600"/>
                <a:gd name="T6" fmla="*/ 10510 w 2102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020" h="21600">
                  <a:moveTo>
                    <a:pt x="18846" y="7946"/>
                  </a:moveTo>
                  <a:lnTo>
                    <a:pt x="17740" y="9091"/>
                  </a:lnTo>
                  <a:cubicBezTo>
                    <a:pt x="17740" y="8939"/>
                    <a:pt x="17758" y="8792"/>
                    <a:pt x="17744" y="8636"/>
                  </a:cubicBezTo>
                  <a:cubicBezTo>
                    <a:pt x="17629" y="7331"/>
                    <a:pt x="17036" y="6068"/>
                    <a:pt x="16074" y="5080"/>
                  </a:cubicBezTo>
                  <a:cubicBezTo>
                    <a:pt x="15004" y="3980"/>
                    <a:pt x="13585" y="3348"/>
                    <a:pt x="12180" y="3345"/>
                  </a:cubicBezTo>
                  <a:lnTo>
                    <a:pt x="13268" y="2218"/>
                  </a:lnTo>
                  <a:cubicBezTo>
                    <a:pt x="13812" y="1659"/>
                    <a:pt x="14572" y="1350"/>
                    <a:pt x="15403" y="1350"/>
                  </a:cubicBezTo>
                  <a:cubicBezTo>
                    <a:pt x="16460" y="1350"/>
                    <a:pt x="17546" y="1840"/>
                    <a:pt x="18381" y="2696"/>
                  </a:cubicBezTo>
                  <a:cubicBezTo>
                    <a:pt x="19165" y="3500"/>
                    <a:pt x="19631" y="4499"/>
                    <a:pt x="19698" y="5510"/>
                  </a:cubicBezTo>
                  <a:cubicBezTo>
                    <a:pt x="19760" y="6453"/>
                    <a:pt x="19457" y="7317"/>
                    <a:pt x="18846" y="7946"/>
                  </a:cubicBezTo>
                  <a:moveTo>
                    <a:pt x="5828" y="19329"/>
                  </a:moveTo>
                  <a:cubicBezTo>
                    <a:pt x="5813" y="18424"/>
                    <a:pt x="5454" y="17481"/>
                    <a:pt x="4730" y="16739"/>
                  </a:cubicBezTo>
                  <a:cubicBezTo>
                    <a:pt x="4046" y="16034"/>
                    <a:pt x="3150" y="15628"/>
                    <a:pt x="2257" y="15592"/>
                  </a:cubicBezTo>
                  <a:lnTo>
                    <a:pt x="2911" y="13157"/>
                  </a:lnTo>
                  <a:cubicBezTo>
                    <a:pt x="2959" y="12995"/>
                    <a:pt x="3052" y="12835"/>
                    <a:pt x="3168" y="12695"/>
                  </a:cubicBezTo>
                  <a:cubicBezTo>
                    <a:pt x="4485" y="11726"/>
                    <a:pt x="6512" y="12012"/>
                    <a:pt x="7920" y="13460"/>
                  </a:cubicBezTo>
                  <a:cubicBezTo>
                    <a:pt x="9409" y="14990"/>
                    <a:pt x="9639" y="17230"/>
                    <a:pt x="8492" y="18568"/>
                  </a:cubicBezTo>
                  <a:cubicBezTo>
                    <a:pt x="8416" y="18609"/>
                    <a:pt x="8339" y="18648"/>
                    <a:pt x="8256" y="18675"/>
                  </a:cubicBezTo>
                  <a:cubicBezTo>
                    <a:pt x="8256" y="18675"/>
                    <a:pt x="5828" y="19329"/>
                    <a:pt x="5828" y="19329"/>
                  </a:cubicBezTo>
                  <a:close/>
                  <a:moveTo>
                    <a:pt x="2737" y="20164"/>
                  </a:moveTo>
                  <a:cubicBezTo>
                    <a:pt x="2665" y="20181"/>
                    <a:pt x="2443" y="20239"/>
                    <a:pt x="2291" y="20249"/>
                  </a:cubicBezTo>
                  <a:cubicBezTo>
                    <a:pt x="1751" y="20244"/>
                    <a:pt x="1313" y="19792"/>
                    <a:pt x="1313" y="19237"/>
                  </a:cubicBezTo>
                  <a:cubicBezTo>
                    <a:pt x="1321" y="19124"/>
                    <a:pt x="1365" y="18929"/>
                    <a:pt x="1380" y="18857"/>
                  </a:cubicBezTo>
                  <a:lnTo>
                    <a:pt x="2071" y="16283"/>
                  </a:lnTo>
                  <a:cubicBezTo>
                    <a:pt x="2822" y="16261"/>
                    <a:pt x="3630" y="16562"/>
                    <a:pt x="4265" y="17215"/>
                  </a:cubicBezTo>
                  <a:cubicBezTo>
                    <a:pt x="4911" y="17878"/>
                    <a:pt x="5214" y="18725"/>
                    <a:pt x="5181" y="19504"/>
                  </a:cubicBezTo>
                  <a:cubicBezTo>
                    <a:pt x="5181" y="19504"/>
                    <a:pt x="2737" y="20164"/>
                    <a:pt x="2737" y="20164"/>
                  </a:cubicBezTo>
                  <a:close/>
                  <a:moveTo>
                    <a:pt x="6888" y="11179"/>
                  </a:moveTo>
                  <a:cubicBezTo>
                    <a:pt x="6280" y="10927"/>
                    <a:pt x="5642" y="10783"/>
                    <a:pt x="5004" y="10774"/>
                  </a:cubicBezTo>
                  <a:lnTo>
                    <a:pt x="10063" y="5536"/>
                  </a:lnTo>
                  <a:cubicBezTo>
                    <a:pt x="10838" y="4759"/>
                    <a:pt x="11966" y="4536"/>
                    <a:pt x="13077" y="4819"/>
                  </a:cubicBezTo>
                  <a:cubicBezTo>
                    <a:pt x="13077" y="4819"/>
                    <a:pt x="6888" y="11179"/>
                    <a:pt x="6888" y="11179"/>
                  </a:cubicBezTo>
                  <a:close/>
                  <a:moveTo>
                    <a:pt x="9717" y="13672"/>
                  </a:moveTo>
                  <a:cubicBezTo>
                    <a:pt x="9473" y="13258"/>
                    <a:pt x="9194" y="12859"/>
                    <a:pt x="8848" y="12505"/>
                  </a:cubicBezTo>
                  <a:cubicBezTo>
                    <a:pt x="8447" y="12093"/>
                    <a:pt x="7986" y="11770"/>
                    <a:pt x="7507" y="11498"/>
                  </a:cubicBezTo>
                  <a:lnTo>
                    <a:pt x="13767" y="5064"/>
                  </a:lnTo>
                  <a:cubicBezTo>
                    <a:pt x="14259" y="5288"/>
                    <a:pt x="14729" y="5607"/>
                    <a:pt x="15145" y="6035"/>
                  </a:cubicBezTo>
                  <a:cubicBezTo>
                    <a:pt x="15500" y="6398"/>
                    <a:pt x="15775" y="6806"/>
                    <a:pt x="15987" y="7229"/>
                  </a:cubicBezTo>
                  <a:cubicBezTo>
                    <a:pt x="15987" y="7229"/>
                    <a:pt x="9717" y="13672"/>
                    <a:pt x="9717" y="13672"/>
                  </a:cubicBezTo>
                  <a:close/>
                  <a:moveTo>
                    <a:pt x="10519" y="16061"/>
                  </a:moveTo>
                  <a:cubicBezTo>
                    <a:pt x="10465" y="15452"/>
                    <a:pt x="10298" y="14854"/>
                    <a:pt x="10047" y="14288"/>
                  </a:cubicBezTo>
                  <a:lnTo>
                    <a:pt x="16257" y="7906"/>
                  </a:lnTo>
                  <a:cubicBezTo>
                    <a:pt x="16637" y="9140"/>
                    <a:pt x="16442" y="10429"/>
                    <a:pt x="15610" y="11284"/>
                  </a:cubicBezTo>
                  <a:cubicBezTo>
                    <a:pt x="15604" y="11290"/>
                    <a:pt x="15598" y="11293"/>
                    <a:pt x="15593" y="11298"/>
                  </a:cubicBezTo>
                  <a:lnTo>
                    <a:pt x="15602" y="11306"/>
                  </a:lnTo>
                  <a:lnTo>
                    <a:pt x="10525" y="16565"/>
                  </a:lnTo>
                  <a:cubicBezTo>
                    <a:pt x="10527" y="16397"/>
                    <a:pt x="10534" y="16232"/>
                    <a:pt x="10519" y="16061"/>
                  </a:cubicBezTo>
                  <a:moveTo>
                    <a:pt x="19308" y="1741"/>
                  </a:moveTo>
                  <a:cubicBezTo>
                    <a:pt x="18228" y="632"/>
                    <a:pt x="16805" y="0"/>
                    <a:pt x="15403" y="0"/>
                  </a:cubicBezTo>
                  <a:cubicBezTo>
                    <a:pt x="14220" y="0"/>
                    <a:pt x="13131" y="450"/>
                    <a:pt x="12335" y="1266"/>
                  </a:cubicBezTo>
                  <a:lnTo>
                    <a:pt x="9138" y="4577"/>
                  </a:lnTo>
                  <a:cubicBezTo>
                    <a:pt x="9129" y="4585"/>
                    <a:pt x="9118" y="4592"/>
                    <a:pt x="9108" y="4602"/>
                  </a:cubicBezTo>
                  <a:cubicBezTo>
                    <a:pt x="9103" y="4608"/>
                    <a:pt x="9100" y="4614"/>
                    <a:pt x="9095" y="4620"/>
                  </a:cubicBezTo>
                  <a:lnTo>
                    <a:pt x="9096" y="4621"/>
                  </a:lnTo>
                  <a:lnTo>
                    <a:pt x="2310" y="11647"/>
                  </a:lnTo>
                  <a:cubicBezTo>
                    <a:pt x="1998" y="11966"/>
                    <a:pt x="1771" y="12364"/>
                    <a:pt x="1645" y="12797"/>
                  </a:cubicBezTo>
                  <a:lnTo>
                    <a:pt x="102" y="18541"/>
                  </a:lnTo>
                  <a:cubicBezTo>
                    <a:pt x="100" y="18557"/>
                    <a:pt x="0" y="19008"/>
                    <a:pt x="0" y="19237"/>
                  </a:cubicBezTo>
                  <a:cubicBezTo>
                    <a:pt x="0" y="20541"/>
                    <a:pt x="1030" y="21599"/>
                    <a:pt x="2302" y="21599"/>
                  </a:cubicBezTo>
                  <a:cubicBezTo>
                    <a:pt x="2554" y="21599"/>
                    <a:pt x="3044" y="21475"/>
                    <a:pt x="3062" y="21473"/>
                  </a:cubicBezTo>
                  <a:lnTo>
                    <a:pt x="8630" y="19969"/>
                  </a:lnTo>
                  <a:cubicBezTo>
                    <a:pt x="9054" y="19839"/>
                    <a:pt x="9439" y="19604"/>
                    <a:pt x="9750" y="19283"/>
                  </a:cubicBezTo>
                  <a:lnTo>
                    <a:pt x="19776" y="8899"/>
                  </a:lnTo>
                  <a:cubicBezTo>
                    <a:pt x="21600" y="7023"/>
                    <a:pt x="21394" y="3881"/>
                    <a:pt x="19308" y="174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4964197" y="2129129"/>
            <a:ext cx="437324" cy="437324"/>
            <a:chOff x="4964197" y="2129129"/>
            <a:chExt cx="437324" cy="437324"/>
          </a:xfrm>
        </p:grpSpPr>
        <p:sp>
          <p:nvSpPr>
            <p:cNvPr id="31" name="Rectangle 71"/>
            <p:cNvSpPr/>
            <p:nvPr/>
          </p:nvSpPr>
          <p:spPr>
            <a:xfrm>
              <a:off x="4964197" y="2129129"/>
              <a:ext cx="437324" cy="43732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grpSp>
          <p:nvGrpSpPr>
            <p:cNvPr id="32" name="Group 72"/>
            <p:cNvGrpSpPr/>
            <p:nvPr/>
          </p:nvGrpSpPr>
          <p:grpSpPr>
            <a:xfrm>
              <a:off x="5083568" y="2240013"/>
              <a:ext cx="215923" cy="215554"/>
              <a:chOff x="2581275" y="2582069"/>
              <a:chExt cx="465138" cy="464344"/>
            </a:xfrm>
            <a:solidFill>
              <a:schemeClr val="bg1"/>
            </a:solidFill>
          </p:grpSpPr>
          <p:sp>
            <p:nvSpPr>
              <p:cNvPr id="45" name="Freeform: Shape 73"/>
              <p:cNvSpPr/>
              <p:nvPr/>
            </p:nvSpPr>
            <p:spPr bwMode="auto">
              <a:xfrm>
                <a:off x="2581275" y="2582069"/>
                <a:ext cx="465138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850" y="12150"/>
                    </a:moveTo>
                    <a:cubicBezTo>
                      <a:pt x="13851" y="12150"/>
                      <a:pt x="12926" y="11859"/>
                      <a:pt x="12124" y="11386"/>
                    </a:cubicBezTo>
                    <a:lnTo>
                      <a:pt x="11892" y="11618"/>
                    </a:lnTo>
                    <a:lnTo>
                      <a:pt x="11132" y="12377"/>
                    </a:lnTo>
                    <a:lnTo>
                      <a:pt x="9846" y="13663"/>
                    </a:lnTo>
                    <a:cubicBezTo>
                      <a:pt x="9593" y="13916"/>
                      <a:pt x="9451" y="14260"/>
                      <a:pt x="9451" y="14617"/>
                    </a:cubicBezTo>
                    <a:lnTo>
                      <a:pt x="9451" y="16200"/>
                    </a:lnTo>
                    <a:lnTo>
                      <a:pt x="8101" y="16200"/>
                    </a:lnTo>
                    <a:cubicBezTo>
                      <a:pt x="7356" y="16200"/>
                      <a:pt x="6751" y="16804"/>
                      <a:pt x="6751" y="17549"/>
                    </a:cubicBezTo>
                    <a:lnTo>
                      <a:pt x="6751" y="18900"/>
                    </a:lnTo>
                    <a:lnTo>
                      <a:pt x="5170" y="18900"/>
                    </a:lnTo>
                    <a:cubicBezTo>
                      <a:pt x="4812" y="18900"/>
                      <a:pt x="4469" y="19042"/>
                      <a:pt x="4216" y="19295"/>
                    </a:cubicBezTo>
                    <a:lnTo>
                      <a:pt x="3259" y="20252"/>
                    </a:lnTo>
                    <a:lnTo>
                      <a:pt x="1352" y="20249"/>
                    </a:lnTo>
                    <a:lnTo>
                      <a:pt x="1350" y="18326"/>
                    </a:lnTo>
                    <a:lnTo>
                      <a:pt x="9223" y="10467"/>
                    </a:lnTo>
                    <a:cubicBezTo>
                      <a:pt x="9223" y="10467"/>
                      <a:pt x="9223" y="10467"/>
                      <a:pt x="9224" y="10468"/>
                    </a:cubicBezTo>
                    <a:lnTo>
                      <a:pt x="10215" y="9477"/>
                    </a:lnTo>
                    <a:cubicBezTo>
                      <a:pt x="9741" y="8674"/>
                      <a:pt x="9451" y="7748"/>
                      <a:pt x="9451" y="6750"/>
                    </a:cubicBezTo>
                    <a:cubicBezTo>
                      <a:pt x="9451" y="3767"/>
                      <a:pt x="11869" y="1350"/>
                      <a:pt x="14850" y="1350"/>
                    </a:cubicBezTo>
                    <a:cubicBezTo>
                      <a:pt x="17832" y="1350"/>
                      <a:pt x="20250" y="3767"/>
                      <a:pt x="20250" y="6750"/>
                    </a:cubicBezTo>
                    <a:cubicBezTo>
                      <a:pt x="20250" y="9732"/>
                      <a:pt x="17832" y="12150"/>
                      <a:pt x="14850" y="12150"/>
                    </a:cubicBezTo>
                    <a:moveTo>
                      <a:pt x="14850" y="0"/>
                    </a:moveTo>
                    <a:cubicBezTo>
                      <a:pt x="11123" y="0"/>
                      <a:pt x="8101" y="3022"/>
                      <a:pt x="8101" y="6750"/>
                    </a:cubicBezTo>
                    <a:cubicBezTo>
                      <a:pt x="8101" y="7617"/>
                      <a:pt x="8283" y="8438"/>
                      <a:pt x="8582" y="9199"/>
                    </a:cubicBezTo>
                    <a:lnTo>
                      <a:pt x="383" y="17400"/>
                    </a:lnTo>
                    <a:cubicBezTo>
                      <a:pt x="146" y="17637"/>
                      <a:pt x="0" y="17863"/>
                      <a:pt x="0" y="18225"/>
                    </a:cubicBezTo>
                    <a:lnTo>
                      <a:pt x="0" y="20249"/>
                    </a:lnTo>
                    <a:cubicBezTo>
                      <a:pt x="0" y="20972"/>
                      <a:pt x="626" y="21599"/>
                      <a:pt x="1349" y="21599"/>
                    </a:cubicBezTo>
                    <a:lnTo>
                      <a:pt x="3374" y="21599"/>
                    </a:lnTo>
                    <a:cubicBezTo>
                      <a:pt x="3736" y="21599"/>
                      <a:pt x="3965" y="21455"/>
                      <a:pt x="4202" y="21219"/>
                    </a:cubicBezTo>
                    <a:lnTo>
                      <a:pt x="5170" y="20249"/>
                    </a:lnTo>
                    <a:lnTo>
                      <a:pt x="6751" y="20249"/>
                    </a:lnTo>
                    <a:cubicBezTo>
                      <a:pt x="7496" y="20249"/>
                      <a:pt x="8101" y="19645"/>
                      <a:pt x="8101" y="18900"/>
                    </a:cubicBezTo>
                    <a:lnTo>
                      <a:pt x="8101" y="17549"/>
                    </a:lnTo>
                    <a:lnTo>
                      <a:pt x="9451" y="17549"/>
                    </a:lnTo>
                    <a:cubicBezTo>
                      <a:pt x="10196" y="17549"/>
                      <a:pt x="10801" y="16945"/>
                      <a:pt x="10801" y="16200"/>
                    </a:cubicBezTo>
                    <a:lnTo>
                      <a:pt x="10801" y="14617"/>
                    </a:lnTo>
                    <a:lnTo>
                      <a:pt x="12400" y="13018"/>
                    </a:lnTo>
                    <a:cubicBezTo>
                      <a:pt x="13162" y="13317"/>
                      <a:pt x="13982" y="13500"/>
                      <a:pt x="14850" y="13500"/>
                    </a:cubicBezTo>
                    <a:cubicBezTo>
                      <a:pt x="18577" y="13500"/>
                      <a:pt x="21599" y="10477"/>
                      <a:pt x="21599" y="6750"/>
                    </a:cubicBezTo>
                    <a:cubicBezTo>
                      <a:pt x="21599" y="3022"/>
                      <a:pt x="18577" y="0"/>
                      <a:pt x="1485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6" name="Freeform: Shape 74"/>
              <p:cNvSpPr/>
              <p:nvPr/>
            </p:nvSpPr>
            <p:spPr bwMode="auto">
              <a:xfrm>
                <a:off x="2871788" y="2640013"/>
                <a:ext cx="115888" cy="115888"/>
              </a:xfrm>
              <a:custGeom>
                <a:avLst/>
                <a:gdLst>
                  <a:gd name="T0" fmla="*/ 10800 w 21600"/>
                  <a:gd name="T1" fmla="+- 0 10800 134"/>
                  <a:gd name="T2" fmla="*/ 10800 h 21333"/>
                  <a:gd name="T3" fmla="*/ 10800 w 21600"/>
                  <a:gd name="T4" fmla="+- 0 10800 134"/>
                  <a:gd name="T5" fmla="*/ 10800 h 21333"/>
                  <a:gd name="T6" fmla="*/ 10800 w 21600"/>
                  <a:gd name="T7" fmla="+- 0 10800 134"/>
                  <a:gd name="T8" fmla="*/ 10800 h 21333"/>
                  <a:gd name="T9" fmla="*/ 10800 w 21600"/>
                  <a:gd name="T10" fmla="+- 0 10800 134"/>
                  <a:gd name="T11" fmla="*/ 10800 h 21333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600" h="21333">
                    <a:moveTo>
                      <a:pt x="13008" y="18684"/>
                    </a:moveTo>
                    <a:cubicBezTo>
                      <a:pt x="9017" y="15850"/>
                      <a:pt x="5542" y="12415"/>
                      <a:pt x="2694" y="8570"/>
                    </a:cubicBezTo>
                    <a:cubicBezTo>
                      <a:pt x="3736" y="5628"/>
                      <a:pt x="5693" y="3697"/>
                      <a:pt x="8585" y="2647"/>
                    </a:cubicBezTo>
                    <a:cubicBezTo>
                      <a:pt x="12578" y="5489"/>
                      <a:pt x="16048" y="8911"/>
                      <a:pt x="18889" y="12809"/>
                    </a:cubicBezTo>
                    <a:cubicBezTo>
                      <a:pt x="17836" y="15730"/>
                      <a:pt x="15883" y="17647"/>
                      <a:pt x="13008" y="18684"/>
                    </a:cubicBezTo>
                    <a:moveTo>
                      <a:pt x="21110" y="11295"/>
                    </a:moveTo>
                    <a:cubicBezTo>
                      <a:pt x="18081" y="7130"/>
                      <a:pt x="14396" y="3496"/>
                      <a:pt x="10161" y="484"/>
                    </a:cubicBezTo>
                    <a:cubicBezTo>
                      <a:pt x="9468" y="-8"/>
                      <a:pt x="8579" y="-134"/>
                      <a:pt x="7778" y="145"/>
                    </a:cubicBezTo>
                    <a:cubicBezTo>
                      <a:pt x="4027" y="1450"/>
                      <a:pt x="1463" y="3983"/>
                      <a:pt x="145" y="7687"/>
                    </a:cubicBezTo>
                    <a:cubicBezTo>
                      <a:pt x="46" y="7962"/>
                      <a:pt x="0" y="8252"/>
                      <a:pt x="0" y="8537"/>
                    </a:cubicBezTo>
                    <a:cubicBezTo>
                      <a:pt x="0" y="9071"/>
                      <a:pt x="167" y="9596"/>
                      <a:pt x="487" y="10041"/>
                    </a:cubicBezTo>
                    <a:cubicBezTo>
                      <a:pt x="3525" y="14213"/>
                      <a:pt x="7211" y="17850"/>
                      <a:pt x="11431" y="20850"/>
                    </a:cubicBezTo>
                    <a:cubicBezTo>
                      <a:pt x="12122" y="21338"/>
                      <a:pt x="13010" y="21466"/>
                      <a:pt x="13812" y="21188"/>
                    </a:cubicBezTo>
                    <a:cubicBezTo>
                      <a:pt x="17563" y="19893"/>
                      <a:pt x="20133" y="17356"/>
                      <a:pt x="21451" y="13647"/>
                    </a:cubicBezTo>
                    <a:cubicBezTo>
                      <a:pt x="21551" y="13372"/>
                      <a:pt x="21600" y="13081"/>
                      <a:pt x="21600" y="12796"/>
                    </a:cubicBezTo>
                    <a:cubicBezTo>
                      <a:pt x="21600" y="12265"/>
                      <a:pt x="21429" y="11740"/>
                      <a:pt x="21110" y="11295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</a:p>
            </p:txBody>
          </p:sp>
        </p:grpSp>
      </p:grpSp>
      <p:grpSp>
        <p:nvGrpSpPr>
          <p:cNvPr id="33" name="Group 67"/>
          <p:cNvGrpSpPr/>
          <p:nvPr/>
        </p:nvGrpSpPr>
        <p:grpSpPr>
          <a:xfrm>
            <a:off x="5401457" y="3322351"/>
            <a:ext cx="2416594" cy="343490"/>
            <a:chOff x="6444107" y="1469392"/>
            <a:chExt cx="4232109" cy="563232"/>
          </a:xfrm>
        </p:grpSpPr>
        <p:sp>
          <p:nvSpPr>
            <p:cNvPr id="43" name="TextBox 70"/>
            <p:cNvSpPr txBox="1"/>
            <p:nvPr/>
          </p:nvSpPr>
          <p:spPr>
            <a:xfrm>
              <a:off x="6444107" y="1469392"/>
              <a:ext cx="4232109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77500" lnSpcReduction="20000"/>
            </a:bodyPr>
            <a:lstStyle/>
            <a:p>
              <a:r>
                <a:rPr lang="zh-CN" altLang="en-US" sz="1600" b="1">
                  <a:solidFill>
                    <a:schemeClr val="accent5">
                      <a:lumMod val="100000"/>
                    </a:schemeClr>
                  </a:solidFill>
                </a:rPr>
                <a:t>标题文本预设</a:t>
              </a:r>
              <a:endParaRPr lang="zh-CN" altLang="en-US" sz="1600" b="1">
                <a:solidFill>
                  <a:schemeClr val="accent5">
                    <a:lumMod val="100000"/>
                  </a:schemeClr>
                </a:solidFill>
              </a:endParaRPr>
            </a:p>
          </p:txBody>
        </p:sp>
        <p:sp>
          <p:nvSpPr>
            <p:cNvPr id="44" name="TextBox 75"/>
            <p:cNvSpPr txBox="1"/>
            <p:nvPr/>
          </p:nvSpPr>
          <p:spPr>
            <a:xfrm>
              <a:off x="6444107" y="1712256"/>
              <a:ext cx="4232109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55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  <a:endParaRPr lang="zh-CN" altLang="en-US" sz="105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34" name="Group 76"/>
          <p:cNvGrpSpPr/>
          <p:nvPr/>
        </p:nvGrpSpPr>
        <p:grpSpPr>
          <a:xfrm>
            <a:off x="5401521" y="2747027"/>
            <a:ext cx="2416594" cy="343490"/>
            <a:chOff x="6444107" y="1469392"/>
            <a:chExt cx="4232109" cy="563232"/>
          </a:xfrm>
        </p:grpSpPr>
        <p:sp>
          <p:nvSpPr>
            <p:cNvPr id="41" name="TextBox 77"/>
            <p:cNvSpPr txBox="1"/>
            <p:nvPr/>
          </p:nvSpPr>
          <p:spPr>
            <a:xfrm>
              <a:off x="6444107" y="1469392"/>
              <a:ext cx="4232109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77500" lnSpcReduction="20000"/>
            </a:bodyPr>
            <a:lstStyle/>
            <a:p>
              <a:r>
                <a:rPr lang="zh-CN" altLang="en-US" sz="1600" b="1">
                  <a:solidFill>
                    <a:schemeClr val="accent3">
                      <a:lumMod val="100000"/>
                    </a:schemeClr>
                  </a:solidFill>
                </a:rPr>
                <a:t>标题文本预设</a:t>
              </a:r>
              <a:endParaRPr lang="zh-CN" altLang="en-US" sz="1600" b="1">
                <a:solidFill>
                  <a:schemeClr val="accent3">
                    <a:lumMod val="100000"/>
                  </a:schemeClr>
                </a:solidFill>
              </a:endParaRPr>
            </a:p>
          </p:txBody>
        </p:sp>
        <p:sp>
          <p:nvSpPr>
            <p:cNvPr id="42" name="TextBox 78"/>
            <p:cNvSpPr txBox="1"/>
            <p:nvPr/>
          </p:nvSpPr>
          <p:spPr>
            <a:xfrm>
              <a:off x="6444107" y="1712256"/>
              <a:ext cx="4232109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55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  <a:endParaRPr lang="zh-CN" altLang="en-US" sz="105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35" name="Group 79"/>
          <p:cNvGrpSpPr/>
          <p:nvPr/>
        </p:nvGrpSpPr>
        <p:grpSpPr>
          <a:xfrm>
            <a:off x="5401521" y="2176046"/>
            <a:ext cx="2416594" cy="343490"/>
            <a:chOff x="6444107" y="1469392"/>
            <a:chExt cx="4232109" cy="563232"/>
          </a:xfrm>
        </p:grpSpPr>
        <p:sp>
          <p:nvSpPr>
            <p:cNvPr id="39" name="TextBox 80"/>
            <p:cNvSpPr txBox="1"/>
            <p:nvPr/>
          </p:nvSpPr>
          <p:spPr>
            <a:xfrm>
              <a:off x="6444107" y="1469392"/>
              <a:ext cx="4232109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77500" lnSpcReduction="20000"/>
            </a:bodyPr>
            <a:lstStyle/>
            <a:p>
              <a:r>
                <a:rPr lang="zh-CN" altLang="en-US" sz="1600" b="1">
                  <a:solidFill>
                    <a:schemeClr val="accent2">
                      <a:lumMod val="100000"/>
                    </a:schemeClr>
                  </a:solidFill>
                </a:rPr>
                <a:t>标题文本预设</a:t>
              </a:r>
              <a:endParaRPr lang="zh-CN" altLang="en-US" sz="1600" b="1">
                <a:solidFill>
                  <a:schemeClr val="accent2">
                    <a:lumMod val="100000"/>
                  </a:schemeClr>
                </a:solidFill>
              </a:endParaRPr>
            </a:p>
          </p:txBody>
        </p:sp>
        <p:sp>
          <p:nvSpPr>
            <p:cNvPr id="40" name="TextBox 81"/>
            <p:cNvSpPr txBox="1"/>
            <p:nvPr/>
          </p:nvSpPr>
          <p:spPr>
            <a:xfrm>
              <a:off x="6444107" y="1712256"/>
              <a:ext cx="4232109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55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  <a:endParaRPr lang="zh-CN" altLang="en-US" sz="105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36" name="Group 82"/>
          <p:cNvGrpSpPr/>
          <p:nvPr/>
        </p:nvGrpSpPr>
        <p:grpSpPr>
          <a:xfrm>
            <a:off x="5401521" y="1618076"/>
            <a:ext cx="2416594" cy="343490"/>
            <a:chOff x="6444107" y="1469392"/>
            <a:chExt cx="4232109" cy="563232"/>
          </a:xfrm>
        </p:grpSpPr>
        <p:sp>
          <p:nvSpPr>
            <p:cNvPr id="37" name="TextBox 83"/>
            <p:cNvSpPr txBox="1"/>
            <p:nvPr/>
          </p:nvSpPr>
          <p:spPr>
            <a:xfrm>
              <a:off x="6444107" y="1469392"/>
              <a:ext cx="4232109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77500" lnSpcReduction="20000"/>
            </a:bodyPr>
            <a:lstStyle/>
            <a:p>
              <a:r>
                <a:rPr lang="zh-CN" altLang="en-US" sz="1600" b="1">
                  <a:solidFill>
                    <a:schemeClr val="accent1">
                      <a:lumMod val="100000"/>
                    </a:schemeClr>
                  </a:solidFill>
                </a:rPr>
                <a:t>标题文本预设</a:t>
              </a:r>
              <a:endParaRPr lang="zh-CN" altLang="en-US" sz="1600" b="1">
                <a:solidFill>
                  <a:schemeClr val="accent1">
                    <a:lumMod val="100000"/>
                  </a:schemeClr>
                </a:solidFill>
              </a:endParaRPr>
            </a:p>
          </p:txBody>
        </p:sp>
        <p:sp>
          <p:nvSpPr>
            <p:cNvPr id="38" name="TextBox 84"/>
            <p:cNvSpPr txBox="1"/>
            <p:nvPr/>
          </p:nvSpPr>
          <p:spPr>
            <a:xfrm>
              <a:off x="6444107" y="1712256"/>
              <a:ext cx="4232109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55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903596" y="78882"/>
            <a:ext cx="2830204" cy="577365"/>
            <a:chOff x="4086600" y="361949"/>
            <a:chExt cx="3915665" cy="577365"/>
          </a:xfrm>
        </p:grpSpPr>
        <p:sp>
          <p:nvSpPr>
            <p:cNvPr id="73" name="矩形 72"/>
            <p:cNvSpPr/>
            <p:nvPr/>
          </p:nvSpPr>
          <p:spPr>
            <a:xfrm>
              <a:off x="4732879" y="662315"/>
              <a:ext cx="262310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rgbClr val="FFA100"/>
                  </a:solidFill>
                  <a:latin typeface="+mj-ea"/>
                  <a:ea typeface="+mj-ea"/>
                </a:rPr>
                <a:t>Click here to add a title</a:t>
              </a:r>
              <a:endParaRPr lang="zh-CN" altLang="en-US" sz="1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4086600" y="361949"/>
              <a:ext cx="391566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b="1" dirty="0">
                  <a:solidFill>
                    <a:srgbClr val="FFA100"/>
                  </a:solidFill>
                  <a:latin typeface="+mj-ea"/>
                  <a:ea typeface="+mj-ea"/>
                </a:rPr>
                <a:t>点击此处添加标题</a:t>
              </a:r>
              <a:endParaRPr lang="zh-CN" altLang="en-US" sz="2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75" name="文本框 74"/>
          <p:cNvSpPr txBox="1"/>
          <p:nvPr/>
        </p:nvSpPr>
        <p:spPr>
          <a:xfrm>
            <a:off x="353930" y="69357"/>
            <a:ext cx="700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45679E-6 L -1.66667E-6 0.35772 " pathEditMode="relative" rAng="0" ptsTypes="AA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870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97531E-6 L 4.72222E-6 0.35648 " pathEditMode="relative" rAng="0" ptsTypes="AA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809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45679E-6 L 4.72222E-6 0.35772 " pathEditMode="relative" rAng="0" ptsTypes="AA">
                                      <p:cBhvr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87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09877E-6 L 1.94444E-6 0.35741 " pathEditMode="relative" rAng="0" ptsTypes="AA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1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50" decel="100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50" decel="100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50" decel="100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50" decel="100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: Shape 10"/>
          <p:cNvSpPr/>
          <p:nvPr/>
        </p:nvSpPr>
        <p:spPr>
          <a:xfrm>
            <a:off x="3865250" y="1937519"/>
            <a:ext cx="1262191" cy="6310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4315" y="21600"/>
                </a:moveTo>
                <a:cubicBezTo>
                  <a:pt x="4315" y="14437"/>
                  <a:pt x="7219" y="8631"/>
                  <a:pt x="10800" y="8631"/>
                </a:cubicBezTo>
                <a:cubicBezTo>
                  <a:pt x="14381" y="8631"/>
                  <a:pt x="17285" y="14437"/>
                  <a:pt x="17285" y="21600"/>
                </a:cubicBezTo>
                <a:lnTo>
                  <a:pt x="21600" y="21600"/>
                </a:lnTo>
                <a:cubicBezTo>
                  <a:pt x="21600" y="9671"/>
                  <a:pt x="16765" y="0"/>
                  <a:pt x="10800" y="0"/>
                </a:cubicBezTo>
                <a:cubicBezTo>
                  <a:pt x="4835" y="0"/>
                  <a:pt x="0" y="9671"/>
                  <a:pt x="0" y="21600"/>
                </a:cubicBezTo>
                <a:cubicBezTo>
                  <a:pt x="0" y="21600"/>
                  <a:pt x="4315" y="21600"/>
                  <a:pt x="4315" y="21600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anchor="ctr"/>
          <a:lstStyle/>
          <a:p>
            <a:pPr algn="ctr"/>
          </a:p>
        </p:txBody>
      </p:sp>
      <p:sp>
        <p:nvSpPr>
          <p:cNvPr id="19" name="Freeform: Shape 11"/>
          <p:cNvSpPr/>
          <p:nvPr/>
        </p:nvSpPr>
        <p:spPr>
          <a:xfrm>
            <a:off x="3614122" y="2565340"/>
            <a:ext cx="1766786" cy="8834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18516" y="0"/>
                </a:lnTo>
                <a:cubicBezTo>
                  <a:pt x="18516" y="8522"/>
                  <a:pt x="15061" y="15431"/>
                  <a:pt x="10800" y="15431"/>
                </a:cubicBezTo>
                <a:cubicBezTo>
                  <a:pt x="6539" y="15431"/>
                  <a:pt x="3084" y="8522"/>
                  <a:pt x="3084" y="0"/>
                </a:cubicBezTo>
                <a:lnTo>
                  <a:pt x="0" y="0"/>
                </a:lnTo>
                <a:cubicBezTo>
                  <a:pt x="0" y="11930"/>
                  <a:pt x="4835" y="21600"/>
                  <a:pt x="10800" y="21600"/>
                </a:cubicBezTo>
                <a:cubicBezTo>
                  <a:pt x="16765" y="21600"/>
                  <a:pt x="21600" y="11930"/>
                  <a:pt x="21600" y="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anchor="ctr"/>
          <a:lstStyle/>
          <a:p>
            <a:pPr algn="ctr"/>
          </a:p>
        </p:txBody>
      </p:sp>
      <p:sp>
        <p:nvSpPr>
          <p:cNvPr id="20" name="Freeform: Shape 12"/>
          <p:cNvSpPr/>
          <p:nvPr/>
        </p:nvSpPr>
        <p:spPr>
          <a:xfrm>
            <a:off x="3362993" y="1435261"/>
            <a:ext cx="2270875" cy="11354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97" y="21600"/>
                </a:moveTo>
                <a:cubicBezTo>
                  <a:pt x="2397" y="12319"/>
                  <a:pt x="6159" y="4795"/>
                  <a:pt x="10800" y="4795"/>
                </a:cubicBezTo>
                <a:cubicBezTo>
                  <a:pt x="15441" y="4795"/>
                  <a:pt x="19203" y="12319"/>
                  <a:pt x="19203" y="21600"/>
                </a:cubicBezTo>
                <a:lnTo>
                  <a:pt x="21600" y="21600"/>
                </a:lnTo>
                <a:cubicBezTo>
                  <a:pt x="21600" y="9671"/>
                  <a:pt x="16765" y="0"/>
                  <a:pt x="10800" y="0"/>
                </a:cubicBezTo>
                <a:cubicBezTo>
                  <a:pt x="4835" y="0"/>
                  <a:pt x="0" y="9671"/>
                  <a:pt x="0" y="21600"/>
                </a:cubicBezTo>
                <a:cubicBezTo>
                  <a:pt x="0" y="21600"/>
                  <a:pt x="2397" y="21600"/>
                  <a:pt x="2397" y="216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anchor="ctr"/>
          <a:lstStyle/>
          <a:p>
            <a:pPr algn="ctr"/>
          </a:p>
        </p:txBody>
      </p:sp>
      <p:sp>
        <p:nvSpPr>
          <p:cNvPr id="21" name="Freeform: Shape 13"/>
          <p:cNvSpPr/>
          <p:nvPr/>
        </p:nvSpPr>
        <p:spPr>
          <a:xfrm>
            <a:off x="3111864" y="2565340"/>
            <a:ext cx="2775226" cy="138762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19637" y="0"/>
                </a:lnTo>
                <a:cubicBezTo>
                  <a:pt x="19637" y="9762"/>
                  <a:pt x="15681" y="17675"/>
                  <a:pt x="10800" y="17675"/>
                </a:cubicBezTo>
                <a:cubicBezTo>
                  <a:pt x="5919" y="17675"/>
                  <a:pt x="1963" y="9762"/>
                  <a:pt x="1963" y="0"/>
                </a:cubicBezTo>
                <a:lnTo>
                  <a:pt x="0" y="0"/>
                </a:lnTo>
                <a:cubicBezTo>
                  <a:pt x="0" y="11929"/>
                  <a:pt x="4835" y="21600"/>
                  <a:pt x="10800" y="21600"/>
                </a:cubicBezTo>
                <a:cubicBezTo>
                  <a:pt x="16765" y="21600"/>
                  <a:pt x="21600" y="11929"/>
                  <a:pt x="21600" y="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anchor="ctr"/>
          <a:lstStyle/>
          <a:p>
            <a:pPr algn="ctr"/>
          </a:p>
        </p:txBody>
      </p:sp>
      <p:sp>
        <p:nvSpPr>
          <p:cNvPr id="22" name="Freeform: Shape 14"/>
          <p:cNvSpPr/>
          <p:nvPr/>
        </p:nvSpPr>
        <p:spPr>
          <a:xfrm>
            <a:off x="4270920" y="1435261"/>
            <a:ext cx="437863" cy="437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0800"/>
                </a:move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none" lIns="38100" tIns="38100" rIns="38100" bIns="38100" anchor="ctr">
            <a:normAutofit/>
          </a:bodyPr>
          <a:lstStyle/>
          <a:p>
            <a:pPr lvl="0" algn="ctr">
              <a:defRPr sz="3200">
                <a:solidFill>
                  <a:srgbClr val="FFFFFF"/>
                </a:solidFill>
              </a:defRPr>
            </a:pPr>
            <a:r>
              <a:rPr lang="en-US" altLang="zh-CN" sz="2000" dirty="0">
                <a:latin typeface="Impact" panose="020B0806030902050204" pitchFamily="34" charset="0"/>
              </a:rPr>
              <a:t>01</a:t>
            </a:r>
            <a:endParaRPr lang="en-US" altLang="zh-CN" sz="2000" dirty="0">
              <a:latin typeface="Impact" panose="020B0806030902050204" pitchFamily="34" charset="0"/>
            </a:endParaRPr>
          </a:p>
        </p:txBody>
      </p:sp>
      <p:sp>
        <p:nvSpPr>
          <p:cNvPr id="23" name="Freeform: Shape 15"/>
          <p:cNvSpPr/>
          <p:nvPr/>
        </p:nvSpPr>
        <p:spPr>
          <a:xfrm>
            <a:off x="4270920" y="1937519"/>
            <a:ext cx="437863" cy="437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0800"/>
                </a:move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none" lIns="38100" tIns="38100" rIns="38100" bIns="38100" anchor="ctr">
            <a:normAutofit/>
          </a:bodyPr>
          <a:lstStyle/>
          <a:p>
            <a:pPr lvl="0" algn="ctr">
              <a:defRPr sz="3200">
                <a:solidFill>
                  <a:srgbClr val="FFFFFF"/>
                </a:solidFill>
              </a:defRPr>
            </a:pPr>
            <a:r>
              <a:rPr lang="en-US" altLang="zh-CN" sz="2000">
                <a:latin typeface="Impact" panose="020B0806030902050204" pitchFamily="34" charset="0"/>
              </a:rPr>
              <a:t>02</a:t>
            </a:r>
            <a:endParaRPr lang="en-US" altLang="zh-CN" sz="2000">
              <a:latin typeface="Impact" panose="020B0806030902050204" pitchFamily="34" charset="0"/>
            </a:endParaRPr>
          </a:p>
        </p:txBody>
      </p:sp>
      <p:sp>
        <p:nvSpPr>
          <p:cNvPr id="24" name="Freeform: Shape 16"/>
          <p:cNvSpPr/>
          <p:nvPr/>
        </p:nvSpPr>
        <p:spPr>
          <a:xfrm>
            <a:off x="4270920" y="3009645"/>
            <a:ext cx="437863" cy="437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0800"/>
                </a:move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none" lIns="38100" tIns="38100" rIns="38100" bIns="38100" anchor="ctr">
            <a:normAutofit/>
          </a:bodyPr>
          <a:lstStyle/>
          <a:p>
            <a:pPr lvl="0" algn="ctr">
              <a:defRPr sz="3200">
                <a:solidFill>
                  <a:srgbClr val="FFFFFF"/>
                </a:solidFill>
              </a:defRPr>
            </a:pPr>
            <a:r>
              <a:rPr lang="en-US" altLang="zh-CN" sz="2000">
                <a:latin typeface="Impact" panose="020B0806030902050204" pitchFamily="34" charset="0"/>
              </a:rPr>
              <a:t>03</a:t>
            </a:r>
            <a:endParaRPr lang="en-US" altLang="zh-CN" sz="2000">
              <a:latin typeface="Impact" panose="020B0806030902050204" pitchFamily="34" charset="0"/>
            </a:endParaRPr>
          </a:p>
        </p:txBody>
      </p:sp>
      <p:sp>
        <p:nvSpPr>
          <p:cNvPr id="25" name="Freeform: Shape 17"/>
          <p:cNvSpPr/>
          <p:nvPr/>
        </p:nvSpPr>
        <p:spPr>
          <a:xfrm>
            <a:off x="4270920" y="3521561"/>
            <a:ext cx="437863" cy="437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0800"/>
                </a:move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none" lIns="38100" tIns="38100" rIns="38100" bIns="38100" anchor="ctr">
            <a:normAutofit/>
          </a:bodyPr>
          <a:lstStyle/>
          <a:p>
            <a:pPr lvl="0" algn="ctr">
              <a:defRPr sz="3200">
                <a:solidFill>
                  <a:srgbClr val="FFFFFF"/>
                </a:solidFill>
              </a:defRPr>
            </a:pPr>
            <a:r>
              <a:rPr lang="en-US" altLang="zh-CN" sz="2000">
                <a:latin typeface="Impact" panose="020B0806030902050204" pitchFamily="34" charset="0"/>
              </a:rPr>
              <a:t>04</a:t>
            </a:r>
            <a:endParaRPr lang="en-US" altLang="zh-CN" sz="2000">
              <a:latin typeface="Impact" panose="020B0806030902050204" pitchFamily="34" charset="0"/>
            </a:endParaRPr>
          </a:p>
        </p:txBody>
      </p:sp>
      <p:grpSp>
        <p:nvGrpSpPr>
          <p:cNvPr id="5" name="Group 26"/>
          <p:cNvGrpSpPr/>
          <p:nvPr/>
        </p:nvGrpSpPr>
        <p:grpSpPr>
          <a:xfrm>
            <a:off x="5772212" y="1627448"/>
            <a:ext cx="2233948" cy="646274"/>
            <a:chOff x="719138" y="4748567"/>
            <a:chExt cx="2186768" cy="951390"/>
          </a:xfrm>
        </p:grpSpPr>
        <p:sp>
          <p:nvSpPr>
            <p:cNvPr id="15" name="TextBox 27"/>
            <p:cNvSpPr txBox="1"/>
            <p:nvPr/>
          </p:nvSpPr>
          <p:spPr>
            <a:xfrm>
              <a:off x="719138" y="4748567"/>
              <a:ext cx="2186768" cy="365384"/>
            </a:xfrm>
            <a:prstGeom prst="rect">
              <a:avLst/>
            </a:prstGeom>
            <a:noFill/>
          </p:spPr>
          <p:txBody>
            <a:bodyPr wrap="none" lIns="540000" tIns="0" rIns="0" bIns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</a:rPr>
                <a:t>标题文本预设</a:t>
              </a:r>
              <a:endParaRPr lang="zh-CN" altLang="en-US" sz="1600" b="1" dirty="0">
                <a:solidFill>
                  <a:schemeClr val="accent2">
                    <a:lumMod val="100000"/>
                  </a:schemeClr>
                </a:solidFill>
              </a:endParaRPr>
            </a:p>
          </p:txBody>
        </p:sp>
        <p:sp>
          <p:nvSpPr>
            <p:cNvPr id="16" name="TextBox 28"/>
            <p:cNvSpPr txBox="1"/>
            <p:nvPr/>
          </p:nvSpPr>
          <p:spPr>
            <a:xfrm>
              <a:off x="719138" y="5113949"/>
              <a:ext cx="2186768" cy="586008"/>
            </a:xfrm>
            <a:prstGeom prst="rect">
              <a:avLst/>
            </a:prstGeom>
          </p:spPr>
          <p:txBody>
            <a:bodyPr vert="horz" wrap="square" lIns="54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6" name="Group 29"/>
          <p:cNvGrpSpPr/>
          <p:nvPr/>
        </p:nvGrpSpPr>
        <p:grpSpPr>
          <a:xfrm>
            <a:off x="1137840" y="1627448"/>
            <a:ext cx="2178775" cy="646274"/>
            <a:chOff x="719138" y="4748567"/>
            <a:chExt cx="2186768" cy="951390"/>
          </a:xfrm>
        </p:grpSpPr>
        <p:sp>
          <p:nvSpPr>
            <p:cNvPr id="13" name="TextBox 30"/>
            <p:cNvSpPr txBox="1"/>
            <p:nvPr/>
          </p:nvSpPr>
          <p:spPr>
            <a:xfrm>
              <a:off x="719138" y="4748567"/>
              <a:ext cx="2186768" cy="365384"/>
            </a:xfrm>
            <a:prstGeom prst="rect">
              <a:avLst/>
            </a:prstGeom>
            <a:noFill/>
          </p:spPr>
          <p:txBody>
            <a:bodyPr wrap="none" lIns="0" tIns="0" rIns="540000" bIns="0" anchor="ctr" anchorCtr="0">
              <a:normAutofit/>
            </a:bodyPr>
            <a:lstStyle/>
            <a:p>
              <a:pPr algn="r"/>
              <a:r>
                <a:rPr lang="zh-CN" altLang="en-US" sz="1600" b="1">
                  <a:solidFill>
                    <a:schemeClr val="accent1">
                      <a:lumMod val="100000"/>
                    </a:schemeClr>
                  </a:solidFill>
                </a:rPr>
                <a:t>标题文本预设</a:t>
              </a:r>
              <a:endParaRPr lang="zh-CN" altLang="en-US" sz="1600" b="1">
                <a:solidFill>
                  <a:schemeClr val="accent1">
                    <a:lumMod val="100000"/>
                  </a:schemeClr>
                </a:solidFill>
              </a:endParaRPr>
            </a:p>
          </p:txBody>
        </p:sp>
        <p:sp>
          <p:nvSpPr>
            <p:cNvPr id="14" name="TextBox 31"/>
            <p:cNvSpPr txBox="1"/>
            <p:nvPr/>
          </p:nvSpPr>
          <p:spPr>
            <a:xfrm>
              <a:off x="719138" y="5113949"/>
              <a:ext cx="2186768" cy="586008"/>
            </a:xfrm>
            <a:prstGeom prst="rect">
              <a:avLst/>
            </a:prstGeom>
          </p:spPr>
          <p:txBody>
            <a:bodyPr vert="horz" wrap="square" lIns="0" tIns="0" rIns="540000" bIns="0" anchor="ctr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  <a:endParaRPr lang="zh-CN" altLang="en-US" sz="100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7" name="Group 32"/>
          <p:cNvGrpSpPr/>
          <p:nvPr/>
        </p:nvGrpSpPr>
        <p:grpSpPr>
          <a:xfrm>
            <a:off x="5772212" y="3020386"/>
            <a:ext cx="2233948" cy="646274"/>
            <a:chOff x="719138" y="4748567"/>
            <a:chExt cx="2186768" cy="951390"/>
          </a:xfrm>
        </p:grpSpPr>
        <p:sp>
          <p:nvSpPr>
            <p:cNvPr id="11" name="TextBox 33"/>
            <p:cNvSpPr txBox="1"/>
            <p:nvPr/>
          </p:nvSpPr>
          <p:spPr>
            <a:xfrm>
              <a:off x="719138" y="4748567"/>
              <a:ext cx="2186768" cy="365384"/>
            </a:xfrm>
            <a:prstGeom prst="rect">
              <a:avLst/>
            </a:prstGeom>
            <a:noFill/>
          </p:spPr>
          <p:txBody>
            <a:bodyPr wrap="none" lIns="540000" tIns="0" rIns="0" bIns="0" anchor="ctr" anchorCtr="0">
              <a:normAutofit/>
            </a:bodyPr>
            <a:lstStyle/>
            <a:p>
              <a:r>
                <a:rPr lang="zh-CN" altLang="en-US" sz="1600" b="1">
                  <a:solidFill>
                    <a:schemeClr val="accent3">
                      <a:lumMod val="100000"/>
                    </a:schemeClr>
                  </a:solidFill>
                </a:rPr>
                <a:t>标题文本预设</a:t>
              </a:r>
              <a:endParaRPr lang="zh-CN" altLang="en-US" sz="1600" b="1">
                <a:solidFill>
                  <a:schemeClr val="accent3">
                    <a:lumMod val="100000"/>
                  </a:schemeClr>
                </a:solidFill>
              </a:endParaRPr>
            </a:p>
          </p:txBody>
        </p:sp>
        <p:sp>
          <p:nvSpPr>
            <p:cNvPr id="12" name="TextBox 34"/>
            <p:cNvSpPr txBox="1"/>
            <p:nvPr/>
          </p:nvSpPr>
          <p:spPr>
            <a:xfrm>
              <a:off x="719138" y="5113949"/>
              <a:ext cx="2186768" cy="586008"/>
            </a:xfrm>
            <a:prstGeom prst="rect">
              <a:avLst/>
            </a:prstGeom>
          </p:spPr>
          <p:txBody>
            <a:bodyPr vert="horz" wrap="square" lIns="54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  <a:endParaRPr lang="zh-CN" altLang="en-US" sz="100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8" name="Group 35"/>
          <p:cNvGrpSpPr/>
          <p:nvPr/>
        </p:nvGrpSpPr>
        <p:grpSpPr>
          <a:xfrm>
            <a:off x="1137840" y="3020386"/>
            <a:ext cx="2178775" cy="646274"/>
            <a:chOff x="719138" y="4748567"/>
            <a:chExt cx="2186768" cy="951390"/>
          </a:xfrm>
        </p:grpSpPr>
        <p:sp>
          <p:nvSpPr>
            <p:cNvPr id="9" name="TextBox 36"/>
            <p:cNvSpPr txBox="1"/>
            <p:nvPr/>
          </p:nvSpPr>
          <p:spPr>
            <a:xfrm>
              <a:off x="719138" y="4748567"/>
              <a:ext cx="2186768" cy="365384"/>
            </a:xfrm>
            <a:prstGeom prst="rect">
              <a:avLst/>
            </a:prstGeom>
            <a:noFill/>
          </p:spPr>
          <p:txBody>
            <a:bodyPr wrap="none" lIns="0" tIns="0" rIns="540000" bIns="0" anchor="ctr" anchorCtr="0">
              <a:normAutofit/>
            </a:bodyPr>
            <a:lstStyle/>
            <a:p>
              <a:pPr algn="r"/>
              <a:r>
                <a:rPr lang="zh-CN" altLang="en-US" sz="1600" b="1">
                  <a:solidFill>
                    <a:schemeClr val="accent4">
                      <a:lumMod val="100000"/>
                    </a:schemeClr>
                  </a:solidFill>
                </a:rPr>
                <a:t>标题文本预设</a:t>
              </a:r>
              <a:endParaRPr lang="zh-CN" altLang="en-US" sz="1600" b="1">
                <a:solidFill>
                  <a:schemeClr val="accent4">
                    <a:lumMod val="100000"/>
                  </a:schemeClr>
                </a:solidFill>
              </a:endParaRPr>
            </a:p>
          </p:txBody>
        </p:sp>
        <p:sp>
          <p:nvSpPr>
            <p:cNvPr id="10" name="TextBox 37"/>
            <p:cNvSpPr txBox="1"/>
            <p:nvPr/>
          </p:nvSpPr>
          <p:spPr>
            <a:xfrm>
              <a:off x="719138" y="5113949"/>
              <a:ext cx="2186768" cy="586008"/>
            </a:xfrm>
            <a:prstGeom prst="rect">
              <a:avLst/>
            </a:prstGeom>
          </p:spPr>
          <p:txBody>
            <a:bodyPr vert="horz" wrap="square" lIns="0" tIns="0" rIns="540000" bIns="0" anchor="ctr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  <a:endParaRPr lang="zh-CN" altLang="en-US" sz="100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903596" y="78882"/>
            <a:ext cx="2830204" cy="577365"/>
            <a:chOff x="4086600" y="361949"/>
            <a:chExt cx="3915665" cy="577365"/>
          </a:xfrm>
        </p:grpSpPr>
        <p:sp>
          <p:nvSpPr>
            <p:cNvPr id="33" name="矩形 32"/>
            <p:cNvSpPr/>
            <p:nvPr/>
          </p:nvSpPr>
          <p:spPr>
            <a:xfrm>
              <a:off x="4732879" y="662315"/>
              <a:ext cx="262310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rgbClr val="FFA100"/>
                  </a:solidFill>
                  <a:latin typeface="+mj-ea"/>
                  <a:ea typeface="+mj-ea"/>
                </a:rPr>
                <a:t>Click here to add a title</a:t>
              </a:r>
              <a:endParaRPr lang="zh-CN" altLang="en-US" sz="1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4086600" y="361949"/>
              <a:ext cx="391566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b="1" dirty="0">
                  <a:solidFill>
                    <a:srgbClr val="FFA100"/>
                  </a:solidFill>
                  <a:latin typeface="+mj-ea"/>
                  <a:ea typeface="+mj-ea"/>
                </a:rPr>
                <a:t>点击此处添加标题</a:t>
              </a:r>
              <a:endParaRPr lang="zh-CN" altLang="en-US" sz="2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353930" y="69357"/>
            <a:ext cx="700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903596" y="1255305"/>
            <a:ext cx="1370688" cy="1346177"/>
          </a:xfrm>
          <a:prstGeom prst="rect">
            <a:avLst/>
          </a:prstGeom>
          <a:blipFill dpi="0"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1600">
              <a:solidFill>
                <a:schemeClr val="bg1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2354913" y="1255305"/>
            <a:ext cx="1370688" cy="1346177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1600" dirty="0">
              <a:solidFill>
                <a:schemeClr val="bg1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903596" y="2679763"/>
            <a:ext cx="1370688" cy="134617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1600">
              <a:solidFill>
                <a:schemeClr val="bg1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354913" y="2679763"/>
            <a:ext cx="1370688" cy="1346177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1600">
              <a:solidFill>
                <a:schemeClr val="bg1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707384" y="2045742"/>
            <a:ext cx="1214429" cy="1203190"/>
          </a:xfrm>
          <a:prstGeom prst="rect">
            <a:avLst/>
          </a:prstGeom>
          <a:solidFill>
            <a:schemeClr val="accent5">
              <a:alpha val="89000"/>
            </a:schemeClr>
          </a:solidFill>
          <a:ln w="101600">
            <a:noFill/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600" dirty="0">
                <a:solidFill>
                  <a:schemeClr val="bg1"/>
                </a:solidFill>
              </a:rPr>
              <a:t>标题文本预设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0" name="任意多边形: 形状 19"/>
          <p:cNvSpPr/>
          <p:nvPr/>
        </p:nvSpPr>
        <p:spPr>
          <a:xfrm>
            <a:off x="4092332" y="1757934"/>
            <a:ext cx="163608" cy="1636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896" y="15577"/>
                </a:moveTo>
                <a:cubicBezTo>
                  <a:pt x="12144" y="16865"/>
                  <a:pt x="9844" y="18851"/>
                  <a:pt x="8177" y="21278"/>
                </a:cubicBezTo>
                <a:cubicBezTo>
                  <a:pt x="9017" y="21487"/>
                  <a:pt x="9895" y="21600"/>
                  <a:pt x="10801" y="21600"/>
                </a:cubicBezTo>
                <a:cubicBezTo>
                  <a:pt x="12429" y="21600"/>
                  <a:pt x="13973" y="21237"/>
                  <a:pt x="15358" y="20591"/>
                </a:cubicBezTo>
                <a:cubicBezTo>
                  <a:pt x="15580" y="19502"/>
                  <a:pt x="15699" y="18376"/>
                  <a:pt x="15699" y="17222"/>
                </a:cubicBezTo>
                <a:cubicBezTo>
                  <a:pt x="15699" y="16807"/>
                  <a:pt x="15679" y="16394"/>
                  <a:pt x="15648" y="15985"/>
                </a:cubicBezTo>
                <a:cubicBezTo>
                  <a:pt x="15371" y="15896"/>
                  <a:pt x="15116" y="15757"/>
                  <a:pt x="14896" y="15577"/>
                </a:cubicBezTo>
                <a:close/>
                <a:moveTo>
                  <a:pt x="18049" y="2796"/>
                </a:moveTo>
                <a:cubicBezTo>
                  <a:pt x="16319" y="2963"/>
                  <a:pt x="14667" y="3397"/>
                  <a:pt x="13127" y="4050"/>
                </a:cubicBezTo>
                <a:cubicBezTo>
                  <a:pt x="13136" y="4125"/>
                  <a:pt x="13139" y="4202"/>
                  <a:pt x="13139" y="4280"/>
                </a:cubicBezTo>
                <a:cubicBezTo>
                  <a:pt x="13139" y="4642"/>
                  <a:pt x="13052" y="4984"/>
                  <a:pt x="12904" y="5289"/>
                </a:cubicBezTo>
                <a:cubicBezTo>
                  <a:pt x="14441" y="7094"/>
                  <a:pt x="15635" y="9198"/>
                  <a:pt x="16388" y="11500"/>
                </a:cubicBezTo>
                <a:cubicBezTo>
                  <a:pt x="17323" y="11517"/>
                  <a:pt x="18121" y="12090"/>
                  <a:pt x="18465" y="12903"/>
                </a:cubicBezTo>
                <a:cubicBezTo>
                  <a:pt x="19505" y="12797"/>
                  <a:pt x="20517" y="12599"/>
                  <a:pt x="21493" y="12312"/>
                </a:cubicBezTo>
                <a:cubicBezTo>
                  <a:pt x="21562" y="11817"/>
                  <a:pt x="21600" y="11314"/>
                  <a:pt x="21600" y="10799"/>
                </a:cubicBezTo>
                <a:cubicBezTo>
                  <a:pt x="21600" y="7626"/>
                  <a:pt x="20230" y="4772"/>
                  <a:pt x="18049" y="2796"/>
                </a:cubicBezTo>
                <a:close/>
                <a:moveTo>
                  <a:pt x="13739" y="14349"/>
                </a:moveTo>
                <a:cubicBezTo>
                  <a:pt x="11074" y="13908"/>
                  <a:pt x="8601" y="12890"/>
                  <a:pt x="6450" y="11433"/>
                </a:cubicBezTo>
                <a:cubicBezTo>
                  <a:pt x="6101" y="11646"/>
                  <a:pt x="5691" y="11773"/>
                  <a:pt x="5251" y="11773"/>
                </a:cubicBezTo>
                <a:cubicBezTo>
                  <a:pt x="5090" y="11773"/>
                  <a:pt x="4933" y="11755"/>
                  <a:pt x="4781" y="11724"/>
                </a:cubicBezTo>
                <a:cubicBezTo>
                  <a:pt x="3750" y="13677"/>
                  <a:pt x="3093" y="15854"/>
                  <a:pt x="2903" y="18164"/>
                </a:cubicBezTo>
                <a:cubicBezTo>
                  <a:pt x="3931" y="19266"/>
                  <a:pt x="5186" y="20154"/>
                  <a:pt x="6595" y="20750"/>
                </a:cubicBezTo>
                <a:cubicBezTo>
                  <a:pt x="8345" y="18059"/>
                  <a:pt x="10792" y="15833"/>
                  <a:pt x="13739" y="14349"/>
                </a:cubicBezTo>
                <a:close/>
                <a:moveTo>
                  <a:pt x="17258" y="15906"/>
                </a:moveTo>
                <a:cubicBezTo>
                  <a:pt x="17290" y="16340"/>
                  <a:pt x="17306" y="16780"/>
                  <a:pt x="17306" y="17222"/>
                </a:cubicBezTo>
                <a:cubicBezTo>
                  <a:pt x="17306" y="18003"/>
                  <a:pt x="17256" y="18770"/>
                  <a:pt x="17163" y="19525"/>
                </a:cubicBezTo>
                <a:cubicBezTo>
                  <a:pt x="18993" y="18186"/>
                  <a:pt x="20389" y="16288"/>
                  <a:pt x="21091" y="14080"/>
                </a:cubicBezTo>
                <a:cubicBezTo>
                  <a:pt x="20259" y="14281"/>
                  <a:pt x="19403" y="14425"/>
                  <a:pt x="18531" y="14508"/>
                </a:cubicBezTo>
                <a:cubicBezTo>
                  <a:pt x="18326" y="15137"/>
                  <a:pt x="17860" y="15646"/>
                  <a:pt x="17258" y="15906"/>
                </a:cubicBezTo>
                <a:close/>
                <a:moveTo>
                  <a:pt x="14278" y="12804"/>
                </a:moveTo>
                <a:cubicBezTo>
                  <a:pt x="14421" y="12507"/>
                  <a:pt x="14624" y="12244"/>
                  <a:pt x="14874" y="12035"/>
                </a:cubicBezTo>
                <a:cubicBezTo>
                  <a:pt x="14196" y="9947"/>
                  <a:pt x="13122" y="8037"/>
                  <a:pt x="11738" y="6396"/>
                </a:cubicBezTo>
                <a:cubicBezTo>
                  <a:pt x="11462" y="6512"/>
                  <a:pt x="11160" y="6577"/>
                  <a:pt x="10842" y="6577"/>
                </a:cubicBezTo>
                <a:cubicBezTo>
                  <a:pt x="10343" y="6577"/>
                  <a:pt x="9883" y="6417"/>
                  <a:pt x="9507" y="6147"/>
                </a:cubicBezTo>
                <a:cubicBezTo>
                  <a:pt x="8673" y="6781"/>
                  <a:pt x="7903" y="7490"/>
                  <a:pt x="7202" y="8265"/>
                </a:cubicBezTo>
                <a:cubicBezTo>
                  <a:pt x="7421" y="8615"/>
                  <a:pt x="7550" y="9030"/>
                  <a:pt x="7550" y="9475"/>
                </a:cubicBezTo>
                <a:cubicBezTo>
                  <a:pt x="7550" y="9715"/>
                  <a:pt x="7513" y="9946"/>
                  <a:pt x="7444" y="10163"/>
                </a:cubicBezTo>
                <a:cubicBezTo>
                  <a:pt x="9459" y="11510"/>
                  <a:pt x="11779" y="12433"/>
                  <a:pt x="14278" y="12804"/>
                </a:cubicBezTo>
                <a:close/>
                <a:moveTo>
                  <a:pt x="10842" y="1982"/>
                </a:moveTo>
                <a:cubicBezTo>
                  <a:pt x="11448" y="1982"/>
                  <a:pt x="11999" y="2219"/>
                  <a:pt x="12409" y="2604"/>
                </a:cubicBezTo>
                <a:cubicBezTo>
                  <a:pt x="13608" y="2088"/>
                  <a:pt x="14870" y="1692"/>
                  <a:pt x="16183" y="1439"/>
                </a:cubicBezTo>
                <a:cubicBezTo>
                  <a:pt x="14599" y="526"/>
                  <a:pt x="12761" y="0"/>
                  <a:pt x="10801" y="0"/>
                </a:cubicBezTo>
                <a:cubicBezTo>
                  <a:pt x="9464" y="0"/>
                  <a:pt x="8183" y="245"/>
                  <a:pt x="7001" y="690"/>
                </a:cubicBezTo>
                <a:cubicBezTo>
                  <a:pt x="7940" y="1152"/>
                  <a:pt x="8833" y="1693"/>
                  <a:pt x="9674" y="2303"/>
                </a:cubicBezTo>
                <a:cubicBezTo>
                  <a:pt x="10018" y="2100"/>
                  <a:pt x="10415" y="1982"/>
                  <a:pt x="10842" y="1982"/>
                </a:cubicBezTo>
                <a:close/>
                <a:moveTo>
                  <a:pt x="2954" y="9475"/>
                </a:moveTo>
                <a:cubicBezTo>
                  <a:pt x="2954" y="9153"/>
                  <a:pt x="3021" y="8844"/>
                  <a:pt x="3141" y="8566"/>
                </a:cubicBezTo>
                <a:cubicBezTo>
                  <a:pt x="2404" y="7757"/>
                  <a:pt x="1736" y="6884"/>
                  <a:pt x="1151" y="5952"/>
                </a:cubicBezTo>
                <a:cubicBezTo>
                  <a:pt x="417" y="7410"/>
                  <a:pt x="0" y="9056"/>
                  <a:pt x="0" y="10799"/>
                </a:cubicBezTo>
                <a:cubicBezTo>
                  <a:pt x="0" y="12819"/>
                  <a:pt x="556" y="14708"/>
                  <a:pt x="1521" y="16325"/>
                </a:cubicBezTo>
                <a:cubicBezTo>
                  <a:pt x="1866" y="14381"/>
                  <a:pt x="2520" y="12545"/>
                  <a:pt x="3424" y="10861"/>
                </a:cubicBezTo>
                <a:cubicBezTo>
                  <a:pt x="3130" y="10477"/>
                  <a:pt x="2954" y="9996"/>
                  <a:pt x="2954" y="9475"/>
                </a:cubicBezTo>
                <a:close/>
                <a:moveTo>
                  <a:pt x="5251" y="7176"/>
                </a:moveTo>
                <a:cubicBezTo>
                  <a:pt x="5487" y="7176"/>
                  <a:pt x="5715" y="7213"/>
                  <a:pt x="5930" y="7278"/>
                </a:cubicBezTo>
                <a:cubicBezTo>
                  <a:pt x="6738" y="6372"/>
                  <a:pt x="7636" y="5547"/>
                  <a:pt x="8608" y="4813"/>
                </a:cubicBezTo>
                <a:cubicBezTo>
                  <a:pt x="8567" y="4642"/>
                  <a:pt x="8543" y="4464"/>
                  <a:pt x="8543" y="4280"/>
                </a:cubicBezTo>
                <a:cubicBezTo>
                  <a:pt x="8543" y="4026"/>
                  <a:pt x="8587" y="3781"/>
                  <a:pt x="8663" y="3552"/>
                </a:cubicBezTo>
                <a:cubicBezTo>
                  <a:pt x="7575" y="2770"/>
                  <a:pt x="6391" y="2115"/>
                  <a:pt x="5131" y="1609"/>
                </a:cubicBezTo>
                <a:cubicBezTo>
                  <a:pt x="3949" y="2338"/>
                  <a:pt x="2920" y="3289"/>
                  <a:pt x="2099" y="4405"/>
                </a:cubicBezTo>
                <a:cubicBezTo>
                  <a:pt x="2708" y="5484"/>
                  <a:pt x="3433" y="6491"/>
                  <a:pt x="4256" y="7407"/>
                </a:cubicBezTo>
                <a:cubicBezTo>
                  <a:pt x="4557" y="7261"/>
                  <a:pt x="4895" y="7176"/>
                  <a:pt x="5251" y="7176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文本框 49"/>
          <p:cNvSpPr txBox="1"/>
          <p:nvPr/>
        </p:nvSpPr>
        <p:spPr>
          <a:xfrm>
            <a:off x="4464389" y="1976587"/>
            <a:ext cx="1273223" cy="735549"/>
          </a:xfrm>
          <a:prstGeom prst="rect">
            <a:avLst/>
          </a:prstGeom>
          <a:noFill/>
        </p:spPr>
        <p:txBody>
          <a:bodyPr wrap="square" lIns="0" tIns="0" rIns="0" bIns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通常规则为在</a:t>
            </a: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PPT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文档下中英文各使用一种字体以保持全文档统一</a:t>
            </a:r>
            <a:endParaRPr lang="zh-CN" altLang="en-US" sz="9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464389" y="1745754"/>
            <a:ext cx="1273223" cy="230833"/>
          </a:xfrm>
          <a:prstGeom prst="rect">
            <a:avLst/>
          </a:prstGeom>
        </p:spPr>
        <p:txBody>
          <a:bodyPr wrap="none" lIns="0" tIns="0" rIns="0" bIns="0">
            <a:normAutofit/>
          </a:bodyPr>
          <a:lstStyle/>
          <a:p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标题文本预设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" name="文本框 44"/>
          <p:cNvSpPr txBox="1"/>
          <p:nvPr/>
        </p:nvSpPr>
        <p:spPr>
          <a:xfrm>
            <a:off x="6383660" y="1976587"/>
            <a:ext cx="1273223" cy="735549"/>
          </a:xfrm>
          <a:prstGeom prst="rect">
            <a:avLst/>
          </a:prstGeom>
          <a:noFill/>
        </p:spPr>
        <p:txBody>
          <a:bodyPr wrap="square" lIns="0" tIns="0" rIns="0" bIns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900">
                <a:solidFill>
                  <a:schemeClr val="tx1">
                    <a:lumMod val="75000"/>
                    <a:lumOff val="25000"/>
                  </a:schemeClr>
                </a:solidFill>
              </a:rPr>
              <a:t>通常规则为在</a:t>
            </a:r>
            <a:r>
              <a:rPr lang="en-US" altLang="zh-CN" sz="900">
                <a:solidFill>
                  <a:schemeClr val="tx1">
                    <a:lumMod val="75000"/>
                    <a:lumOff val="25000"/>
                  </a:schemeClr>
                </a:solidFill>
              </a:rPr>
              <a:t>PPT</a:t>
            </a:r>
            <a:r>
              <a:rPr lang="zh-CN" altLang="en-US" sz="900">
                <a:solidFill>
                  <a:schemeClr val="tx1">
                    <a:lumMod val="75000"/>
                    <a:lumOff val="25000"/>
                  </a:schemeClr>
                </a:solidFill>
              </a:rPr>
              <a:t>文档下中英文各使用一种字体以保持全文档统一</a:t>
            </a:r>
            <a:endParaRPr lang="zh-CN" altLang="en-US" sz="9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任意多边形: 形状 17"/>
          <p:cNvSpPr/>
          <p:nvPr/>
        </p:nvSpPr>
        <p:spPr>
          <a:xfrm>
            <a:off x="5959520" y="1762890"/>
            <a:ext cx="202232" cy="153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54" h="21471" extrusionOk="0">
                <a:moveTo>
                  <a:pt x="18030" y="19454"/>
                </a:moveTo>
                <a:cubicBezTo>
                  <a:pt x="17963" y="19996"/>
                  <a:pt x="19394" y="20889"/>
                  <a:pt x="19531" y="19301"/>
                </a:cubicBezTo>
                <a:cubicBezTo>
                  <a:pt x="20145" y="12136"/>
                  <a:pt x="19088" y="10075"/>
                  <a:pt x="19088" y="10075"/>
                </a:cubicBezTo>
                <a:lnTo>
                  <a:pt x="17606" y="11177"/>
                </a:lnTo>
                <a:cubicBezTo>
                  <a:pt x="17606" y="11177"/>
                  <a:pt x="18863" y="12767"/>
                  <a:pt x="18030" y="19454"/>
                </a:cubicBezTo>
                <a:close/>
                <a:moveTo>
                  <a:pt x="20733" y="6972"/>
                </a:moveTo>
                <a:lnTo>
                  <a:pt x="11887" y="388"/>
                </a:lnTo>
                <a:cubicBezTo>
                  <a:pt x="11194" y="-129"/>
                  <a:pt x="10060" y="-129"/>
                  <a:pt x="9367" y="388"/>
                </a:cubicBezTo>
                <a:lnTo>
                  <a:pt x="519" y="6972"/>
                </a:lnTo>
                <a:cubicBezTo>
                  <a:pt x="-173" y="7489"/>
                  <a:pt x="-173" y="8333"/>
                  <a:pt x="519" y="8848"/>
                </a:cubicBezTo>
                <a:lnTo>
                  <a:pt x="9367" y="15434"/>
                </a:lnTo>
                <a:cubicBezTo>
                  <a:pt x="10060" y="15950"/>
                  <a:pt x="11194" y="15950"/>
                  <a:pt x="11887" y="15434"/>
                </a:cubicBezTo>
                <a:lnTo>
                  <a:pt x="17606" y="11177"/>
                </a:lnTo>
                <a:lnTo>
                  <a:pt x="11405" y="9246"/>
                </a:lnTo>
                <a:cubicBezTo>
                  <a:pt x="11166" y="9325"/>
                  <a:pt x="10902" y="9369"/>
                  <a:pt x="10627" y="9369"/>
                </a:cubicBezTo>
                <a:cubicBezTo>
                  <a:pt x="9510" y="9369"/>
                  <a:pt x="8604" y="8653"/>
                  <a:pt x="8604" y="7770"/>
                </a:cubicBezTo>
                <a:cubicBezTo>
                  <a:pt x="8604" y="6886"/>
                  <a:pt x="9510" y="6170"/>
                  <a:pt x="10627" y="6170"/>
                </a:cubicBezTo>
                <a:cubicBezTo>
                  <a:pt x="11495" y="6170"/>
                  <a:pt x="12232" y="6603"/>
                  <a:pt x="12520" y="7209"/>
                </a:cubicBezTo>
                <a:lnTo>
                  <a:pt x="19088" y="10075"/>
                </a:lnTo>
                <a:lnTo>
                  <a:pt x="20733" y="8848"/>
                </a:lnTo>
                <a:cubicBezTo>
                  <a:pt x="21427" y="8333"/>
                  <a:pt x="21427" y="7489"/>
                  <a:pt x="20733" y="6972"/>
                </a:cubicBezTo>
                <a:close/>
                <a:moveTo>
                  <a:pt x="3508" y="13898"/>
                </a:moveTo>
                <a:cubicBezTo>
                  <a:pt x="4002" y="16554"/>
                  <a:pt x="4628" y="17714"/>
                  <a:pt x="6720" y="18930"/>
                </a:cubicBezTo>
                <a:cubicBezTo>
                  <a:pt x="8812" y="20144"/>
                  <a:pt x="9807" y="21471"/>
                  <a:pt x="10627" y="21471"/>
                </a:cubicBezTo>
                <a:cubicBezTo>
                  <a:pt x="11447" y="21471"/>
                  <a:pt x="12378" y="20309"/>
                  <a:pt x="14470" y="19093"/>
                </a:cubicBezTo>
                <a:cubicBezTo>
                  <a:pt x="16562" y="17877"/>
                  <a:pt x="16004" y="17508"/>
                  <a:pt x="16497" y="14853"/>
                </a:cubicBezTo>
                <a:lnTo>
                  <a:pt x="10627" y="18646"/>
                </a:lnTo>
                <a:cubicBezTo>
                  <a:pt x="10627" y="18646"/>
                  <a:pt x="3508" y="13898"/>
                  <a:pt x="3508" y="13898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383660" y="1745754"/>
            <a:ext cx="1273223" cy="230833"/>
          </a:xfrm>
          <a:prstGeom prst="rect">
            <a:avLst/>
          </a:prstGeom>
        </p:spPr>
        <p:txBody>
          <a:bodyPr wrap="none" lIns="0" tIns="0" rIns="0" bIns="0">
            <a:norm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</a:rPr>
              <a:t>标题文本预设</a:t>
            </a:r>
            <a:endParaRPr lang="zh-CN" altLang="en-US" sz="1400" b="1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任意多边形: 形状 12"/>
          <p:cNvSpPr/>
          <p:nvPr/>
        </p:nvSpPr>
        <p:spPr>
          <a:xfrm>
            <a:off x="4092332" y="2905475"/>
            <a:ext cx="163608" cy="1510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938" y="6750"/>
                </a:moveTo>
                <a:cubicBezTo>
                  <a:pt x="19938" y="7481"/>
                  <a:pt x="19530" y="8241"/>
                  <a:pt x="18712" y="9028"/>
                </a:cubicBezTo>
                <a:cubicBezTo>
                  <a:pt x="17894" y="9816"/>
                  <a:pt x="16875" y="10345"/>
                  <a:pt x="15655" y="10618"/>
                </a:cubicBezTo>
                <a:cubicBezTo>
                  <a:pt x="16295" y="9099"/>
                  <a:pt x="16616" y="7359"/>
                  <a:pt x="16616" y="5400"/>
                </a:cubicBezTo>
                <a:lnTo>
                  <a:pt x="19938" y="5400"/>
                </a:lnTo>
                <a:cubicBezTo>
                  <a:pt x="19938" y="5400"/>
                  <a:pt x="19938" y="6750"/>
                  <a:pt x="19938" y="6750"/>
                </a:cubicBezTo>
                <a:close/>
                <a:moveTo>
                  <a:pt x="2889" y="9028"/>
                </a:moveTo>
                <a:cubicBezTo>
                  <a:pt x="2070" y="8241"/>
                  <a:pt x="1662" y="7481"/>
                  <a:pt x="1662" y="6750"/>
                </a:cubicBezTo>
                <a:lnTo>
                  <a:pt x="1662" y="5400"/>
                </a:lnTo>
                <a:lnTo>
                  <a:pt x="4984" y="5400"/>
                </a:lnTo>
                <a:cubicBezTo>
                  <a:pt x="4984" y="7359"/>
                  <a:pt x="5305" y="9098"/>
                  <a:pt x="5945" y="10617"/>
                </a:cubicBezTo>
                <a:cubicBezTo>
                  <a:pt x="4725" y="10345"/>
                  <a:pt x="3706" y="9815"/>
                  <a:pt x="2889" y="9028"/>
                </a:cubicBezTo>
                <a:cubicBezTo>
                  <a:pt x="2889" y="9028"/>
                  <a:pt x="2889" y="9028"/>
                  <a:pt x="2889" y="9028"/>
                </a:cubicBezTo>
                <a:close/>
                <a:moveTo>
                  <a:pt x="21237" y="3993"/>
                </a:moveTo>
                <a:cubicBezTo>
                  <a:pt x="20994" y="3731"/>
                  <a:pt x="20700" y="3600"/>
                  <a:pt x="20354" y="3600"/>
                </a:cubicBezTo>
                <a:lnTo>
                  <a:pt x="16616" y="3600"/>
                </a:lnTo>
                <a:lnTo>
                  <a:pt x="16616" y="2250"/>
                </a:lnTo>
                <a:cubicBezTo>
                  <a:pt x="16616" y="1631"/>
                  <a:pt x="16413" y="1102"/>
                  <a:pt x="16006" y="661"/>
                </a:cubicBezTo>
                <a:cubicBezTo>
                  <a:pt x="15599" y="220"/>
                  <a:pt x="15109" y="0"/>
                  <a:pt x="14538" y="0"/>
                </a:cubicBezTo>
                <a:lnTo>
                  <a:pt x="7062" y="0"/>
                </a:lnTo>
                <a:cubicBezTo>
                  <a:pt x="6491" y="0"/>
                  <a:pt x="6001" y="220"/>
                  <a:pt x="5595" y="661"/>
                </a:cubicBezTo>
                <a:cubicBezTo>
                  <a:pt x="5188" y="1102"/>
                  <a:pt x="4984" y="1631"/>
                  <a:pt x="4984" y="2250"/>
                </a:cubicBezTo>
                <a:lnTo>
                  <a:pt x="4984" y="3600"/>
                </a:lnTo>
                <a:lnTo>
                  <a:pt x="1246" y="3600"/>
                </a:lnTo>
                <a:cubicBezTo>
                  <a:pt x="900" y="3600"/>
                  <a:pt x="606" y="3731"/>
                  <a:pt x="363" y="3993"/>
                </a:cubicBezTo>
                <a:cubicBezTo>
                  <a:pt x="121" y="4256"/>
                  <a:pt x="0" y="4575"/>
                  <a:pt x="0" y="4950"/>
                </a:cubicBezTo>
                <a:lnTo>
                  <a:pt x="0" y="6750"/>
                </a:lnTo>
                <a:cubicBezTo>
                  <a:pt x="0" y="7416"/>
                  <a:pt x="180" y="8086"/>
                  <a:pt x="538" y="8761"/>
                </a:cubicBezTo>
                <a:cubicBezTo>
                  <a:pt x="898" y="9436"/>
                  <a:pt x="1382" y="10045"/>
                  <a:pt x="1992" y="10589"/>
                </a:cubicBezTo>
                <a:cubicBezTo>
                  <a:pt x="2602" y="11132"/>
                  <a:pt x="3351" y="11590"/>
                  <a:pt x="4238" y="11960"/>
                </a:cubicBezTo>
                <a:cubicBezTo>
                  <a:pt x="5125" y="12331"/>
                  <a:pt x="6058" y="12539"/>
                  <a:pt x="7036" y="12585"/>
                </a:cubicBezTo>
                <a:cubicBezTo>
                  <a:pt x="7399" y="13092"/>
                  <a:pt x="7810" y="13538"/>
                  <a:pt x="8269" y="13922"/>
                </a:cubicBezTo>
                <a:cubicBezTo>
                  <a:pt x="8598" y="14241"/>
                  <a:pt x="8824" y="14580"/>
                  <a:pt x="8950" y="14941"/>
                </a:cubicBezTo>
                <a:cubicBezTo>
                  <a:pt x="9076" y="15303"/>
                  <a:pt x="9139" y="15722"/>
                  <a:pt x="9139" y="16200"/>
                </a:cubicBezTo>
                <a:cubicBezTo>
                  <a:pt x="9139" y="16706"/>
                  <a:pt x="9006" y="17132"/>
                  <a:pt x="8743" y="17480"/>
                </a:cubicBezTo>
                <a:cubicBezTo>
                  <a:pt x="8479" y="17827"/>
                  <a:pt x="8057" y="18000"/>
                  <a:pt x="7477" y="18000"/>
                </a:cubicBezTo>
                <a:cubicBezTo>
                  <a:pt x="6828" y="18000"/>
                  <a:pt x="6250" y="18213"/>
                  <a:pt x="5744" y="18640"/>
                </a:cubicBezTo>
                <a:cubicBezTo>
                  <a:pt x="5238" y="19067"/>
                  <a:pt x="4984" y="19603"/>
                  <a:pt x="4984" y="20250"/>
                </a:cubicBezTo>
                <a:lnTo>
                  <a:pt x="4984" y="21150"/>
                </a:lnTo>
                <a:cubicBezTo>
                  <a:pt x="4984" y="21281"/>
                  <a:pt x="5023" y="21389"/>
                  <a:pt x="5101" y="21474"/>
                </a:cubicBezTo>
                <a:cubicBezTo>
                  <a:pt x="5180" y="21558"/>
                  <a:pt x="5278" y="21600"/>
                  <a:pt x="5400" y="21600"/>
                </a:cubicBezTo>
                <a:lnTo>
                  <a:pt x="16200" y="21600"/>
                </a:lnTo>
                <a:cubicBezTo>
                  <a:pt x="16322" y="21600"/>
                  <a:pt x="16421" y="21558"/>
                  <a:pt x="16499" y="21474"/>
                </a:cubicBezTo>
                <a:cubicBezTo>
                  <a:pt x="16577" y="21389"/>
                  <a:pt x="16616" y="21281"/>
                  <a:pt x="16616" y="21150"/>
                </a:cubicBezTo>
                <a:lnTo>
                  <a:pt x="16616" y="20250"/>
                </a:lnTo>
                <a:cubicBezTo>
                  <a:pt x="16616" y="19603"/>
                  <a:pt x="16362" y="19067"/>
                  <a:pt x="15856" y="18640"/>
                </a:cubicBezTo>
                <a:cubicBezTo>
                  <a:pt x="15349" y="18213"/>
                  <a:pt x="14772" y="18000"/>
                  <a:pt x="14123" y="18000"/>
                </a:cubicBezTo>
                <a:cubicBezTo>
                  <a:pt x="13543" y="18000"/>
                  <a:pt x="13121" y="17827"/>
                  <a:pt x="12857" y="17480"/>
                </a:cubicBezTo>
                <a:cubicBezTo>
                  <a:pt x="12594" y="17132"/>
                  <a:pt x="12462" y="16706"/>
                  <a:pt x="12462" y="16200"/>
                </a:cubicBezTo>
                <a:cubicBezTo>
                  <a:pt x="12462" y="15722"/>
                  <a:pt x="12524" y="15303"/>
                  <a:pt x="12650" y="14941"/>
                </a:cubicBezTo>
                <a:cubicBezTo>
                  <a:pt x="12776" y="14580"/>
                  <a:pt x="13003" y="14241"/>
                  <a:pt x="13331" y="13922"/>
                </a:cubicBezTo>
                <a:cubicBezTo>
                  <a:pt x="13790" y="13537"/>
                  <a:pt x="14201" y="13092"/>
                  <a:pt x="14564" y="12585"/>
                </a:cubicBezTo>
                <a:cubicBezTo>
                  <a:pt x="15543" y="12539"/>
                  <a:pt x="16475" y="12331"/>
                  <a:pt x="17362" y="11960"/>
                </a:cubicBezTo>
                <a:cubicBezTo>
                  <a:pt x="18249" y="11590"/>
                  <a:pt x="18998" y="11132"/>
                  <a:pt x="19608" y="10589"/>
                </a:cubicBezTo>
                <a:cubicBezTo>
                  <a:pt x="20218" y="10045"/>
                  <a:pt x="20702" y="9436"/>
                  <a:pt x="21062" y="8761"/>
                </a:cubicBezTo>
                <a:cubicBezTo>
                  <a:pt x="21420" y="8086"/>
                  <a:pt x="21600" y="7416"/>
                  <a:pt x="21600" y="6750"/>
                </a:cubicBezTo>
                <a:lnTo>
                  <a:pt x="21600" y="4950"/>
                </a:lnTo>
                <a:cubicBezTo>
                  <a:pt x="21600" y="4575"/>
                  <a:pt x="21479" y="4256"/>
                  <a:pt x="21237" y="3993"/>
                </a:cubicBezTo>
                <a:cubicBezTo>
                  <a:pt x="21237" y="3993"/>
                  <a:pt x="21237" y="3993"/>
                  <a:pt x="21237" y="3993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文本框 42"/>
          <p:cNvSpPr txBox="1"/>
          <p:nvPr/>
        </p:nvSpPr>
        <p:spPr>
          <a:xfrm>
            <a:off x="4464389" y="3127967"/>
            <a:ext cx="1273223" cy="735549"/>
          </a:xfrm>
          <a:prstGeom prst="rect">
            <a:avLst/>
          </a:prstGeom>
          <a:noFill/>
        </p:spPr>
        <p:txBody>
          <a:bodyPr wrap="square" lIns="0" tIns="0" rIns="0" bIns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通常规则为在</a:t>
            </a: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PPT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文档下中英文各使用一种字体以保持全文档统一</a:t>
            </a:r>
            <a:endParaRPr lang="zh-CN" altLang="en-US" sz="9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464389" y="2897134"/>
            <a:ext cx="1273223" cy="230833"/>
          </a:xfrm>
          <a:prstGeom prst="rect">
            <a:avLst/>
          </a:prstGeom>
        </p:spPr>
        <p:txBody>
          <a:bodyPr wrap="none" lIns="0" tIns="0" rIns="0" bIns="0">
            <a:norm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</a:rPr>
              <a:t>标题文本预设</a:t>
            </a:r>
            <a:endParaRPr lang="zh-CN" altLang="en-US" sz="1400" b="1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任意多边形: 形状 9"/>
          <p:cNvSpPr/>
          <p:nvPr/>
        </p:nvSpPr>
        <p:spPr>
          <a:xfrm>
            <a:off x="5978832" y="2895774"/>
            <a:ext cx="163608" cy="1704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anchor="ctr"/>
          <a:lstStyle/>
          <a:p>
            <a:pPr algn="ctr"/>
            <a:endParaRPr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文本框 39"/>
          <p:cNvSpPr txBox="1"/>
          <p:nvPr/>
        </p:nvSpPr>
        <p:spPr>
          <a:xfrm>
            <a:off x="6383660" y="3127966"/>
            <a:ext cx="1273223" cy="735550"/>
          </a:xfrm>
          <a:prstGeom prst="rect">
            <a:avLst/>
          </a:prstGeom>
          <a:noFill/>
        </p:spPr>
        <p:txBody>
          <a:bodyPr wrap="square" lIns="0" tIns="0" rIns="0" bIns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900">
                <a:solidFill>
                  <a:schemeClr val="tx1">
                    <a:lumMod val="75000"/>
                    <a:lumOff val="25000"/>
                  </a:schemeClr>
                </a:solidFill>
              </a:rPr>
              <a:t>通常规则为在</a:t>
            </a:r>
            <a:r>
              <a:rPr lang="en-US" altLang="zh-CN" sz="900">
                <a:solidFill>
                  <a:schemeClr val="tx1">
                    <a:lumMod val="75000"/>
                    <a:lumOff val="25000"/>
                  </a:schemeClr>
                </a:solidFill>
              </a:rPr>
              <a:t>PPT</a:t>
            </a:r>
            <a:r>
              <a:rPr lang="zh-CN" altLang="en-US" sz="900">
                <a:solidFill>
                  <a:schemeClr val="tx1">
                    <a:lumMod val="75000"/>
                    <a:lumOff val="25000"/>
                  </a:schemeClr>
                </a:solidFill>
              </a:rPr>
              <a:t>文档下中英文各使用一种字体以保持全文档统一</a:t>
            </a:r>
            <a:endParaRPr lang="zh-CN" altLang="en-US" sz="9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383660" y="2897134"/>
            <a:ext cx="1273223" cy="230833"/>
          </a:xfrm>
          <a:prstGeom prst="rect">
            <a:avLst/>
          </a:prstGeom>
        </p:spPr>
        <p:txBody>
          <a:bodyPr wrap="none" lIns="0" tIns="0" rIns="0" bIns="0">
            <a:normAutofit/>
          </a:bodyPr>
          <a:lstStyle/>
          <a:p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标题文本预设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903596" y="78882"/>
            <a:ext cx="2830204" cy="577365"/>
            <a:chOff x="4086600" y="361949"/>
            <a:chExt cx="3915665" cy="577365"/>
          </a:xfrm>
        </p:grpSpPr>
        <p:sp>
          <p:nvSpPr>
            <p:cNvPr id="29" name="矩形 28"/>
            <p:cNvSpPr/>
            <p:nvPr/>
          </p:nvSpPr>
          <p:spPr>
            <a:xfrm>
              <a:off x="4732879" y="662315"/>
              <a:ext cx="262310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rgbClr val="FFA100"/>
                  </a:solidFill>
                  <a:latin typeface="+mj-ea"/>
                  <a:ea typeface="+mj-ea"/>
                </a:rPr>
                <a:t>Click here to add a title</a:t>
              </a:r>
              <a:endParaRPr lang="zh-CN" altLang="en-US" sz="1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4086600" y="361949"/>
              <a:ext cx="391566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b="1" dirty="0">
                  <a:solidFill>
                    <a:srgbClr val="FFA100"/>
                  </a:solidFill>
                  <a:latin typeface="+mj-ea"/>
                  <a:ea typeface="+mj-ea"/>
                </a:rPr>
                <a:t>点击此处添加标题</a:t>
              </a:r>
              <a:endParaRPr lang="zh-CN" altLang="en-US" sz="2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353930" y="69357"/>
            <a:ext cx="700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500">
        <p:random/>
      </p:transition>
    </mc:Choice>
    <mc:Fallback>
      <p:transition spd="slow" advTm="25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  <p:bldP spid="27" grpId="0" animBg="1"/>
      <p:bldP spid="20" grpId="0" animBg="1"/>
      <p:bldP spid="21" grpId="0"/>
      <p:bldP spid="22" grpId="0"/>
      <p:bldP spid="16" grpId="0"/>
      <p:bldP spid="18" grpId="0" animBg="1"/>
      <p:bldP spid="19" grpId="0"/>
      <p:bldP spid="13" grpId="0" animBg="1"/>
      <p:bldP spid="14" grpId="0"/>
      <p:bldP spid="15" grpId="0"/>
      <p:bldP spid="10" grpId="0" animBg="1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16"/>
          <p:cNvSpPr/>
          <p:nvPr/>
        </p:nvSpPr>
        <p:spPr>
          <a:xfrm>
            <a:off x="6285469" y="1619630"/>
            <a:ext cx="1064454" cy="1064454"/>
          </a:xfrm>
          <a:prstGeom prst="ellipse">
            <a:avLst/>
          </a:prstGeom>
          <a:noFill/>
          <a:ln w="5080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5" name="Oval 17"/>
          <p:cNvSpPr/>
          <p:nvPr/>
        </p:nvSpPr>
        <p:spPr>
          <a:xfrm>
            <a:off x="6048515" y="1386834"/>
            <a:ext cx="1535618" cy="1535618"/>
          </a:xfrm>
          <a:prstGeom prst="ellipse">
            <a:avLst/>
          </a:prstGeom>
          <a:noFill/>
          <a:ln w="50800">
            <a:solidFill>
              <a:srgbClr val="FF5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6" name="PA_椭圆 18"/>
          <p:cNvSpPr/>
          <p:nvPr>
            <p:custDataLst>
              <p:tags r:id="rId1"/>
            </p:custDataLst>
          </p:nvPr>
        </p:nvSpPr>
        <p:spPr>
          <a:xfrm>
            <a:off x="7214818" y="1484525"/>
            <a:ext cx="270210" cy="270210"/>
          </a:xfrm>
          <a:prstGeom prst="ellipse">
            <a:avLst/>
          </a:prstGeom>
          <a:solidFill>
            <a:schemeClr val="accent3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7" name="Rectangle: Rounded Corners 20"/>
          <p:cNvSpPr/>
          <p:nvPr/>
        </p:nvSpPr>
        <p:spPr>
          <a:xfrm>
            <a:off x="6317179" y="2740175"/>
            <a:ext cx="996355" cy="310139"/>
          </a:xfrm>
          <a:prstGeom prst="roundRect">
            <a:avLst/>
          </a:prstGeom>
          <a:solidFill>
            <a:schemeClr val="accent3"/>
          </a:solidFill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100"/>
              <a:t>标题文本预设</a:t>
            </a:r>
            <a:endParaRPr lang="zh-CN" altLang="en-US" sz="1100"/>
          </a:p>
        </p:txBody>
      </p:sp>
      <p:sp>
        <p:nvSpPr>
          <p:cNvPr id="8" name="Oval 4"/>
          <p:cNvSpPr/>
          <p:nvPr/>
        </p:nvSpPr>
        <p:spPr>
          <a:xfrm>
            <a:off x="1798756" y="1619630"/>
            <a:ext cx="1064454" cy="1064454"/>
          </a:xfrm>
          <a:prstGeom prst="ellipse">
            <a:avLst/>
          </a:prstGeom>
          <a:noFill/>
          <a:ln w="508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9" name="Oval 5"/>
          <p:cNvSpPr/>
          <p:nvPr/>
        </p:nvSpPr>
        <p:spPr>
          <a:xfrm>
            <a:off x="1561803" y="1386834"/>
            <a:ext cx="1535618" cy="1535618"/>
          </a:xfrm>
          <a:prstGeom prst="ellipse">
            <a:avLst/>
          </a:prstGeom>
          <a:noFill/>
          <a:ln w="50800">
            <a:solidFill>
              <a:srgbClr val="FF81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0" name="PA_椭圆 6"/>
          <p:cNvSpPr/>
          <p:nvPr>
            <p:custDataLst>
              <p:tags r:id="rId2"/>
            </p:custDataLst>
          </p:nvPr>
        </p:nvSpPr>
        <p:spPr>
          <a:xfrm>
            <a:off x="2728106" y="1484525"/>
            <a:ext cx="270210" cy="270210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1" name="Rectangle: Rounded Corners 8"/>
          <p:cNvSpPr/>
          <p:nvPr/>
        </p:nvSpPr>
        <p:spPr>
          <a:xfrm>
            <a:off x="1830467" y="2740175"/>
            <a:ext cx="996355" cy="310139"/>
          </a:xfrm>
          <a:prstGeom prst="roundRect">
            <a:avLst/>
          </a:prstGeom>
          <a:solidFill>
            <a:schemeClr val="accent1"/>
          </a:solidFill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100"/>
              <a:t>标题文本预设</a:t>
            </a:r>
            <a:endParaRPr lang="zh-CN" altLang="en-US" sz="1100"/>
          </a:p>
        </p:txBody>
      </p:sp>
      <p:sp>
        <p:nvSpPr>
          <p:cNvPr id="12" name="Oval 1"/>
          <p:cNvSpPr/>
          <p:nvPr/>
        </p:nvSpPr>
        <p:spPr>
          <a:xfrm>
            <a:off x="1812034" y="1638301"/>
            <a:ext cx="1037899" cy="1027113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3" name="Oval 10"/>
          <p:cNvSpPr/>
          <p:nvPr/>
        </p:nvSpPr>
        <p:spPr>
          <a:xfrm>
            <a:off x="4043081" y="1619630"/>
            <a:ext cx="1064454" cy="1064454"/>
          </a:xfrm>
          <a:prstGeom prst="ellipse">
            <a:avLst/>
          </a:prstGeom>
          <a:noFill/>
          <a:ln w="50800"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4" name="Oval 11"/>
          <p:cNvSpPr/>
          <p:nvPr/>
        </p:nvSpPr>
        <p:spPr>
          <a:xfrm>
            <a:off x="3806127" y="1386834"/>
            <a:ext cx="1535618" cy="1535618"/>
          </a:xfrm>
          <a:prstGeom prst="ellipse">
            <a:avLst/>
          </a:prstGeom>
          <a:noFill/>
          <a:ln w="50800">
            <a:solidFill>
              <a:srgbClr val="FFA7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5" name="PA_椭圆 12"/>
          <p:cNvSpPr/>
          <p:nvPr>
            <p:custDataLst>
              <p:tags r:id="rId4"/>
            </p:custDataLst>
          </p:nvPr>
        </p:nvSpPr>
        <p:spPr>
          <a:xfrm>
            <a:off x="4972430" y="1484525"/>
            <a:ext cx="270210" cy="270210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6" name="Rectangle: Rounded Corners 14"/>
          <p:cNvSpPr/>
          <p:nvPr/>
        </p:nvSpPr>
        <p:spPr>
          <a:xfrm>
            <a:off x="4074791" y="2740175"/>
            <a:ext cx="996355" cy="310139"/>
          </a:xfrm>
          <a:prstGeom prst="roundRect">
            <a:avLst/>
          </a:prstGeom>
          <a:solidFill>
            <a:schemeClr val="accent2"/>
          </a:solidFill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algn="ctr"/>
            <a:r>
              <a:rPr lang="zh-CN" altLang="en-US" sz="1100"/>
              <a:t>标题文本预设</a:t>
            </a:r>
            <a:endParaRPr lang="zh-CN" altLang="en-US" sz="1100"/>
          </a:p>
        </p:txBody>
      </p:sp>
      <p:sp>
        <p:nvSpPr>
          <p:cNvPr id="17" name="Oval 2"/>
          <p:cNvSpPr/>
          <p:nvPr/>
        </p:nvSpPr>
        <p:spPr>
          <a:xfrm>
            <a:off x="4059169" y="1638301"/>
            <a:ext cx="1037899" cy="1027113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8" name="Oval 3"/>
          <p:cNvSpPr/>
          <p:nvPr/>
        </p:nvSpPr>
        <p:spPr>
          <a:xfrm>
            <a:off x="6298747" y="1638301"/>
            <a:ext cx="1037899" cy="1027113"/>
          </a:xfrm>
          <a:prstGeom prst="ellips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FF0000"/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9" name="TextBox 23"/>
          <p:cNvSpPr txBox="1"/>
          <p:nvPr/>
        </p:nvSpPr>
        <p:spPr>
          <a:xfrm>
            <a:off x="1503683" y="3183872"/>
            <a:ext cx="1649922" cy="161191"/>
          </a:xfrm>
          <a:prstGeom prst="rect">
            <a:avLst/>
          </a:prstGeom>
        </p:spPr>
        <p:txBody>
          <a:bodyPr vert="horz" wrap="none" lIns="0" tIns="0" rIns="0" bIns="0" anchor="b" anchorCtr="0">
            <a:normAutofit fontScale="77500" lnSpcReduction="20000"/>
          </a:bodyPr>
          <a:lstStyle/>
          <a:p>
            <a:pPr algn="ctr"/>
            <a:r>
              <a:rPr lang="zh-CN" altLang="en-US" sz="1600" b="1" kern="900" dirty="0">
                <a:solidFill>
                  <a:schemeClr val="accent1"/>
                </a:solidFill>
              </a:rPr>
              <a:t>标题文本预设</a:t>
            </a:r>
            <a:endParaRPr lang="zh-CN" altLang="en-US" sz="1600" b="1" kern="900" dirty="0">
              <a:solidFill>
                <a:schemeClr val="accent1"/>
              </a:solidFill>
            </a:endParaRPr>
          </a:p>
        </p:txBody>
      </p:sp>
      <p:sp>
        <p:nvSpPr>
          <p:cNvPr id="20" name="TextBox 24"/>
          <p:cNvSpPr txBox="1"/>
          <p:nvPr/>
        </p:nvSpPr>
        <p:spPr>
          <a:xfrm>
            <a:off x="1503683" y="3345062"/>
            <a:ext cx="1649922" cy="265965"/>
          </a:xfrm>
          <a:prstGeom prst="rect">
            <a:avLst/>
          </a:prstGeom>
        </p:spPr>
        <p:txBody>
          <a:bodyPr vert="horz" wrap="square" lIns="0" tIns="0" rIns="0" bIns="0" anchor="t" anchorCtr="0">
            <a:normAutofit fontScale="70000" lnSpcReduction="20000"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</a:rPr>
              <a:t>（建议使用主题字体）</a:t>
            </a:r>
            <a:endParaRPr lang="zh-CN" altLang="en-US" sz="110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21" name="TextBox 35"/>
          <p:cNvSpPr txBox="1"/>
          <p:nvPr/>
        </p:nvSpPr>
        <p:spPr>
          <a:xfrm>
            <a:off x="3740544" y="3183872"/>
            <a:ext cx="1649922" cy="161191"/>
          </a:xfrm>
          <a:prstGeom prst="rect">
            <a:avLst/>
          </a:prstGeom>
        </p:spPr>
        <p:txBody>
          <a:bodyPr vert="horz" wrap="none" lIns="0" tIns="0" rIns="0" bIns="0" anchor="b" anchorCtr="0">
            <a:normAutofit fontScale="77500" lnSpcReduction="20000"/>
          </a:bodyPr>
          <a:lstStyle/>
          <a:p>
            <a:pPr algn="ctr"/>
            <a:r>
              <a:rPr lang="zh-CN" altLang="en-US" sz="1600" b="1" kern="900">
                <a:solidFill>
                  <a:schemeClr val="accent2"/>
                </a:solidFill>
              </a:rPr>
              <a:t>标题文本预设</a:t>
            </a:r>
            <a:endParaRPr lang="zh-CN" altLang="en-US" sz="1600" b="1" kern="900">
              <a:solidFill>
                <a:schemeClr val="accent2"/>
              </a:solidFill>
            </a:endParaRPr>
          </a:p>
        </p:txBody>
      </p:sp>
      <p:sp>
        <p:nvSpPr>
          <p:cNvPr id="22" name="TextBox 36"/>
          <p:cNvSpPr txBox="1"/>
          <p:nvPr/>
        </p:nvSpPr>
        <p:spPr>
          <a:xfrm>
            <a:off x="3740544" y="3345062"/>
            <a:ext cx="1649922" cy="265965"/>
          </a:xfrm>
          <a:prstGeom prst="rect">
            <a:avLst/>
          </a:prstGeom>
        </p:spPr>
        <p:txBody>
          <a:bodyPr vert="horz" wrap="square" lIns="0" tIns="0" rIns="0" bIns="0" anchor="t" anchorCtr="0">
            <a:normAutofit fontScale="70000" lnSpcReduction="20000"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</a:rPr>
              <a:t>（建议使用主题字体）</a:t>
            </a:r>
            <a:endParaRPr lang="zh-CN" altLang="en-US" sz="1100">
              <a:solidFill>
                <a:schemeClr val="dk1">
                  <a:lumMod val="100000"/>
                </a:schemeClr>
              </a:solidFill>
            </a:endParaRPr>
          </a:p>
        </p:txBody>
      </p:sp>
      <p:sp>
        <p:nvSpPr>
          <p:cNvPr id="23" name="TextBox 38"/>
          <p:cNvSpPr txBox="1"/>
          <p:nvPr/>
        </p:nvSpPr>
        <p:spPr>
          <a:xfrm>
            <a:off x="5990395" y="3183872"/>
            <a:ext cx="1649922" cy="161191"/>
          </a:xfrm>
          <a:prstGeom prst="rect">
            <a:avLst/>
          </a:prstGeom>
        </p:spPr>
        <p:txBody>
          <a:bodyPr vert="horz" wrap="none" lIns="0" tIns="0" rIns="0" bIns="0" anchor="b" anchorCtr="0">
            <a:normAutofit fontScale="77500" lnSpcReduction="20000"/>
          </a:bodyPr>
          <a:lstStyle/>
          <a:p>
            <a:pPr algn="ctr"/>
            <a:r>
              <a:rPr lang="zh-CN" altLang="en-US" sz="1600" b="1" kern="900">
                <a:solidFill>
                  <a:schemeClr val="accent3"/>
                </a:solidFill>
              </a:rPr>
              <a:t>标题文本预设</a:t>
            </a:r>
            <a:endParaRPr lang="zh-CN" altLang="en-US" sz="1600" b="1" kern="900">
              <a:solidFill>
                <a:schemeClr val="accent3"/>
              </a:solidFill>
            </a:endParaRPr>
          </a:p>
        </p:txBody>
      </p:sp>
      <p:sp>
        <p:nvSpPr>
          <p:cNvPr id="24" name="TextBox 39"/>
          <p:cNvSpPr txBox="1"/>
          <p:nvPr/>
        </p:nvSpPr>
        <p:spPr>
          <a:xfrm>
            <a:off x="5990395" y="3345062"/>
            <a:ext cx="1649922" cy="265965"/>
          </a:xfrm>
          <a:prstGeom prst="rect">
            <a:avLst/>
          </a:prstGeom>
        </p:spPr>
        <p:txBody>
          <a:bodyPr vert="horz" wrap="square" lIns="0" tIns="0" rIns="0" bIns="0" anchor="t" anchorCtr="0">
            <a:normAutofit fontScale="70000" lnSpcReduction="20000"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</a:rPr>
              <a:t>（建议使用主题字体）</a:t>
            </a:r>
            <a:endParaRPr lang="zh-CN" altLang="en-US" sz="1100">
              <a:solidFill>
                <a:schemeClr val="dk1">
                  <a:lumMod val="100000"/>
                </a:schemeClr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903596" y="78882"/>
            <a:ext cx="2830204" cy="577365"/>
            <a:chOff x="4086600" y="361949"/>
            <a:chExt cx="3915665" cy="577365"/>
          </a:xfrm>
        </p:grpSpPr>
        <p:sp>
          <p:nvSpPr>
            <p:cNvPr id="26" name="矩形 25"/>
            <p:cNvSpPr/>
            <p:nvPr/>
          </p:nvSpPr>
          <p:spPr>
            <a:xfrm>
              <a:off x="4732879" y="662315"/>
              <a:ext cx="2623109" cy="276999"/>
            </a:xfrm>
            <a:prstGeom prst="rect">
              <a:avLst/>
            </a:prstGeom>
            <a:ln>
              <a:noFill/>
            </a:ln>
            <a:extLst>
              <a:ext uri="{91240B29-F687-4F45-9708-019B960494DF}">
                <a14:hiddenLine xmlns:a14="http://schemas.microsoft.com/office/drawing/2010/main">
                  <a:solidFill>
                    <a:srgbClr val="FF0000"/>
                  </a:solidFill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rgbClr val="FFA100"/>
                  </a:solidFill>
                  <a:latin typeface="+mj-ea"/>
                  <a:ea typeface="+mj-ea"/>
                </a:rPr>
                <a:t>Click here to add a title</a:t>
              </a:r>
              <a:endParaRPr lang="zh-CN" altLang="en-US" sz="1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4086600" y="361949"/>
              <a:ext cx="3915665" cy="43088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>
                  <a:solidFill>
                    <a:srgbClr val="FF0000"/>
                  </a:solidFill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b="1" dirty="0">
                  <a:solidFill>
                    <a:srgbClr val="FFA100"/>
                  </a:solidFill>
                  <a:latin typeface="+mj-ea"/>
                  <a:ea typeface="+mj-ea"/>
                </a:rPr>
                <a:t>点击此处添加标题</a:t>
              </a:r>
              <a:endParaRPr lang="zh-CN" altLang="en-US" sz="2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353930" y="69357"/>
            <a:ext cx="700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300">
        <p:random/>
      </p:transition>
    </mc:Choice>
    <mc:Fallback>
      <p:transition spd="slow" advTm="43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82716E-6 C 0.03212 0.05926 0.03126 0.15402 -0.00208 0.21111 C -0.03542 0.26852 -0.08855 0.26667 -0.12084 0.2071 C -0.15296 0.14784 -0.15209 0.05371 -0.11875 -0.00339 C -0.08542 -0.0608 -0.0323 -0.05926 5E-6 -3.82716E-6 L -0.00017 -0.0003 L 5E-6 -3.82716E-6 Z " pathEditMode="relative" rAng="8160000" ptsTypes="AAAAAAA">
                                      <p:cBhvr>
                                        <p:cTn id="5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24" y="10370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23457E-7 C 0.03455 0.05525 0.03733 0.15 0.00625 0.21111 C -0.02465 0.27222 -0.07778 0.27716 -0.11233 0.22191 C -0.1467 0.16667 -0.14948 0.07253 -0.1184 0.01142 C -0.0875 -0.05 -0.03438 -0.05494 1.38889E-6 -1.23457E-7 L 1.38889E-6 -1.23457E-7 L 1.38889E-6 -1.23457E-7 Z " pathEditMode="relative" rAng="7920000" ptsTypes="AAAAAAA">
                                      <p:cBhvr>
                                        <p:cTn id="6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90" y="11111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93827E-6 C 0.03541 0.05308 0.0401 0.14753 0.01024 0.21049 C -0.01945 0.27376 -0.0724 0.28179 -0.10799 0.2287 C -0.14341 0.17561 -0.14809 0.08179 -0.11823 0.01882 C -0.08854 -0.04445 -0.03559 -0.05278 3.33333E-6 4.93827E-6 L -0.00018 4.93827E-6 L 3.33333E-6 4.93827E-6 Z " pathEditMode="relative" rAng="7800000" ptsTypes="AAAAAAA">
                                      <p:cBhvr>
                                        <p:cTn id="76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82" y="114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500"/>
                            </p:stCondLst>
                            <p:childTnLst>
                              <p:par>
                                <p:cTn id="7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00"/>
                            </p:stCondLst>
                            <p:childTnLst>
                              <p:par>
                                <p:cTn id="9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6" grpId="1" animBg="1"/>
      <p:bldP spid="7" grpId="0" animBg="1"/>
      <p:bldP spid="8" grpId="0" animBg="1"/>
      <p:bldP spid="9" grpId="0" animBg="1"/>
      <p:bldP spid="10" grpId="0" animBg="1"/>
      <p:bldP spid="10" grpId="1" animBg="1"/>
      <p:bldP spid="11" grpId="0" animBg="1"/>
      <p:bldP spid="12" grpId="0" animBg="1"/>
      <p:bldP spid="13" grpId="0" animBg="1"/>
      <p:bldP spid="14" grpId="0" animBg="1"/>
      <p:bldP spid="15" grpId="0" animBg="1"/>
      <p:bldP spid="15" grpId="1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2304" y="3639126"/>
            <a:ext cx="2213040" cy="1243692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4136" y="2852701"/>
            <a:ext cx="2853175" cy="2024047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4759" y="2921838"/>
            <a:ext cx="2274005" cy="1896020"/>
          </a:xfrm>
          <a:prstGeom prst="rect">
            <a:avLst/>
          </a:prstGeom>
        </p:spPr>
      </p:pic>
      <p:grpSp>
        <p:nvGrpSpPr>
          <p:cNvPr id="44" name="组合 43"/>
          <p:cNvGrpSpPr/>
          <p:nvPr/>
        </p:nvGrpSpPr>
        <p:grpSpPr>
          <a:xfrm>
            <a:off x="7337379" y="127341"/>
            <a:ext cx="1421290" cy="887160"/>
            <a:chOff x="7180022" y="219753"/>
            <a:chExt cx="1592029" cy="993734"/>
          </a:xfrm>
        </p:grpSpPr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778317" y="219753"/>
              <a:ext cx="993734" cy="993734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180022" y="595615"/>
              <a:ext cx="1530229" cy="615749"/>
            </a:xfrm>
            <a:prstGeom prst="rect">
              <a:avLst/>
            </a:prstGeom>
          </p:spPr>
        </p:pic>
      </p:grpSp>
      <p:pic>
        <p:nvPicPr>
          <p:cNvPr id="34" name="图片 3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21461" y="4340776"/>
            <a:ext cx="1298561" cy="48162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5181" y="3053932"/>
            <a:ext cx="1079086" cy="438950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9187" y="23100"/>
            <a:ext cx="1298561" cy="2828789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1365388">
            <a:off x="1225006" y="192436"/>
            <a:ext cx="6693988" cy="2566638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03773" y="2005412"/>
            <a:ext cx="914479" cy="768163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131879" y="3991676"/>
            <a:ext cx="469433" cy="963251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79576" y="4059553"/>
            <a:ext cx="536494" cy="810838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538448" y="4010686"/>
            <a:ext cx="457240" cy="963251"/>
          </a:xfrm>
          <a:prstGeom prst="rect">
            <a:avLst/>
          </a:prstGeom>
        </p:spPr>
      </p:pic>
      <p:pic>
        <p:nvPicPr>
          <p:cNvPr id="43" name="图片 4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895611" y="4700137"/>
            <a:ext cx="304826" cy="213378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-280403" y="4822528"/>
            <a:ext cx="9748349" cy="323116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616084" y="4824641"/>
            <a:ext cx="2206943" cy="134124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50214" y="3962389"/>
            <a:ext cx="475529" cy="1024217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53985" y="4058786"/>
            <a:ext cx="548688" cy="926672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-110868" y="4644715"/>
            <a:ext cx="542591" cy="262151"/>
          </a:xfrm>
          <a:prstGeom prst="rect">
            <a:avLst/>
          </a:prstGeom>
        </p:spPr>
      </p:pic>
      <p:sp>
        <p:nvSpPr>
          <p:cNvPr id="45" name="矩形 44"/>
          <p:cNvSpPr/>
          <p:nvPr/>
        </p:nvSpPr>
        <p:spPr>
          <a:xfrm>
            <a:off x="2385180" y="2760704"/>
            <a:ext cx="437364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b="1" i="0" dirty="0">
                <a:solidFill>
                  <a:schemeClr val="tx2"/>
                </a:solidFill>
                <a:effectLst/>
                <a:latin typeface="造字工房悦黑演示版常规体" pitchFamily="50" charset="-122"/>
                <a:ea typeface="造字工房悦黑演示版常规体" pitchFamily="50" charset="-122"/>
              </a:rPr>
              <a:t>点击此处添加标题</a:t>
            </a:r>
            <a:endParaRPr lang="en-US" altLang="zh-CN" sz="2400" b="1" i="0" dirty="0">
              <a:solidFill>
                <a:schemeClr val="tx2"/>
              </a:solidFill>
              <a:effectLst/>
              <a:latin typeface="造字工房悦黑演示版常规体" pitchFamily="50" charset="-122"/>
              <a:ea typeface="造字工房悦黑演示版常规体" pitchFamily="50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385180" y="3070663"/>
            <a:ext cx="437364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accent5"/>
                </a:solidFill>
              </a:rPr>
              <a:t>Here to add a title</a:t>
            </a:r>
            <a:endParaRPr lang="en-US" altLang="zh-CN" sz="3200" b="1" i="0" dirty="0">
              <a:solidFill>
                <a:schemeClr val="accent5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3649269" y="1111230"/>
            <a:ext cx="1845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</a:rPr>
              <a:t>02</a:t>
            </a:r>
            <a:endParaRPr lang="zh-CN" altLang="en-US" sz="9600" b="1" dirty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</a:endParaRPr>
          </a:p>
        </p:txBody>
      </p:sp>
      <p:pic>
        <p:nvPicPr>
          <p:cNvPr id="48" name="图片 47"/>
          <p:cNvPicPr>
            <a:picLocks noChangeAspect="1"/>
          </p:cNvPicPr>
          <p:nvPr/>
        </p:nvPicPr>
        <p:blipFill rotWithShape="1">
          <a:blip r:embed="rId8"/>
          <a:srcRect l="49570" t="20919" r="34859" b="7901"/>
          <a:stretch>
            <a:fillRect/>
          </a:stretch>
        </p:blipFill>
        <p:spPr>
          <a:xfrm rot="16200000">
            <a:off x="4470898" y="1593712"/>
            <a:ext cx="202204" cy="201352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4600">
        <p14:warp dir="in"/>
      </p:transition>
    </mc:Choice>
    <mc:Fallback>
      <p:transition spd="slow" advTm="46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00"/>
                            </p:stCondLst>
                            <p:childTnLst>
                              <p:par>
                                <p:cTn id="8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6667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1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83"/>
                            </p:stCondLst>
                            <p:childTnLst>
                              <p:par>
                                <p:cTn id="9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583"/>
                            </p:stCondLst>
                            <p:childTnLst>
                              <p:par>
                                <p:cTn id="10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椭圆 30"/>
          <p:cNvSpPr/>
          <p:nvPr/>
        </p:nvSpPr>
        <p:spPr>
          <a:xfrm>
            <a:off x="1975608" y="1657946"/>
            <a:ext cx="772870" cy="772869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</a:p>
        </p:txBody>
      </p:sp>
      <p:sp>
        <p:nvSpPr>
          <p:cNvPr id="32" name="弦形 31"/>
          <p:cNvSpPr/>
          <p:nvPr/>
        </p:nvSpPr>
        <p:spPr>
          <a:xfrm>
            <a:off x="2052896" y="1735233"/>
            <a:ext cx="618295" cy="618294"/>
          </a:xfrm>
          <a:prstGeom prst="chord">
            <a:avLst>
              <a:gd name="adj1" fmla="val 1168272"/>
              <a:gd name="adj2" fmla="val 9631728"/>
            </a:avLst>
          </a:prstGeom>
          <a:solidFill>
            <a:schemeClr val="accent1">
              <a:lumMod val="100000"/>
            </a:schemeClr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29" name="椭圆 28"/>
          <p:cNvSpPr/>
          <p:nvPr/>
        </p:nvSpPr>
        <p:spPr>
          <a:xfrm>
            <a:off x="4205006" y="1657946"/>
            <a:ext cx="772870" cy="772869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</a:p>
        </p:txBody>
      </p:sp>
      <p:sp>
        <p:nvSpPr>
          <p:cNvPr id="30" name="弦形 29"/>
          <p:cNvSpPr/>
          <p:nvPr/>
        </p:nvSpPr>
        <p:spPr>
          <a:xfrm>
            <a:off x="4282294" y="1735233"/>
            <a:ext cx="618295" cy="618294"/>
          </a:xfrm>
          <a:prstGeom prst="chord">
            <a:avLst>
              <a:gd name="adj1" fmla="val 20431728"/>
              <a:gd name="adj2" fmla="val 11968272"/>
            </a:avLst>
          </a:prstGeom>
          <a:solidFill>
            <a:schemeClr val="accent2">
              <a:lumMod val="100000"/>
            </a:schemeClr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27" name="椭圆 26"/>
          <p:cNvSpPr/>
          <p:nvPr/>
        </p:nvSpPr>
        <p:spPr>
          <a:xfrm>
            <a:off x="6434402" y="1657946"/>
            <a:ext cx="772870" cy="772869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anchor="ctr"/>
          <a:lstStyle/>
          <a:p>
            <a:pPr algn="ctr"/>
          </a:p>
        </p:txBody>
      </p:sp>
      <p:sp>
        <p:nvSpPr>
          <p:cNvPr id="28" name="弦形 27"/>
          <p:cNvSpPr/>
          <p:nvPr/>
        </p:nvSpPr>
        <p:spPr>
          <a:xfrm>
            <a:off x="6511690" y="1735233"/>
            <a:ext cx="618295" cy="618294"/>
          </a:xfrm>
          <a:prstGeom prst="chord">
            <a:avLst>
              <a:gd name="adj1" fmla="val 16200000"/>
              <a:gd name="adj2" fmla="val 16200000"/>
            </a:avLst>
          </a:prstGeom>
          <a:solidFill>
            <a:schemeClr val="accent3">
              <a:lumMod val="100000"/>
            </a:schemeClr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cxnSp>
        <p:nvCxnSpPr>
          <p:cNvPr id="24" name="直接连接符 23"/>
          <p:cNvCxnSpPr/>
          <p:nvPr/>
        </p:nvCxnSpPr>
        <p:spPr>
          <a:xfrm>
            <a:off x="2814296" y="2083174"/>
            <a:ext cx="369208" cy="458302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 flipH="1">
            <a:off x="3731664" y="2044380"/>
            <a:ext cx="407523" cy="506544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5043694" y="2071029"/>
            <a:ext cx="369208" cy="458302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H="1">
            <a:off x="5961063" y="2032236"/>
            <a:ext cx="407522" cy="506545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2" name="组合 41"/>
          <p:cNvGrpSpPr/>
          <p:nvPr/>
        </p:nvGrpSpPr>
        <p:grpSpPr>
          <a:xfrm>
            <a:off x="1429652" y="2576656"/>
            <a:ext cx="1346330" cy="541684"/>
            <a:chOff x="1429652" y="2576656"/>
            <a:chExt cx="1346330" cy="541684"/>
          </a:xfrm>
        </p:grpSpPr>
        <p:sp>
          <p:nvSpPr>
            <p:cNvPr id="9" name="矩形 8"/>
            <p:cNvSpPr/>
            <p:nvPr/>
          </p:nvSpPr>
          <p:spPr>
            <a:xfrm>
              <a:off x="1517762" y="2576656"/>
              <a:ext cx="1258217" cy="230911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r">
                <a:buClr>
                  <a:srgbClr val="E24848"/>
                </a:buClr>
                <a:defRPr/>
              </a:pPr>
              <a:r>
                <a:rPr lang="zh-CN" altLang="en-US" sz="900" b="1" noProof="1"/>
                <a:t>标题文本预设</a:t>
              </a:r>
              <a:endParaRPr lang="zh-CN" altLang="en-US" sz="900" b="1" noProof="1"/>
            </a:p>
          </p:txBody>
        </p:sp>
        <p:sp>
          <p:nvSpPr>
            <p:cNvPr id="10" name="矩形 9"/>
            <p:cNvSpPr/>
            <p:nvPr/>
          </p:nvSpPr>
          <p:spPr>
            <a:xfrm>
              <a:off x="1429652" y="2828651"/>
              <a:ext cx="1346330" cy="289689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r"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400" noProof="1">
                  <a:solidFill>
                    <a:sysClr val="windowText" lastClr="000000"/>
                  </a:solidFill>
                </a:rPr>
                <a:t>此部分内容作为文字排版占位显示</a:t>
              </a:r>
              <a:br>
                <a:rPr lang="zh-CN" altLang="en-US" sz="400" noProof="1">
                  <a:solidFill>
                    <a:sysClr val="windowText" lastClr="000000"/>
                  </a:solidFill>
                </a:rPr>
              </a:br>
              <a:r>
                <a:rPr lang="zh-CN" altLang="en-US" sz="400" noProof="1">
                  <a:solidFill>
                    <a:sysClr val="windowText" lastClr="000000"/>
                  </a:solidFill>
                </a:rPr>
                <a:t>（建议使用主题字体）</a:t>
              </a:r>
              <a:endParaRPr lang="zh-CN" altLang="en-US" sz="400" noProof="1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831449" y="2478240"/>
            <a:ext cx="1535836" cy="566874"/>
            <a:chOff x="5572814" y="4397582"/>
            <a:chExt cx="1844755" cy="831130"/>
          </a:xfrm>
        </p:grpSpPr>
        <p:sp>
          <p:nvSpPr>
            <p:cNvPr id="19" name="矩形 18"/>
            <p:cNvSpPr/>
            <p:nvPr/>
          </p:nvSpPr>
          <p:spPr>
            <a:xfrm>
              <a:off x="5572814" y="4397582"/>
              <a:ext cx="1844752" cy="338554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buClr>
                  <a:srgbClr val="E24848"/>
                </a:buClr>
                <a:defRPr/>
              </a:pPr>
              <a:r>
                <a:rPr lang="zh-CN" altLang="en-US" sz="900" b="1" noProof="1"/>
                <a:t>标题文本预设</a:t>
              </a:r>
              <a:endParaRPr lang="zh-CN" altLang="en-US" sz="900" b="1" noProof="1"/>
            </a:p>
          </p:txBody>
        </p:sp>
        <p:sp>
          <p:nvSpPr>
            <p:cNvPr id="20" name="矩形 19"/>
            <p:cNvSpPr/>
            <p:nvPr/>
          </p:nvSpPr>
          <p:spPr>
            <a:xfrm>
              <a:off x="5572814" y="4767047"/>
              <a:ext cx="1844755" cy="461665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500" noProof="1">
                  <a:solidFill>
                    <a:sysClr val="windowText" lastClr="000000"/>
                  </a:solidFill>
                </a:rPr>
                <a:t>此部分内容作为文字排版占位显示</a:t>
              </a:r>
              <a:br>
                <a:rPr lang="zh-CN" altLang="en-US" sz="500" noProof="1">
                  <a:solidFill>
                    <a:sysClr val="windowText" lastClr="000000"/>
                  </a:solidFill>
                </a:rPr>
              </a:br>
              <a:r>
                <a:rPr lang="zh-CN" altLang="en-US" sz="500" noProof="1">
                  <a:solidFill>
                    <a:sysClr val="windowText" lastClr="000000"/>
                  </a:solidFill>
                </a:rPr>
                <a:t>（建议使用主题字体）</a:t>
              </a:r>
              <a:endParaRPr lang="zh-CN" altLang="en-US" sz="500" noProof="1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3143616" y="2264311"/>
            <a:ext cx="666250" cy="188928"/>
          </a:xfrm>
          <a:prstGeom prst="rect">
            <a:avLst/>
          </a:prstGeom>
        </p:spPr>
        <p:txBody>
          <a:bodyPr wrap="none">
            <a:normAutofit fontScale="55000" lnSpcReduction="20000"/>
          </a:bodyPr>
          <a:lstStyle/>
          <a:p>
            <a:pPr algn="ctr">
              <a:buClr>
                <a:srgbClr val="E24848"/>
              </a:buClr>
              <a:defRPr/>
            </a:pPr>
            <a:r>
              <a:rPr lang="zh-CN" altLang="en-US" sz="1200" noProof="1">
                <a:solidFill>
                  <a:sysClr val="windowText" lastClr="000000"/>
                </a:solidFill>
              </a:rPr>
              <a:t>关键词</a:t>
            </a:r>
            <a:endParaRPr lang="zh-CN" altLang="en-US" sz="1200" noProof="1">
              <a:solidFill>
                <a:sysClr val="windowText" lastClr="000000"/>
              </a:solidFill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6368585" y="2574678"/>
            <a:ext cx="1345764" cy="541683"/>
            <a:chOff x="6368585" y="2574678"/>
            <a:chExt cx="1345764" cy="541683"/>
          </a:xfrm>
        </p:grpSpPr>
        <p:sp>
          <p:nvSpPr>
            <p:cNvPr id="13" name="矩形 12"/>
            <p:cNvSpPr/>
            <p:nvPr/>
          </p:nvSpPr>
          <p:spPr>
            <a:xfrm>
              <a:off x="6368585" y="2574678"/>
              <a:ext cx="1258217" cy="230911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>
                <a:buClr>
                  <a:srgbClr val="E24848"/>
                </a:buClr>
                <a:defRPr/>
              </a:pPr>
              <a:r>
                <a:rPr lang="zh-CN" altLang="en-US" sz="900" b="1" noProof="1"/>
                <a:t>标题文本预设</a:t>
              </a:r>
              <a:endParaRPr lang="zh-CN" altLang="en-US" sz="900" b="1" noProof="1"/>
            </a:p>
          </p:txBody>
        </p:sp>
        <p:sp>
          <p:nvSpPr>
            <p:cNvPr id="14" name="矩形 13"/>
            <p:cNvSpPr/>
            <p:nvPr/>
          </p:nvSpPr>
          <p:spPr>
            <a:xfrm>
              <a:off x="6368585" y="2826672"/>
              <a:ext cx="1345764" cy="289689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400" noProof="1">
                  <a:solidFill>
                    <a:sysClr val="windowText" lastClr="000000"/>
                  </a:solidFill>
                </a:rPr>
                <a:t>此部分内容作为文字排版占位显示</a:t>
              </a:r>
              <a:br>
                <a:rPr lang="zh-CN" altLang="en-US" sz="400" noProof="1">
                  <a:solidFill>
                    <a:sysClr val="windowText" lastClr="000000"/>
                  </a:solidFill>
                </a:rPr>
              </a:br>
              <a:r>
                <a:rPr lang="zh-CN" altLang="en-US" sz="400" noProof="1">
                  <a:solidFill>
                    <a:sysClr val="windowText" lastClr="000000"/>
                  </a:solidFill>
                </a:rPr>
                <a:t>（建议使用主题字体）</a:t>
              </a:r>
              <a:endParaRPr lang="zh-CN" altLang="en-US" sz="400" noProof="1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5367284" y="2264311"/>
            <a:ext cx="666250" cy="188928"/>
          </a:xfrm>
          <a:prstGeom prst="rect">
            <a:avLst/>
          </a:prstGeom>
        </p:spPr>
        <p:txBody>
          <a:bodyPr wrap="none">
            <a:normAutofit fontScale="55000" lnSpcReduction="20000"/>
          </a:bodyPr>
          <a:lstStyle/>
          <a:p>
            <a:pPr algn="ctr">
              <a:buClr>
                <a:srgbClr val="E24848"/>
              </a:buClr>
              <a:defRPr/>
            </a:pPr>
            <a:r>
              <a:rPr lang="zh-CN" altLang="en-US" sz="1200" noProof="1">
                <a:solidFill>
                  <a:sysClr val="windowText" lastClr="000000"/>
                </a:solidFill>
              </a:rPr>
              <a:t>关键词</a:t>
            </a:r>
            <a:endParaRPr lang="zh-CN" altLang="en-US" sz="1200" noProof="1">
              <a:solidFill>
                <a:sysClr val="windowText" lastClr="0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655410" y="3504253"/>
            <a:ext cx="3838585" cy="365260"/>
          </a:xfrm>
          <a:prstGeom prst="rect">
            <a:avLst/>
          </a:prstGeom>
        </p:spPr>
        <p:txBody>
          <a:bodyPr wrap="square">
            <a:normAutofit fontScale="70000" lnSpcReduction="20000"/>
          </a:bodyPr>
          <a:lstStyle/>
          <a:p>
            <a:pPr algn="ctr">
              <a:lnSpc>
                <a:spcPct val="120000"/>
              </a:lnSpc>
              <a:buClr>
                <a:srgbClr val="E24848"/>
              </a:buClr>
              <a:defRPr/>
            </a:pPr>
            <a:r>
              <a:rPr lang="zh-CN" altLang="en-US" sz="1200" noProof="1">
                <a:solidFill>
                  <a:sysClr val="windowText" lastClr="000000"/>
                </a:solidFill>
              </a:rPr>
              <a:t>此部分内容作为文字排版占位显示（建议使用主题字体）</a:t>
            </a:r>
            <a:br>
              <a:rPr lang="zh-CN" altLang="en-US" sz="1200" noProof="1">
                <a:solidFill>
                  <a:sysClr val="windowText" lastClr="000000"/>
                </a:solidFill>
              </a:rPr>
            </a:br>
            <a:r>
              <a:rPr lang="zh-CN" altLang="en-US" sz="1200" noProof="1">
                <a:solidFill>
                  <a:sysClr val="windowText" lastClr="000000"/>
                </a:solidFill>
              </a:rPr>
              <a:t>如需更改请在（设置形状格式）菜单下（文本选项）中调整</a:t>
            </a:r>
            <a:endParaRPr lang="zh-CN" altLang="en-US" sz="1200" noProof="1">
              <a:solidFill>
                <a:sysClr val="windowText" lastClr="000000"/>
              </a:solidFill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5468850" y="2487981"/>
            <a:ext cx="436265" cy="436264"/>
            <a:chOff x="5468850" y="2487981"/>
            <a:chExt cx="436265" cy="436264"/>
          </a:xfrm>
        </p:grpSpPr>
        <p:sp>
          <p:nvSpPr>
            <p:cNvPr id="23" name="椭圆 22"/>
            <p:cNvSpPr/>
            <p:nvPr/>
          </p:nvSpPr>
          <p:spPr>
            <a:xfrm>
              <a:off x="5468850" y="2487981"/>
              <a:ext cx="436265" cy="436264"/>
            </a:xfrm>
            <a:prstGeom prst="ellipse">
              <a:avLst/>
            </a:prstGeom>
            <a:solidFill>
              <a:schemeClr val="tx2"/>
            </a:solidFill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7" name="任意多边形: 形状 16"/>
            <p:cNvSpPr/>
            <p:nvPr/>
          </p:nvSpPr>
          <p:spPr bwMode="auto">
            <a:xfrm>
              <a:off x="5594240" y="2613641"/>
              <a:ext cx="185483" cy="184940"/>
            </a:xfrm>
            <a:custGeom>
              <a:avLst/>
              <a:gdLst>
                <a:gd name="connsiteX0" fmla="*/ 15478 w 330200"/>
                <a:gd name="connsiteY0" fmla="*/ 259385 h 329235"/>
                <a:gd name="connsiteX1" fmla="*/ 314722 w 330200"/>
                <a:gd name="connsiteY1" fmla="*/ 259385 h 329235"/>
                <a:gd name="connsiteX2" fmla="*/ 330200 w 330200"/>
                <a:gd name="connsiteY2" fmla="*/ 274907 h 329235"/>
                <a:gd name="connsiteX3" fmla="*/ 330200 w 330200"/>
                <a:gd name="connsiteY3" fmla="*/ 313713 h 329235"/>
                <a:gd name="connsiteX4" fmla="*/ 314722 w 330200"/>
                <a:gd name="connsiteY4" fmla="*/ 329235 h 329235"/>
                <a:gd name="connsiteX5" fmla="*/ 15478 w 330200"/>
                <a:gd name="connsiteY5" fmla="*/ 329235 h 329235"/>
                <a:gd name="connsiteX6" fmla="*/ 0 w 330200"/>
                <a:gd name="connsiteY6" fmla="*/ 313713 h 329235"/>
                <a:gd name="connsiteX7" fmla="*/ 0 w 330200"/>
                <a:gd name="connsiteY7" fmla="*/ 274907 h 329235"/>
                <a:gd name="connsiteX8" fmla="*/ 15478 w 330200"/>
                <a:gd name="connsiteY8" fmla="*/ 259385 h 329235"/>
                <a:gd name="connsiteX9" fmla="*/ 157348 w 330200"/>
                <a:gd name="connsiteY9" fmla="*/ 2893 h 329235"/>
                <a:gd name="connsiteX10" fmla="*/ 172854 w 330200"/>
                <a:gd name="connsiteY10" fmla="*/ 2893 h 329235"/>
                <a:gd name="connsiteX11" fmla="*/ 322743 w 330200"/>
                <a:gd name="connsiteY11" fmla="*/ 101912 h 329235"/>
                <a:gd name="connsiteX12" fmla="*/ 329204 w 330200"/>
                <a:gd name="connsiteY12" fmla="*/ 118630 h 329235"/>
                <a:gd name="connsiteX13" fmla="*/ 314990 w 330200"/>
                <a:gd name="connsiteY13" fmla="*/ 128917 h 329235"/>
                <a:gd name="connsiteX14" fmla="*/ 299484 w 330200"/>
                <a:gd name="connsiteY14" fmla="*/ 128917 h 329235"/>
                <a:gd name="connsiteX15" fmla="*/ 299484 w 330200"/>
                <a:gd name="connsiteY15" fmla="*/ 229223 h 329235"/>
                <a:gd name="connsiteX16" fmla="*/ 269765 w 330200"/>
                <a:gd name="connsiteY16" fmla="*/ 229223 h 329235"/>
                <a:gd name="connsiteX17" fmla="*/ 269765 w 330200"/>
                <a:gd name="connsiteY17" fmla="*/ 128917 h 329235"/>
                <a:gd name="connsiteX18" fmla="*/ 220663 w 330200"/>
                <a:gd name="connsiteY18" fmla="*/ 128917 h 329235"/>
                <a:gd name="connsiteX19" fmla="*/ 220663 w 330200"/>
                <a:gd name="connsiteY19" fmla="*/ 229223 h 329235"/>
                <a:gd name="connsiteX20" fmla="*/ 189652 w 330200"/>
                <a:gd name="connsiteY20" fmla="*/ 229223 h 329235"/>
                <a:gd name="connsiteX21" fmla="*/ 189652 w 330200"/>
                <a:gd name="connsiteY21" fmla="*/ 128917 h 329235"/>
                <a:gd name="connsiteX22" fmla="*/ 140550 w 330200"/>
                <a:gd name="connsiteY22" fmla="*/ 128917 h 329235"/>
                <a:gd name="connsiteX23" fmla="*/ 140550 w 330200"/>
                <a:gd name="connsiteY23" fmla="*/ 229223 h 329235"/>
                <a:gd name="connsiteX24" fmla="*/ 109538 w 330200"/>
                <a:gd name="connsiteY24" fmla="*/ 229223 h 329235"/>
                <a:gd name="connsiteX25" fmla="*/ 109538 w 330200"/>
                <a:gd name="connsiteY25" fmla="*/ 128917 h 329235"/>
                <a:gd name="connsiteX26" fmla="*/ 60436 w 330200"/>
                <a:gd name="connsiteY26" fmla="*/ 128917 h 329235"/>
                <a:gd name="connsiteX27" fmla="*/ 60436 w 330200"/>
                <a:gd name="connsiteY27" fmla="*/ 229223 h 329235"/>
                <a:gd name="connsiteX28" fmla="*/ 30717 w 330200"/>
                <a:gd name="connsiteY28" fmla="*/ 229223 h 329235"/>
                <a:gd name="connsiteX29" fmla="*/ 30717 w 330200"/>
                <a:gd name="connsiteY29" fmla="*/ 128917 h 329235"/>
                <a:gd name="connsiteX30" fmla="*/ 15211 w 330200"/>
                <a:gd name="connsiteY30" fmla="*/ 128917 h 329235"/>
                <a:gd name="connsiteX31" fmla="*/ 997 w 330200"/>
                <a:gd name="connsiteY31" fmla="*/ 118630 h 329235"/>
                <a:gd name="connsiteX32" fmla="*/ 7458 w 330200"/>
                <a:gd name="connsiteY32" fmla="*/ 101912 h 329235"/>
                <a:gd name="connsiteX33" fmla="*/ 157348 w 330200"/>
                <a:gd name="connsiteY33" fmla="*/ 2893 h 3292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0200" h="329235">
                  <a:moveTo>
                    <a:pt x="15478" y="259385"/>
                  </a:moveTo>
                  <a:cubicBezTo>
                    <a:pt x="15478" y="259385"/>
                    <a:pt x="15478" y="259385"/>
                    <a:pt x="314722" y="259385"/>
                  </a:cubicBezTo>
                  <a:cubicBezTo>
                    <a:pt x="322461" y="259385"/>
                    <a:pt x="330200" y="265853"/>
                    <a:pt x="330200" y="274907"/>
                  </a:cubicBezTo>
                  <a:cubicBezTo>
                    <a:pt x="330200" y="274907"/>
                    <a:pt x="330200" y="274907"/>
                    <a:pt x="330200" y="313713"/>
                  </a:cubicBezTo>
                  <a:cubicBezTo>
                    <a:pt x="330200" y="322768"/>
                    <a:pt x="322461" y="329235"/>
                    <a:pt x="314722" y="329235"/>
                  </a:cubicBezTo>
                  <a:cubicBezTo>
                    <a:pt x="314722" y="329235"/>
                    <a:pt x="314722" y="329235"/>
                    <a:pt x="15478" y="329235"/>
                  </a:cubicBezTo>
                  <a:cubicBezTo>
                    <a:pt x="7739" y="329235"/>
                    <a:pt x="0" y="322768"/>
                    <a:pt x="0" y="313713"/>
                  </a:cubicBezTo>
                  <a:cubicBezTo>
                    <a:pt x="0" y="313713"/>
                    <a:pt x="0" y="313713"/>
                    <a:pt x="0" y="274907"/>
                  </a:cubicBezTo>
                  <a:cubicBezTo>
                    <a:pt x="0" y="265853"/>
                    <a:pt x="7739" y="259385"/>
                    <a:pt x="15478" y="259385"/>
                  </a:cubicBezTo>
                  <a:close/>
                  <a:moveTo>
                    <a:pt x="157348" y="2893"/>
                  </a:moveTo>
                  <a:cubicBezTo>
                    <a:pt x="161224" y="-965"/>
                    <a:pt x="168977" y="-965"/>
                    <a:pt x="172854" y="2893"/>
                  </a:cubicBezTo>
                  <a:cubicBezTo>
                    <a:pt x="172854" y="2893"/>
                    <a:pt x="172854" y="2893"/>
                    <a:pt x="322743" y="101912"/>
                  </a:cubicBezTo>
                  <a:cubicBezTo>
                    <a:pt x="329204" y="105770"/>
                    <a:pt x="331788" y="112200"/>
                    <a:pt x="329204" y="118630"/>
                  </a:cubicBezTo>
                  <a:cubicBezTo>
                    <a:pt x="327912" y="125060"/>
                    <a:pt x="321451" y="128917"/>
                    <a:pt x="314990" y="128917"/>
                  </a:cubicBezTo>
                  <a:cubicBezTo>
                    <a:pt x="314990" y="128917"/>
                    <a:pt x="314990" y="128917"/>
                    <a:pt x="299484" y="128917"/>
                  </a:cubicBezTo>
                  <a:cubicBezTo>
                    <a:pt x="299484" y="128917"/>
                    <a:pt x="299484" y="128917"/>
                    <a:pt x="299484" y="229223"/>
                  </a:cubicBezTo>
                  <a:cubicBezTo>
                    <a:pt x="299484" y="229223"/>
                    <a:pt x="299484" y="229223"/>
                    <a:pt x="269765" y="229223"/>
                  </a:cubicBezTo>
                  <a:cubicBezTo>
                    <a:pt x="269765" y="229223"/>
                    <a:pt x="269765" y="229223"/>
                    <a:pt x="269765" y="128917"/>
                  </a:cubicBezTo>
                  <a:cubicBezTo>
                    <a:pt x="269765" y="128917"/>
                    <a:pt x="269765" y="128917"/>
                    <a:pt x="220663" y="128917"/>
                  </a:cubicBezTo>
                  <a:cubicBezTo>
                    <a:pt x="220663" y="128917"/>
                    <a:pt x="220663" y="128917"/>
                    <a:pt x="220663" y="229223"/>
                  </a:cubicBezTo>
                  <a:cubicBezTo>
                    <a:pt x="220663" y="229223"/>
                    <a:pt x="220663" y="229223"/>
                    <a:pt x="189652" y="229223"/>
                  </a:cubicBezTo>
                  <a:cubicBezTo>
                    <a:pt x="189652" y="229223"/>
                    <a:pt x="189652" y="229223"/>
                    <a:pt x="189652" y="128917"/>
                  </a:cubicBezTo>
                  <a:cubicBezTo>
                    <a:pt x="189652" y="128917"/>
                    <a:pt x="189652" y="128917"/>
                    <a:pt x="140550" y="128917"/>
                  </a:cubicBezTo>
                  <a:cubicBezTo>
                    <a:pt x="140550" y="128917"/>
                    <a:pt x="140550" y="128917"/>
                    <a:pt x="140550" y="229223"/>
                  </a:cubicBezTo>
                  <a:cubicBezTo>
                    <a:pt x="140550" y="229223"/>
                    <a:pt x="140550" y="229223"/>
                    <a:pt x="109538" y="229223"/>
                  </a:cubicBezTo>
                  <a:cubicBezTo>
                    <a:pt x="109538" y="229223"/>
                    <a:pt x="109538" y="229223"/>
                    <a:pt x="109538" y="128917"/>
                  </a:cubicBezTo>
                  <a:cubicBezTo>
                    <a:pt x="109538" y="128917"/>
                    <a:pt x="109538" y="128917"/>
                    <a:pt x="60436" y="128917"/>
                  </a:cubicBezTo>
                  <a:cubicBezTo>
                    <a:pt x="60436" y="128917"/>
                    <a:pt x="60436" y="128917"/>
                    <a:pt x="60436" y="229223"/>
                  </a:cubicBezTo>
                  <a:cubicBezTo>
                    <a:pt x="60436" y="229223"/>
                    <a:pt x="60436" y="229223"/>
                    <a:pt x="30717" y="229223"/>
                  </a:cubicBezTo>
                  <a:cubicBezTo>
                    <a:pt x="30717" y="229223"/>
                    <a:pt x="30717" y="229223"/>
                    <a:pt x="30717" y="128917"/>
                  </a:cubicBezTo>
                  <a:cubicBezTo>
                    <a:pt x="30717" y="128917"/>
                    <a:pt x="30717" y="128917"/>
                    <a:pt x="15211" y="128917"/>
                  </a:cubicBezTo>
                  <a:cubicBezTo>
                    <a:pt x="8750" y="128917"/>
                    <a:pt x="2290" y="125060"/>
                    <a:pt x="997" y="118630"/>
                  </a:cubicBezTo>
                  <a:cubicBezTo>
                    <a:pt x="-1587" y="112200"/>
                    <a:pt x="997" y="105770"/>
                    <a:pt x="7458" y="101912"/>
                  </a:cubicBezTo>
                  <a:cubicBezTo>
                    <a:pt x="7458" y="101912"/>
                    <a:pt x="7458" y="101912"/>
                    <a:pt x="157348" y="28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239452" y="2500125"/>
            <a:ext cx="436264" cy="436264"/>
            <a:chOff x="3239452" y="2500125"/>
            <a:chExt cx="436264" cy="436264"/>
          </a:xfrm>
        </p:grpSpPr>
        <p:sp>
          <p:nvSpPr>
            <p:cNvPr id="26" name="椭圆 25"/>
            <p:cNvSpPr/>
            <p:nvPr/>
          </p:nvSpPr>
          <p:spPr>
            <a:xfrm>
              <a:off x="3239452" y="2500125"/>
              <a:ext cx="436264" cy="436264"/>
            </a:xfrm>
            <a:prstGeom prst="ellipse">
              <a:avLst/>
            </a:prstGeom>
            <a:solidFill>
              <a:schemeClr val="tx2"/>
            </a:solidFill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18" name="任意多边形: 形状 17"/>
            <p:cNvSpPr/>
            <p:nvPr/>
          </p:nvSpPr>
          <p:spPr bwMode="auto">
            <a:xfrm>
              <a:off x="3364843" y="2613641"/>
              <a:ext cx="185483" cy="184940"/>
            </a:xfrm>
            <a:custGeom>
              <a:avLst/>
              <a:gdLst>
                <a:gd name="connsiteX0" fmla="*/ 15478 w 330200"/>
                <a:gd name="connsiteY0" fmla="*/ 259385 h 329235"/>
                <a:gd name="connsiteX1" fmla="*/ 314722 w 330200"/>
                <a:gd name="connsiteY1" fmla="*/ 259385 h 329235"/>
                <a:gd name="connsiteX2" fmla="*/ 330200 w 330200"/>
                <a:gd name="connsiteY2" fmla="*/ 274907 h 329235"/>
                <a:gd name="connsiteX3" fmla="*/ 330200 w 330200"/>
                <a:gd name="connsiteY3" fmla="*/ 313713 h 329235"/>
                <a:gd name="connsiteX4" fmla="*/ 314722 w 330200"/>
                <a:gd name="connsiteY4" fmla="*/ 329235 h 329235"/>
                <a:gd name="connsiteX5" fmla="*/ 15478 w 330200"/>
                <a:gd name="connsiteY5" fmla="*/ 329235 h 329235"/>
                <a:gd name="connsiteX6" fmla="*/ 0 w 330200"/>
                <a:gd name="connsiteY6" fmla="*/ 313713 h 329235"/>
                <a:gd name="connsiteX7" fmla="*/ 0 w 330200"/>
                <a:gd name="connsiteY7" fmla="*/ 274907 h 329235"/>
                <a:gd name="connsiteX8" fmla="*/ 15478 w 330200"/>
                <a:gd name="connsiteY8" fmla="*/ 259385 h 329235"/>
                <a:gd name="connsiteX9" fmla="*/ 157348 w 330200"/>
                <a:gd name="connsiteY9" fmla="*/ 2893 h 329235"/>
                <a:gd name="connsiteX10" fmla="*/ 172854 w 330200"/>
                <a:gd name="connsiteY10" fmla="*/ 2893 h 329235"/>
                <a:gd name="connsiteX11" fmla="*/ 322743 w 330200"/>
                <a:gd name="connsiteY11" fmla="*/ 101912 h 329235"/>
                <a:gd name="connsiteX12" fmla="*/ 329204 w 330200"/>
                <a:gd name="connsiteY12" fmla="*/ 118630 h 329235"/>
                <a:gd name="connsiteX13" fmla="*/ 314990 w 330200"/>
                <a:gd name="connsiteY13" fmla="*/ 128917 h 329235"/>
                <a:gd name="connsiteX14" fmla="*/ 299484 w 330200"/>
                <a:gd name="connsiteY14" fmla="*/ 128917 h 329235"/>
                <a:gd name="connsiteX15" fmla="*/ 299484 w 330200"/>
                <a:gd name="connsiteY15" fmla="*/ 229223 h 329235"/>
                <a:gd name="connsiteX16" fmla="*/ 269765 w 330200"/>
                <a:gd name="connsiteY16" fmla="*/ 229223 h 329235"/>
                <a:gd name="connsiteX17" fmla="*/ 269765 w 330200"/>
                <a:gd name="connsiteY17" fmla="*/ 128917 h 329235"/>
                <a:gd name="connsiteX18" fmla="*/ 220663 w 330200"/>
                <a:gd name="connsiteY18" fmla="*/ 128917 h 329235"/>
                <a:gd name="connsiteX19" fmla="*/ 220663 w 330200"/>
                <a:gd name="connsiteY19" fmla="*/ 229223 h 329235"/>
                <a:gd name="connsiteX20" fmla="*/ 189652 w 330200"/>
                <a:gd name="connsiteY20" fmla="*/ 229223 h 329235"/>
                <a:gd name="connsiteX21" fmla="*/ 189652 w 330200"/>
                <a:gd name="connsiteY21" fmla="*/ 128917 h 329235"/>
                <a:gd name="connsiteX22" fmla="*/ 140550 w 330200"/>
                <a:gd name="connsiteY22" fmla="*/ 128917 h 329235"/>
                <a:gd name="connsiteX23" fmla="*/ 140550 w 330200"/>
                <a:gd name="connsiteY23" fmla="*/ 229223 h 329235"/>
                <a:gd name="connsiteX24" fmla="*/ 109538 w 330200"/>
                <a:gd name="connsiteY24" fmla="*/ 229223 h 329235"/>
                <a:gd name="connsiteX25" fmla="*/ 109538 w 330200"/>
                <a:gd name="connsiteY25" fmla="*/ 128917 h 329235"/>
                <a:gd name="connsiteX26" fmla="*/ 60436 w 330200"/>
                <a:gd name="connsiteY26" fmla="*/ 128917 h 329235"/>
                <a:gd name="connsiteX27" fmla="*/ 60436 w 330200"/>
                <a:gd name="connsiteY27" fmla="*/ 229223 h 329235"/>
                <a:gd name="connsiteX28" fmla="*/ 30717 w 330200"/>
                <a:gd name="connsiteY28" fmla="*/ 229223 h 329235"/>
                <a:gd name="connsiteX29" fmla="*/ 30717 w 330200"/>
                <a:gd name="connsiteY29" fmla="*/ 128917 h 329235"/>
                <a:gd name="connsiteX30" fmla="*/ 15211 w 330200"/>
                <a:gd name="connsiteY30" fmla="*/ 128917 h 329235"/>
                <a:gd name="connsiteX31" fmla="*/ 997 w 330200"/>
                <a:gd name="connsiteY31" fmla="*/ 118630 h 329235"/>
                <a:gd name="connsiteX32" fmla="*/ 7458 w 330200"/>
                <a:gd name="connsiteY32" fmla="*/ 101912 h 329235"/>
                <a:gd name="connsiteX33" fmla="*/ 157348 w 330200"/>
                <a:gd name="connsiteY33" fmla="*/ 2893 h 3292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30200" h="329235">
                  <a:moveTo>
                    <a:pt x="15478" y="259385"/>
                  </a:moveTo>
                  <a:cubicBezTo>
                    <a:pt x="15478" y="259385"/>
                    <a:pt x="15478" y="259385"/>
                    <a:pt x="314722" y="259385"/>
                  </a:cubicBezTo>
                  <a:cubicBezTo>
                    <a:pt x="322461" y="259385"/>
                    <a:pt x="330200" y="265853"/>
                    <a:pt x="330200" y="274907"/>
                  </a:cubicBezTo>
                  <a:cubicBezTo>
                    <a:pt x="330200" y="274907"/>
                    <a:pt x="330200" y="274907"/>
                    <a:pt x="330200" y="313713"/>
                  </a:cubicBezTo>
                  <a:cubicBezTo>
                    <a:pt x="330200" y="322768"/>
                    <a:pt x="322461" y="329235"/>
                    <a:pt x="314722" y="329235"/>
                  </a:cubicBezTo>
                  <a:cubicBezTo>
                    <a:pt x="314722" y="329235"/>
                    <a:pt x="314722" y="329235"/>
                    <a:pt x="15478" y="329235"/>
                  </a:cubicBezTo>
                  <a:cubicBezTo>
                    <a:pt x="7739" y="329235"/>
                    <a:pt x="0" y="322768"/>
                    <a:pt x="0" y="313713"/>
                  </a:cubicBezTo>
                  <a:cubicBezTo>
                    <a:pt x="0" y="313713"/>
                    <a:pt x="0" y="313713"/>
                    <a:pt x="0" y="274907"/>
                  </a:cubicBezTo>
                  <a:cubicBezTo>
                    <a:pt x="0" y="265853"/>
                    <a:pt x="7739" y="259385"/>
                    <a:pt x="15478" y="259385"/>
                  </a:cubicBezTo>
                  <a:close/>
                  <a:moveTo>
                    <a:pt x="157348" y="2893"/>
                  </a:moveTo>
                  <a:cubicBezTo>
                    <a:pt x="161224" y="-965"/>
                    <a:pt x="168977" y="-965"/>
                    <a:pt x="172854" y="2893"/>
                  </a:cubicBezTo>
                  <a:cubicBezTo>
                    <a:pt x="172854" y="2893"/>
                    <a:pt x="172854" y="2893"/>
                    <a:pt x="322743" y="101912"/>
                  </a:cubicBezTo>
                  <a:cubicBezTo>
                    <a:pt x="329204" y="105770"/>
                    <a:pt x="331788" y="112200"/>
                    <a:pt x="329204" y="118630"/>
                  </a:cubicBezTo>
                  <a:cubicBezTo>
                    <a:pt x="327912" y="125060"/>
                    <a:pt x="321451" y="128917"/>
                    <a:pt x="314990" y="128917"/>
                  </a:cubicBezTo>
                  <a:cubicBezTo>
                    <a:pt x="314990" y="128917"/>
                    <a:pt x="314990" y="128917"/>
                    <a:pt x="299484" y="128917"/>
                  </a:cubicBezTo>
                  <a:cubicBezTo>
                    <a:pt x="299484" y="128917"/>
                    <a:pt x="299484" y="128917"/>
                    <a:pt x="299484" y="229223"/>
                  </a:cubicBezTo>
                  <a:cubicBezTo>
                    <a:pt x="299484" y="229223"/>
                    <a:pt x="299484" y="229223"/>
                    <a:pt x="269765" y="229223"/>
                  </a:cubicBezTo>
                  <a:cubicBezTo>
                    <a:pt x="269765" y="229223"/>
                    <a:pt x="269765" y="229223"/>
                    <a:pt x="269765" y="128917"/>
                  </a:cubicBezTo>
                  <a:cubicBezTo>
                    <a:pt x="269765" y="128917"/>
                    <a:pt x="269765" y="128917"/>
                    <a:pt x="220663" y="128917"/>
                  </a:cubicBezTo>
                  <a:cubicBezTo>
                    <a:pt x="220663" y="128917"/>
                    <a:pt x="220663" y="128917"/>
                    <a:pt x="220663" y="229223"/>
                  </a:cubicBezTo>
                  <a:cubicBezTo>
                    <a:pt x="220663" y="229223"/>
                    <a:pt x="220663" y="229223"/>
                    <a:pt x="189652" y="229223"/>
                  </a:cubicBezTo>
                  <a:cubicBezTo>
                    <a:pt x="189652" y="229223"/>
                    <a:pt x="189652" y="229223"/>
                    <a:pt x="189652" y="128917"/>
                  </a:cubicBezTo>
                  <a:cubicBezTo>
                    <a:pt x="189652" y="128917"/>
                    <a:pt x="189652" y="128917"/>
                    <a:pt x="140550" y="128917"/>
                  </a:cubicBezTo>
                  <a:cubicBezTo>
                    <a:pt x="140550" y="128917"/>
                    <a:pt x="140550" y="128917"/>
                    <a:pt x="140550" y="229223"/>
                  </a:cubicBezTo>
                  <a:cubicBezTo>
                    <a:pt x="140550" y="229223"/>
                    <a:pt x="140550" y="229223"/>
                    <a:pt x="109538" y="229223"/>
                  </a:cubicBezTo>
                  <a:cubicBezTo>
                    <a:pt x="109538" y="229223"/>
                    <a:pt x="109538" y="229223"/>
                    <a:pt x="109538" y="128917"/>
                  </a:cubicBezTo>
                  <a:cubicBezTo>
                    <a:pt x="109538" y="128917"/>
                    <a:pt x="109538" y="128917"/>
                    <a:pt x="60436" y="128917"/>
                  </a:cubicBezTo>
                  <a:cubicBezTo>
                    <a:pt x="60436" y="128917"/>
                    <a:pt x="60436" y="128917"/>
                    <a:pt x="60436" y="229223"/>
                  </a:cubicBezTo>
                  <a:cubicBezTo>
                    <a:pt x="60436" y="229223"/>
                    <a:pt x="60436" y="229223"/>
                    <a:pt x="30717" y="229223"/>
                  </a:cubicBezTo>
                  <a:cubicBezTo>
                    <a:pt x="30717" y="229223"/>
                    <a:pt x="30717" y="229223"/>
                    <a:pt x="30717" y="128917"/>
                  </a:cubicBezTo>
                  <a:cubicBezTo>
                    <a:pt x="30717" y="128917"/>
                    <a:pt x="30717" y="128917"/>
                    <a:pt x="15211" y="128917"/>
                  </a:cubicBezTo>
                  <a:cubicBezTo>
                    <a:pt x="8750" y="128917"/>
                    <a:pt x="2290" y="125060"/>
                    <a:pt x="997" y="118630"/>
                  </a:cubicBezTo>
                  <a:cubicBezTo>
                    <a:pt x="-1587" y="112200"/>
                    <a:pt x="997" y="105770"/>
                    <a:pt x="7458" y="101912"/>
                  </a:cubicBezTo>
                  <a:cubicBezTo>
                    <a:pt x="7458" y="101912"/>
                    <a:pt x="7458" y="101912"/>
                    <a:pt x="157348" y="28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903596" y="78882"/>
            <a:ext cx="2830204" cy="577365"/>
            <a:chOff x="4086600" y="361949"/>
            <a:chExt cx="3915665" cy="577365"/>
          </a:xfrm>
        </p:grpSpPr>
        <p:sp>
          <p:nvSpPr>
            <p:cNvPr id="34" name="矩形 33"/>
            <p:cNvSpPr/>
            <p:nvPr/>
          </p:nvSpPr>
          <p:spPr>
            <a:xfrm>
              <a:off x="4732879" y="662315"/>
              <a:ext cx="262310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rgbClr val="FFA100"/>
                  </a:solidFill>
                  <a:latin typeface="+mj-ea"/>
                  <a:ea typeface="+mj-ea"/>
                </a:rPr>
                <a:t>Click here to add a title</a:t>
              </a:r>
              <a:endParaRPr lang="zh-CN" altLang="en-US" sz="1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4086600" y="361949"/>
              <a:ext cx="391566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b="1" dirty="0">
                  <a:solidFill>
                    <a:srgbClr val="FFA100"/>
                  </a:solidFill>
                  <a:latin typeface="+mj-ea"/>
                  <a:ea typeface="+mj-ea"/>
                </a:rPr>
                <a:t>点击此处添加标题</a:t>
              </a:r>
              <a:endParaRPr lang="zh-CN" altLang="en-US" sz="2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6" name="文本框 35"/>
          <p:cNvSpPr txBox="1"/>
          <p:nvPr/>
        </p:nvSpPr>
        <p:spPr>
          <a:xfrm>
            <a:off x="353930" y="69357"/>
            <a:ext cx="700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2077641" y="1918870"/>
            <a:ext cx="632194" cy="251020"/>
          </a:xfrm>
          <a:prstGeom prst="rect">
            <a:avLst/>
          </a:prstGeom>
        </p:spPr>
        <p:txBody>
          <a:bodyPr wrap="none">
            <a:normAutofit fontScale="92500" lnSpcReduction="20000"/>
          </a:bodyPr>
          <a:lstStyle/>
          <a:p>
            <a:pPr algn="ctr">
              <a:buClr>
                <a:srgbClr val="E24848"/>
              </a:buClr>
              <a:defRPr/>
            </a:pPr>
            <a:r>
              <a:rPr lang="en-US" altLang="zh-CN" sz="1400" noProof="1">
                <a:solidFill>
                  <a:sysClr val="windowText" lastClr="000000"/>
                </a:solidFill>
              </a:rPr>
              <a:t>30%</a:t>
            </a:r>
            <a:endParaRPr lang="zh-CN" altLang="en-US" sz="1400" noProof="1">
              <a:solidFill>
                <a:sysClr val="windowText" lastClr="000000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295932" y="1918870"/>
            <a:ext cx="632194" cy="251020"/>
          </a:xfrm>
          <a:prstGeom prst="rect">
            <a:avLst/>
          </a:prstGeom>
        </p:spPr>
        <p:txBody>
          <a:bodyPr wrap="none">
            <a:normAutofit fontScale="92500" lnSpcReduction="20000"/>
          </a:bodyPr>
          <a:lstStyle/>
          <a:p>
            <a:pPr algn="ctr">
              <a:buClr>
                <a:srgbClr val="E24848"/>
              </a:buClr>
              <a:defRPr/>
            </a:pPr>
            <a:r>
              <a:rPr lang="en-US" altLang="zh-CN" sz="1400" noProof="1">
                <a:solidFill>
                  <a:sysClr val="windowText" lastClr="000000"/>
                </a:solidFill>
              </a:rPr>
              <a:t>60%</a:t>
            </a:r>
            <a:endParaRPr lang="zh-CN" altLang="en-US" sz="1400" noProof="1">
              <a:solidFill>
                <a:sysClr val="windowText" lastClr="000000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514223" y="1918870"/>
            <a:ext cx="632194" cy="251020"/>
          </a:xfrm>
          <a:prstGeom prst="rect">
            <a:avLst/>
          </a:prstGeom>
        </p:spPr>
        <p:txBody>
          <a:bodyPr wrap="none">
            <a:normAutofit fontScale="85000" lnSpcReduction="20000"/>
          </a:bodyPr>
          <a:lstStyle/>
          <a:p>
            <a:pPr algn="ctr">
              <a:buClr>
                <a:srgbClr val="E24848"/>
              </a:buClr>
              <a:defRPr/>
            </a:pPr>
            <a:r>
              <a:rPr lang="en-US" altLang="zh-CN" sz="1400" noProof="1">
                <a:solidFill>
                  <a:sysClr val="windowText" lastClr="000000"/>
                </a:solidFill>
              </a:rPr>
              <a:t>100%</a:t>
            </a:r>
            <a:endParaRPr lang="zh-CN" altLang="en-US" sz="1400" noProof="1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00"/>
                            </p:stCondLst>
                            <p:childTnLst>
                              <p:par>
                                <p:cTn id="10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29" grpId="0" animBg="1"/>
      <p:bldP spid="30" grpId="0" animBg="1"/>
      <p:bldP spid="27" grpId="0" animBg="1"/>
      <p:bldP spid="28" grpId="0" animBg="1"/>
      <p:bldP spid="12" grpId="0"/>
      <p:bldP spid="15" grpId="0"/>
      <p:bldP spid="16" grpId="0"/>
      <p:bldP spid="37" grpId="0"/>
      <p:bldP spid="38" grpId="0"/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" name="组合 295"/>
          <p:cNvGrpSpPr/>
          <p:nvPr/>
        </p:nvGrpSpPr>
        <p:grpSpPr>
          <a:xfrm>
            <a:off x="1656470" y="2374723"/>
            <a:ext cx="1178553" cy="2595072"/>
            <a:chOff x="1370720" y="2666823"/>
            <a:chExt cx="1178553" cy="2595072"/>
          </a:xfrm>
        </p:grpSpPr>
        <p:grpSp>
          <p:nvGrpSpPr>
            <p:cNvPr id="5" name="Group 265"/>
            <p:cNvGrpSpPr/>
            <p:nvPr/>
          </p:nvGrpSpPr>
          <p:grpSpPr>
            <a:xfrm>
              <a:off x="1443585" y="2666823"/>
              <a:ext cx="1012914" cy="969764"/>
              <a:chOff x="1373621" y="1694484"/>
              <a:chExt cx="1350552" cy="1293018"/>
            </a:xfrm>
          </p:grpSpPr>
          <p:sp>
            <p:nvSpPr>
              <p:cNvPr id="254" name="Freeform: Shape 6"/>
              <p:cNvSpPr/>
              <p:nvPr/>
            </p:nvSpPr>
            <p:spPr bwMode="auto">
              <a:xfrm>
                <a:off x="1796608" y="2233387"/>
                <a:ext cx="506725" cy="754115"/>
              </a:xfrm>
              <a:custGeom>
                <a:avLst/>
                <a:gdLst>
                  <a:gd name="T0" fmla="*/ 130 w 164"/>
                  <a:gd name="T1" fmla="*/ 299 h 299"/>
                  <a:gd name="T2" fmla="*/ 123 w 164"/>
                  <a:gd name="T3" fmla="*/ 132 h 299"/>
                  <a:gd name="T4" fmla="*/ 161 w 164"/>
                  <a:gd name="T5" fmla="*/ 47 h 299"/>
                  <a:gd name="T6" fmla="*/ 143 w 164"/>
                  <a:gd name="T7" fmla="*/ 51 h 299"/>
                  <a:gd name="T8" fmla="*/ 108 w 164"/>
                  <a:gd name="T9" fmla="*/ 75 h 299"/>
                  <a:gd name="T10" fmla="*/ 80 w 164"/>
                  <a:gd name="T11" fmla="*/ 6 h 299"/>
                  <a:gd name="T12" fmla="*/ 77 w 164"/>
                  <a:gd name="T13" fmla="*/ 51 h 299"/>
                  <a:gd name="T14" fmla="*/ 48 w 164"/>
                  <a:gd name="T15" fmla="*/ 33 h 299"/>
                  <a:gd name="T16" fmla="*/ 27 w 164"/>
                  <a:gd name="T17" fmla="*/ 16 h 299"/>
                  <a:gd name="T18" fmla="*/ 52 w 164"/>
                  <a:gd name="T19" fmla="*/ 74 h 299"/>
                  <a:gd name="T20" fmla="*/ 10 w 164"/>
                  <a:gd name="T21" fmla="*/ 35 h 299"/>
                  <a:gd name="T22" fmla="*/ 9 w 164"/>
                  <a:gd name="T23" fmla="*/ 53 h 299"/>
                  <a:gd name="T24" fmla="*/ 43 w 164"/>
                  <a:gd name="T25" fmla="*/ 93 h 299"/>
                  <a:gd name="T26" fmla="*/ 10 w 164"/>
                  <a:gd name="T27" fmla="*/ 75 h 299"/>
                  <a:gd name="T28" fmla="*/ 20 w 164"/>
                  <a:gd name="T29" fmla="*/ 97 h 299"/>
                  <a:gd name="T30" fmla="*/ 71 w 164"/>
                  <a:gd name="T31" fmla="*/ 161 h 299"/>
                  <a:gd name="T32" fmla="*/ 62 w 164"/>
                  <a:gd name="T33" fmla="*/ 299 h 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64" h="299">
                    <a:moveTo>
                      <a:pt x="130" y="299"/>
                    </a:moveTo>
                    <a:cubicBezTo>
                      <a:pt x="130" y="299"/>
                      <a:pt x="107" y="195"/>
                      <a:pt x="123" y="132"/>
                    </a:cubicBezTo>
                    <a:cubicBezTo>
                      <a:pt x="139" y="70"/>
                      <a:pt x="164" y="57"/>
                      <a:pt x="161" y="47"/>
                    </a:cubicBezTo>
                    <a:cubicBezTo>
                      <a:pt x="159" y="38"/>
                      <a:pt x="147" y="42"/>
                      <a:pt x="143" y="51"/>
                    </a:cubicBezTo>
                    <a:cubicBezTo>
                      <a:pt x="139" y="60"/>
                      <a:pt x="123" y="78"/>
                      <a:pt x="108" y="75"/>
                    </a:cubicBezTo>
                    <a:cubicBezTo>
                      <a:pt x="94" y="72"/>
                      <a:pt x="91" y="12"/>
                      <a:pt x="80" y="6"/>
                    </a:cubicBezTo>
                    <a:cubicBezTo>
                      <a:pt x="70" y="0"/>
                      <a:pt x="73" y="27"/>
                      <a:pt x="77" y="51"/>
                    </a:cubicBezTo>
                    <a:cubicBezTo>
                      <a:pt x="81" y="75"/>
                      <a:pt x="60" y="62"/>
                      <a:pt x="48" y="33"/>
                    </a:cubicBezTo>
                    <a:cubicBezTo>
                      <a:pt x="36" y="4"/>
                      <a:pt x="28" y="12"/>
                      <a:pt x="27" y="16"/>
                    </a:cubicBezTo>
                    <a:cubicBezTo>
                      <a:pt x="25" y="20"/>
                      <a:pt x="54" y="72"/>
                      <a:pt x="52" y="74"/>
                    </a:cubicBezTo>
                    <a:cubicBezTo>
                      <a:pt x="49" y="77"/>
                      <a:pt x="13" y="34"/>
                      <a:pt x="10" y="35"/>
                    </a:cubicBezTo>
                    <a:cubicBezTo>
                      <a:pt x="6" y="36"/>
                      <a:pt x="0" y="39"/>
                      <a:pt x="9" y="53"/>
                    </a:cubicBezTo>
                    <a:cubicBezTo>
                      <a:pt x="17" y="66"/>
                      <a:pt x="44" y="89"/>
                      <a:pt x="43" y="93"/>
                    </a:cubicBezTo>
                    <a:cubicBezTo>
                      <a:pt x="41" y="97"/>
                      <a:pt x="18" y="76"/>
                      <a:pt x="10" y="75"/>
                    </a:cubicBezTo>
                    <a:cubicBezTo>
                      <a:pt x="2" y="75"/>
                      <a:pt x="5" y="86"/>
                      <a:pt x="20" y="97"/>
                    </a:cubicBezTo>
                    <a:cubicBezTo>
                      <a:pt x="34" y="108"/>
                      <a:pt x="71" y="121"/>
                      <a:pt x="71" y="161"/>
                    </a:cubicBezTo>
                    <a:cubicBezTo>
                      <a:pt x="72" y="201"/>
                      <a:pt x="62" y="299"/>
                      <a:pt x="62" y="299"/>
                    </a:cubicBezTo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55" name="Freeform: Shape 7"/>
              <p:cNvSpPr/>
              <p:nvPr/>
            </p:nvSpPr>
            <p:spPr bwMode="auto">
              <a:xfrm>
                <a:off x="1923289" y="1998929"/>
                <a:ext cx="225450" cy="218711"/>
              </a:xfrm>
              <a:custGeom>
                <a:avLst/>
                <a:gdLst>
                  <a:gd name="T0" fmla="*/ 32 w 73"/>
                  <a:gd name="T1" fmla="*/ 87 h 87"/>
                  <a:gd name="T2" fmla="*/ 1 w 73"/>
                  <a:gd name="T3" fmla="*/ 50 h 87"/>
                  <a:gd name="T4" fmla="*/ 14 w 73"/>
                  <a:gd name="T5" fmla="*/ 0 h 87"/>
                  <a:gd name="T6" fmla="*/ 32 w 73"/>
                  <a:gd name="T7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3" h="87">
                    <a:moveTo>
                      <a:pt x="32" y="87"/>
                    </a:moveTo>
                    <a:cubicBezTo>
                      <a:pt x="32" y="87"/>
                      <a:pt x="3" y="78"/>
                      <a:pt x="1" y="50"/>
                    </a:cubicBezTo>
                    <a:cubicBezTo>
                      <a:pt x="0" y="23"/>
                      <a:pt x="14" y="0"/>
                      <a:pt x="14" y="0"/>
                    </a:cubicBezTo>
                    <a:cubicBezTo>
                      <a:pt x="14" y="0"/>
                      <a:pt x="73" y="39"/>
                      <a:pt x="32" y="8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56" name="Freeform: Shape 8"/>
              <p:cNvSpPr/>
              <p:nvPr/>
            </p:nvSpPr>
            <p:spPr bwMode="auto">
              <a:xfrm>
                <a:off x="1742929" y="2077665"/>
                <a:ext cx="180360" cy="153972"/>
              </a:xfrm>
              <a:custGeom>
                <a:avLst/>
                <a:gdLst>
                  <a:gd name="T0" fmla="*/ 38 w 58"/>
                  <a:gd name="T1" fmla="*/ 61 h 61"/>
                  <a:gd name="T2" fmla="*/ 7 w 58"/>
                  <a:gd name="T3" fmla="*/ 41 h 61"/>
                  <a:gd name="T4" fmla="*/ 5 w 58"/>
                  <a:gd name="T5" fmla="*/ 0 h 61"/>
                  <a:gd name="T6" fmla="*/ 38 w 58"/>
                  <a:gd name="T7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8" h="61">
                    <a:moveTo>
                      <a:pt x="38" y="61"/>
                    </a:moveTo>
                    <a:cubicBezTo>
                      <a:pt x="38" y="61"/>
                      <a:pt x="14" y="61"/>
                      <a:pt x="7" y="41"/>
                    </a:cubicBezTo>
                    <a:cubicBezTo>
                      <a:pt x="0" y="20"/>
                      <a:pt x="5" y="0"/>
                      <a:pt x="5" y="0"/>
                    </a:cubicBezTo>
                    <a:cubicBezTo>
                      <a:pt x="5" y="0"/>
                      <a:pt x="58" y="17"/>
                      <a:pt x="38" y="6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57" name="Freeform: Shape 9"/>
              <p:cNvSpPr/>
              <p:nvPr/>
            </p:nvSpPr>
            <p:spPr bwMode="auto">
              <a:xfrm>
                <a:off x="2071442" y="1918444"/>
                <a:ext cx="191096" cy="171469"/>
              </a:xfrm>
              <a:custGeom>
                <a:avLst/>
                <a:gdLst>
                  <a:gd name="T0" fmla="*/ 17 w 62"/>
                  <a:gd name="T1" fmla="*/ 68 h 68"/>
                  <a:gd name="T2" fmla="*/ 9 w 62"/>
                  <a:gd name="T3" fmla="*/ 31 h 68"/>
                  <a:gd name="T4" fmla="*/ 36 w 62"/>
                  <a:gd name="T5" fmla="*/ 0 h 68"/>
                  <a:gd name="T6" fmla="*/ 17 w 62"/>
                  <a:gd name="T7" fmla="*/ 6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2" h="68">
                    <a:moveTo>
                      <a:pt x="17" y="68"/>
                    </a:moveTo>
                    <a:cubicBezTo>
                      <a:pt x="17" y="68"/>
                      <a:pt x="0" y="51"/>
                      <a:pt x="9" y="31"/>
                    </a:cubicBezTo>
                    <a:cubicBezTo>
                      <a:pt x="18" y="11"/>
                      <a:pt x="36" y="0"/>
                      <a:pt x="36" y="0"/>
                    </a:cubicBezTo>
                    <a:cubicBezTo>
                      <a:pt x="36" y="0"/>
                      <a:pt x="62" y="50"/>
                      <a:pt x="17" y="68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58" name="Freeform: Shape 10"/>
              <p:cNvSpPr/>
              <p:nvPr/>
            </p:nvSpPr>
            <p:spPr bwMode="auto">
              <a:xfrm>
                <a:off x="1669926" y="2208891"/>
                <a:ext cx="141711" cy="117229"/>
              </a:xfrm>
              <a:custGeom>
                <a:avLst/>
                <a:gdLst>
                  <a:gd name="T0" fmla="*/ 42 w 46"/>
                  <a:gd name="T1" fmla="*/ 41 h 47"/>
                  <a:gd name="T2" fmla="*/ 12 w 46"/>
                  <a:gd name="T3" fmla="*/ 32 h 47"/>
                  <a:gd name="T4" fmla="*/ 0 w 46"/>
                  <a:gd name="T5" fmla="*/ 0 h 47"/>
                  <a:gd name="T6" fmla="*/ 42 w 46"/>
                  <a:gd name="T7" fmla="*/ 41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6" h="47">
                    <a:moveTo>
                      <a:pt x="42" y="41"/>
                    </a:moveTo>
                    <a:cubicBezTo>
                      <a:pt x="42" y="41"/>
                      <a:pt x="23" y="47"/>
                      <a:pt x="12" y="32"/>
                    </a:cubicBezTo>
                    <a:cubicBezTo>
                      <a:pt x="1" y="18"/>
                      <a:pt x="0" y="0"/>
                      <a:pt x="0" y="0"/>
                    </a:cubicBezTo>
                    <a:cubicBezTo>
                      <a:pt x="0" y="0"/>
                      <a:pt x="46" y="1"/>
                      <a:pt x="42" y="4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59" name="Freeform: Shape 11"/>
              <p:cNvSpPr/>
              <p:nvPr/>
            </p:nvSpPr>
            <p:spPr bwMode="auto">
              <a:xfrm>
                <a:off x="1629131" y="2326120"/>
                <a:ext cx="173919" cy="129477"/>
              </a:xfrm>
              <a:custGeom>
                <a:avLst/>
                <a:gdLst>
                  <a:gd name="T0" fmla="*/ 56 w 56"/>
                  <a:gd name="T1" fmla="*/ 38 h 51"/>
                  <a:gd name="T2" fmla="*/ 25 w 56"/>
                  <a:gd name="T3" fmla="*/ 44 h 51"/>
                  <a:gd name="T4" fmla="*/ 0 w 56"/>
                  <a:gd name="T5" fmla="*/ 20 h 51"/>
                  <a:gd name="T6" fmla="*/ 56 w 56"/>
                  <a:gd name="T7" fmla="*/ 38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" h="51">
                    <a:moveTo>
                      <a:pt x="56" y="38"/>
                    </a:moveTo>
                    <a:cubicBezTo>
                      <a:pt x="56" y="38"/>
                      <a:pt x="42" y="51"/>
                      <a:pt x="25" y="44"/>
                    </a:cubicBezTo>
                    <a:cubicBezTo>
                      <a:pt x="9" y="36"/>
                      <a:pt x="0" y="20"/>
                      <a:pt x="0" y="20"/>
                    </a:cubicBezTo>
                    <a:cubicBezTo>
                      <a:pt x="0" y="20"/>
                      <a:pt x="42" y="0"/>
                      <a:pt x="56" y="38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60" name="Freeform: Shape 12"/>
              <p:cNvSpPr/>
              <p:nvPr/>
            </p:nvSpPr>
            <p:spPr bwMode="auto">
              <a:xfrm>
                <a:off x="1665632" y="2445098"/>
                <a:ext cx="171771" cy="120729"/>
              </a:xfrm>
              <a:custGeom>
                <a:avLst/>
                <a:gdLst>
                  <a:gd name="T0" fmla="*/ 55 w 55"/>
                  <a:gd name="T1" fmla="*/ 21 h 48"/>
                  <a:gd name="T2" fmla="*/ 34 w 55"/>
                  <a:gd name="T3" fmla="*/ 44 h 48"/>
                  <a:gd name="T4" fmla="*/ 0 w 55"/>
                  <a:gd name="T5" fmla="*/ 41 h 48"/>
                  <a:gd name="T6" fmla="*/ 55 w 55"/>
                  <a:gd name="T7" fmla="*/ 2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5" h="48">
                    <a:moveTo>
                      <a:pt x="55" y="21"/>
                    </a:moveTo>
                    <a:cubicBezTo>
                      <a:pt x="55" y="21"/>
                      <a:pt x="52" y="41"/>
                      <a:pt x="34" y="44"/>
                    </a:cubicBezTo>
                    <a:cubicBezTo>
                      <a:pt x="17" y="48"/>
                      <a:pt x="0" y="41"/>
                      <a:pt x="0" y="41"/>
                    </a:cubicBezTo>
                    <a:cubicBezTo>
                      <a:pt x="0" y="41"/>
                      <a:pt x="20" y="0"/>
                      <a:pt x="55" y="2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61" name="Freeform: Shape 13"/>
              <p:cNvSpPr/>
              <p:nvPr/>
            </p:nvSpPr>
            <p:spPr bwMode="auto">
              <a:xfrm>
                <a:off x="1515332" y="2403106"/>
                <a:ext cx="173919" cy="122478"/>
              </a:xfrm>
              <a:custGeom>
                <a:avLst/>
                <a:gdLst>
                  <a:gd name="T0" fmla="*/ 56 w 56"/>
                  <a:gd name="T1" fmla="*/ 24 h 49"/>
                  <a:gd name="T2" fmla="*/ 34 w 56"/>
                  <a:gd name="T3" fmla="*/ 46 h 49"/>
                  <a:gd name="T4" fmla="*/ 0 w 56"/>
                  <a:gd name="T5" fmla="*/ 41 h 49"/>
                  <a:gd name="T6" fmla="*/ 56 w 56"/>
                  <a:gd name="T7" fmla="*/ 24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" h="49">
                    <a:moveTo>
                      <a:pt x="56" y="24"/>
                    </a:moveTo>
                    <a:cubicBezTo>
                      <a:pt x="56" y="24"/>
                      <a:pt x="52" y="43"/>
                      <a:pt x="34" y="46"/>
                    </a:cubicBezTo>
                    <a:cubicBezTo>
                      <a:pt x="16" y="49"/>
                      <a:pt x="0" y="41"/>
                      <a:pt x="0" y="41"/>
                    </a:cubicBezTo>
                    <a:cubicBezTo>
                      <a:pt x="0" y="41"/>
                      <a:pt x="22" y="0"/>
                      <a:pt x="56" y="2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62" name="Freeform: Shape 14"/>
              <p:cNvSpPr/>
              <p:nvPr/>
            </p:nvSpPr>
            <p:spPr bwMode="auto">
              <a:xfrm>
                <a:off x="1530363" y="2226388"/>
                <a:ext cx="173919" cy="131227"/>
              </a:xfrm>
              <a:custGeom>
                <a:avLst/>
                <a:gdLst>
                  <a:gd name="T0" fmla="*/ 56 w 56"/>
                  <a:gd name="T1" fmla="*/ 38 h 52"/>
                  <a:gd name="T2" fmla="*/ 25 w 56"/>
                  <a:gd name="T3" fmla="*/ 44 h 52"/>
                  <a:gd name="T4" fmla="*/ 0 w 56"/>
                  <a:gd name="T5" fmla="*/ 22 h 52"/>
                  <a:gd name="T6" fmla="*/ 56 w 56"/>
                  <a:gd name="T7" fmla="*/ 38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" h="52">
                    <a:moveTo>
                      <a:pt x="56" y="38"/>
                    </a:moveTo>
                    <a:cubicBezTo>
                      <a:pt x="56" y="38"/>
                      <a:pt x="42" y="52"/>
                      <a:pt x="25" y="44"/>
                    </a:cubicBezTo>
                    <a:cubicBezTo>
                      <a:pt x="9" y="37"/>
                      <a:pt x="0" y="22"/>
                      <a:pt x="0" y="22"/>
                    </a:cubicBezTo>
                    <a:cubicBezTo>
                      <a:pt x="0" y="22"/>
                      <a:pt x="40" y="0"/>
                      <a:pt x="56" y="38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63" name="Freeform: Shape 15"/>
              <p:cNvSpPr/>
              <p:nvPr/>
            </p:nvSpPr>
            <p:spPr bwMode="auto">
              <a:xfrm>
                <a:off x="1465949" y="2322620"/>
                <a:ext cx="148153" cy="103232"/>
              </a:xfrm>
              <a:custGeom>
                <a:avLst/>
                <a:gdLst>
                  <a:gd name="T0" fmla="*/ 48 w 48"/>
                  <a:gd name="T1" fmla="*/ 26 h 41"/>
                  <a:gd name="T2" fmla="*/ 26 w 48"/>
                  <a:gd name="T3" fmla="*/ 39 h 41"/>
                  <a:gd name="T4" fmla="*/ 0 w 48"/>
                  <a:gd name="T5" fmla="*/ 28 h 41"/>
                  <a:gd name="T6" fmla="*/ 48 w 48"/>
                  <a:gd name="T7" fmla="*/ 2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8" h="41">
                    <a:moveTo>
                      <a:pt x="48" y="26"/>
                    </a:moveTo>
                    <a:cubicBezTo>
                      <a:pt x="48" y="26"/>
                      <a:pt x="41" y="41"/>
                      <a:pt x="26" y="39"/>
                    </a:cubicBezTo>
                    <a:cubicBezTo>
                      <a:pt x="11" y="37"/>
                      <a:pt x="0" y="28"/>
                      <a:pt x="0" y="28"/>
                    </a:cubicBezTo>
                    <a:cubicBezTo>
                      <a:pt x="0" y="28"/>
                      <a:pt x="27" y="0"/>
                      <a:pt x="48" y="2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64" name="Freeform: Shape 16"/>
              <p:cNvSpPr/>
              <p:nvPr/>
            </p:nvSpPr>
            <p:spPr bwMode="auto">
              <a:xfrm>
                <a:off x="1584041" y="2068917"/>
                <a:ext cx="120240" cy="104981"/>
              </a:xfrm>
              <a:custGeom>
                <a:avLst/>
                <a:gdLst>
                  <a:gd name="T0" fmla="*/ 39 w 39"/>
                  <a:gd name="T1" fmla="*/ 34 h 41"/>
                  <a:gd name="T2" fmla="*/ 13 w 39"/>
                  <a:gd name="T3" fmla="*/ 30 h 41"/>
                  <a:gd name="T4" fmla="*/ 0 w 39"/>
                  <a:gd name="T5" fmla="*/ 6 h 41"/>
                  <a:gd name="T6" fmla="*/ 39 w 39"/>
                  <a:gd name="T7" fmla="*/ 34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9" h="41">
                    <a:moveTo>
                      <a:pt x="39" y="34"/>
                    </a:moveTo>
                    <a:cubicBezTo>
                      <a:pt x="39" y="34"/>
                      <a:pt x="24" y="41"/>
                      <a:pt x="13" y="30"/>
                    </a:cubicBezTo>
                    <a:cubicBezTo>
                      <a:pt x="3" y="20"/>
                      <a:pt x="0" y="6"/>
                      <a:pt x="0" y="6"/>
                    </a:cubicBezTo>
                    <a:cubicBezTo>
                      <a:pt x="0" y="6"/>
                      <a:pt x="37" y="0"/>
                      <a:pt x="39" y="3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65" name="Freeform: Shape 17"/>
              <p:cNvSpPr/>
              <p:nvPr/>
            </p:nvSpPr>
            <p:spPr bwMode="auto">
              <a:xfrm>
                <a:off x="1472389" y="1998929"/>
                <a:ext cx="94474" cy="80486"/>
              </a:xfrm>
              <a:custGeom>
                <a:avLst/>
                <a:gdLst>
                  <a:gd name="T0" fmla="*/ 31 w 31"/>
                  <a:gd name="T1" fmla="*/ 27 h 32"/>
                  <a:gd name="T2" fmla="*/ 11 w 31"/>
                  <a:gd name="T3" fmla="*/ 24 h 32"/>
                  <a:gd name="T4" fmla="*/ 0 w 31"/>
                  <a:gd name="T5" fmla="*/ 4 h 32"/>
                  <a:gd name="T6" fmla="*/ 31 w 31"/>
                  <a:gd name="T7" fmla="*/ 27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1" h="32">
                    <a:moveTo>
                      <a:pt x="31" y="27"/>
                    </a:moveTo>
                    <a:cubicBezTo>
                      <a:pt x="31" y="27"/>
                      <a:pt x="19" y="32"/>
                      <a:pt x="11" y="24"/>
                    </a:cubicBezTo>
                    <a:cubicBezTo>
                      <a:pt x="2" y="16"/>
                      <a:pt x="0" y="4"/>
                      <a:pt x="0" y="4"/>
                    </a:cubicBezTo>
                    <a:cubicBezTo>
                      <a:pt x="0" y="4"/>
                      <a:pt x="30" y="0"/>
                      <a:pt x="31" y="2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66" name="Freeform: Shape 18"/>
              <p:cNvSpPr/>
              <p:nvPr/>
            </p:nvSpPr>
            <p:spPr bwMode="auto">
              <a:xfrm>
                <a:off x="1642014" y="1965685"/>
                <a:ext cx="118093" cy="101482"/>
              </a:xfrm>
              <a:custGeom>
                <a:avLst/>
                <a:gdLst>
                  <a:gd name="T0" fmla="*/ 32 w 38"/>
                  <a:gd name="T1" fmla="*/ 36 h 40"/>
                  <a:gd name="T2" fmla="*/ 8 w 38"/>
                  <a:gd name="T3" fmla="*/ 27 h 40"/>
                  <a:gd name="T4" fmla="*/ 0 w 38"/>
                  <a:gd name="T5" fmla="*/ 0 h 40"/>
                  <a:gd name="T6" fmla="*/ 32 w 38"/>
                  <a:gd name="T7" fmla="*/ 3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40">
                    <a:moveTo>
                      <a:pt x="32" y="36"/>
                    </a:moveTo>
                    <a:cubicBezTo>
                      <a:pt x="32" y="36"/>
                      <a:pt x="16" y="40"/>
                      <a:pt x="8" y="27"/>
                    </a:cubicBezTo>
                    <a:cubicBezTo>
                      <a:pt x="0" y="15"/>
                      <a:pt x="0" y="0"/>
                      <a:pt x="0" y="0"/>
                    </a:cubicBezTo>
                    <a:cubicBezTo>
                      <a:pt x="0" y="0"/>
                      <a:pt x="38" y="4"/>
                      <a:pt x="32" y="3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67" name="Freeform: Shape 19"/>
              <p:cNvSpPr/>
              <p:nvPr/>
            </p:nvSpPr>
            <p:spPr bwMode="auto">
              <a:xfrm>
                <a:off x="1657044" y="1837958"/>
                <a:ext cx="118093" cy="101482"/>
              </a:xfrm>
              <a:custGeom>
                <a:avLst/>
                <a:gdLst>
                  <a:gd name="T0" fmla="*/ 31 w 38"/>
                  <a:gd name="T1" fmla="*/ 36 h 40"/>
                  <a:gd name="T2" fmla="*/ 8 w 38"/>
                  <a:gd name="T3" fmla="*/ 27 h 40"/>
                  <a:gd name="T4" fmla="*/ 0 w 38"/>
                  <a:gd name="T5" fmla="*/ 0 h 40"/>
                  <a:gd name="T6" fmla="*/ 31 w 38"/>
                  <a:gd name="T7" fmla="*/ 36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8" h="40">
                    <a:moveTo>
                      <a:pt x="31" y="36"/>
                    </a:moveTo>
                    <a:cubicBezTo>
                      <a:pt x="31" y="36"/>
                      <a:pt x="15" y="40"/>
                      <a:pt x="8" y="27"/>
                    </a:cubicBezTo>
                    <a:cubicBezTo>
                      <a:pt x="0" y="14"/>
                      <a:pt x="0" y="0"/>
                      <a:pt x="0" y="0"/>
                    </a:cubicBezTo>
                    <a:cubicBezTo>
                      <a:pt x="0" y="0"/>
                      <a:pt x="38" y="3"/>
                      <a:pt x="31" y="3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68" name="Freeform: Shape 20"/>
              <p:cNvSpPr/>
              <p:nvPr/>
            </p:nvSpPr>
            <p:spPr bwMode="auto">
              <a:xfrm>
                <a:off x="1981262" y="1694484"/>
                <a:ext cx="133123" cy="113730"/>
              </a:xfrm>
              <a:custGeom>
                <a:avLst/>
                <a:gdLst>
                  <a:gd name="T0" fmla="*/ 11 w 43"/>
                  <a:gd name="T1" fmla="*/ 45 h 45"/>
                  <a:gd name="T2" fmla="*/ 7 w 43"/>
                  <a:gd name="T3" fmla="*/ 20 h 45"/>
                  <a:gd name="T4" fmla="*/ 27 w 43"/>
                  <a:gd name="T5" fmla="*/ 0 h 45"/>
                  <a:gd name="T6" fmla="*/ 11 w 43"/>
                  <a:gd name="T7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" h="45">
                    <a:moveTo>
                      <a:pt x="11" y="45"/>
                    </a:moveTo>
                    <a:cubicBezTo>
                      <a:pt x="11" y="45"/>
                      <a:pt x="0" y="33"/>
                      <a:pt x="7" y="20"/>
                    </a:cubicBezTo>
                    <a:cubicBezTo>
                      <a:pt x="14" y="7"/>
                      <a:pt x="27" y="0"/>
                      <a:pt x="27" y="0"/>
                    </a:cubicBezTo>
                    <a:cubicBezTo>
                      <a:pt x="27" y="0"/>
                      <a:pt x="43" y="34"/>
                      <a:pt x="11" y="4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69" name="Freeform: Shape 21"/>
              <p:cNvSpPr/>
              <p:nvPr/>
            </p:nvSpPr>
            <p:spPr bwMode="auto">
              <a:xfrm>
                <a:off x="2436456" y="1970934"/>
                <a:ext cx="109505" cy="85735"/>
              </a:xfrm>
              <a:custGeom>
                <a:avLst/>
                <a:gdLst>
                  <a:gd name="T0" fmla="*/ 3 w 35"/>
                  <a:gd name="T1" fmla="*/ 29 h 34"/>
                  <a:gd name="T2" fmla="*/ 11 w 35"/>
                  <a:gd name="T3" fmla="*/ 8 h 34"/>
                  <a:gd name="T4" fmla="*/ 35 w 35"/>
                  <a:gd name="T5" fmla="*/ 0 h 34"/>
                  <a:gd name="T6" fmla="*/ 3 w 35"/>
                  <a:gd name="T7" fmla="*/ 29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34">
                    <a:moveTo>
                      <a:pt x="3" y="29"/>
                    </a:moveTo>
                    <a:cubicBezTo>
                      <a:pt x="3" y="29"/>
                      <a:pt x="0" y="15"/>
                      <a:pt x="11" y="8"/>
                    </a:cubicBezTo>
                    <a:cubicBezTo>
                      <a:pt x="22" y="0"/>
                      <a:pt x="35" y="0"/>
                      <a:pt x="35" y="0"/>
                    </a:cubicBezTo>
                    <a:cubicBezTo>
                      <a:pt x="35" y="0"/>
                      <a:pt x="33" y="34"/>
                      <a:pt x="3" y="29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70" name="Freeform: Shape 22"/>
              <p:cNvSpPr/>
              <p:nvPr/>
            </p:nvSpPr>
            <p:spPr bwMode="auto">
              <a:xfrm>
                <a:off x="2616816" y="2180897"/>
                <a:ext cx="107357" cy="85735"/>
              </a:xfrm>
              <a:custGeom>
                <a:avLst/>
                <a:gdLst>
                  <a:gd name="T0" fmla="*/ 3 w 35"/>
                  <a:gd name="T1" fmla="*/ 28 h 34"/>
                  <a:gd name="T2" fmla="*/ 11 w 35"/>
                  <a:gd name="T3" fmla="*/ 7 h 34"/>
                  <a:gd name="T4" fmla="*/ 35 w 35"/>
                  <a:gd name="T5" fmla="*/ 0 h 34"/>
                  <a:gd name="T6" fmla="*/ 3 w 35"/>
                  <a:gd name="T7" fmla="*/ 2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" h="34">
                    <a:moveTo>
                      <a:pt x="3" y="28"/>
                    </a:moveTo>
                    <a:cubicBezTo>
                      <a:pt x="3" y="28"/>
                      <a:pt x="0" y="14"/>
                      <a:pt x="11" y="7"/>
                    </a:cubicBezTo>
                    <a:cubicBezTo>
                      <a:pt x="22" y="0"/>
                      <a:pt x="35" y="0"/>
                      <a:pt x="35" y="0"/>
                    </a:cubicBezTo>
                    <a:cubicBezTo>
                      <a:pt x="35" y="0"/>
                      <a:pt x="32" y="34"/>
                      <a:pt x="3" y="28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71" name="Freeform: Shape 23"/>
              <p:cNvSpPr/>
              <p:nvPr/>
            </p:nvSpPr>
            <p:spPr bwMode="auto">
              <a:xfrm>
                <a:off x="1373621" y="2193144"/>
                <a:ext cx="133123" cy="92734"/>
              </a:xfrm>
              <a:custGeom>
                <a:avLst/>
                <a:gdLst>
                  <a:gd name="T0" fmla="*/ 43 w 43"/>
                  <a:gd name="T1" fmla="*/ 25 h 37"/>
                  <a:gd name="T2" fmla="*/ 22 w 43"/>
                  <a:gd name="T3" fmla="*/ 34 h 37"/>
                  <a:gd name="T4" fmla="*/ 0 w 43"/>
                  <a:gd name="T5" fmla="*/ 21 h 37"/>
                  <a:gd name="T6" fmla="*/ 43 w 43"/>
                  <a:gd name="T7" fmla="*/ 2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3" h="37">
                    <a:moveTo>
                      <a:pt x="43" y="25"/>
                    </a:moveTo>
                    <a:cubicBezTo>
                      <a:pt x="43" y="25"/>
                      <a:pt x="35" y="37"/>
                      <a:pt x="22" y="34"/>
                    </a:cubicBezTo>
                    <a:cubicBezTo>
                      <a:pt x="9" y="31"/>
                      <a:pt x="0" y="21"/>
                      <a:pt x="0" y="21"/>
                    </a:cubicBezTo>
                    <a:cubicBezTo>
                      <a:pt x="0" y="21"/>
                      <a:pt x="27" y="0"/>
                      <a:pt x="43" y="2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72" name="Freeform: Shape 24"/>
              <p:cNvSpPr/>
              <p:nvPr/>
            </p:nvSpPr>
            <p:spPr bwMode="auto">
              <a:xfrm>
                <a:off x="1987703" y="1853705"/>
                <a:ext cx="120240" cy="120729"/>
              </a:xfrm>
              <a:custGeom>
                <a:avLst/>
                <a:gdLst>
                  <a:gd name="T0" fmla="*/ 15 w 39"/>
                  <a:gd name="T1" fmla="*/ 48 h 48"/>
                  <a:gd name="T2" fmla="*/ 1 w 39"/>
                  <a:gd name="T3" fmla="*/ 26 h 48"/>
                  <a:gd name="T4" fmla="*/ 11 w 39"/>
                  <a:gd name="T5" fmla="*/ 0 h 48"/>
                  <a:gd name="T6" fmla="*/ 15 w 39"/>
                  <a:gd name="T7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9" h="48">
                    <a:moveTo>
                      <a:pt x="15" y="48"/>
                    </a:moveTo>
                    <a:cubicBezTo>
                      <a:pt x="15" y="48"/>
                      <a:pt x="0" y="41"/>
                      <a:pt x="1" y="26"/>
                    </a:cubicBezTo>
                    <a:cubicBezTo>
                      <a:pt x="2" y="11"/>
                      <a:pt x="11" y="0"/>
                      <a:pt x="11" y="0"/>
                    </a:cubicBezTo>
                    <a:cubicBezTo>
                      <a:pt x="11" y="0"/>
                      <a:pt x="39" y="25"/>
                      <a:pt x="15" y="48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73" name="Freeform: Shape 25"/>
              <p:cNvSpPr/>
              <p:nvPr/>
            </p:nvSpPr>
            <p:spPr bwMode="auto">
              <a:xfrm>
                <a:off x="1493861" y="2140653"/>
                <a:ext cx="120240" cy="99733"/>
              </a:xfrm>
              <a:custGeom>
                <a:avLst/>
                <a:gdLst>
                  <a:gd name="T0" fmla="*/ 39 w 39"/>
                  <a:gd name="T1" fmla="*/ 33 h 40"/>
                  <a:gd name="T2" fmla="*/ 14 w 39"/>
                  <a:gd name="T3" fmla="*/ 30 h 40"/>
                  <a:gd name="T4" fmla="*/ 0 w 39"/>
                  <a:gd name="T5" fmla="*/ 5 h 40"/>
                  <a:gd name="T6" fmla="*/ 39 w 39"/>
                  <a:gd name="T7" fmla="*/ 33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9" h="40">
                    <a:moveTo>
                      <a:pt x="39" y="33"/>
                    </a:moveTo>
                    <a:cubicBezTo>
                      <a:pt x="39" y="33"/>
                      <a:pt x="24" y="40"/>
                      <a:pt x="14" y="30"/>
                    </a:cubicBezTo>
                    <a:cubicBezTo>
                      <a:pt x="3" y="19"/>
                      <a:pt x="0" y="5"/>
                      <a:pt x="0" y="5"/>
                    </a:cubicBezTo>
                    <a:cubicBezTo>
                      <a:pt x="0" y="5"/>
                      <a:pt x="38" y="0"/>
                      <a:pt x="39" y="3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74" name="Freeform: Shape 26"/>
              <p:cNvSpPr/>
              <p:nvPr/>
            </p:nvSpPr>
            <p:spPr bwMode="auto">
              <a:xfrm>
                <a:off x="1783725" y="1911445"/>
                <a:ext cx="173919" cy="171469"/>
              </a:xfrm>
              <a:custGeom>
                <a:avLst/>
                <a:gdLst>
                  <a:gd name="T0" fmla="*/ 25 w 56"/>
                  <a:gd name="T1" fmla="*/ 68 h 68"/>
                  <a:gd name="T2" fmla="*/ 1 w 56"/>
                  <a:gd name="T3" fmla="*/ 40 h 68"/>
                  <a:gd name="T4" fmla="*/ 11 w 56"/>
                  <a:gd name="T5" fmla="*/ 0 h 68"/>
                  <a:gd name="T6" fmla="*/ 25 w 56"/>
                  <a:gd name="T7" fmla="*/ 6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6" h="68">
                    <a:moveTo>
                      <a:pt x="25" y="68"/>
                    </a:moveTo>
                    <a:cubicBezTo>
                      <a:pt x="25" y="68"/>
                      <a:pt x="3" y="61"/>
                      <a:pt x="1" y="40"/>
                    </a:cubicBezTo>
                    <a:cubicBezTo>
                      <a:pt x="0" y="19"/>
                      <a:pt x="11" y="0"/>
                      <a:pt x="11" y="0"/>
                    </a:cubicBezTo>
                    <a:cubicBezTo>
                      <a:pt x="11" y="0"/>
                      <a:pt x="56" y="31"/>
                      <a:pt x="25" y="68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75" name="Freeform: Shape 27"/>
              <p:cNvSpPr/>
              <p:nvPr/>
            </p:nvSpPr>
            <p:spPr bwMode="auto">
              <a:xfrm>
                <a:off x="2065000" y="2089913"/>
                <a:ext cx="251216" cy="209962"/>
              </a:xfrm>
              <a:custGeom>
                <a:avLst/>
                <a:gdLst>
                  <a:gd name="T0" fmla="*/ 21 w 81"/>
                  <a:gd name="T1" fmla="*/ 83 h 83"/>
                  <a:gd name="T2" fmla="*/ 14 w 81"/>
                  <a:gd name="T3" fmla="*/ 36 h 83"/>
                  <a:gd name="T4" fmla="*/ 51 w 81"/>
                  <a:gd name="T5" fmla="*/ 0 h 83"/>
                  <a:gd name="T6" fmla="*/ 21 w 81"/>
                  <a:gd name="T7" fmla="*/ 83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1" h="83">
                    <a:moveTo>
                      <a:pt x="21" y="83"/>
                    </a:moveTo>
                    <a:cubicBezTo>
                      <a:pt x="21" y="83"/>
                      <a:pt x="0" y="60"/>
                      <a:pt x="14" y="36"/>
                    </a:cubicBezTo>
                    <a:cubicBezTo>
                      <a:pt x="27" y="12"/>
                      <a:pt x="51" y="0"/>
                      <a:pt x="51" y="0"/>
                    </a:cubicBezTo>
                    <a:cubicBezTo>
                      <a:pt x="51" y="0"/>
                      <a:pt x="81" y="65"/>
                      <a:pt x="21" y="8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76" name="Freeform: Shape 28"/>
              <p:cNvSpPr/>
              <p:nvPr/>
            </p:nvSpPr>
            <p:spPr bwMode="auto">
              <a:xfrm>
                <a:off x="2253949" y="2187895"/>
                <a:ext cx="161036" cy="129477"/>
              </a:xfrm>
              <a:custGeom>
                <a:avLst/>
                <a:gdLst>
                  <a:gd name="T0" fmla="*/ 10 w 52"/>
                  <a:gd name="T1" fmla="*/ 51 h 51"/>
                  <a:gd name="T2" fmla="*/ 12 w 52"/>
                  <a:gd name="T3" fmla="*/ 19 h 51"/>
                  <a:gd name="T4" fmla="*/ 42 w 52"/>
                  <a:gd name="T5" fmla="*/ 0 h 51"/>
                  <a:gd name="T6" fmla="*/ 10 w 52"/>
                  <a:gd name="T7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51">
                    <a:moveTo>
                      <a:pt x="10" y="51"/>
                    </a:moveTo>
                    <a:cubicBezTo>
                      <a:pt x="10" y="51"/>
                      <a:pt x="0" y="33"/>
                      <a:pt x="12" y="19"/>
                    </a:cubicBezTo>
                    <a:cubicBezTo>
                      <a:pt x="24" y="5"/>
                      <a:pt x="42" y="0"/>
                      <a:pt x="42" y="0"/>
                    </a:cubicBezTo>
                    <a:cubicBezTo>
                      <a:pt x="42" y="0"/>
                      <a:pt x="52" y="47"/>
                      <a:pt x="10" y="5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77" name="Freeform: Shape 29"/>
              <p:cNvSpPr/>
              <p:nvPr/>
            </p:nvSpPr>
            <p:spPr bwMode="auto">
              <a:xfrm>
                <a:off x="2421426" y="2193144"/>
                <a:ext cx="161036" cy="129477"/>
              </a:xfrm>
              <a:custGeom>
                <a:avLst/>
                <a:gdLst>
                  <a:gd name="T0" fmla="*/ 0 w 52"/>
                  <a:gd name="T1" fmla="*/ 33 h 51"/>
                  <a:gd name="T2" fmla="*/ 17 w 52"/>
                  <a:gd name="T3" fmla="*/ 7 h 51"/>
                  <a:gd name="T4" fmla="*/ 52 w 52"/>
                  <a:gd name="T5" fmla="*/ 5 h 51"/>
                  <a:gd name="T6" fmla="*/ 0 w 52"/>
                  <a:gd name="T7" fmla="*/ 33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51">
                    <a:moveTo>
                      <a:pt x="0" y="33"/>
                    </a:moveTo>
                    <a:cubicBezTo>
                      <a:pt x="0" y="33"/>
                      <a:pt x="0" y="13"/>
                      <a:pt x="17" y="7"/>
                    </a:cubicBezTo>
                    <a:cubicBezTo>
                      <a:pt x="35" y="0"/>
                      <a:pt x="52" y="5"/>
                      <a:pt x="52" y="5"/>
                    </a:cubicBezTo>
                    <a:cubicBezTo>
                      <a:pt x="52" y="5"/>
                      <a:pt x="38" y="51"/>
                      <a:pt x="0" y="3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78" name="Freeform: Shape 30"/>
              <p:cNvSpPr/>
              <p:nvPr/>
            </p:nvSpPr>
            <p:spPr bwMode="auto">
              <a:xfrm>
                <a:off x="2402102" y="2089913"/>
                <a:ext cx="165330" cy="127728"/>
              </a:xfrm>
              <a:custGeom>
                <a:avLst/>
                <a:gdLst>
                  <a:gd name="T0" fmla="*/ 0 w 53"/>
                  <a:gd name="T1" fmla="*/ 33 h 51"/>
                  <a:gd name="T2" fmla="*/ 18 w 53"/>
                  <a:gd name="T3" fmla="*/ 6 h 51"/>
                  <a:gd name="T4" fmla="*/ 53 w 53"/>
                  <a:gd name="T5" fmla="*/ 5 h 51"/>
                  <a:gd name="T6" fmla="*/ 0 w 53"/>
                  <a:gd name="T7" fmla="*/ 33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" h="51">
                    <a:moveTo>
                      <a:pt x="0" y="33"/>
                    </a:moveTo>
                    <a:cubicBezTo>
                      <a:pt x="0" y="33"/>
                      <a:pt x="0" y="12"/>
                      <a:pt x="18" y="6"/>
                    </a:cubicBezTo>
                    <a:cubicBezTo>
                      <a:pt x="35" y="0"/>
                      <a:pt x="53" y="5"/>
                      <a:pt x="53" y="5"/>
                    </a:cubicBezTo>
                    <a:cubicBezTo>
                      <a:pt x="53" y="5"/>
                      <a:pt x="38" y="51"/>
                      <a:pt x="0" y="33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79" name="Freeform: Shape 31"/>
              <p:cNvSpPr/>
              <p:nvPr/>
            </p:nvSpPr>
            <p:spPr bwMode="auto">
              <a:xfrm>
                <a:off x="2268979" y="2009427"/>
                <a:ext cx="161036" cy="125977"/>
              </a:xfrm>
              <a:custGeom>
                <a:avLst/>
                <a:gdLst>
                  <a:gd name="T0" fmla="*/ 11 w 52"/>
                  <a:gd name="T1" fmla="*/ 50 h 50"/>
                  <a:gd name="T2" fmla="*/ 12 w 52"/>
                  <a:gd name="T3" fmla="*/ 19 h 50"/>
                  <a:gd name="T4" fmla="*/ 42 w 52"/>
                  <a:gd name="T5" fmla="*/ 0 h 50"/>
                  <a:gd name="T6" fmla="*/ 11 w 52"/>
                  <a:gd name="T7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50">
                    <a:moveTo>
                      <a:pt x="11" y="50"/>
                    </a:moveTo>
                    <a:cubicBezTo>
                      <a:pt x="11" y="50"/>
                      <a:pt x="0" y="33"/>
                      <a:pt x="12" y="19"/>
                    </a:cubicBezTo>
                    <a:cubicBezTo>
                      <a:pt x="24" y="5"/>
                      <a:pt x="42" y="0"/>
                      <a:pt x="42" y="0"/>
                    </a:cubicBezTo>
                    <a:cubicBezTo>
                      <a:pt x="42" y="0"/>
                      <a:pt x="52" y="46"/>
                      <a:pt x="11" y="5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80" name="Freeform: Shape 32"/>
              <p:cNvSpPr/>
              <p:nvPr/>
            </p:nvSpPr>
            <p:spPr bwMode="auto">
              <a:xfrm>
                <a:off x="2234625" y="1876451"/>
                <a:ext cx="161036" cy="127728"/>
              </a:xfrm>
              <a:custGeom>
                <a:avLst/>
                <a:gdLst>
                  <a:gd name="T0" fmla="*/ 11 w 52"/>
                  <a:gd name="T1" fmla="*/ 51 h 51"/>
                  <a:gd name="T2" fmla="*/ 12 w 52"/>
                  <a:gd name="T3" fmla="*/ 19 h 51"/>
                  <a:gd name="T4" fmla="*/ 42 w 52"/>
                  <a:gd name="T5" fmla="*/ 0 h 51"/>
                  <a:gd name="T6" fmla="*/ 11 w 52"/>
                  <a:gd name="T7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51">
                    <a:moveTo>
                      <a:pt x="11" y="51"/>
                    </a:moveTo>
                    <a:cubicBezTo>
                      <a:pt x="11" y="51"/>
                      <a:pt x="0" y="33"/>
                      <a:pt x="12" y="19"/>
                    </a:cubicBezTo>
                    <a:cubicBezTo>
                      <a:pt x="24" y="5"/>
                      <a:pt x="42" y="0"/>
                      <a:pt x="42" y="0"/>
                    </a:cubicBezTo>
                    <a:cubicBezTo>
                      <a:pt x="42" y="0"/>
                      <a:pt x="52" y="47"/>
                      <a:pt x="11" y="5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81" name="Freeform: Shape 33"/>
              <p:cNvSpPr/>
              <p:nvPr/>
            </p:nvSpPr>
            <p:spPr bwMode="auto">
              <a:xfrm>
                <a:off x="2084325" y="1767971"/>
                <a:ext cx="156742" cy="127728"/>
              </a:xfrm>
              <a:custGeom>
                <a:avLst/>
                <a:gdLst>
                  <a:gd name="T0" fmla="*/ 10 w 51"/>
                  <a:gd name="T1" fmla="*/ 51 h 51"/>
                  <a:gd name="T2" fmla="*/ 11 w 51"/>
                  <a:gd name="T3" fmla="*/ 19 h 51"/>
                  <a:gd name="T4" fmla="*/ 41 w 51"/>
                  <a:gd name="T5" fmla="*/ 0 h 51"/>
                  <a:gd name="T6" fmla="*/ 10 w 51"/>
                  <a:gd name="T7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" h="51">
                    <a:moveTo>
                      <a:pt x="10" y="51"/>
                    </a:moveTo>
                    <a:cubicBezTo>
                      <a:pt x="10" y="51"/>
                      <a:pt x="0" y="33"/>
                      <a:pt x="11" y="19"/>
                    </a:cubicBezTo>
                    <a:cubicBezTo>
                      <a:pt x="23" y="5"/>
                      <a:pt x="41" y="0"/>
                      <a:pt x="41" y="0"/>
                    </a:cubicBezTo>
                    <a:cubicBezTo>
                      <a:pt x="41" y="0"/>
                      <a:pt x="51" y="47"/>
                      <a:pt x="10" y="5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82" name="Freeform: Shape 34"/>
              <p:cNvSpPr/>
              <p:nvPr/>
            </p:nvSpPr>
            <p:spPr bwMode="auto">
              <a:xfrm>
                <a:off x="1837403" y="1739976"/>
                <a:ext cx="154594" cy="145224"/>
              </a:xfrm>
              <a:custGeom>
                <a:avLst/>
                <a:gdLst>
                  <a:gd name="T0" fmla="*/ 25 w 50"/>
                  <a:gd name="T1" fmla="*/ 58 h 58"/>
                  <a:gd name="T2" fmla="*/ 3 w 50"/>
                  <a:gd name="T3" fmla="*/ 35 h 58"/>
                  <a:gd name="T4" fmla="*/ 9 w 50"/>
                  <a:gd name="T5" fmla="*/ 0 h 58"/>
                  <a:gd name="T6" fmla="*/ 25 w 50"/>
                  <a:gd name="T7" fmla="*/ 5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0" h="58">
                    <a:moveTo>
                      <a:pt x="25" y="58"/>
                    </a:moveTo>
                    <a:cubicBezTo>
                      <a:pt x="25" y="58"/>
                      <a:pt x="5" y="53"/>
                      <a:pt x="3" y="35"/>
                    </a:cubicBezTo>
                    <a:cubicBezTo>
                      <a:pt x="0" y="17"/>
                      <a:pt x="9" y="0"/>
                      <a:pt x="9" y="0"/>
                    </a:cubicBezTo>
                    <a:cubicBezTo>
                      <a:pt x="9" y="0"/>
                      <a:pt x="50" y="24"/>
                      <a:pt x="25" y="58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83" name="Freeform: Shape 35"/>
              <p:cNvSpPr/>
              <p:nvPr/>
            </p:nvSpPr>
            <p:spPr bwMode="auto">
              <a:xfrm>
                <a:off x="2294745" y="2420603"/>
                <a:ext cx="178213" cy="122478"/>
              </a:xfrm>
              <a:custGeom>
                <a:avLst/>
                <a:gdLst>
                  <a:gd name="T0" fmla="*/ 0 w 58"/>
                  <a:gd name="T1" fmla="*/ 19 h 49"/>
                  <a:gd name="T2" fmla="*/ 25 w 58"/>
                  <a:gd name="T3" fmla="*/ 0 h 49"/>
                  <a:gd name="T4" fmla="*/ 58 w 58"/>
                  <a:gd name="T5" fmla="*/ 10 h 49"/>
                  <a:gd name="T6" fmla="*/ 0 w 58"/>
                  <a:gd name="T7" fmla="*/ 19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8" h="49">
                    <a:moveTo>
                      <a:pt x="0" y="19"/>
                    </a:moveTo>
                    <a:cubicBezTo>
                      <a:pt x="0" y="19"/>
                      <a:pt x="7" y="0"/>
                      <a:pt x="25" y="0"/>
                    </a:cubicBezTo>
                    <a:cubicBezTo>
                      <a:pt x="43" y="0"/>
                      <a:pt x="58" y="10"/>
                      <a:pt x="58" y="10"/>
                    </a:cubicBezTo>
                    <a:cubicBezTo>
                      <a:pt x="58" y="10"/>
                      <a:pt x="29" y="49"/>
                      <a:pt x="0" y="19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84" name="Freeform: Shape 36"/>
              <p:cNvSpPr/>
              <p:nvPr/>
            </p:nvSpPr>
            <p:spPr bwMode="auto">
              <a:xfrm>
                <a:off x="2322657" y="2319121"/>
                <a:ext cx="163183" cy="124228"/>
              </a:xfrm>
              <a:custGeom>
                <a:avLst/>
                <a:gdLst>
                  <a:gd name="T0" fmla="*/ 0 w 53"/>
                  <a:gd name="T1" fmla="*/ 20 h 49"/>
                  <a:gd name="T2" fmla="*/ 23 w 53"/>
                  <a:gd name="T3" fmla="*/ 0 h 49"/>
                  <a:gd name="T4" fmla="*/ 53 w 53"/>
                  <a:gd name="T5" fmla="*/ 11 h 49"/>
                  <a:gd name="T6" fmla="*/ 0 w 53"/>
                  <a:gd name="T7" fmla="*/ 2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" h="49">
                    <a:moveTo>
                      <a:pt x="0" y="20"/>
                    </a:moveTo>
                    <a:cubicBezTo>
                      <a:pt x="0" y="20"/>
                      <a:pt x="7" y="1"/>
                      <a:pt x="23" y="0"/>
                    </a:cubicBezTo>
                    <a:cubicBezTo>
                      <a:pt x="39" y="0"/>
                      <a:pt x="53" y="11"/>
                      <a:pt x="53" y="11"/>
                    </a:cubicBezTo>
                    <a:cubicBezTo>
                      <a:pt x="53" y="11"/>
                      <a:pt x="26" y="49"/>
                      <a:pt x="0" y="2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85" name="Freeform: Shape 37"/>
              <p:cNvSpPr/>
              <p:nvPr/>
            </p:nvSpPr>
            <p:spPr bwMode="auto">
              <a:xfrm>
                <a:off x="2533077" y="2280628"/>
                <a:ext cx="139565" cy="111980"/>
              </a:xfrm>
              <a:custGeom>
                <a:avLst/>
                <a:gdLst>
                  <a:gd name="T0" fmla="*/ 0 w 45"/>
                  <a:gd name="T1" fmla="*/ 15 h 44"/>
                  <a:gd name="T2" fmla="*/ 23 w 45"/>
                  <a:gd name="T3" fmla="*/ 4 h 44"/>
                  <a:gd name="T4" fmla="*/ 45 w 45"/>
                  <a:gd name="T5" fmla="*/ 19 h 44"/>
                  <a:gd name="T6" fmla="*/ 0 w 45"/>
                  <a:gd name="T7" fmla="*/ 15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" h="44">
                    <a:moveTo>
                      <a:pt x="0" y="15"/>
                    </a:moveTo>
                    <a:cubicBezTo>
                      <a:pt x="0" y="15"/>
                      <a:pt x="10" y="0"/>
                      <a:pt x="23" y="4"/>
                    </a:cubicBezTo>
                    <a:cubicBezTo>
                      <a:pt x="37" y="8"/>
                      <a:pt x="45" y="19"/>
                      <a:pt x="45" y="19"/>
                    </a:cubicBezTo>
                    <a:cubicBezTo>
                      <a:pt x="45" y="19"/>
                      <a:pt x="15" y="44"/>
                      <a:pt x="0" y="1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86" name="Freeform: Shape 38"/>
              <p:cNvSpPr/>
              <p:nvPr/>
            </p:nvSpPr>
            <p:spPr bwMode="auto">
              <a:xfrm>
                <a:off x="2513753" y="2371612"/>
                <a:ext cx="139565" cy="111980"/>
              </a:xfrm>
              <a:custGeom>
                <a:avLst/>
                <a:gdLst>
                  <a:gd name="T0" fmla="*/ 0 w 45"/>
                  <a:gd name="T1" fmla="*/ 14 h 44"/>
                  <a:gd name="T2" fmla="*/ 23 w 45"/>
                  <a:gd name="T3" fmla="*/ 4 h 44"/>
                  <a:gd name="T4" fmla="*/ 45 w 45"/>
                  <a:gd name="T5" fmla="*/ 19 h 44"/>
                  <a:gd name="T6" fmla="*/ 0 w 45"/>
                  <a:gd name="T7" fmla="*/ 1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5" h="44">
                    <a:moveTo>
                      <a:pt x="0" y="14"/>
                    </a:moveTo>
                    <a:cubicBezTo>
                      <a:pt x="0" y="14"/>
                      <a:pt x="10" y="0"/>
                      <a:pt x="23" y="4"/>
                    </a:cubicBezTo>
                    <a:cubicBezTo>
                      <a:pt x="37" y="7"/>
                      <a:pt x="45" y="19"/>
                      <a:pt x="45" y="19"/>
                    </a:cubicBezTo>
                    <a:cubicBezTo>
                      <a:pt x="45" y="19"/>
                      <a:pt x="15" y="44"/>
                      <a:pt x="0" y="1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</p:grpSp>
        <p:sp>
          <p:nvSpPr>
            <p:cNvPr id="6" name="Rectangle 248"/>
            <p:cNvSpPr/>
            <p:nvPr/>
          </p:nvSpPr>
          <p:spPr>
            <a:xfrm>
              <a:off x="1370720" y="4078852"/>
              <a:ext cx="1169556" cy="1020741"/>
            </a:xfrm>
            <a:prstGeom prst="rect">
              <a:avLst/>
            </a:prstGeom>
            <a:solidFill>
              <a:schemeClr val="accent1"/>
            </a:solidFill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7" name="Oval 249"/>
            <p:cNvSpPr/>
            <p:nvPr/>
          </p:nvSpPr>
          <p:spPr>
            <a:xfrm>
              <a:off x="1370720" y="3632682"/>
              <a:ext cx="1178553" cy="999105"/>
            </a:xfrm>
            <a:prstGeom prst="ellipse">
              <a:avLst/>
            </a:prstGeom>
            <a:solidFill>
              <a:schemeClr val="accent1"/>
            </a:solidFill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8" name="Rectangle 247"/>
            <p:cNvSpPr/>
            <p:nvPr/>
          </p:nvSpPr>
          <p:spPr>
            <a:xfrm>
              <a:off x="1730246" y="3641574"/>
              <a:ext cx="459501" cy="761747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sz="6000" b="1">
                  <a:solidFill>
                    <a:schemeClr val="bg1"/>
                  </a:solidFill>
                </a:rPr>
                <a:t>1</a:t>
              </a:r>
              <a:endParaRPr lang="en-US" sz="6000" b="1">
                <a:solidFill>
                  <a:schemeClr val="bg1"/>
                </a:solidFill>
              </a:endParaRPr>
            </a:p>
          </p:txBody>
        </p:sp>
        <p:grpSp>
          <p:nvGrpSpPr>
            <p:cNvPr id="23" name="Group 73"/>
            <p:cNvGrpSpPr/>
            <p:nvPr/>
          </p:nvGrpSpPr>
          <p:grpSpPr>
            <a:xfrm>
              <a:off x="1396142" y="4534773"/>
              <a:ext cx="1077505" cy="727122"/>
              <a:chOff x="1310363" y="4431652"/>
              <a:chExt cx="1436673" cy="969496"/>
            </a:xfrm>
          </p:grpSpPr>
          <p:sp>
            <p:nvSpPr>
              <p:cNvPr id="39" name="Rectangle 245"/>
              <p:cNvSpPr/>
              <p:nvPr/>
            </p:nvSpPr>
            <p:spPr>
              <a:xfrm>
                <a:off x="1310363" y="4431652"/>
                <a:ext cx="1436673" cy="184666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bg1"/>
                    </a:solidFill>
                  </a:rPr>
                  <a:t>标题文本预设</a:t>
                </a:r>
                <a:endParaRPr lang="zh-CN" altLang="en-US" sz="12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40" name="Rectangle 5"/>
              <p:cNvSpPr/>
              <p:nvPr/>
            </p:nvSpPr>
            <p:spPr>
              <a:xfrm>
                <a:off x="1465083" y="4616318"/>
                <a:ext cx="1127232" cy="784830"/>
              </a:xfrm>
              <a:prstGeom prst="rect">
                <a:avLst/>
              </a:prstGeom>
            </p:spPr>
            <p:txBody>
              <a:bodyPr wrap="square">
                <a:normAutofit fontScale="6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rgbClr val="FFFFFF"/>
                    </a:solidFill>
                  </a:rPr>
                  <a:t>此部分内容作为文字排版占位显示</a:t>
                </a:r>
                <a:br>
                  <a:rPr lang="zh-CN" altLang="en-US" sz="1000">
                    <a:solidFill>
                      <a:srgbClr val="FFFFFF"/>
                    </a:solidFill>
                  </a:rPr>
                </a:br>
                <a:r>
                  <a:rPr lang="zh-CN" altLang="en-US" sz="1000">
                    <a:solidFill>
                      <a:srgbClr val="FFFFFF"/>
                    </a:solidFill>
                  </a:rPr>
                  <a:t>（建议使用主题字体）</a:t>
                </a:r>
                <a:endParaRPr lang="zh-CN" altLang="en-US" sz="1000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295" name="组合 294"/>
          <p:cNvGrpSpPr/>
          <p:nvPr/>
        </p:nvGrpSpPr>
        <p:grpSpPr>
          <a:xfrm>
            <a:off x="3011612" y="2443135"/>
            <a:ext cx="1169557" cy="2382865"/>
            <a:chOff x="2529364" y="2722535"/>
            <a:chExt cx="1169557" cy="2382865"/>
          </a:xfrm>
        </p:grpSpPr>
        <p:grpSp>
          <p:nvGrpSpPr>
            <p:cNvPr id="292" name="组合 291"/>
            <p:cNvGrpSpPr/>
            <p:nvPr/>
          </p:nvGrpSpPr>
          <p:grpSpPr>
            <a:xfrm>
              <a:off x="2529364" y="2722535"/>
              <a:ext cx="1169557" cy="2382865"/>
              <a:chOff x="2529364" y="2722535"/>
              <a:chExt cx="1169557" cy="2382865"/>
            </a:xfrm>
          </p:grpSpPr>
          <p:grpSp>
            <p:nvGrpSpPr>
              <p:cNvPr id="291" name="组合 290"/>
              <p:cNvGrpSpPr/>
              <p:nvPr/>
            </p:nvGrpSpPr>
            <p:grpSpPr>
              <a:xfrm>
                <a:off x="2824478" y="2722535"/>
                <a:ext cx="577700" cy="553089"/>
                <a:chOff x="2646678" y="2709835"/>
                <a:chExt cx="577700" cy="553089"/>
              </a:xfrm>
            </p:grpSpPr>
            <p:sp>
              <p:nvSpPr>
                <p:cNvPr id="188" name="Freeform: Shape 40"/>
                <p:cNvSpPr/>
                <p:nvPr/>
              </p:nvSpPr>
              <p:spPr bwMode="auto">
                <a:xfrm>
                  <a:off x="2827611" y="2940351"/>
                  <a:ext cx="216752" cy="322573"/>
                </a:xfrm>
                <a:custGeom>
                  <a:avLst/>
                  <a:gdLst>
                    <a:gd name="T0" fmla="*/ 130 w 164"/>
                    <a:gd name="T1" fmla="*/ 299 h 299"/>
                    <a:gd name="T2" fmla="*/ 123 w 164"/>
                    <a:gd name="T3" fmla="*/ 132 h 299"/>
                    <a:gd name="T4" fmla="*/ 161 w 164"/>
                    <a:gd name="T5" fmla="*/ 47 h 299"/>
                    <a:gd name="T6" fmla="*/ 143 w 164"/>
                    <a:gd name="T7" fmla="*/ 51 h 299"/>
                    <a:gd name="T8" fmla="*/ 108 w 164"/>
                    <a:gd name="T9" fmla="*/ 75 h 299"/>
                    <a:gd name="T10" fmla="*/ 80 w 164"/>
                    <a:gd name="T11" fmla="*/ 6 h 299"/>
                    <a:gd name="T12" fmla="*/ 77 w 164"/>
                    <a:gd name="T13" fmla="*/ 51 h 299"/>
                    <a:gd name="T14" fmla="*/ 48 w 164"/>
                    <a:gd name="T15" fmla="*/ 33 h 299"/>
                    <a:gd name="T16" fmla="*/ 27 w 164"/>
                    <a:gd name="T17" fmla="*/ 16 h 299"/>
                    <a:gd name="T18" fmla="*/ 52 w 164"/>
                    <a:gd name="T19" fmla="*/ 74 h 299"/>
                    <a:gd name="T20" fmla="*/ 10 w 164"/>
                    <a:gd name="T21" fmla="*/ 35 h 299"/>
                    <a:gd name="T22" fmla="*/ 9 w 164"/>
                    <a:gd name="T23" fmla="*/ 53 h 299"/>
                    <a:gd name="T24" fmla="*/ 43 w 164"/>
                    <a:gd name="T25" fmla="*/ 93 h 299"/>
                    <a:gd name="T26" fmla="*/ 10 w 164"/>
                    <a:gd name="T27" fmla="*/ 75 h 299"/>
                    <a:gd name="T28" fmla="*/ 20 w 164"/>
                    <a:gd name="T29" fmla="*/ 97 h 299"/>
                    <a:gd name="T30" fmla="*/ 71 w 164"/>
                    <a:gd name="T31" fmla="*/ 161 h 299"/>
                    <a:gd name="T32" fmla="*/ 62 w 164"/>
                    <a:gd name="T33" fmla="*/ 299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64" h="299">
                      <a:moveTo>
                        <a:pt x="130" y="299"/>
                      </a:moveTo>
                      <a:cubicBezTo>
                        <a:pt x="130" y="299"/>
                        <a:pt x="107" y="195"/>
                        <a:pt x="123" y="132"/>
                      </a:cubicBezTo>
                      <a:cubicBezTo>
                        <a:pt x="139" y="70"/>
                        <a:pt x="164" y="57"/>
                        <a:pt x="161" y="47"/>
                      </a:cubicBezTo>
                      <a:cubicBezTo>
                        <a:pt x="159" y="38"/>
                        <a:pt x="147" y="42"/>
                        <a:pt x="143" y="51"/>
                      </a:cubicBezTo>
                      <a:cubicBezTo>
                        <a:pt x="139" y="60"/>
                        <a:pt x="123" y="78"/>
                        <a:pt x="108" y="75"/>
                      </a:cubicBezTo>
                      <a:cubicBezTo>
                        <a:pt x="94" y="72"/>
                        <a:pt x="91" y="12"/>
                        <a:pt x="80" y="6"/>
                      </a:cubicBezTo>
                      <a:cubicBezTo>
                        <a:pt x="70" y="0"/>
                        <a:pt x="73" y="27"/>
                        <a:pt x="77" y="51"/>
                      </a:cubicBezTo>
                      <a:cubicBezTo>
                        <a:pt x="81" y="75"/>
                        <a:pt x="60" y="62"/>
                        <a:pt x="48" y="33"/>
                      </a:cubicBezTo>
                      <a:cubicBezTo>
                        <a:pt x="36" y="4"/>
                        <a:pt x="28" y="12"/>
                        <a:pt x="27" y="16"/>
                      </a:cubicBezTo>
                      <a:cubicBezTo>
                        <a:pt x="25" y="20"/>
                        <a:pt x="54" y="72"/>
                        <a:pt x="52" y="74"/>
                      </a:cubicBezTo>
                      <a:cubicBezTo>
                        <a:pt x="49" y="77"/>
                        <a:pt x="13" y="34"/>
                        <a:pt x="10" y="35"/>
                      </a:cubicBezTo>
                      <a:cubicBezTo>
                        <a:pt x="6" y="36"/>
                        <a:pt x="0" y="39"/>
                        <a:pt x="9" y="53"/>
                      </a:cubicBezTo>
                      <a:cubicBezTo>
                        <a:pt x="17" y="66"/>
                        <a:pt x="44" y="89"/>
                        <a:pt x="43" y="93"/>
                      </a:cubicBezTo>
                      <a:cubicBezTo>
                        <a:pt x="41" y="97"/>
                        <a:pt x="18" y="76"/>
                        <a:pt x="10" y="75"/>
                      </a:cubicBezTo>
                      <a:cubicBezTo>
                        <a:pt x="2" y="75"/>
                        <a:pt x="5" y="86"/>
                        <a:pt x="20" y="97"/>
                      </a:cubicBezTo>
                      <a:cubicBezTo>
                        <a:pt x="34" y="108"/>
                        <a:pt x="71" y="121"/>
                        <a:pt x="71" y="161"/>
                      </a:cubicBezTo>
                      <a:cubicBezTo>
                        <a:pt x="72" y="201"/>
                        <a:pt x="62" y="299"/>
                        <a:pt x="62" y="299"/>
                      </a:cubicBezTo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89" name="Freeform: Shape 41"/>
                <p:cNvSpPr/>
                <p:nvPr/>
              </p:nvSpPr>
              <p:spPr bwMode="auto">
                <a:xfrm>
                  <a:off x="2881799" y="2840061"/>
                  <a:ext cx="96437" cy="93554"/>
                </a:xfrm>
                <a:custGeom>
                  <a:avLst/>
                  <a:gdLst>
                    <a:gd name="T0" fmla="*/ 32 w 73"/>
                    <a:gd name="T1" fmla="*/ 87 h 87"/>
                    <a:gd name="T2" fmla="*/ 1 w 73"/>
                    <a:gd name="T3" fmla="*/ 50 h 87"/>
                    <a:gd name="T4" fmla="*/ 14 w 73"/>
                    <a:gd name="T5" fmla="*/ 0 h 87"/>
                    <a:gd name="T6" fmla="*/ 32 w 73"/>
                    <a:gd name="T7" fmla="*/ 87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3" h="87">
                      <a:moveTo>
                        <a:pt x="32" y="87"/>
                      </a:moveTo>
                      <a:cubicBezTo>
                        <a:pt x="32" y="87"/>
                        <a:pt x="3" y="78"/>
                        <a:pt x="1" y="50"/>
                      </a:cubicBezTo>
                      <a:cubicBezTo>
                        <a:pt x="0" y="23"/>
                        <a:pt x="14" y="0"/>
                        <a:pt x="14" y="0"/>
                      </a:cubicBezTo>
                      <a:cubicBezTo>
                        <a:pt x="14" y="0"/>
                        <a:pt x="73" y="39"/>
                        <a:pt x="32" y="8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90" name="Freeform: Shape 42"/>
                <p:cNvSpPr/>
                <p:nvPr/>
              </p:nvSpPr>
              <p:spPr bwMode="auto">
                <a:xfrm>
                  <a:off x="2804650" y="2873741"/>
                  <a:ext cx="77149" cy="65862"/>
                </a:xfrm>
                <a:custGeom>
                  <a:avLst/>
                  <a:gdLst>
                    <a:gd name="T0" fmla="*/ 38 w 58"/>
                    <a:gd name="T1" fmla="*/ 61 h 61"/>
                    <a:gd name="T2" fmla="*/ 7 w 58"/>
                    <a:gd name="T3" fmla="*/ 41 h 61"/>
                    <a:gd name="T4" fmla="*/ 5 w 58"/>
                    <a:gd name="T5" fmla="*/ 0 h 61"/>
                    <a:gd name="T6" fmla="*/ 38 w 58"/>
                    <a:gd name="T7" fmla="*/ 61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8" h="61">
                      <a:moveTo>
                        <a:pt x="38" y="61"/>
                      </a:moveTo>
                      <a:cubicBezTo>
                        <a:pt x="38" y="61"/>
                        <a:pt x="14" y="61"/>
                        <a:pt x="7" y="41"/>
                      </a:cubicBezTo>
                      <a:cubicBezTo>
                        <a:pt x="0" y="20"/>
                        <a:pt x="5" y="0"/>
                        <a:pt x="5" y="0"/>
                      </a:cubicBezTo>
                      <a:cubicBezTo>
                        <a:pt x="5" y="0"/>
                        <a:pt x="58" y="17"/>
                        <a:pt x="38" y="6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91" name="Freeform: Shape 43"/>
                <p:cNvSpPr/>
                <p:nvPr/>
              </p:nvSpPr>
              <p:spPr bwMode="auto">
                <a:xfrm>
                  <a:off x="2945171" y="2805634"/>
                  <a:ext cx="81742" cy="73346"/>
                </a:xfrm>
                <a:custGeom>
                  <a:avLst/>
                  <a:gdLst>
                    <a:gd name="T0" fmla="*/ 17 w 62"/>
                    <a:gd name="T1" fmla="*/ 68 h 68"/>
                    <a:gd name="T2" fmla="*/ 9 w 62"/>
                    <a:gd name="T3" fmla="*/ 31 h 68"/>
                    <a:gd name="T4" fmla="*/ 36 w 62"/>
                    <a:gd name="T5" fmla="*/ 0 h 68"/>
                    <a:gd name="T6" fmla="*/ 17 w 62"/>
                    <a:gd name="T7" fmla="*/ 68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2" h="68">
                      <a:moveTo>
                        <a:pt x="17" y="68"/>
                      </a:moveTo>
                      <a:cubicBezTo>
                        <a:pt x="17" y="68"/>
                        <a:pt x="0" y="51"/>
                        <a:pt x="9" y="31"/>
                      </a:cubicBezTo>
                      <a:cubicBezTo>
                        <a:pt x="18" y="11"/>
                        <a:pt x="36" y="0"/>
                        <a:pt x="36" y="0"/>
                      </a:cubicBezTo>
                      <a:cubicBezTo>
                        <a:pt x="36" y="0"/>
                        <a:pt x="62" y="50"/>
                        <a:pt x="17" y="6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92" name="Freeform: Shape 44"/>
                <p:cNvSpPr/>
                <p:nvPr/>
              </p:nvSpPr>
              <p:spPr bwMode="auto">
                <a:xfrm>
                  <a:off x="2773423" y="2929873"/>
                  <a:ext cx="60617" cy="50145"/>
                </a:xfrm>
                <a:custGeom>
                  <a:avLst/>
                  <a:gdLst>
                    <a:gd name="T0" fmla="*/ 42 w 46"/>
                    <a:gd name="T1" fmla="*/ 41 h 47"/>
                    <a:gd name="T2" fmla="*/ 12 w 46"/>
                    <a:gd name="T3" fmla="*/ 32 h 47"/>
                    <a:gd name="T4" fmla="*/ 0 w 46"/>
                    <a:gd name="T5" fmla="*/ 0 h 47"/>
                    <a:gd name="T6" fmla="*/ 42 w 46"/>
                    <a:gd name="T7" fmla="*/ 41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6" h="47">
                      <a:moveTo>
                        <a:pt x="42" y="41"/>
                      </a:moveTo>
                      <a:cubicBezTo>
                        <a:pt x="42" y="41"/>
                        <a:pt x="23" y="47"/>
                        <a:pt x="12" y="32"/>
                      </a:cubicBezTo>
                      <a:cubicBezTo>
                        <a:pt x="1" y="18"/>
                        <a:pt x="0" y="0"/>
                        <a:pt x="0" y="0"/>
                      </a:cubicBezTo>
                      <a:cubicBezTo>
                        <a:pt x="0" y="0"/>
                        <a:pt x="46" y="1"/>
                        <a:pt x="42" y="4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93" name="Freeform: Shape 45"/>
                <p:cNvSpPr/>
                <p:nvPr/>
              </p:nvSpPr>
              <p:spPr bwMode="auto">
                <a:xfrm>
                  <a:off x="2755973" y="2980017"/>
                  <a:ext cx="74394" cy="55384"/>
                </a:xfrm>
                <a:custGeom>
                  <a:avLst/>
                  <a:gdLst>
                    <a:gd name="T0" fmla="*/ 56 w 56"/>
                    <a:gd name="T1" fmla="*/ 38 h 51"/>
                    <a:gd name="T2" fmla="*/ 25 w 56"/>
                    <a:gd name="T3" fmla="*/ 44 h 51"/>
                    <a:gd name="T4" fmla="*/ 0 w 56"/>
                    <a:gd name="T5" fmla="*/ 20 h 51"/>
                    <a:gd name="T6" fmla="*/ 56 w 56"/>
                    <a:gd name="T7" fmla="*/ 38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6" h="51">
                      <a:moveTo>
                        <a:pt x="56" y="38"/>
                      </a:moveTo>
                      <a:cubicBezTo>
                        <a:pt x="56" y="38"/>
                        <a:pt x="42" y="51"/>
                        <a:pt x="25" y="44"/>
                      </a:cubicBezTo>
                      <a:cubicBezTo>
                        <a:pt x="9" y="36"/>
                        <a:pt x="0" y="20"/>
                        <a:pt x="0" y="20"/>
                      </a:cubicBezTo>
                      <a:cubicBezTo>
                        <a:pt x="0" y="20"/>
                        <a:pt x="42" y="0"/>
                        <a:pt x="56" y="3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94" name="Freeform: Shape 46"/>
                <p:cNvSpPr/>
                <p:nvPr/>
              </p:nvSpPr>
              <p:spPr bwMode="auto">
                <a:xfrm>
                  <a:off x="2771586" y="3030910"/>
                  <a:ext cx="73475" cy="51642"/>
                </a:xfrm>
                <a:custGeom>
                  <a:avLst/>
                  <a:gdLst>
                    <a:gd name="T0" fmla="*/ 55 w 55"/>
                    <a:gd name="T1" fmla="*/ 21 h 48"/>
                    <a:gd name="T2" fmla="*/ 34 w 55"/>
                    <a:gd name="T3" fmla="*/ 44 h 48"/>
                    <a:gd name="T4" fmla="*/ 0 w 55"/>
                    <a:gd name="T5" fmla="*/ 41 h 48"/>
                    <a:gd name="T6" fmla="*/ 55 w 55"/>
                    <a:gd name="T7" fmla="*/ 2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5" h="48">
                      <a:moveTo>
                        <a:pt x="55" y="21"/>
                      </a:moveTo>
                      <a:cubicBezTo>
                        <a:pt x="55" y="21"/>
                        <a:pt x="52" y="41"/>
                        <a:pt x="34" y="44"/>
                      </a:cubicBezTo>
                      <a:cubicBezTo>
                        <a:pt x="17" y="48"/>
                        <a:pt x="0" y="41"/>
                        <a:pt x="0" y="41"/>
                      </a:cubicBezTo>
                      <a:cubicBezTo>
                        <a:pt x="0" y="41"/>
                        <a:pt x="20" y="0"/>
                        <a:pt x="55" y="2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95" name="Freeform: Shape 47"/>
                <p:cNvSpPr/>
                <p:nvPr/>
              </p:nvSpPr>
              <p:spPr bwMode="auto">
                <a:xfrm>
                  <a:off x="2707295" y="3012948"/>
                  <a:ext cx="74394" cy="52390"/>
                </a:xfrm>
                <a:custGeom>
                  <a:avLst/>
                  <a:gdLst>
                    <a:gd name="T0" fmla="*/ 56 w 56"/>
                    <a:gd name="T1" fmla="*/ 24 h 49"/>
                    <a:gd name="T2" fmla="*/ 34 w 56"/>
                    <a:gd name="T3" fmla="*/ 46 h 49"/>
                    <a:gd name="T4" fmla="*/ 0 w 56"/>
                    <a:gd name="T5" fmla="*/ 41 h 49"/>
                    <a:gd name="T6" fmla="*/ 56 w 56"/>
                    <a:gd name="T7" fmla="*/ 24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6" h="49">
                      <a:moveTo>
                        <a:pt x="56" y="24"/>
                      </a:moveTo>
                      <a:cubicBezTo>
                        <a:pt x="56" y="24"/>
                        <a:pt x="52" y="43"/>
                        <a:pt x="34" y="46"/>
                      </a:cubicBezTo>
                      <a:cubicBezTo>
                        <a:pt x="16" y="49"/>
                        <a:pt x="0" y="41"/>
                        <a:pt x="0" y="41"/>
                      </a:cubicBezTo>
                      <a:cubicBezTo>
                        <a:pt x="0" y="41"/>
                        <a:pt x="22" y="0"/>
                        <a:pt x="56" y="2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96" name="Freeform: Shape 48"/>
                <p:cNvSpPr/>
                <p:nvPr/>
              </p:nvSpPr>
              <p:spPr bwMode="auto">
                <a:xfrm>
                  <a:off x="2713724" y="2937357"/>
                  <a:ext cx="74394" cy="56132"/>
                </a:xfrm>
                <a:custGeom>
                  <a:avLst/>
                  <a:gdLst>
                    <a:gd name="T0" fmla="*/ 56 w 56"/>
                    <a:gd name="T1" fmla="*/ 38 h 52"/>
                    <a:gd name="T2" fmla="*/ 25 w 56"/>
                    <a:gd name="T3" fmla="*/ 44 h 52"/>
                    <a:gd name="T4" fmla="*/ 0 w 56"/>
                    <a:gd name="T5" fmla="*/ 22 h 52"/>
                    <a:gd name="T6" fmla="*/ 56 w 56"/>
                    <a:gd name="T7" fmla="*/ 38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6" h="52">
                      <a:moveTo>
                        <a:pt x="56" y="38"/>
                      </a:moveTo>
                      <a:cubicBezTo>
                        <a:pt x="56" y="38"/>
                        <a:pt x="42" y="52"/>
                        <a:pt x="25" y="44"/>
                      </a:cubicBezTo>
                      <a:cubicBezTo>
                        <a:pt x="9" y="37"/>
                        <a:pt x="0" y="22"/>
                        <a:pt x="0" y="22"/>
                      </a:cubicBezTo>
                      <a:cubicBezTo>
                        <a:pt x="0" y="22"/>
                        <a:pt x="40" y="0"/>
                        <a:pt x="56" y="3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97" name="Freeform: Shape 49"/>
                <p:cNvSpPr/>
                <p:nvPr/>
              </p:nvSpPr>
              <p:spPr bwMode="auto">
                <a:xfrm>
                  <a:off x="2686172" y="2978520"/>
                  <a:ext cx="63373" cy="44158"/>
                </a:xfrm>
                <a:custGeom>
                  <a:avLst/>
                  <a:gdLst>
                    <a:gd name="T0" fmla="*/ 48 w 48"/>
                    <a:gd name="T1" fmla="*/ 26 h 41"/>
                    <a:gd name="T2" fmla="*/ 26 w 48"/>
                    <a:gd name="T3" fmla="*/ 39 h 41"/>
                    <a:gd name="T4" fmla="*/ 0 w 48"/>
                    <a:gd name="T5" fmla="*/ 28 h 41"/>
                    <a:gd name="T6" fmla="*/ 48 w 48"/>
                    <a:gd name="T7" fmla="*/ 26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41">
                      <a:moveTo>
                        <a:pt x="48" y="26"/>
                      </a:moveTo>
                      <a:cubicBezTo>
                        <a:pt x="48" y="26"/>
                        <a:pt x="41" y="41"/>
                        <a:pt x="26" y="39"/>
                      </a:cubicBezTo>
                      <a:cubicBezTo>
                        <a:pt x="11" y="37"/>
                        <a:pt x="0" y="28"/>
                        <a:pt x="0" y="28"/>
                      </a:cubicBezTo>
                      <a:cubicBezTo>
                        <a:pt x="0" y="28"/>
                        <a:pt x="27" y="0"/>
                        <a:pt x="48" y="26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98" name="Freeform: Shape 50"/>
                <p:cNvSpPr/>
                <p:nvPr/>
              </p:nvSpPr>
              <p:spPr bwMode="auto">
                <a:xfrm>
                  <a:off x="2736686" y="2869998"/>
                  <a:ext cx="51433" cy="44906"/>
                </a:xfrm>
                <a:custGeom>
                  <a:avLst/>
                  <a:gdLst>
                    <a:gd name="T0" fmla="*/ 39 w 39"/>
                    <a:gd name="T1" fmla="*/ 34 h 41"/>
                    <a:gd name="T2" fmla="*/ 13 w 39"/>
                    <a:gd name="T3" fmla="*/ 30 h 41"/>
                    <a:gd name="T4" fmla="*/ 0 w 39"/>
                    <a:gd name="T5" fmla="*/ 6 h 41"/>
                    <a:gd name="T6" fmla="*/ 39 w 39"/>
                    <a:gd name="T7" fmla="*/ 34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9" h="41">
                      <a:moveTo>
                        <a:pt x="39" y="34"/>
                      </a:moveTo>
                      <a:cubicBezTo>
                        <a:pt x="39" y="34"/>
                        <a:pt x="24" y="41"/>
                        <a:pt x="13" y="30"/>
                      </a:cubicBezTo>
                      <a:cubicBezTo>
                        <a:pt x="3" y="20"/>
                        <a:pt x="0" y="6"/>
                        <a:pt x="0" y="6"/>
                      </a:cubicBezTo>
                      <a:cubicBezTo>
                        <a:pt x="0" y="6"/>
                        <a:pt x="37" y="0"/>
                        <a:pt x="39" y="3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99" name="Freeform: Shape 51"/>
                <p:cNvSpPr/>
                <p:nvPr/>
              </p:nvSpPr>
              <p:spPr bwMode="auto">
                <a:xfrm>
                  <a:off x="2688926" y="2840061"/>
                  <a:ext cx="40412" cy="34428"/>
                </a:xfrm>
                <a:custGeom>
                  <a:avLst/>
                  <a:gdLst>
                    <a:gd name="T0" fmla="*/ 31 w 31"/>
                    <a:gd name="T1" fmla="*/ 27 h 32"/>
                    <a:gd name="T2" fmla="*/ 11 w 31"/>
                    <a:gd name="T3" fmla="*/ 24 h 32"/>
                    <a:gd name="T4" fmla="*/ 0 w 31"/>
                    <a:gd name="T5" fmla="*/ 4 h 32"/>
                    <a:gd name="T6" fmla="*/ 31 w 31"/>
                    <a:gd name="T7" fmla="*/ 27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32">
                      <a:moveTo>
                        <a:pt x="31" y="27"/>
                      </a:moveTo>
                      <a:cubicBezTo>
                        <a:pt x="31" y="27"/>
                        <a:pt x="19" y="32"/>
                        <a:pt x="11" y="24"/>
                      </a:cubicBezTo>
                      <a:cubicBezTo>
                        <a:pt x="2" y="16"/>
                        <a:pt x="0" y="4"/>
                        <a:pt x="0" y="4"/>
                      </a:cubicBezTo>
                      <a:cubicBezTo>
                        <a:pt x="0" y="4"/>
                        <a:pt x="30" y="0"/>
                        <a:pt x="31" y="2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200" name="Freeform: Shape 52"/>
                <p:cNvSpPr/>
                <p:nvPr/>
              </p:nvSpPr>
              <p:spPr bwMode="auto">
                <a:xfrm>
                  <a:off x="2761484" y="2825841"/>
                  <a:ext cx="50515" cy="43409"/>
                </a:xfrm>
                <a:custGeom>
                  <a:avLst/>
                  <a:gdLst>
                    <a:gd name="T0" fmla="*/ 32 w 38"/>
                    <a:gd name="T1" fmla="*/ 36 h 40"/>
                    <a:gd name="T2" fmla="*/ 8 w 38"/>
                    <a:gd name="T3" fmla="*/ 27 h 40"/>
                    <a:gd name="T4" fmla="*/ 0 w 38"/>
                    <a:gd name="T5" fmla="*/ 0 h 40"/>
                    <a:gd name="T6" fmla="*/ 32 w 38"/>
                    <a:gd name="T7" fmla="*/ 36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40">
                      <a:moveTo>
                        <a:pt x="32" y="36"/>
                      </a:moveTo>
                      <a:cubicBezTo>
                        <a:pt x="32" y="36"/>
                        <a:pt x="16" y="40"/>
                        <a:pt x="8" y="27"/>
                      </a:cubicBezTo>
                      <a:cubicBezTo>
                        <a:pt x="0" y="15"/>
                        <a:pt x="0" y="0"/>
                        <a:pt x="0" y="0"/>
                      </a:cubicBezTo>
                      <a:cubicBezTo>
                        <a:pt x="0" y="0"/>
                        <a:pt x="38" y="4"/>
                        <a:pt x="32" y="36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201" name="Freeform: Shape 53"/>
                <p:cNvSpPr/>
                <p:nvPr/>
              </p:nvSpPr>
              <p:spPr bwMode="auto">
                <a:xfrm>
                  <a:off x="2767913" y="2771206"/>
                  <a:ext cx="50515" cy="43409"/>
                </a:xfrm>
                <a:custGeom>
                  <a:avLst/>
                  <a:gdLst>
                    <a:gd name="T0" fmla="*/ 31 w 38"/>
                    <a:gd name="T1" fmla="*/ 36 h 40"/>
                    <a:gd name="T2" fmla="*/ 8 w 38"/>
                    <a:gd name="T3" fmla="*/ 27 h 40"/>
                    <a:gd name="T4" fmla="*/ 0 w 38"/>
                    <a:gd name="T5" fmla="*/ 0 h 40"/>
                    <a:gd name="T6" fmla="*/ 31 w 38"/>
                    <a:gd name="T7" fmla="*/ 36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40">
                      <a:moveTo>
                        <a:pt x="31" y="36"/>
                      </a:moveTo>
                      <a:cubicBezTo>
                        <a:pt x="31" y="36"/>
                        <a:pt x="15" y="40"/>
                        <a:pt x="8" y="27"/>
                      </a:cubicBezTo>
                      <a:cubicBezTo>
                        <a:pt x="0" y="14"/>
                        <a:pt x="0" y="0"/>
                        <a:pt x="0" y="0"/>
                      </a:cubicBezTo>
                      <a:cubicBezTo>
                        <a:pt x="0" y="0"/>
                        <a:pt x="38" y="3"/>
                        <a:pt x="31" y="36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202" name="Freeform: Shape 54"/>
                <p:cNvSpPr/>
                <p:nvPr/>
              </p:nvSpPr>
              <p:spPr bwMode="auto">
                <a:xfrm>
                  <a:off x="2906597" y="2709835"/>
                  <a:ext cx="56943" cy="48648"/>
                </a:xfrm>
                <a:custGeom>
                  <a:avLst/>
                  <a:gdLst>
                    <a:gd name="T0" fmla="*/ 11 w 43"/>
                    <a:gd name="T1" fmla="*/ 45 h 45"/>
                    <a:gd name="T2" fmla="*/ 7 w 43"/>
                    <a:gd name="T3" fmla="*/ 20 h 45"/>
                    <a:gd name="T4" fmla="*/ 27 w 43"/>
                    <a:gd name="T5" fmla="*/ 0 h 45"/>
                    <a:gd name="T6" fmla="*/ 11 w 43"/>
                    <a:gd name="T7" fmla="*/ 4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3" h="45">
                      <a:moveTo>
                        <a:pt x="11" y="45"/>
                      </a:moveTo>
                      <a:cubicBezTo>
                        <a:pt x="11" y="45"/>
                        <a:pt x="0" y="33"/>
                        <a:pt x="7" y="20"/>
                      </a:cubicBezTo>
                      <a:cubicBezTo>
                        <a:pt x="14" y="7"/>
                        <a:pt x="27" y="0"/>
                        <a:pt x="27" y="0"/>
                      </a:cubicBezTo>
                      <a:cubicBezTo>
                        <a:pt x="27" y="0"/>
                        <a:pt x="43" y="34"/>
                        <a:pt x="11" y="45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203" name="Freeform: Shape 55"/>
                <p:cNvSpPr/>
                <p:nvPr/>
              </p:nvSpPr>
              <p:spPr bwMode="auto">
                <a:xfrm>
                  <a:off x="3101306" y="2828087"/>
                  <a:ext cx="46841" cy="36674"/>
                </a:xfrm>
                <a:custGeom>
                  <a:avLst/>
                  <a:gdLst>
                    <a:gd name="T0" fmla="*/ 3 w 35"/>
                    <a:gd name="T1" fmla="*/ 29 h 34"/>
                    <a:gd name="T2" fmla="*/ 11 w 35"/>
                    <a:gd name="T3" fmla="*/ 8 h 34"/>
                    <a:gd name="T4" fmla="*/ 35 w 35"/>
                    <a:gd name="T5" fmla="*/ 0 h 34"/>
                    <a:gd name="T6" fmla="*/ 3 w 35"/>
                    <a:gd name="T7" fmla="*/ 29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5" h="34">
                      <a:moveTo>
                        <a:pt x="3" y="29"/>
                      </a:moveTo>
                      <a:cubicBezTo>
                        <a:pt x="3" y="29"/>
                        <a:pt x="0" y="15"/>
                        <a:pt x="11" y="8"/>
                      </a:cubicBezTo>
                      <a:cubicBezTo>
                        <a:pt x="22" y="0"/>
                        <a:pt x="35" y="0"/>
                        <a:pt x="35" y="0"/>
                      </a:cubicBezTo>
                      <a:cubicBezTo>
                        <a:pt x="35" y="0"/>
                        <a:pt x="33" y="34"/>
                        <a:pt x="3" y="29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204" name="Freeform: Shape 56"/>
                <p:cNvSpPr/>
                <p:nvPr/>
              </p:nvSpPr>
              <p:spPr bwMode="auto">
                <a:xfrm>
                  <a:off x="3178456" y="2917898"/>
                  <a:ext cx="45922" cy="36674"/>
                </a:xfrm>
                <a:custGeom>
                  <a:avLst/>
                  <a:gdLst>
                    <a:gd name="T0" fmla="*/ 3 w 35"/>
                    <a:gd name="T1" fmla="*/ 28 h 34"/>
                    <a:gd name="T2" fmla="*/ 11 w 35"/>
                    <a:gd name="T3" fmla="*/ 7 h 34"/>
                    <a:gd name="T4" fmla="*/ 35 w 35"/>
                    <a:gd name="T5" fmla="*/ 0 h 34"/>
                    <a:gd name="T6" fmla="*/ 3 w 35"/>
                    <a:gd name="T7" fmla="*/ 28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5" h="34">
                      <a:moveTo>
                        <a:pt x="3" y="28"/>
                      </a:moveTo>
                      <a:cubicBezTo>
                        <a:pt x="3" y="28"/>
                        <a:pt x="0" y="14"/>
                        <a:pt x="11" y="7"/>
                      </a:cubicBezTo>
                      <a:cubicBezTo>
                        <a:pt x="22" y="0"/>
                        <a:pt x="35" y="0"/>
                        <a:pt x="35" y="0"/>
                      </a:cubicBezTo>
                      <a:cubicBezTo>
                        <a:pt x="35" y="0"/>
                        <a:pt x="32" y="34"/>
                        <a:pt x="3" y="2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205" name="Freeform: Shape 57"/>
                <p:cNvSpPr/>
                <p:nvPr/>
              </p:nvSpPr>
              <p:spPr bwMode="auto">
                <a:xfrm>
                  <a:off x="2646678" y="2923137"/>
                  <a:ext cx="56943" cy="39667"/>
                </a:xfrm>
                <a:custGeom>
                  <a:avLst/>
                  <a:gdLst>
                    <a:gd name="T0" fmla="*/ 43 w 43"/>
                    <a:gd name="T1" fmla="*/ 25 h 37"/>
                    <a:gd name="T2" fmla="*/ 22 w 43"/>
                    <a:gd name="T3" fmla="*/ 34 h 37"/>
                    <a:gd name="T4" fmla="*/ 0 w 43"/>
                    <a:gd name="T5" fmla="*/ 21 h 37"/>
                    <a:gd name="T6" fmla="*/ 43 w 43"/>
                    <a:gd name="T7" fmla="*/ 2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3" h="37">
                      <a:moveTo>
                        <a:pt x="43" y="25"/>
                      </a:moveTo>
                      <a:cubicBezTo>
                        <a:pt x="43" y="25"/>
                        <a:pt x="35" y="37"/>
                        <a:pt x="22" y="34"/>
                      </a:cubicBezTo>
                      <a:cubicBezTo>
                        <a:pt x="9" y="31"/>
                        <a:pt x="0" y="21"/>
                        <a:pt x="0" y="21"/>
                      </a:cubicBezTo>
                      <a:cubicBezTo>
                        <a:pt x="0" y="21"/>
                        <a:pt x="27" y="0"/>
                        <a:pt x="43" y="25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206" name="Freeform: Shape 58"/>
                <p:cNvSpPr/>
                <p:nvPr/>
              </p:nvSpPr>
              <p:spPr bwMode="auto">
                <a:xfrm>
                  <a:off x="2909352" y="2777942"/>
                  <a:ext cx="51433" cy="51642"/>
                </a:xfrm>
                <a:custGeom>
                  <a:avLst/>
                  <a:gdLst>
                    <a:gd name="T0" fmla="*/ 15 w 39"/>
                    <a:gd name="T1" fmla="*/ 48 h 48"/>
                    <a:gd name="T2" fmla="*/ 1 w 39"/>
                    <a:gd name="T3" fmla="*/ 26 h 48"/>
                    <a:gd name="T4" fmla="*/ 11 w 39"/>
                    <a:gd name="T5" fmla="*/ 0 h 48"/>
                    <a:gd name="T6" fmla="*/ 15 w 39"/>
                    <a:gd name="T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9" h="48">
                      <a:moveTo>
                        <a:pt x="15" y="48"/>
                      </a:moveTo>
                      <a:cubicBezTo>
                        <a:pt x="15" y="48"/>
                        <a:pt x="0" y="41"/>
                        <a:pt x="1" y="26"/>
                      </a:cubicBezTo>
                      <a:cubicBezTo>
                        <a:pt x="2" y="11"/>
                        <a:pt x="11" y="0"/>
                        <a:pt x="11" y="0"/>
                      </a:cubicBezTo>
                      <a:cubicBezTo>
                        <a:pt x="11" y="0"/>
                        <a:pt x="39" y="25"/>
                        <a:pt x="15" y="4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207" name="Freeform: Shape 59"/>
                <p:cNvSpPr/>
                <p:nvPr/>
              </p:nvSpPr>
              <p:spPr bwMode="auto">
                <a:xfrm>
                  <a:off x="2698111" y="2900684"/>
                  <a:ext cx="51433" cy="42661"/>
                </a:xfrm>
                <a:custGeom>
                  <a:avLst/>
                  <a:gdLst>
                    <a:gd name="T0" fmla="*/ 39 w 39"/>
                    <a:gd name="T1" fmla="*/ 33 h 40"/>
                    <a:gd name="T2" fmla="*/ 14 w 39"/>
                    <a:gd name="T3" fmla="*/ 30 h 40"/>
                    <a:gd name="T4" fmla="*/ 0 w 39"/>
                    <a:gd name="T5" fmla="*/ 5 h 40"/>
                    <a:gd name="T6" fmla="*/ 39 w 39"/>
                    <a:gd name="T7" fmla="*/ 33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9" h="40">
                      <a:moveTo>
                        <a:pt x="39" y="33"/>
                      </a:moveTo>
                      <a:cubicBezTo>
                        <a:pt x="39" y="33"/>
                        <a:pt x="24" y="40"/>
                        <a:pt x="14" y="30"/>
                      </a:cubicBezTo>
                      <a:cubicBezTo>
                        <a:pt x="3" y="19"/>
                        <a:pt x="0" y="5"/>
                        <a:pt x="0" y="5"/>
                      </a:cubicBezTo>
                      <a:cubicBezTo>
                        <a:pt x="0" y="5"/>
                        <a:pt x="38" y="0"/>
                        <a:pt x="39" y="3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208" name="Freeform: Shape 60"/>
                <p:cNvSpPr/>
                <p:nvPr/>
              </p:nvSpPr>
              <p:spPr bwMode="auto">
                <a:xfrm>
                  <a:off x="2822101" y="2802640"/>
                  <a:ext cx="74394" cy="73346"/>
                </a:xfrm>
                <a:custGeom>
                  <a:avLst/>
                  <a:gdLst>
                    <a:gd name="T0" fmla="*/ 25 w 56"/>
                    <a:gd name="T1" fmla="*/ 68 h 68"/>
                    <a:gd name="T2" fmla="*/ 1 w 56"/>
                    <a:gd name="T3" fmla="*/ 40 h 68"/>
                    <a:gd name="T4" fmla="*/ 11 w 56"/>
                    <a:gd name="T5" fmla="*/ 0 h 68"/>
                    <a:gd name="T6" fmla="*/ 25 w 56"/>
                    <a:gd name="T7" fmla="*/ 68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6" h="68">
                      <a:moveTo>
                        <a:pt x="25" y="68"/>
                      </a:moveTo>
                      <a:cubicBezTo>
                        <a:pt x="25" y="68"/>
                        <a:pt x="3" y="61"/>
                        <a:pt x="1" y="40"/>
                      </a:cubicBezTo>
                      <a:cubicBezTo>
                        <a:pt x="0" y="19"/>
                        <a:pt x="11" y="0"/>
                        <a:pt x="11" y="0"/>
                      </a:cubicBezTo>
                      <a:cubicBezTo>
                        <a:pt x="11" y="0"/>
                        <a:pt x="56" y="31"/>
                        <a:pt x="25" y="6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209" name="Freeform: Shape 61"/>
                <p:cNvSpPr/>
                <p:nvPr/>
              </p:nvSpPr>
              <p:spPr bwMode="auto">
                <a:xfrm>
                  <a:off x="2942416" y="2878980"/>
                  <a:ext cx="107458" cy="89811"/>
                </a:xfrm>
                <a:custGeom>
                  <a:avLst/>
                  <a:gdLst>
                    <a:gd name="T0" fmla="*/ 21 w 81"/>
                    <a:gd name="T1" fmla="*/ 83 h 83"/>
                    <a:gd name="T2" fmla="*/ 14 w 81"/>
                    <a:gd name="T3" fmla="*/ 36 h 83"/>
                    <a:gd name="T4" fmla="*/ 51 w 81"/>
                    <a:gd name="T5" fmla="*/ 0 h 83"/>
                    <a:gd name="T6" fmla="*/ 21 w 81"/>
                    <a:gd name="T7" fmla="*/ 83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1" h="83">
                      <a:moveTo>
                        <a:pt x="21" y="83"/>
                      </a:moveTo>
                      <a:cubicBezTo>
                        <a:pt x="21" y="83"/>
                        <a:pt x="0" y="60"/>
                        <a:pt x="14" y="36"/>
                      </a:cubicBezTo>
                      <a:cubicBezTo>
                        <a:pt x="27" y="12"/>
                        <a:pt x="51" y="0"/>
                        <a:pt x="51" y="0"/>
                      </a:cubicBezTo>
                      <a:cubicBezTo>
                        <a:pt x="51" y="0"/>
                        <a:pt x="81" y="65"/>
                        <a:pt x="21" y="8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210" name="Freeform: Shape 62"/>
                <p:cNvSpPr/>
                <p:nvPr/>
              </p:nvSpPr>
              <p:spPr bwMode="auto">
                <a:xfrm>
                  <a:off x="3023239" y="2920892"/>
                  <a:ext cx="68883" cy="55384"/>
                </a:xfrm>
                <a:custGeom>
                  <a:avLst/>
                  <a:gdLst>
                    <a:gd name="T0" fmla="*/ 10 w 52"/>
                    <a:gd name="T1" fmla="*/ 51 h 51"/>
                    <a:gd name="T2" fmla="*/ 12 w 52"/>
                    <a:gd name="T3" fmla="*/ 19 h 51"/>
                    <a:gd name="T4" fmla="*/ 42 w 52"/>
                    <a:gd name="T5" fmla="*/ 0 h 51"/>
                    <a:gd name="T6" fmla="*/ 10 w 52"/>
                    <a:gd name="T7" fmla="*/ 5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2" h="51">
                      <a:moveTo>
                        <a:pt x="10" y="51"/>
                      </a:moveTo>
                      <a:cubicBezTo>
                        <a:pt x="10" y="51"/>
                        <a:pt x="0" y="33"/>
                        <a:pt x="12" y="19"/>
                      </a:cubicBezTo>
                      <a:cubicBezTo>
                        <a:pt x="24" y="5"/>
                        <a:pt x="42" y="0"/>
                        <a:pt x="42" y="0"/>
                      </a:cubicBezTo>
                      <a:cubicBezTo>
                        <a:pt x="42" y="0"/>
                        <a:pt x="52" y="47"/>
                        <a:pt x="10" y="5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211" name="Freeform: Shape 63"/>
                <p:cNvSpPr/>
                <p:nvPr/>
              </p:nvSpPr>
              <p:spPr bwMode="auto">
                <a:xfrm>
                  <a:off x="3094877" y="2923137"/>
                  <a:ext cx="68883" cy="55384"/>
                </a:xfrm>
                <a:custGeom>
                  <a:avLst/>
                  <a:gdLst>
                    <a:gd name="T0" fmla="*/ 0 w 52"/>
                    <a:gd name="T1" fmla="*/ 33 h 51"/>
                    <a:gd name="T2" fmla="*/ 17 w 52"/>
                    <a:gd name="T3" fmla="*/ 7 h 51"/>
                    <a:gd name="T4" fmla="*/ 52 w 52"/>
                    <a:gd name="T5" fmla="*/ 5 h 51"/>
                    <a:gd name="T6" fmla="*/ 0 w 52"/>
                    <a:gd name="T7" fmla="*/ 33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2" h="51">
                      <a:moveTo>
                        <a:pt x="0" y="33"/>
                      </a:moveTo>
                      <a:cubicBezTo>
                        <a:pt x="0" y="33"/>
                        <a:pt x="0" y="13"/>
                        <a:pt x="17" y="7"/>
                      </a:cubicBezTo>
                      <a:cubicBezTo>
                        <a:pt x="35" y="0"/>
                        <a:pt x="52" y="5"/>
                        <a:pt x="52" y="5"/>
                      </a:cubicBezTo>
                      <a:cubicBezTo>
                        <a:pt x="52" y="5"/>
                        <a:pt x="38" y="51"/>
                        <a:pt x="0" y="3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212" name="Freeform: Shape 64"/>
                <p:cNvSpPr/>
                <p:nvPr/>
              </p:nvSpPr>
              <p:spPr bwMode="auto">
                <a:xfrm>
                  <a:off x="3086612" y="2878980"/>
                  <a:ext cx="70721" cy="54635"/>
                </a:xfrm>
                <a:custGeom>
                  <a:avLst/>
                  <a:gdLst>
                    <a:gd name="T0" fmla="*/ 0 w 53"/>
                    <a:gd name="T1" fmla="*/ 33 h 51"/>
                    <a:gd name="T2" fmla="*/ 18 w 53"/>
                    <a:gd name="T3" fmla="*/ 6 h 51"/>
                    <a:gd name="T4" fmla="*/ 53 w 53"/>
                    <a:gd name="T5" fmla="*/ 5 h 51"/>
                    <a:gd name="T6" fmla="*/ 0 w 53"/>
                    <a:gd name="T7" fmla="*/ 33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3" h="51">
                      <a:moveTo>
                        <a:pt x="0" y="33"/>
                      </a:moveTo>
                      <a:cubicBezTo>
                        <a:pt x="0" y="33"/>
                        <a:pt x="0" y="12"/>
                        <a:pt x="18" y="6"/>
                      </a:cubicBezTo>
                      <a:cubicBezTo>
                        <a:pt x="35" y="0"/>
                        <a:pt x="53" y="5"/>
                        <a:pt x="53" y="5"/>
                      </a:cubicBezTo>
                      <a:cubicBezTo>
                        <a:pt x="53" y="5"/>
                        <a:pt x="38" y="51"/>
                        <a:pt x="0" y="3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213" name="Freeform: Shape 65"/>
                <p:cNvSpPr/>
                <p:nvPr/>
              </p:nvSpPr>
              <p:spPr bwMode="auto">
                <a:xfrm>
                  <a:off x="3029668" y="2844552"/>
                  <a:ext cx="68883" cy="53887"/>
                </a:xfrm>
                <a:custGeom>
                  <a:avLst/>
                  <a:gdLst>
                    <a:gd name="T0" fmla="*/ 11 w 52"/>
                    <a:gd name="T1" fmla="*/ 50 h 50"/>
                    <a:gd name="T2" fmla="*/ 12 w 52"/>
                    <a:gd name="T3" fmla="*/ 19 h 50"/>
                    <a:gd name="T4" fmla="*/ 42 w 52"/>
                    <a:gd name="T5" fmla="*/ 0 h 50"/>
                    <a:gd name="T6" fmla="*/ 11 w 52"/>
                    <a:gd name="T7" fmla="*/ 5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2" h="50">
                      <a:moveTo>
                        <a:pt x="11" y="50"/>
                      </a:moveTo>
                      <a:cubicBezTo>
                        <a:pt x="11" y="50"/>
                        <a:pt x="0" y="33"/>
                        <a:pt x="12" y="19"/>
                      </a:cubicBezTo>
                      <a:cubicBezTo>
                        <a:pt x="24" y="5"/>
                        <a:pt x="42" y="0"/>
                        <a:pt x="42" y="0"/>
                      </a:cubicBezTo>
                      <a:cubicBezTo>
                        <a:pt x="42" y="0"/>
                        <a:pt x="52" y="46"/>
                        <a:pt x="11" y="5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214" name="Freeform: Shape 66"/>
                <p:cNvSpPr/>
                <p:nvPr/>
              </p:nvSpPr>
              <p:spPr bwMode="auto">
                <a:xfrm>
                  <a:off x="3014973" y="2787672"/>
                  <a:ext cx="68883" cy="54635"/>
                </a:xfrm>
                <a:custGeom>
                  <a:avLst/>
                  <a:gdLst>
                    <a:gd name="T0" fmla="*/ 11 w 52"/>
                    <a:gd name="T1" fmla="*/ 51 h 51"/>
                    <a:gd name="T2" fmla="*/ 12 w 52"/>
                    <a:gd name="T3" fmla="*/ 19 h 51"/>
                    <a:gd name="T4" fmla="*/ 42 w 52"/>
                    <a:gd name="T5" fmla="*/ 0 h 51"/>
                    <a:gd name="T6" fmla="*/ 11 w 52"/>
                    <a:gd name="T7" fmla="*/ 5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2" h="51">
                      <a:moveTo>
                        <a:pt x="11" y="51"/>
                      </a:moveTo>
                      <a:cubicBezTo>
                        <a:pt x="11" y="51"/>
                        <a:pt x="0" y="33"/>
                        <a:pt x="12" y="19"/>
                      </a:cubicBezTo>
                      <a:cubicBezTo>
                        <a:pt x="24" y="5"/>
                        <a:pt x="42" y="0"/>
                        <a:pt x="42" y="0"/>
                      </a:cubicBezTo>
                      <a:cubicBezTo>
                        <a:pt x="42" y="0"/>
                        <a:pt x="52" y="47"/>
                        <a:pt x="11" y="5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215" name="Freeform: Shape 67"/>
                <p:cNvSpPr/>
                <p:nvPr/>
              </p:nvSpPr>
              <p:spPr bwMode="auto">
                <a:xfrm>
                  <a:off x="2950682" y="2741269"/>
                  <a:ext cx="67046" cy="54635"/>
                </a:xfrm>
                <a:custGeom>
                  <a:avLst/>
                  <a:gdLst>
                    <a:gd name="T0" fmla="*/ 10 w 51"/>
                    <a:gd name="T1" fmla="*/ 51 h 51"/>
                    <a:gd name="T2" fmla="*/ 11 w 51"/>
                    <a:gd name="T3" fmla="*/ 19 h 51"/>
                    <a:gd name="T4" fmla="*/ 41 w 51"/>
                    <a:gd name="T5" fmla="*/ 0 h 51"/>
                    <a:gd name="T6" fmla="*/ 10 w 51"/>
                    <a:gd name="T7" fmla="*/ 5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1" h="51">
                      <a:moveTo>
                        <a:pt x="10" y="51"/>
                      </a:moveTo>
                      <a:cubicBezTo>
                        <a:pt x="10" y="51"/>
                        <a:pt x="0" y="33"/>
                        <a:pt x="11" y="19"/>
                      </a:cubicBezTo>
                      <a:cubicBezTo>
                        <a:pt x="23" y="5"/>
                        <a:pt x="41" y="0"/>
                        <a:pt x="41" y="0"/>
                      </a:cubicBezTo>
                      <a:cubicBezTo>
                        <a:pt x="41" y="0"/>
                        <a:pt x="51" y="47"/>
                        <a:pt x="10" y="5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216" name="Freeform: Shape 68"/>
                <p:cNvSpPr/>
                <p:nvPr/>
              </p:nvSpPr>
              <p:spPr bwMode="auto">
                <a:xfrm>
                  <a:off x="2845061" y="2729294"/>
                  <a:ext cx="66128" cy="62120"/>
                </a:xfrm>
                <a:custGeom>
                  <a:avLst/>
                  <a:gdLst>
                    <a:gd name="T0" fmla="*/ 25 w 50"/>
                    <a:gd name="T1" fmla="*/ 58 h 58"/>
                    <a:gd name="T2" fmla="*/ 3 w 50"/>
                    <a:gd name="T3" fmla="*/ 35 h 58"/>
                    <a:gd name="T4" fmla="*/ 9 w 50"/>
                    <a:gd name="T5" fmla="*/ 0 h 58"/>
                    <a:gd name="T6" fmla="*/ 25 w 50"/>
                    <a:gd name="T7" fmla="*/ 58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0" h="58">
                      <a:moveTo>
                        <a:pt x="25" y="58"/>
                      </a:moveTo>
                      <a:cubicBezTo>
                        <a:pt x="25" y="58"/>
                        <a:pt x="5" y="53"/>
                        <a:pt x="3" y="35"/>
                      </a:cubicBezTo>
                      <a:cubicBezTo>
                        <a:pt x="0" y="17"/>
                        <a:pt x="9" y="0"/>
                        <a:pt x="9" y="0"/>
                      </a:cubicBezTo>
                      <a:cubicBezTo>
                        <a:pt x="9" y="0"/>
                        <a:pt x="50" y="24"/>
                        <a:pt x="25" y="5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217" name="Freeform: Shape 69"/>
                <p:cNvSpPr/>
                <p:nvPr/>
              </p:nvSpPr>
              <p:spPr bwMode="auto">
                <a:xfrm>
                  <a:off x="3040689" y="3020433"/>
                  <a:ext cx="76231" cy="52390"/>
                </a:xfrm>
                <a:custGeom>
                  <a:avLst/>
                  <a:gdLst>
                    <a:gd name="T0" fmla="*/ 0 w 58"/>
                    <a:gd name="T1" fmla="*/ 19 h 49"/>
                    <a:gd name="T2" fmla="*/ 25 w 58"/>
                    <a:gd name="T3" fmla="*/ 0 h 49"/>
                    <a:gd name="T4" fmla="*/ 58 w 58"/>
                    <a:gd name="T5" fmla="*/ 10 h 49"/>
                    <a:gd name="T6" fmla="*/ 0 w 58"/>
                    <a:gd name="T7" fmla="*/ 19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8" h="49">
                      <a:moveTo>
                        <a:pt x="0" y="19"/>
                      </a:moveTo>
                      <a:cubicBezTo>
                        <a:pt x="0" y="19"/>
                        <a:pt x="7" y="0"/>
                        <a:pt x="25" y="0"/>
                      </a:cubicBezTo>
                      <a:cubicBezTo>
                        <a:pt x="43" y="0"/>
                        <a:pt x="58" y="10"/>
                        <a:pt x="58" y="10"/>
                      </a:cubicBezTo>
                      <a:cubicBezTo>
                        <a:pt x="58" y="10"/>
                        <a:pt x="29" y="49"/>
                        <a:pt x="0" y="19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218" name="Freeform: Shape 70"/>
                <p:cNvSpPr/>
                <p:nvPr/>
              </p:nvSpPr>
              <p:spPr bwMode="auto">
                <a:xfrm>
                  <a:off x="3052629" y="2977023"/>
                  <a:ext cx="69802" cy="53138"/>
                </a:xfrm>
                <a:custGeom>
                  <a:avLst/>
                  <a:gdLst>
                    <a:gd name="T0" fmla="*/ 0 w 53"/>
                    <a:gd name="T1" fmla="*/ 20 h 49"/>
                    <a:gd name="T2" fmla="*/ 23 w 53"/>
                    <a:gd name="T3" fmla="*/ 0 h 49"/>
                    <a:gd name="T4" fmla="*/ 53 w 53"/>
                    <a:gd name="T5" fmla="*/ 11 h 49"/>
                    <a:gd name="T6" fmla="*/ 0 w 53"/>
                    <a:gd name="T7" fmla="*/ 2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3" h="49">
                      <a:moveTo>
                        <a:pt x="0" y="20"/>
                      </a:moveTo>
                      <a:cubicBezTo>
                        <a:pt x="0" y="20"/>
                        <a:pt x="7" y="1"/>
                        <a:pt x="23" y="0"/>
                      </a:cubicBezTo>
                      <a:cubicBezTo>
                        <a:pt x="39" y="0"/>
                        <a:pt x="53" y="11"/>
                        <a:pt x="53" y="11"/>
                      </a:cubicBezTo>
                      <a:cubicBezTo>
                        <a:pt x="53" y="11"/>
                        <a:pt x="26" y="49"/>
                        <a:pt x="0" y="2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219" name="Freeform: Shape 71"/>
                <p:cNvSpPr/>
                <p:nvPr/>
              </p:nvSpPr>
              <p:spPr bwMode="auto">
                <a:xfrm>
                  <a:off x="3142636" y="2960558"/>
                  <a:ext cx="59699" cy="47900"/>
                </a:xfrm>
                <a:custGeom>
                  <a:avLst/>
                  <a:gdLst>
                    <a:gd name="T0" fmla="*/ 0 w 45"/>
                    <a:gd name="T1" fmla="*/ 15 h 44"/>
                    <a:gd name="T2" fmla="*/ 23 w 45"/>
                    <a:gd name="T3" fmla="*/ 4 h 44"/>
                    <a:gd name="T4" fmla="*/ 45 w 45"/>
                    <a:gd name="T5" fmla="*/ 19 h 44"/>
                    <a:gd name="T6" fmla="*/ 0 w 45"/>
                    <a:gd name="T7" fmla="*/ 1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5" h="44">
                      <a:moveTo>
                        <a:pt x="0" y="15"/>
                      </a:moveTo>
                      <a:cubicBezTo>
                        <a:pt x="0" y="15"/>
                        <a:pt x="10" y="0"/>
                        <a:pt x="23" y="4"/>
                      </a:cubicBezTo>
                      <a:cubicBezTo>
                        <a:pt x="37" y="8"/>
                        <a:pt x="45" y="19"/>
                        <a:pt x="45" y="19"/>
                      </a:cubicBezTo>
                      <a:cubicBezTo>
                        <a:pt x="45" y="19"/>
                        <a:pt x="15" y="44"/>
                        <a:pt x="0" y="15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220" name="Freeform: Shape 72"/>
                <p:cNvSpPr/>
                <p:nvPr/>
              </p:nvSpPr>
              <p:spPr bwMode="auto">
                <a:xfrm>
                  <a:off x="3134370" y="2999476"/>
                  <a:ext cx="59699" cy="47900"/>
                </a:xfrm>
                <a:custGeom>
                  <a:avLst/>
                  <a:gdLst>
                    <a:gd name="T0" fmla="*/ 0 w 45"/>
                    <a:gd name="T1" fmla="*/ 14 h 44"/>
                    <a:gd name="T2" fmla="*/ 23 w 45"/>
                    <a:gd name="T3" fmla="*/ 4 h 44"/>
                    <a:gd name="T4" fmla="*/ 45 w 45"/>
                    <a:gd name="T5" fmla="*/ 19 h 44"/>
                    <a:gd name="T6" fmla="*/ 0 w 45"/>
                    <a:gd name="T7" fmla="*/ 1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5" h="44">
                      <a:moveTo>
                        <a:pt x="0" y="14"/>
                      </a:moveTo>
                      <a:cubicBezTo>
                        <a:pt x="0" y="14"/>
                        <a:pt x="10" y="0"/>
                        <a:pt x="23" y="4"/>
                      </a:cubicBezTo>
                      <a:cubicBezTo>
                        <a:pt x="37" y="7"/>
                        <a:pt x="45" y="19"/>
                        <a:pt x="45" y="19"/>
                      </a:cubicBezTo>
                      <a:cubicBezTo>
                        <a:pt x="45" y="19"/>
                        <a:pt x="15" y="44"/>
                        <a:pt x="0" y="1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</p:grpSp>
          <p:sp>
            <p:nvSpPr>
              <p:cNvPr id="186" name="Rectangle 251"/>
              <p:cNvSpPr/>
              <p:nvPr/>
            </p:nvSpPr>
            <p:spPr>
              <a:xfrm>
                <a:off x="2529364" y="3761649"/>
                <a:ext cx="1169557" cy="134375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sp>
            <p:nvSpPr>
              <p:cNvPr id="187" name="Oval 252"/>
              <p:cNvSpPr/>
              <p:nvPr/>
            </p:nvSpPr>
            <p:spPr>
              <a:xfrm>
                <a:off x="2529364" y="3217174"/>
                <a:ext cx="1168586" cy="999104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</p:grpSp>
        <p:sp>
          <p:nvSpPr>
            <p:cNvPr id="10" name="Rectangle 253"/>
            <p:cNvSpPr/>
            <p:nvPr/>
          </p:nvSpPr>
          <p:spPr>
            <a:xfrm>
              <a:off x="2888890" y="3217174"/>
              <a:ext cx="459501" cy="761747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sz="6000" b="1">
                  <a:solidFill>
                    <a:schemeClr val="bg1"/>
                  </a:solidFill>
                </a:rPr>
                <a:t>2</a:t>
              </a:r>
              <a:endParaRPr lang="en-US" sz="6000" b="1">
                <a:solidFill>
                  <a:schemeClr val="bg1"/>
                </a:solidFill>
              </a:endParaRPr>
            </a:p>
          </p:txBody>
        </p:sp>
        <p:grpSp>
          <p:nvGrpSpPr>
            <p:cNvPr id="24" name="Group 328"/>
            <p:cNvGrpSpPr/>
            <p:nvPr/>
          </p:nvGrpSpPr>
          <p:grpSpPr>
            <a:xfrm>
              <a:off x="2582103" y="4183624"/>
              <a:ext cx="1077505" cy="727122"/>
              <a:chOff x="1310363" y="4431652"/>
              <a:chExt cx="1436673" cy="969496"/>
            </a:xfrm>
          </p:grpSpPr>
          <p:sp>
            <p:nvSpPr>
              <p:cNvPr id="37" name="Rectangle 329"/>
              <p:cNvSpPr/>
              <p:nvPr/>
            </p:nvSpPr>
            <p:spPr>
              <a:xfrm>
                <a:off x="1310363" y="4431652"/>
                <a:ext cx="1436673" cy="184666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bg1"/>
                    </a:solidFill>
                  </a:rPr>
                  <a:t>标题文本预设</a:t>
                </a:r>
                <a:endParaRPr lang="zh-CN" altLang="en-US" sz="12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38" name="Rectangle 330"/>
              <p:cNvSpPr/>
              <p:nvPr/>
            </p:nvSpPr>
            <p:spPr>
              <a:xfrm>
                <a:off x="1465083" y="4616318"/>
                <a:ext cx="1127232" cy="784830"/>
              </a:xfrm>
              <a:prstGeom prst="rect">
                <a:avLst/>
              </a:prstGeom>
            </p:spPr>
            <p:txBody>
              <a:bodyPr wrap="square">
                <a:normAutofit fontScale="6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rgbClr val="FFFFFF"/>
                    </a:solidFill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rgbClr val="FFFFFF"/>
                    </a:solidFill>
                  </a:rPr>
                </a:br>
                <a:r>
                  <a:rPr lang="zh-CN" altLang="en-US" sz="1000" dirty="0">
                    <a:solidFill>
                      <a:srgbClr val="FFFFFF"/>
                    </a:solidFill>
                  </a:rPr>
                  <a:t>（建议使用主题字体）</a:t>
                </a:r>
                <a:endParaRPr lang="zh-CN" altLang="en-US" sz="1000" dirty="0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294" name="组合 293"/>
          <p:cNvGrpSpPr/>
          <p:nvPr/>
        </p:nvGrpSpPr>
        <p:grpSpPr>
          <a:xfrm>
            <a:off x="4357758" y="2502974"/>
            <a:ext cx="1178553" cy="2398402"/>
            <a:chOff x="3691538" y="2782374"/>
            <a:chExt cx="1178553" cy="2398402"/>
          </a:xfrm>
        </p:grpSpPr>
        <p:grpSp>
          <p:nvGrpSpPr>
            <p:cNvPr id="11" name="Group 280"/>
            <p:cNvGrpSpPr/>
            <p:nvPr/>
          </p:nvGrpSpPr>
          <p:grpSpPr>
            <a:xfrm>
              <a:off x="3691538" y="2782374"/>
              <a:ext cx="1178553" cy="2323026"/>
              <a:chOff x="4370891" y="1848552"/>
              <a:chExt cx="1571404" cy="3097368"/>
            </a:xfrm>
          </p:grpSpPr>
          <p:grpSp>
            <p:nvGrpSpPr>
              <p:cNvPr id="149" name="Group 255"/>
              <p:cNvGrpSpPr/>
              <p:nvPr/>
            </p:nvGrpSpPr>
            <p:grpSpPr>
              <a:xfrm>
                <a:off x="4490668" y="1848552"/>
                <a:ext cx="1251662" cy="1198340"/>
                <a:chOff x="4490668" y="1848552"/>
                <a:chExt cx="1251662" cy="1198340"/>
              </a:xfrm>
            </p:grpSpPr>
            <p:sp>
              <p:nvSpPr>
                <p:cNvPr id="152" name="Freeform: Shape 108"/>
                <p:cNvSpPr/>
                <p:nvPr/>
              </p:nvSpPr>
              <p:spPr bwMode="auto">
                <a:xfrm>
                  <a:off x="4882683" y="2347995"/>
                  <a:ext cx="469622" cy="698897"/>
                </a:xfrm>
                <a:custGeom>
                  <a:avLst/>
                  <a:gdLst>
                    <a:gd name="T0" fmla="*/ 130 w 164"/>
                    <a:gd name="T1" fmla="*/ 299 h 299"/>
                    <a:gd name="T2" fmla="*/ 123 w 164"/>
                    <a:gd name="T3" fmla="*/ 132 h 299"/>
                    <a:gd name="T4" fmla="*/ 161 w 164"/>
                    <a:gd name="T5" fmla="*/ 47 h 299"/>
                    <a:gd name="T6" fmla="*/ 143 w 164"/>
                    <a:gd name="T7" fmla="*/ 51 h 299"/>
                    <a:gd name="T8" fmla="*/ 108 w 164"/>
                    <a:gd name="T9" fmla="*/ 75 h 299"/>
                    <a:gd name="T10" fmla="*/ 80 w 164"/>
                    <a:gd name="T11" fmla="*/ 6 h 299"/>
                    <a:gd name="T12" fmla="*/ 77 w 164"/>
                    <a:gd name="T13" fmla="*/ 51 h 299"/>
                    <a:gd name="T14" fmla="*/ 48 w 164"/>
                    <a:gd name="T15" fmla="*/ 33 h 299"/>
                    <a:gd name="T16" fmla="*/ 27 w 164"/>
                    <a:gd name="T17" fmla="*/ 16 h 299"/>
                    <a:gd name="T18" fmla="*/ 52 w 164"/>
                    <a:gd name="T19" fmla="*/ 74 h 299"/>
                    <a:gd name="T20" fmla="*/ 10 w 164"/>
                    <a:gd name="T21" fmla="*/ 35 h 299"/>
                    <a:gd name="T22" fmla="*/ 9 w 164"/>
                    <a:gd name="T23" fmla="*/ 53 h 299"/>
                    <a:gd name="T24" fmla="*/ 43 w 164"/>
                    <a:gd name="T25" fmla="*/ 93 h 299"/>
                    <a:gd name="T26" fmla="*/ 10 w 164"/>
                    <a:gd name="T27" fmla="*/ 75 h 299"/>
                    <a:gd name="T28" fmla="*/ 20 w 164"/>
                    <a:gd name="T29" fmla="*/ 97 h 299"/>
                    <a:gd name="T30" fmla="*/ 71 w 164"/>
                    <a:gd name="T31" fmla="*/ 161 h 299"/>
                    <a:gd name="T32" fmla="*/ 62 w 164"/>
                    <a:gd name="T33" fmla="*/ 299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64" h="299">
                      <a:moveTo>
                        <a:pt x="130" y="299"/>
                      </a:moveTo>
                      <a:cubicBezTo>
                        <a:pt x="130" y="299"/>
                        <a:pt x="107" y="195"/>
                        <a:pt x="123" y="132"/>
                      </a:cubicBezTo>
                      <a:cubicBezTo>
                        <a:pt x="139" y="70"/>
                        <a:pt x="164" y="57"/>
                        <a:pt x="161" y="47"/>
                      </a:cubicBezTo>
                      <a:cubicBezTo>
                        <a:pt x="159" y="38"/>
                        <a:pt x="147" y="42"/>
                        <a:pt x="143" y="51"/>
                      </a:cubicBezTo>
                      <a:cubicBezTo>
                        <a:pt x="139" y="60"/>
                        <a:pt x="123" y="78"/>
                        <a:pt x="108" y="75"/>
                      </a:cubicBezTo>
                      <a:cubicBezTo>
                        <a:pt x="94" y="72"/>
                        <a:pt x="91" y="12"/>
                        <a:pt x="80" y="6"/>
                      </a:cubicBezTo>
                      <a:cubicBezTo>
                        <a:pt x="70" y="0"/>
                        <a:pt x="73" y="27"/>
                        <a:pt x="77" y="51"/>
                      </a:cubicBezTo>
                      <a:cubicBezTo>
                        <a:pt x="81" y="75"/>
                        <a:pt x="60" y="62"/>
                        <a:pt x="48" y="33"/>
                      </a:cubicBezTo>
                      <a:cubicBezTo>
                        <a:pt x="36" y="4"/>
                        <a:pt x="28" y="12"/>
                        <a:pt x="27" y="16"/>
                      </a:cubicBezTo>
                      <a:cubicBezTo>
                        <a:pt x="25" y="20"/>
                        <a:pt x="54" y="72"/>
                        <a:pt x="52" y="74"/>
                      </a:cubicBezTo>
                      <a:cubicBezTo>
                        <a:pt x="49" y="77"/>
                        <a:pt x="13" y="34"/>
                        <a:pt x="10" y="35"/>
                      </a:cubicBezTo>
                      <a:cubicBezTo>
                        <a:pt x="6" y="36"/>
                        <a:pt x="0" y="39"/>
                        <a:pt x="9" y="53"/>
                      </a:cubicBezTo>
                      <a:cubicBezTo>
                        <a:pt x="17" y="66"/>
                        <a:pt x="44" y="89"/>
                        <a:pt x="43" y="93"/>
                      </a:cubicBezTo>
                      <a:cubicBezTo>
                        <a:pt x="41" y="97"/>
                        <a:pt x="18" y="76"/>
                        <a:pt x="10" y="75"/>
                      </a:cubicBezTo>
                      <a:cubicBezTo>
                        <a:pt x="2" y="75"/>
                        <a:pt x="5" y="86"/>
                        <a:pt x="20" y="97"/>
                      </a:cubicBezTo>
                      <a:cubicBezTo>
                        <a:pt x="34" y="108"/>
                        <a:pt x="71" y="121"/>
                        <a:pt x="71" y="161"/>
                      </a:cubicBezTo>
                      <a:cubicBezTo>
                        <a:pt x="72" y="201"/>
                        <a:pt x="62" y="299"/>
                        <a:pt x="62" y="299"/>
                      </a:cubicBezTo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53" name="Freeform: Shape 109"/>
                <p:cNvSpPr/>
                <p:nvPr/>
              </p:nvSpPr>
              <p:spPr bwMode="auto">
                <a:xfrm>
                  <a:off x="5000088" y="2130705"/>
                  <a:ext cx="208943" cy="202697"/>
                </a:xfrm>
                <a:custGeom>
                  <a:avLst/>
                  <a:gdLst>
                    <a:gd name="T0" fmla="*/ 32 w 73"/>
                    <a:gd name="T1" fmla="*/ 87 h 87"/>
                    <a:gd name="T2" fmla="*/ 1 w 73"/>
                    <a:gd name="T3" fmla="*/ 50 h 87"/>
                    <a:gd name="T4" fmla="*/ 14 w 73"/>
                    <a:gd name="T5" fmla="*/ 0 h 87"/>
                    <a:gd name="T6" fmla="*/ 32 w 73"/>
                    <a:gd name="T7" fmla="*/ 87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3" h="87">
                      <a:moveTo>
                        <a:pt x="32" y="87"/>
                      </a:moveTo>
                      <a:cubicBezTo>
                        <a:pt x="32" y="87"/>
                        <a:pt x="3" y="78"/>
                        <a:pt x="1" y="50"/>
                      </a:cubicBezTo>
                      <a:cubicBezTo>
                        <a:pt x="0" y="23"/>
                        <a:pt x="14" y="0"/>
                        <a:pt x="14" y="0"/>
                      </a:cubicBezTo>
                      <a:cubicBezTo>
                        <a:pt x="14" y="0"/>
                        <a:pt x="73" y="39"/>
                        <a:pt x="32" y="8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54" name="Freeform: Shape 110"/>
                <p:cNvSpPr/>
                <p:nvPr/>
              </p:nvSpPr>
              <p:spPr bwMode="auto">
                <a:xfrm>
                  <a:off x="4832935" y="2203675"/>
                  <a:ext cx="167154" cy="142698"/>
                </a:xfrm>
                <a:custGeom>
                  <a:avLst/>
                  <a:gdLst>
                    <a:gd name="T0" fmla="*/ 38 w 58"/>
                    <a:gd name="T1" fmla="*/ 61 h 61"/>
                    <a:gd name="T2" fmla="*/ 7 w 58"/>
                    <a:gd name="T3" fmla="*/ 41 h 61"/>
                    <a:gd name="T4" fmla="*/ 5 w 58"/>
                    <a:gd name="T5" fmla="*/ 0 h 61"/>
                    <a:gd name="T6" fmla="*/ 38 w 58"/>
                    <a:gd name="T7" fmla="*/ 61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8" h="61">
                      <a:moveTo>
                        <a:pt x="38" y="61"/>
                      </a:moveTo>
                      <a:cubicBezTo>
                        <a:pt x="38" y="61"/>
                        <a:pt x="14" y="61"/>
                        <a:pt x="7" y="41"/>
                      </a:cubicBezTo>
                      <a:cubicBezTo>
                        <a:pt x="0" y="20"/>
                        <a:pt x="5" y="0"/>
                        <a:pt x="5" y="0"/>
                      </a:cubicBezTo>
                      <a:cubicBezTo>
                        <a:pt x="5" y="0"/>
                        <a:pt x="58" y="17"/>
                        <a:pt x="38" y="6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55" name="Freeform: Shape 111"/>
                <p:cNvSpPr/>
                <p:nvPr/>
              </p:nvSpPr>
              <p:spPr bwMode="auto">
                <a:xfrm>
                  <a:off x="5137394" y="2056113"/>
                  <a:ext cx="177104" cy="158914"/>
                </a:xfrm>
                <a:custGeom>
                  <a:avLst/>
                  <a:gdLst>
                    <a:gd name="T0" fmla="*/ 17 w 62"/>
                    <a:gd name="T1" fmla="*/ 68 h 68"/>
                    <a:gd name="T2" fmla="*/ 9 w 62"/>
                    <a:gd name="T3" fmla="*/ 31 h 68"/>
                    <a:gd name="T4" fmla="*/ 36 w 62"/>
                    <a:gd name="T5" fmla="*/ 0 h 68"/>
                    <a:gd name="T6" fmla="*/ 17 w 62"/>
                    <a:gd name="T7" fmla="*/ 68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2" h="68">
                      <a:moveTo>
                        <a:pt x="17" y="68"/>
                      </a:moveTo>
                      <a:cubicBezTo>
                        <a:pt x="17" y="68"/>
                        <a:pt x="0" y="51"/>
                        <a:pt x="9" y="31"/>
                      </a:cubicBezTo>
                      <a:cubicBezTo>
                        <a:pt x="18" y="11"/>
                        <a:pt x="36" y="0"/>
                        <a:pt x="36" y="0"/>
                      </a:cubicBezTo>
                      <a:cubicBezTo>
                        <a:pt x="36" y="0"/>
                        <a:pt x="62" y="50"/>
                        <a:pt x="17" y="6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56" name="Freeform: Shape 112"/>
                <p:cNvSpPr/>
                <p:nvPr/>
              </p:nvSpPr>
              <p:spPr bwMode="auto">
                <a:xfrm>
                  <a:off x="4765277" y="2325293"/>
                  <a:ext cx="131335" cy="108646"/>
                </a:xfrm>
                <a:custGeom>
                  <a:avLst/>
                  <a:gdLst>
                    <a:gd name="T0" fmla="*/ 42 w 46"/>
                    <a:gd name="T1" fmla="*/ 41 h 47"/>
                    <a:gd name="T2" fmla="*/ 12 w 46"/>
                    <a:gd name="T3" fmla="*/ 32 h 47"/>
                    <a:gd name="T4" fmla="*/ 0 w 46"/>
                    <a:gd name="T5" fmla="*/ 0 h 47"/>
                    <a:gd name="T6" fmla="*/ 42 w 46"/>
                    <a:gd name="T7" fmla="*/ 41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6" h="47">
                      <a:moveTo>
                        <a:pt x="42" y="41"/>
                      </a:moveTo>
                      <a:cubicBezTo>
                        <a:pt x="42" y="41"/>
                        <a:pt x="23" y="47"/>
                        <a:pt x="12" y="32"/>
                      </a:cubicBezTo>
                      <a:cubicBezTo>
                        <a:pt x="1" y="18"/>
                        <a:pt x="0" y="0"/>
                        <a:pt x="0" y="0"/>
                      </a:cubicBezTo>
                      <a:cubicBezTo>
                        <a:pt x="0" y="0"/>
                        <a:pt x="46" y="1"/>
                        <a:pt x="42" y="4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57" name="Freeform: Shape 113"/>
                <p:cNvSpPr/>
                <p:nvPr/>
              </p:nvSpPr>
              <p:spPr bwMode="auto">
                <a:xfrm>
                  <a:off x="4727469" y="2433938"/>
                  <a:ext cx="161184" cy="119996"/>
                </a:xfrm>
                <a:custGeom>
                  <a:avLst/>
                  <a:gdLst>
                    <a:gd name="T0" fmla="*/ 56 w 56"/>
                    <a:gd name="T1" fmla="*/ 38 h 51"/>
                    <a:gd name="T2" fmla="*/ 25 w 56"/>
                    <a:gd name="T3" fmla="*/ 44 h 51"/>
                    <a:gd name="T4" fmla="*/ 0 w 56"/>
                    <a:gd name="T5" fmla="*/ 20 h 51"/>
                    <a:gd name="T6" fmla="*/ 56 w 56"/>
                    <a:gd name="T7" fmla="*/ 38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6" h="51">
                      <a:moveTo>
                        <a:pt x="56" y="38"/>
                      </a:moveTo>
                      <a:cubicBezTo>
                        <a:pt x="56" y="38"/>
                        <a:pt x="42" y="51"/>
                        <a:pt x="25" y="44"/>
                      </a:cubicBezTo>
                      <a:cubicBezTo>
                        <a:pt x="9" y="36"/>
                        <a:pt x="0" y="20"/>
                        <a:pt x="0" y="20"/>
                      </a:cubicBezTo>
                      <a:cubicBezTo>
                        <a:pt x="0" y="20"/>
                        <a:pt x="42" y="0"/>
                        <a:pt x="56" y="3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58" name="Freeform: Shape 114"/>
                <p:cNvSpPr/>
                <p:nvPr/>
              </p:nvSpPr>
              <p:spPr bwMode="auto">
                <a:xfrm>
                  <a:off x="4761297" y="2544205"/>
                  <a:ext cx="159194" cy="111889"/>
                </a:xfrm>
                <a:custGeom>
                  <a:avLst/>
                  <a:gdLst>
                    <a:gd name="T0" fmla="*/ 55 w 55"/>
                    <a:gd name="T1" fmla="*/ 21 h 48"/>
                    <a:gd name="T2" fmla="*/ 34 w 55"/>
                    <a:gd name="T3" fmla="*/ 44 h 48"/>
                    <a:gd name="T4" fmla="*/ 0 w 55"/>
                    <a:gd name="T5" fmla="*/ 41 h 48"/>
                    <a:gd name="T6" fmla="*/ 55 w 55"/>
                    <a:gd name="T7" fmla="*/ 2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5" h="48">
                      <a:moveTo>
                        <a:pt x="55" y="21"/>
                      </a:moveTo>
                      <a:cubicBezTo>
                        <a:pt x="55" y="21"/>
                        <a:pt x="52" y="41"/>
                        <a:pt x="34" y="44"/>
                      </a:cubicBezTo>
                      <a:cubicBezTo>
                        <a:pt x="17" y="48"/>
                        <a:pt x="0" y="41"/>
                        <a:pt x="0" y="41"/>
                      </a:cubicBezTo>
                      <a:cubicBezTo>
                        <a:pt x="0" y="41"/>
                        <a:pt x="20" y="0"/>
                        <a:pt x="55" y="2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59" name="Freeform: Shape 115"/>
                <p:cNvSpPr/>
                <p:nvPr/>
              </p:nvSpPr>
              <p:spPr bwMode="auto">
                <a:xfrm>
                  <a:off x="4622003" y="2505287"/>
                  <a:ext cx="161184" cy="113510"/>
                </a:xfrm>
                <a:custGeom>
                  <a:avLst/>
                  <a:gdLst>
                    <a:gd name="T0" fmla="*/ 56 w 56"/>
                    <a:gd name="T1" fmla="*/ 24 h 49"/>
                    <a:gd name="T2" fmla="*/ 34 w 56"/>
                    <a:gd name="T3" fmla="*/ 46 h 49"/>
                    <a:gd name="T4" fmla="*/ 0 w 56"/>
                    <a:gd name="T5" fmla="*/ 41 h 49"/>
                    <a:gd name="T6" fmla="*/ 56 w 56"/>
                    <a:gd name="T7" fmla="*/ 24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6" h="49">
                      <a:moveTo>
                        <a:pt x="56" y="24"/>
                      </a:moveTo>
                      <a:cubicBezTo>
                        <a:pt x="56" y="24"/>
                        <a:pt x="52" y="43"/>
                        <a:pt x="34" y="46"/>
                      </a:cubicBezTo>
                      <a:cubicBezTo>
                        <a:pt x="16" y="49"/>
                        <a:pt x="0" y="41"/>
                        <a:pt x="0" y="41"/>
                      </a:cubicBezTo>
                      <a:cubicBezTo>
                        <a:pt x="0" y="41"/>
                        <a:pt x="22" y="0"/>
                        <a:pt x="56" y="2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60" name="Freeform: Shape 116"/>
                <p:cNvSpPr/>
                <p:nvPr/>
              </p:nvSpPr>
              <p:spPr bwMode="auto">
                <a:xfrm>
                  <a:off x="4635933" y="2341509"/>
                  <a:ext cx="161184" cy="121618"/>
                </a:xfrm>
                <a:custGeom>
                  <a:avLst/>
                  <a:gdLst>
                    <a:gd name="T0" fmla="*/ 56 w 56"/>
                    <a:gd name="T1" fmla="*/ 38 h 52"/>
                    <a:gd name="T2" fmla="*/ 25 w 56"/>
                    <a:gd name="T3" fmla="*/ 44 h 52"/>
                    <a:gd name="T4" fmla="*/ 0 w 56"/>
                    <a:gd name="T5" fmla="*/ 22 h 52"/>
                    <a:gd name="T6" fmla="*/ 56 w 56"/>
                    <a:gd name="T7" fmla="*/ 38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6" h="52">
                      <a:moveTo>
                        <a:pt x="56" y="38"/>
                      </a:moveTo>
                      <a:cubicBezTo>
                        <a:pt x="56" y="38"/>
                        <a:pt x="42" y="52"/>
                        <a:pt x="25" y="44"/>
                      </a:cubicBezTo>
                      <a:cubicBezTo>
                        <a:pt x="9" y="37"/>
                        <a:pt x="0" y="22"/>
                        <a:pt x="0" y="22"/>
                      </a:cubicBezTo>
                      <a:cubicBezTo>
                        <a:pt x="0" y="22"/>
                        <a:pt x="40" y="0"/>
                        <a:pt x="56" y="3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61" name="Freeform: Shape 117"/>
                <p:cNvSpPr/>
                <p:nvPr/>
              </p:nvSpPr>
              <p:spPr bwMode="auto">
                <a:xfrm>
                  <a:off x="4576235" y="2430695"/>
                  <a:ext cx="137305" cy="95673"/>
                </a:xfrm>
                <a:custGeom>
                  <a:avLst/>
                  <a:gdLst>
                    <a:gd name="T0" fmla="*/ 48 w 48"/>
                    <a:gd name="T1" fmla="*/ 26 h 41"/>
                    <a:gd name="T2" fmla="*/ 26 w 48"/>
                    <a:gd name="T3" fmla="*/ 39 h 41"/>
                    <a:gd name="T4" fmla="*/ 0 w 48"/>
                    <a:gd name="T5" fmla="*/ 28 h 41"/>
                    <a:gd name="T6" fmla="*/ 48 w 48"/>
                    <a:gd name="T7" fmla="*/ 26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41">
                      <a:moveTo>
                        <a:pt x="48" y="26"/>
                      </a:moveTo>
                      <a:cubicBezTo>
                        <a:pt x="48" y="26"/>
                        <a:pt x="41" y="41"/>
                        <a:pt x="26" y="39"/>
                      </a:cubicBezTo>
                      <a:cubicBezTo>
                        <a:pt x="11" y="37"/>
                        <a:pt x="0" y="28"/>
                        <a:pt x="0" y="28"/>
                      </a:cubicBezTo>
                      <a:cubicBezTo>
                        <a:pt x="0" y="28"/>
                        <a:pt x="27" y="0"/>
                        <a:pt x="48" y="26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62" name="Freeform: Shape 118"/>
                <p:cNvSpPr/>
                <p:nvPr/>
              </p:nvSpPr>
              <p:spPr bwMode="auto">
                <a:xfrm>
                  <a:off x="4685680" y="2195568"/>
                  <a:ext cx="111436" cy="97294"/>
                </a:xfrm>
                <a:custGeom>
                  <a:avLst/>
                  <a:gdLst>
                    <a:gd name="T0" fmla="*/ 39 w 39"/>
                    <a:gd name="T1" fmla="*/ 34 h 41"/>
                    <a:gd name="T2" fmla="*/ 13 w 39"/>
                    <a:gd name="T3" fmla="*/ 30 h 41"/>
                    <a:gd name="T4" fmla="*/ 0 w 39"/>
                    <a:gd name="T5" fmla="*/ 6 h 41"/>
                    <a:gd name="T6" fmla="*/ 39 w 39"/>
                    <a:gd name="T7" fmla="*/ 34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9" h="41">
                      <a:moveTo>
                        <a:pt x="39" y="34"/>
                      </a:moveTo>
                      <a:cubicBezTo>
                        <a:pt x="39" y="34"/>
                        <a:pt x="24" y="41"/>
                        <a:pt x="13" y="30"/>
                      </a:cubicBezTo>
                      <a:cubicBezTo>
                        <a:pt x="3" y="20"/>
                        <a:pt x="0" y="6"/>
                        <a:pt x="0" y="6"/>
                      </a:cubicBezTo>
                      <a:cubicBezTo>
                        <a:pt x="0" y="6"/>
                        <a:pt x="37" y="0"/>
                        <a:pt x="39" y="3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63" name="Freeform: Shape 119"/>
                <p:cNvSpPr/>
                <p:nvPr/>
              </p:nvSpPr>
              <p:spPr bwMode="auto">
                <a:xfrm>
                  <a:off x="4582204" y="2130705"/>
                  <a:ext cx="87557" cy="74592"/>
                </a:xfrm>
                <a:custGeom>
                  <a:avLst/>
                  <a:gdLst>
                    <a:gd name="T0" fmla="*/ 31 w 31"/>
                    <a:gd name="T1" fmla="*/ 27 h 32"/>
                    <a:gd name="T2" fmla="*/ 11 w 31"/>
                    <a:gd name="T3" fmla="*/ 24 h 32"/>
                    <a:gd name="T4" fmla="*/ 0 w 31"/>
                    <a:gd name="T5" fmla="*/ 4 h 32"/>
                    <a:gd name="T6" fmla="*/ 31 w 31"/>
                    <a:gd name="T7" fmla="*/ 27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32">
                      <a:moveTo>
                        <a:pt x="31" y="27"/>
                      </a:moveTo>
                      <a:cubicBezTo>
                        <a:pt x="31" y="27"/>
                        <a:pt x="19" y="32"/>
                        <a:pt x="11" y="24"/>
                      </a:cubicBezTo>
                      <a:cubicBezTo>
                        <a:pt x="2" y="16"/>
                        <a:pt x="0" y="4"/>
                        <a:pt x="0" y="4"/>
                      </a:cubicBezTo>
                      <a:cubicBezTo>
                        <a:pt x="0" y="4"/>
                        <a:pt x="30" y="0"/>
                        <a:pt x="31" y="2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64" name="Freeform: Shape 120"/>
                <p:cNvSpPr/>
                <p:nvPr/>
              </p:nvSpPr>
              <p:spPr bwMode="auto">
                <a:xfrm>
                  <a:off x="4739409" y="2099895"/>
                  <a:ext cx="109446" cy="94051"/>
                </a:xfrm>
                <a:custGeom>
                  <a:avLst/>
                  <a:gdLst>
                    <a:gd name="T0" fmla="*/ 32 w 38"/>
                    <a:gd name="T1" fmla="*/ 36 h 40"/>
                    <a:gd name="T2" fmla="*/ 8 w 38"/>
                    <a:gd name="T3" fmla="*/ 27 h 40"/>
                    <a:gd name="T4" fmla="*/ 0 w 38"/>
                    <a:gd name="T5" fmla="*/ 0 h 40"/>
                    <a:gd name="T6" fmla="*/ 32 w 38"/>
                    <a:gd name="T7" fmla="*/ 36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40">
                      <a:moveTo>
                        <a:pt x="32" y="36"/>
                      </a:moveTo>
                      <a:cubicBezTo>
                        <a:pt x="32" y="36"/>
                        <a:pt x="16" y="40"/>
                        <a:pt x="8" y="27"/>
                      </a:cubicBezTo>
                      <a:cubicBezTo>
                        <a:pt x="0" y="15"/>
                        <a:pt x="0" y="0"/>
                        <a:pt x="0" y="0"/>
                      </a:cubicBezTo>
                      <a:cubicBezTo>
                        <a:pt x="0" y="0"/>
                        <a:pt x="38" y="4"/>
                        <a:pt x="32" y="36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65" name="Freeform: Shape 121"/>
                <p:cNvSpPr/>
                <p:nvPr/>
              </p:nvSpPr>
              <p:spPr bwMode="auto">
                <a:xfrm>
                  <a:off x="4753338" y="1981521"/>
                  <a:ext cx="109446" cy="94051"/>
                </a:xfrm>
                <a:custGeom>
                  <a:avLst/>
                  <a:gdLst>
                    <a:gd name="T0" fmla="*/ 31 w 38"/>
                    <a:gd name="T1" fmla="*/ 36 h 40"/>
                    <a:gd name="T2" fmla="*/ 8 w 38"/>
                    <a:gd name="T3" fmla="*/ 27 h 40"/>
                    <a:gd name="T4" fmla="*/ 0 w 38"/>
                    <a:gd name="T5" fmla="*/ 0 h 40"/>
                    <a:gd name="T6" fmla="*/ 31 w 38"/>
                    <a:gd name="T7" fmla="*/ 36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40">
                      <a:moveTo>
                        <a:pt x="31" y="36"/>
                      </a:moveTo>
                      <a:cubicBezTo>
                        <a:pt x="31" y="36"/>
                        <a:pt x="15" y="40"/>
                        <a:pt x="8" y="27"/>
                      </a:cubicBezTo>
                      <a:cubicBezTo>
                        <a:pt x="0" y="14"/>
                        <a:pt x="0" y="0"/>
                        <a:pt x="0" y="0"/>
                      </a:cubicBezTo>
                      <a:cubicBezTo>
                        <a:pt x="0" y="0"/>
                        <a:pt x="38" y="3"/>
                        <a:pt x="31" y="36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66" name="Freeform: Shape 122"/>
                <p:cNvSpPr/>
                <p:nvPr/>
              </p:nvSpPr>
              <p:spPr bwMode="auto">
                <a:xfrm>
                  <a:off x="5053817" y="1848552"/>
                  <a:ext cx="123375" cy="105402"/>
                </a:xfrm>
                <a:custGeom>
                  <a:avLst/>
                  <a:gdLst>
                    <a:gd name="T0" fmla="*/ 11 w 43"/>
                    <a:gd name="T1" fmla="*/ 45 h 45"/>
                    <a:gd name="T2" fmla="*/ 7 w 43"/>
                    <a:gd name="T3" fmla="*/ 20 h 45"/>
                    <a:gd name="T4" fmla="*/ 27 w 43"/>
                    <a:gd name="T5" fmla="*/ 0 h 45"/>
                    <a:gd name="T6" fmla="*/ 11 w 43"/>
                    <a:gd name="T7" fmla="*/ 4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3" h="45">
                      <a:moveTo>
                        <a:pt x="11" y="45"/>
                      </a:moveTo>
                      <a:cubicBezTo>
                        <a:pt x="11" y="45"/>
                        <a:pt x="0" y="33"/>
                        <a:pt x="7" y="20"/>
                      </a:cubicBezTo>
                      <a:cubicBezTo>
                        <a:pt x="14" y="7"/>
                        <a:pt x="27" y="0"/>
                        <a:pt x="27" y="0"/>
                      </a:cubicBezTo>
                      <a:cubicBezTo>
                        <a:pt x="27" y="0"/>
                        <a:pt x="43" y="34"/>
                        <a:pt x="11" y="45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67" name="Freeform: Shape 123"/>
                <p:cNvSpPr/>
                <p:nvPr/>
              </p:nvSpPr>
              <p:spPr bwMode="auto">
                <a:xfrm>
                  <a:off x="5475680" y="2104760"/>
                  <a:ext cx="101487" cy="79457"/>
                </a:xfrm>
                <a:custGeom>
                  <a:avLst/>
                  <a:gdLst>
                    <a:gd name="T0" fmla="*/ 3 w 35"/>
                    <a:gd name="T1" fmla="*/ 29 h 34"/>
                    <a:gd name="T2" fmla="*/ 11 w 35"/>
                    <a:gd name="T3" fmla="*/ 8 h 34"/>
                    <a:gd name="T4" fmla="*/ 35 w 35"/>
                    <a:gd name="T5" fmla="*/ 0 h 34"/>
                    <a:gd name="T6" fmla="*/ 3 w 35"/>
                    <a:gd name="T7" fmla="*/ 29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5" h="34">
                      <a:moveTo>
                        <a:pt x="3" y="29"/>
                      </a:moveTo>
                      <a:cubicBezTo>
                        <a:pt x="3" y="29"/>
                        <a:pt x="0" y="15"/>
                        <a:pt x="11" y="8"/>
                      </a:cubicBezTo>
                      <a:cubicBezTo>
                        <a:pt x="22" y="0"/>
                        <a:pt x="35" y="0"/>
                        <a:pt x="35" y="0"/>
                      </a:cubicBezTo>
                      <a:cubicBezTo>
                        <a:pt x="35" y="0"/>
                        <a:pt x="33" y="34"/>
                        <a:pt x="3" y="29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68" name="Freeform: Shape 124"/>
                <p:cNvSpPr/>
                <p:nvPr/>
              </p:nvSpPr>
              <p:spPr bwMode="auto">
                <a:xfrm>
                  <a:off x="5642834" y="2299348"/>
                  <a:ext cx="99496" cy="79457"/>
                </a:xfrm>
                <a:custGeom>
                  <a:avLst/>
                  <a:gdLst>
                    <a:gd name="T0" fmla="*/ 3 w 35"/>
                    <a:gd name="T1" fmla="*/ 28 h 34"/>
                    <a:gd name="T2" fmla="*/ 11 w 35"/>
                    <a:gd name="T3" fmla="*/ 7 h 34"/>
                    <a:gd name="T4" fmla="*/ 35 w 35"/>
                    <a:gd name="T5" fmla="*/ 0 h 34"/>
                    <a:gd name="T6" fmla="*/ 3 w 35"/>
                    <a:gd name="T7" fmla="*/ 28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5" h="34">
                      <a:moveTo>
                        <a:pt x="3" y="28"/>
                      </a:moveTo>
                      <a:cubicBezTo>
                        <a:pt x="3" y="28"/>
                        <a:pt x="0" y="14"/>
                        <a:pt x="11" y="7"/>
                      </a:cubicBezTo>
                      <a:cubicBezTo>
                        <a:pt x="22" y="0"/>
                        <a:pt x="35" y="0"/>
                        <a:pt x="35" y="0"/>
                      </a:cubicBezTo>
                      <a:cubicBezTo>
                        <a:pt x="35" y="0"/>
                        <a:pt x="32" y="34"/>
                        <a:pt x="3" y="2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69" name="Freeform: Shape 125"/>
                <p:cNvSpPr/>
                <p:nvPr/>
              </p:nvSpPr>
              <p:spPr bwMode="auto">
                <a:xfrm>
                  <a:off x="4490668" y="2310699"/>
                  <a:ext cx="123375" cy="85944"/>
                </a:xfrm>
                <a:custGeom>
                  <a:avLst/>
                  <a:gdLst>
                    <a:gd name="T0" fmla="*/ 43 w 43"/>
                    <a:gd name="T1" fmla="*/ 25 h 37"/>
                    <a:gd name="T2" fmla="*/ 22 w 43"/>
                    <a:gd name="T3" fmla="*/ 34 h 37"/>
                    <a:gd name="T4" fmla="*/ 0 w 43"/>
                    <a:gd name="T5" fmla="*/ 21 h 37"/>
                    <a:gd name="T6" fmla="*/ 43 w 43"/>
                    <a:gd name="T7" fmla="*/ 2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3" h="37">
                      <a:moveTo>
                        <a:pt x="43" y="25"/>
                      </a:moveTo>
                      <a:cubicBezTo>
                        <a:pt x="43" y="25"/>
                        <a:pt x="35" y="37"/>
                        <a:pt x="22" y="34"/>
                      </a:cubicBezTo>
                      <a:cubicBezTo>
                        <a:pt x="9" y="31"/>
                        <a:pt x="0" y="21"/>
                        <a:pt x="0" y="21"/>
                      </a:cubicBezTo>
                      <a:cubicBezTo>
                        <a:pt x="0" y="21"/>
                        <a:pt x="27" y="0"/>
                        <a:pt x="43" y="25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70" name="Freeform: Shape 126"/>
                <p:cNvSpPr/>
                <p:nvPr/>
              </p:nvSpPr>
              <p:spPr bwMode="auto">
                <a:xfrm>
                  <a:off x="5059786" y="1996114"/>
                  <a:ext cx="111436" cy="111889"/>
                </a:xfrm>
                <a:custGeom>
                  <a:avLst/>
                  <a:gdLst>
                    <a:gd name="T0" fmla="*/ 15 w 39"/>
                    <a:gd name="T1" fmla="*/ 48 h 48"/>
                    <a:gd name="T2" fmla="*/ 1 w 39"/>
                    <a:gd name="T3" fmla="*/ 26 h 48"/>
                    <a:gd name="T4" fmla="*/ 11 w 39"/>
                    <a:gd name="T5" fmla="*/ 0 h 48"/>
                    <a:gd name="T6" fmla="*/ 15 w 39"/>
                    <a:gd name="T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9" h="48">
                      <a:moveTo>
                        <a:pt x="15" y="48"/>
                      </a:moveTo>
                      <a:cubicBezTo>
                        <a:pt x="15" y="48"/>
                        <a:pt x="0" y="41"/>
                        <a:pt x="1" y="26"/>
                      </a:cubicBezTo>
                      <a:cubicBezTo>
                        <a:pt x="2" y="11"/>
                        <a:pt x="11" y="0"/>
                        <a:pt x="11" y="0"/>
                      </a:cubicBezTo>
                      <a:cubicBezTo>
                        <a:pt x="11" y="0"/>
                        <a:pt x="39" y="25"/>
                        <a:pt x="15" y="4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71" name="Freeform: Shape 127"/>
                <p:cNvSpPr/>
                <p:nvPr/>
              </p:nvSpPr>
              <p:spPr bwMode="auto">
                <a:xfrm>
                  <a:off x="4602104" y="2262052"/>
                  <a:ext cx="111436" cy="92430"/>
                </a:xfrm>
                <a:custGeom>
                  <a:avLst/>
                  <a:gdLst>
                    <a:gd name="T0" fmla="*/ 39 w 39"/>
                    <a:gd name="T1" fmla="*/ 33 h 40"/>
                    <a:gd name="T2" fmla="*/ 14 w 39"/>
                    <a:gd name="T3" fmla="*/ 30 h 40"/>
                    <a:gd name="T4" fmla="*/ 0 w 39"/>
                    <a:gd name="T5" fmla="*/ 5 h 40"/>
                    <a:gd name="T6" fmla="*/ 39 w 39"/>
                    <a:gd name="T7" fmla="*/ 33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9" h="40">
                      <a:moveTo>
                        <a:pt x="39" y="33"/>
                      </a:moveTo>
                      <a:cubicBezTo>
                        <a:pt x="39" y="33"/>
                        <a:pt x="24" y="40"/>
                        <a:pt x="14" y="30"/>
                      </a:cubicBezTo>
                      <a:cubicBezTo>
                        <a:pt x="3" y="19"/>
                        <a:pt x="0" y="5"/>
                        <a:pt x="0" y="5"/>
                      </a:cubicBezTo>
                      <a:cubicBezTo>
                        <a:pt x="0" y="5"/>
                        <a:pt x="38" y="0"/>
                        <a:pt x="39" y="3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72" name="Freeform: Shape 128"/>
                <p:cNvSpPr/>
                <p:nvPr/>
              </p:nvSpPr>
              <p:spPr bwMode="auto">
                <a:xfrm>
                  <a:off x="4870744" y="2049627"/>
                  <a:ext cx="161184" cy="158914"/>
                </a:xfrm>
                <a:custGeom>
                  <a:avLst/>
                  <a:gdLst>
                    <a:gd name="T0" fmla="*/ 25 w 56"/>
                    <a:gd name="T1" fmla="*/ 68 h 68"/>
                    <a:gd name="T2" fmla="*/ 1 w 56"/>
                    <a:gd name="T3" fmla="*/ 40 h 68"/>
                    <a:gd name="T4" fmla="*/ 11 w 56"/>
                    <a:gd name="T5" fmla="*/ 0 h 68"/>
                    <a:gd name="T6" fmla="*/ 25 w 56"/>
                    <a:gd name="T7" fmla="*/ 68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6" h="68">
                      <a:moveTo>
                        <a:pt x="25" y="68"/>
                      </a:moveTo>
                      <a:cubicBezTo>
                        <a:pt x="25" y="68"/>
                        <a:pt x="3" y="61"/>
                        <a:pt x="1" y="40"/>
                      </a:cubicBezTo>
                      <a:cubicBezTo>
                        <a:pt x="0" y="19"/>
                        <a:pt x="11" y="0"/>
                        <a:pt x="11" y="0"/>
                      </a:cubicBezTo>
                      <a:cubicBezTo>
                        <a:pt x="11" y="0"/>
                        <a:pt x="56" y="31"/>
                        <a:pt x="25" y="6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73" name="Freeform: Shape 129"/>
                <p:cNvSpPr/>
                <p:nvPr/>
              </p:nvSpPr>
              <p:spPr bwMode="auto">
                <a:xfrm>
                  <a:off x="5131423" y="2215027"/>
                  <a:ext cx="232822" cy="194588"/>
                </a:xfrm>
                <a:custGeom>
                  <a:avLst/>
                  <a:gdLst>
                    <a:gd name="T0" fmla="*/ 21 w 81"/>
                    <a:gd name="T1" fmla="*/ 83 h 83"/>
                    <a:gd name="T2" fmla="*/ 14 w 81"/>
                    <a:gd name="T3" fmla="*/ 36 h 83"/>
                    <a:gd name="T4" fmla="*/ 51 w 81"/>
                    <a:gd name="T5" fmla="*/ 0 h 83"/>
                    <a:gd name="T6" fmla="*/ 21 w 81"/>
                    <a:gd name="T7" fmla="*/ 83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1" h="83">
                      <a:moveTo>
                        <a:pt x="21" y="83"/>
                      </a:moveTo>
                      <a:cubicBezTo>
                        <a:pt x="21" y="83"/>
                        <a:pt x="0" y="60"/>
                        <a:pt x="14" y="36"/>
                      </a:cubicBezTo>
                      <a:cubicBezTo>
                        <a:pt x="27" y="12"/>
                        <a:pt x="51" y="0"/>
                        <a:pt x="51" y="0"/>
                      </a:cubicBezTo>
                      <a:cubicBezTo>
                        <a:pt x="51" y="0"/>
                        <a:pt x="81" y="65"/>
                        <a:pt x="21" y="8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74" name="Freeform: Shape 130"/>
                <p:cNvSpPr/>
                <p:nvPr/>
              </p:nvSpPr>
              <p:spPr bwMode="auto">
                <a:xfrm>
                  <a:off x="5306536" y="2305834"/>
                  <a:ext cx="149245" cy="119996"/>
                </a:xfrm>
                <a:custGeom>
                  <a:avLst/>
                  <a:gdLst>
                    <a:gd name="T0" fmla="*/ 10 w 52"/>
                    <a:gd name="T1" fmla="*/ 51 h 51"/>
                    <a:gd name="T2" fmla="*/ 12 w 52"/>
                    <a:gd name="T3" fmla="*/ 19 h 51"/>
                    <a:gd name="T4" fmla="*/ 42 w 52"/>
                    <a:gd name="T5" fmla="*/ 0 h 51"/>
                    <a:gd name="T6" fmla="*/ 10 w 52"/>
                    <a:gd name="T7" fmla="*/ 5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2" h="51">
                      <a:moveTo>
                        <a:pt x="10" y="51"/>
                      </a:moveTo>
                      <a:cubicBezTo>
                        <a:pt x="10" y="51"/>
                        <a:pt x="0" y="33"/>
                        <a:pt x="12" y="19"/>
                      </a:cubicBezTo>
                      <a:cubicBezTo>
                        <a:pt x="24" y="5"/>
                        <a:pt x="42" y="0"/>
                        <a:pt x="42" y="0"/>
                      </a:cubicBezTo>
                      <a:cubicBezTo>
                        <a:pt x="42" y="0"/>
                        <a:pt x="52" y="47"/>
                        <a:pt x="10" y="5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75" name="Freeform: Shape 131"/>
                <p:cNvSpPr/>
                <p:nvPr/>
              </p:nvSpPr>
              <p:spPr bwMode="auto">
                <a:xfrm>
                  <a:off x="5461750" y="2310699"/>
                  <a:ext cx="149245" cy="119996"/>
                </a:xfrm>
                <a:custGeom>
                  <a:avLst/>
                  <a:gdLst>
                    <a:gd name="T0" fmla="*/ 0 w 52"/>
                    <a:gd name="T1" fmla="*/ 33 h 51"/>
                    <a:gd name="T2" fmla="*/ 17 w 52"/>
                    <a:gd name="T3" fmla="*/ 7 h 51"/>
                    <a:gd name="T4" fmla="*/ 52 w 52"/>
                    <a:gd name="T5" fmla="*/ 5 h 51"/>
                    <a:gd name="T6" fmla="*/ 0 w 52"/>
                    <a:gd name="T7" fmla="*/ 33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2" h="51">
                      <a:moveTo>
                        <a:pt x="0" y="33"/>
                      </a:moveTo>
                      <a:cubicBezTo>
                        <a:pt x="0" y="33"/>
                        <a:pt x="0" y="13"/>
                        <a:pt x="17" y="7"/>
                      </a:cubicBezTo>
                      <a:cubicBezTo>
                        <a:pt x="35" y="0"/>
                        <a:pt x="52" y="5"/>
                        <a:pt x="52" y="5"/>
                      </a:cubicBezTo>
                      <a:cubicBezTo>
                        <a:pt x="52" y="5"/>
                        <a:pt x="38" y="51"/>
                        <a:pt x="0" y="3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76" name="Freeform: Shape 132"/>
                <p:cNvSpPr/>
                <p:nvPr/>
              </p:nvSpPr>
              <p:spPr bwMode="auto">
                <a:xfrm>
                  <a:off x="5443842" y="2215027"/>
                  <a:ext cx="153225" cy="118375"/>
                </a:xfrm>
                <a:custGeom>
                  <a:avLst/>
                  <a:gdLst>
                    <a:gd name="T0" fmla="*/ 0 w 53"/>
                    <a:gd name="T1" fmla="*/ 33 h 51"/>
                    <a:gd name="T2" fmla="*/ 18 w 53"/>
                    <a:gd name="T3" fmla="*/ 6 h 51"/>
                    <a:gd name="T4" fmla="*/ 53 w 53"/>
                    <a:gd name="T5" fmla="*/ 5 h 51"/>
                    <a:gd name="T6" fmla="*/ 0 w 53"/>
                    <a:gd name="T7" fmla="*/ 33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3" h="51">
                      <a:moveTo>
                        <a:pt x="0" y="33"/>
                      </a:moveTo>
                      <a:cubicBezTo>
                        <a:pt x="0" y="33"/>
                        <a:pt x="0" y="12"/>
                        <a:pt x="18" y="6"/>
                      </a:cubicBezTo>
                      <a:cubicBezTo>
                        <a:pt x="35" y="0"/>
                        <a:pt x="53" y="5"/>
                        <a:pt x="53" y="5"/>
                      </a:cubicBezTo>
                      <a:cubicBezTo>
                        <a:pt x="53" y="5"/>
                        <a:pt x="38" y="51"/>
                        <a:pt x="0" y="3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77" name="Freeform: Shape 133"/>
                <p:cNvSpPr/>
                <p:nvPr/>
              </p:nvSpPr>
              <p:spPr bwMode="auto">
                <a:xfrm>
                  <a:off x="5320466" y="2140434"/>
                  <a:ext cx="149245" cy="116753"/>
                </a:xfrm>
                <a:custGeom>
                  <a:avLst/>
                  <a:gdLst>
                    <a:gd name="T0" fmla="*/ 11 w 52"/>
                    <a:gd name="T1" fmla="*/ 50 h 50"/>
                    <a:gd name="T2" fmla="*/ 12 w 52"/>
                    <a:gd name="T3" fmla="*/ 19 h 50"/>
                    <a:gd name="T4" fmla="*/ 42 w 52"/>
                    <a:gd name="T5" fmla="*/ 0 h 50"/>
                    <a:gd name="T6" fmla="*/ 11 w 52"/>
                    <a:gd name="T7" fmla="*/ 5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2" h="50">
                      <a:moveTo>
                        <a:pt x="11" y="50"/>
                      </a:moveTo>
                      <a:cubicBezTo>
                        <a:pt x="11" y="50"/>
                        <a:pt x="0" y="33"/>
                        <a:pt x="12" y="19"/>
                      </a:cubicBezTo>
                      <a:cubicBezTo>
                        <a:pt x="24" y="5"/>
                        <a:pt x="42" y="0"/>
                        <a:pt x="42" y="0"/>
                      </a:cubicBezTo>
                      <a:cubicBezTo>
                        <a:pt x="42" y="0"/>
                        <a:pt x="52" y="46"/>
                        <a:pt x="11" y="5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78" name="Freeform: Shape 134"/>
                <p:cNvSpPr/>
                <p:nvPr/>
              </p:nvSpPr>
              <p:spPr bwMode="auto">
                <a:xfrm>
                  <a:off x="5288628" y="2017195"/>
                  <a:ext cx="149245" cy="118375"/>
                </a:xfrm>
                <a:custGeom>
                  <a:avLst/>
                  <a:gdLst>
                    <a:gd name="T0" fmla="*/ 11 w 52"/>
                    <a:gd name="T1" fmla="*/ 51 h 51"/>
                    <a:gd name="T2" fmla="*/ 12 w 52"/>
                    <a:gd name="T3" fmla="*/ 19 h 51"/>
                    <a:gd name="T4" fmla="*/ 42 w 52"/>
                    <a:gd name="T5" fmla="*/ 0 h 51"/>
                    <a:gd name="T6" fmla="*/ 11 w 52"/>
                    <a:gd name="T7" fmla="*/ 5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2" h="51">
                      <a:moveTo>
                        <a:pt x="11" y="51"/>
                      </a:moveTo>
                      <a:cubicBezTo>
                        <a:pt x="11" y="51"/>
                        <a:pt x="0" y="33"/>
                        <a:pt x="12" y="19"/>
                      </a:cubicBezTo>
                      <a:cubicBezTo>
                        <a:pt x="24" y="5"/>
                        <a:pt x="42" y="0"/>
                        <a:pt x="42" y="0"/>
                      </a:cubicBezTo>
                      <a:cubicBezTo>
                        <a:pt x="42" y="0"/>
                        <a:pt x="52" y="47"/>
                        <a:pt x="11" y="5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79" name="Freeform: Shape 135"/>
                <p:cNvSpPr/>
                <p:nvPr/>
              </p:nvSpPr>
              <p:spPr bwMode="auto">
                <a:xfrm>
                  <a:off x="5149333" y="1916658"/>
                  <a:ext cx="145265" cy="118375"/>
                </a:xfrm>
                <a:custGeom>
                  <a:avLst/>
                  <a:gdLst>
                    <a:gd name="T0" fmla="*/ 10 w 51"/>
                    <a:gd name="T1" fmla="*/ 51 h 51"/>
                    <a:gd name="T2" fmla="*/ 11 w 51"/>
                    <a:gd name="T3" fmla="*/ 19 h 51"/>
                    <a:gd name="T4" fmla="*/ 41 w 51"/>
                    <a:gd name="T5" fmla="*/ 0 h 51"/>
                    <a:gd name="T6" fmla="*/ 10 w 51"/>
                    <a:gd name="T7" fmla="*/ 5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1" h="51">
                      <a:moveTo>
                        <a:pt x="10" y="51"/>
                      </a:moveTo>
                      <a:cubicBezTo>
                        <a:pt x="10" y="51"/>
                        <a:pt x="0" y="33"/>
                        <a:pt x="11" y="19"/>
                      </a:cubicBezTo>
                      <a:cubicBezTo>
                        <a:pt x="23" y="5"/>
                        <a:pt x="41" y="0"/>
                        <a:pt x="41" y="0"/>
                      </a:cubicBezTo>
                      <a:cubicBezTo>
                        <a:pt x="41" y="0"/>
                        <a:pt x="51" y="47"/>
                        <a:pt x="10" y="5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80" name="Freeform: Shape 136"/>
                <p:cNvSpPr/>
                <p:nvPr/>
              </p:nvSpPr>
              <p:spPr bwMode="auto">
                <a:xfrm>
                  <a:off x="4920491" y="1890713"/>
                  <a:ext cx="143274" cy="134591"/>
                </a:xfrm>
                <a:custGeom>
                  <a:avLst/>
                  <a:gdLst>
                    <a:gd name="T0" fmla="*/ 25 w 50"/>
                    <a:gd name="T1" fmla="*/ 58 h 58"/>
                    <a:gd name="T2" fmla="*/ 3 w 50"/>
                    <a:gd name="T3" fmla="*/ 35 h 58"/>
                    <a:gd name="T4" fmla="*/ 9 w 50"/>
                    <a:gd name="T5" fmla="*/ 0 h 58"/>
                    <a:gd name="T6" fmla="*/ 25 w 50"/>
                    <a:gd name="T7" fmla="*/ 58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0" h="58">
                      <a:moveTo>
                        <a:pt x="25" y="58"/>
                      </a:moveTo>
                      <a:cubicBezTo>
                        <a:pt x="25" y="58"/>
                        <a:pt x="5" y="53"/>
                        <a:pt x="3" y="35"/>
                      </a:cubicBezTo>
                      <a:cubicBezTo>
                        <a:pt x="0" y="17"/>
                        <a:pt x="9" y="0"/>
                        <a:pt x="9" y="0"/>
                      </a:cubicBezTo>
                      <a:cubicBezTo>
                        <a:pt x="9" y="0"/>
                        <a:pt x="50" y="24"/>
                        <a:pt x="25" y="5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81" name="Freeform: Shape 137"/>
                <p:cNvSpPr/>
                <p:nvPr/>
              </p:nvSpPr>
              <p:spPr bwMode="auto">
                <a:xfrm>
                  <a:off x="5344345" y="2521503"/>
                  <a:ext cx="165164" cy="113510"/>
                </a:xfrm>
                <a:custGeom>
                  <a:avLst/>
                  <a:gdLst>
                    <a:gd name="T0" fmla="*/ 0 w 58"/>
                    <a:gd name="T1" fmla="*/ 19 h 49"/>
                    <a:gd name="T2" fmla="*/ 25 w 58"/>
                    <a:gd name="T3" fmla="*/ 0 h 49"/>
                    <a:gd name="T4" fmla="*/ 58 w 58"/>
                    <a:gd name="T5" fmla="*/ 10 h 49"/>
                    <a:gd name="T6" fmla="*/ 0 w 58"/>
                    <a:gd name="T7" fmla="*/ 19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8" h="49">
                      <a:moveTo>
                        <a:pt x="0" y="19"/>
                      </a:moveTo>
                      <a:cubicBezTo>
                        <a:pt x="0" y="19"/>
                        <a:pt x="7" y="0"/>
                        <a:pt x="25" y="0"/>
                      </a:cubicBezTo>
                      <a:cubicBezTo>
                        <a:pt x="43" y="0"/>
                        <a:pt x="58" y="10"/>
                        <a:pt x="58" y="10"/>
                      </a:cubicBezTo>
                      <a:cubicBezTo>
                        <a:pt x="58" y="10"/>
                        <a:pt x="29" y="49"/>
                        <a:pt x="0" y="19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82" name="Freeform: Shape 138"/>
                <p:cNvSpPr/>
                <p:nvPr/>
              </p:nvSpPr>
              <p:spPr bwMode="auto">
                <a:xfrm>
                  <a:off x="5370214" y="2427452"/>
                  <a:ext cx="151234" cy="115132"/>
                </a:xfrm>
                <a:custGeom>
                  <a:avLst/>
                  <a:gdLst>
                    <a:gd name="T0" fmla="*/ 0 w 53"/>
                    <a:gd name="T1" fmla="*/ 20 h 49"/>
                    <a:gd name="T2" fmla="*/ 23 w 53"/>
                    <a:gd name="T3" fmla="*/ 0 h 49"/>
                    <a:gd name="T4" fmla="*/ 53 w 53"/>
                    <a:gd name="T5" fmla="*/ 11 h 49"/>
                    <a:gd name="T6" fmla="*/ 0 w 53"/>
                    <a:gd name="T7" fmla="*/ 2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3" h="49">
                      <a:moveTo>
                        <a:pt x="0" y="20"/>
                      </a:moveTo>
                      <a:cubicBezTo>
                        <a:pt x="0" y="20"/>
                        <a:pt x="7" y="1"/>
                        <a:pt x="23" y="0"/>
                      </a:cubicBezTo>
                      <a:cubicBezTo>
                        <a:pt x="39" y="0"/>
                        <a:pt x="53" y="11"/>
                        <a:pt x="53" y="11"/>
                      </a:cubicBezTo>
                      <a:cubicBezTo>
                        <a:pt x="53" y="11"/>
                        <a:pt x="26" y="49"/>
                        <a:pt x="0" y="2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83" name="Freeform: Shape 139"/>
                <p:cNvSpPr/>
                <p:nvPr/>
              </p:nvSpPr>
              <p:spPr bwMode="auto">
                <a:xfrm>
                  <a:off x="5565226" y="2391777"/>
                  <a:ext cx="129346" cy="103780"/>
                </a:xfrm>
                <a:custGeom>
                  <a:avLst/>
                  <a:gdLst>
                    <a:gd name="T0" fmla="*/ 0 w 45"/>
                    <a:gd name="T1" fmla="*/ 15 h 44"/>
                    <a:gd name="T2" fmla="*/ 23 w 45"/>
                    <a:gd name="T3" fmla="*/ 4 h 44"/>
                    <a:gd name="T4" fmla="*/ 45 w 45"/>
                    <a:gd name="T5" fmla="*/ 19 h 44"/>
                    <a:gd name="T6" fmla="*/ 0 w 45"/>
                    <a:gd name="T7" fmla="*/ 1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5" h="44">
                      <a:moveTo>
                        <a:pt x="0" y="15"/>
                      </a:moveTo>
                      <a:cubicBezTo>
                        <a:pt x="0" y="15"/>
                        <a:pt x="10" y="0"/>
                        <a:pt x="23" y="4"/>
                      </a:cubicBezTo>
                      <a:cubicBezTo>
                        <a:pt x="37" y="8"/>
                        <a:pt x="45" y="19"/>
                        <a:pt x="45" y="19"/>
                      </a:cubicBezTo>
                      <a:cubicBezTo>
                        <a:pt x="45" y="19"/>
                        <a:pt x="15" y="44"/>
                        <a:pt x="0" y="15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84" name="Freeform: Shape 140"/>
                <p:cNvSpPr/>
                <p:nvPr/>
              </p:nvSpPr>
              <p:spPr bwMode="auto">
                <a:xfrm>
                  <a:off x="5547318" y="2476099"/>
                  <a:ext cx="129346" cy="103780"/>
                </a:xfrm>
                <a:custGeom>
                  <a:avLst/>
                  <a:gdLst>
                    <a:gd name="T0" fmla="*/ 0 w 45"/>
                    <a:gd name="T1" fmla="*/ 14 h 44"/>
                    <a:gd name="T2" fmla="*/ 23 w 45"/>
                    <a:gd name="T3" fmla="*/ 4 h 44"/>
                    <a:gd name="T4" fmla="*/ 45 w 45"/>
                    <a:gd name="T5" fmla="*/ 19 h 44"/>
                    <a:gd name="T6" fmla="*/ 0 w 45"/>
                    <a:gd name="T7" fmla="*/ 1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5" h="44">
                      <a:moveTo>
                        <a:pt x="0" y="14"/>
                      </a:moveTo>
                      <a:cubicBezTo>
                        <a:pt x="0" y="14"/>
                        <a:pt x="10" y="0"/>
                        <a:pt x="23" y="4"/>
                      </a:cubicBezTo>
                      <a:cubicBezTo>
                        <a:pt x="37" y="7"/>
                        <a:pt x="45" y="19"/>
                        <a:pt x="45" y="19"/>
                      </a:cubicBezTo>
                      <a:cubicBezTo>
                        <a:pt x="45" y="19"/>
                        <a:pt x="15" y="44"/>
                        <a:pt x="0" y="1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</p:grpSp>
          <p:sp>
            <p:nvSpPr>
              <p:cNvPr id="150" name="Rectangle 256"/>
              <p:cNvSpPr/>
              <p:nvPr/>
            </p:nvSpPr>
            <p:spPr>
              <a:xfrm>
                <a:off x="4370891" y="3601548"/>
                <a:ext cx="1559408" cy="1344372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sp>
            <p:nvSpPr>
              <p:cNvPr id="151" name="Oval 257"/>
              <p:cNvSpPr/>
              <p:nvPr/>
            </p:nvSpPr>
            <p:spPr>
              <a:xfrm>
                <a:off x="4370891" y="2875581"/>
                <a:ext cx="1571404" cy="1332139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</p:grpSp>
        <p:sp>
          <p:nvSpPr>
            <p:cNvPr id="12" name="Rectangle 258"/>
            <p:cNvSpPr/>
            <p:nvPr/>
          </p:nvSpPr>
          <p:spPr>
            <a:xfrm>
              <a:off x="4051064" y="3543753"/>
              <a:ext cx="459501" cy="761747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sz="6000" b="1">
                  <a:solidFill>
                    <a:schemeClr val="bg1"/>
                  </a:solidFill>
                </a:rPr>
                <a:t>3</a:t>
              </a:r>
              <a:endParaRPr lang="en-US" sz="6000" b="1">
                <a:solidFill>
                  <a:schemeClr val="bg1"/>
                </a:solidFill>
              </a:endParaRPr>
            </a:p>
          </p:txBody>
        </p:sp>
        <p:grpSp>
          <p:nvGrpSpPr>
            <p:cNvPr id="25" name="Group 331"/>
            <p:cNvGrpSpPr/>
            <p:nvPr/>
          </p:nvGrpSpPr>
          <p:grpSpPr>
            <a:xfrm>
              <a:off x="3745847" y="4453654"/>
              <a:ext cx="1077505" cy="727122"/>
              <a:chOff x="1310363" y="4431652"/>
              <a:chExt cx="1436673" cy="969496"/>
            </a:xfrm>
          </p:grpSpPr>
          <p:sp>
            <p:nvSpPr>
              <p:cNvPr id="35" name="Rectangle 332"/>
              <p:cNvSpPr/>
              <p:nvPr/>
            </p:nvSpPr>
            <p:spPr>
              <a:xfrm>
                <a:off x="1310363" y="4431652"/>
                <a:ext cx="1436673" cy="184666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bg1"/>
                    </a:solidFill>
                  </a:rPr>
                  <a:t>标题文本预设</a:t>
                </a:r>
                <a:endParaRPr lang="zh-CN" altLang="en-US" sz="12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36" name="Rectangle 333"/>
              <p:cNvSpPr/>
              <p:nvPr/>
            </p:nvSpPr>
            <p:spPr>
              <a:xfrm>
                <a:off x="1465083" y="4616318"/>
                <a:ext cx="1127232" cy="784830"/>
              </a:xfrm>
              <a:prstGeom prst="rect">
                <a:avLst/>
              </a:prstGeom>
            </p:spPr>
            <p:txBody>
              <a:bodyPr wrap="square">
                <a:normAutofit fontScale="6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rgbClr val="FFFFFF"/>
                    </a:solidFill>
                  </a:rPr>
                  <a:t>此部分内容作为文字排版占位显示</a:t>
                </a:r>
                <a:br>
                  <a:rPr lang="zh-CN" altLang="en-US" sz="1000">
                    <a:solidFill>
                      <a:srgbClr val="FFFFFF"/>
                    </a:solidFill>
                  </a:rPr>
                </a:br>
                <a:r>
                  <a:rPr lang="zh-CN" altLang="en-US" sz="1000">
                    <a:solidFill>
                      <a:srgbClr val="FFFFFF"/>
                    </a:solidFill>
                  </a:rPr>
                  <a:t>（建议使用主题字体）</a:t>
                </a:r>
                <a:endParaRPr lang="zh-CN" altLang="en-US" sz="1000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293" name="组合 292"/>
          <p:cNvGrpSpPr/>
          <p:nvPr/>
        </p:nvGrpSpPr>
        <p:grpSpPr>
          <a:xfrm>
            <a:off x="5712899" y="2505569"/>
            <a:ext cx="1169557" cy="2368804"/>
            <a:chOff x="5427149" y="2784969"/>
            <a:chExt cx="1169557" cy="2368804"/>
          </a:xfrm>
        </p:grpSpPr>
        <p:grpSp>
          <p:nvGrpSpPr>
            <p:cNvPr id="13" name="Group 281"/>
            <p:cNvGrpSpPr/>
            <p:nvPr/>
          </p:nvGrpSpPr>
          <p:grpSpPr>
            <a:xfrm>
              <a:off x="5427149" y="2784969"/>
              <a:ext cx="1169557" cy="2320431"/>
              <a:chOff x="5930299" y="1852012"/>
              <a:chExt cx="1559409" cy="3093907"/>
            </a:xfrm>
          </p:grpSpPr>
          <p:grpSp>
            <p:nvGrpSpPr>
              <p:cNvPr id="113" name="Group 250"/>
              <p:cNvGrpSpPr/>
              <p:nvPr/>
            </p:nvGrpSpPr>
            <p:grpSpPr>
              <a:xfrm>
                <a:off x="6283315" y="1852012"/>
                <a:ext cx="779153" cy="745960"/>
                <a:chOff x="6283315" y="1852012"/>
                <a:chExt cx="779153" cy="745960"/>
              </a:xfrm>
            </p:grpSpPr>
            <p:sp>
              <p:nvSpPr>
                <p:cNvPr id="116" name="Freeform: Shape 210"/>
                <p:cNvSpPr/>
                <p:nvPr/>
              </p:nvSpPr>
              <p:spPr bwMode="auto">
                <a:xfrm>
                  <a:off x="6527343" y="2162913"/>
                  <a:ext cx="292337" cy="435059"/>
                </a:xfrm>
                <a:custGeom>
                  <a:avLst/>
                  <a:gdLst>
                    <a:gd name="T0" fmla="*/ 130 w 164"/>
                    <a:gd name="T1" fmla="*/ 299 h 299"/>
                    <a:gd name="T2" fmla="*/ 123 w 164"/>
                    <a:gd name="T3" fmla="*/ 132 h 299"/>
                    <a:gd name="T4" fmla="*/ 161 w 164"/>
                    <a:gd name="T5" fmla="*/ 47 h 299"/>
                    <a:gd name="T6" fmla="*/ 143 w 164"/>
                    <a:gd name="T7" fmla="*/ 51 h 299"/>
                    <a:gd name="T8" fmla="*/ 108 w 164"/>
                    <a:gd name="T9" fmla="*/ 75 h 299"/>
                    <a:gd name="T10" fmla="*/ 80 w 164"/>
                    <a:gd name="T11" fmla="*/ 6 h 299"/>
                    <a:gd name="T12" fmla="*/ 77 w 164"/>
                    <a:gd name="T13" fmla="*/ 51 h 299"/>
                    <a:gd name="T14" fmla="*/ 48 w 164"/>
                    <a:gd name="T15" fmla="*/ 33 h 299"/>
                    <a:gd name="T16" fmla="*/ 27 w 164"/>
                    <a:gd name="T17" fmla="*/ 16 h 299"/>
                    <a:gd name="T18" fmla="*/ 52 w 164"/>
                    <a:gd name="T19" fmla="*/ 74 h 299"/>
                    <a:gd name="T20" fmla="*/ 10 w 164"/>
                    <a:gd name="T21" fmla="*/ 35 h 299"/>
                    <a:gd name="T22" fmla="*/ 9 w 164"/>
                    <a:gd name="T23" fmla="*/ 53 h 299"/>
                    <a:gd name="T24" fmla="*/ 43 w 164"/>
                    <a:gd name="T25" fmla="*/ 93 h 299"/>
                    <a:gd name="T26" fmla="*/ 10 w 164"/>
                    <a:gd name="T27" fmla="*/ 75 h 299"/>
                    <a:gd name="T28" fmla="*/ 20 w 164"/>
                    <a:gd name="T29" fmla="*/ 97 h 299"/>
                    <a:gd name="T30" fmla="*/ 71 w 164"/>
                    <a:gd name="T31" fmla="*/ 161 h 299"/>
                    <a:gd name="T32" fmla="*/ 62 w 164"/>
                    <a:gd name="T33" fmla="*/ 299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64" h="299">
                      <a:moveTo>
                        <a:pt x="130" y="299"/>
                      </a:moveTo>
                      <a:cubicBezTo>
                        <a:pt x="130" y="299"/>
                        <a:pt x="107" y="195"/>
                        <a:pt x="123" y="132"/>
                      </a:cubicBezTo>
                      <a:cubicBezTo>
                        <a:pt x="139" y="70"/>
                        <a:pt x="164" y="57"/>
                        <a:pt x="161" y="47"/>
                      </a:cubicBezTo>
                      <a:cubicBezTo>
                        <a:pt x="159" y="38"/>
                        <a:pt x="147" y="42"/>
                        <a:pt x="143" y="51"/>
                      </a:cubicBezTo>
                      <a:cubicBezTo>
                        <a:pt x="139" y="60"/>
                        <a:pt x="123" y="78"/>
                        <a:pt x="108" y="75"/>
                      </a:cubicBezTo>
                      <a:cubicBezTo>
                        <a:pt x="94" y="72"/>
                        <a:pt x="91" y="12"/>
                        <a:pt x="80" y="6"/>
                      </a:cubicBezTo>
                      <a:cubicBezTo>
                        <a:pt x="70" y="0"/>
                        <a:pt x="73" y="27"/>
                        <a:pt x="77" y="51"/>
                      </a:cubicBezTo>
                      <a:cubicBezTo>
                        <a:pt x="81" y="75"/>
                        <a:pt x="60" y="62"/>
                        <a:pt x="48" y="33"/>
                      </a:cubicBezTo>
                      <a:cubicBezTo>
                        <a:pt x="36" y="4"/>
                        <a:pt x="28" y="12"/>
                        <a:pt x="27" y="16"/>
                      </a:cubicBezTo>
                      <a:cubicBezTo>
                        <a:pt x="25" y="20"/>
                        <a:pt x="54" y="72"/>
                        <a:pt x="52" y="74"/>
                      </a:cubicBezTo>
                      <a:cubicBezTo>
                        <a:pt x="49" y="77"/>
                        <a:pt x="13" y="34"/>
                        <a:pt x="10" y="35"/>
                      </a:cubicBezTo>
                      <a:cubicBezTo>
                        <a:pt x="6" y="36"/>
                        <a:pt x="0" y="39"/>
                        <a:pt x="9" y="53"/>
                      </a:cubicBezTo>
                      <a:cubicBezTo>
                        <a:pt x="17" y="66"/>
                        <a:pt x="44" y="89"/>
                        <a:pt x="43" y="93"/>
                      </a:cubicBezTo>
                      <a:cubicBezTo>
                        <a:pt x="41" y="97"/>
                        <a:pt x="18" y="76"/>
                        <a:pt x="10" y="75"/>
                      </a:cubicBezTo>
                      <a:cubicBezTo>
                        <a:pt x="2" y="75"/>
                        <a:pt x="5" y="86"/>
                        <a:pt x="20" y="97"/>
                      </a:cubicBezTo>
                      <a:cubicBezTo>
                        <a:pt x="34" y="108"/>
                        <a:pt x="71" y="121"/>
                        <a:pt x="71" y="161"/>
                      </a:cubicBezTo>
                      <a:cubicBezTo>
                        <a:pt x="72" y="201"/>
                        <a:pt x="62" y="299"/>
                        <a:pt x="62" y="299"/>
                      </a:cubicBezTo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17" name="Freeform: Shape 211"/>
                <p:cNvSpPr/>
                <p:nvPr/>
              </p:nvSpPr>
              <p:spPr bwMode="auto">
                <a:xfrm>
                  <a:off x="6600426" y="2027651"/>
                  <a:ext cx="130066" cy="126178"/>
                </a:xfrm>
                <a:custGeom>
                  <a:avLst/>
                  <a:gdLst>
                    <a:gd name="T0" fmla="*/ 32 w 73"/>
                    <a:gd name="T1" fmla="*/ 87 h 87"/>
                    <a:gd name="T2" fmla="*/ 1 w 73"/>
                    <a:gd name="T3" fmla="*/ 50 h 87"/>
                    <a:gd name="T4" fmla="*/ 14 w 73"/>
                    <a:gd name="T5" fmla="*/ 0 h 87"/>
                    <a:gd name="T6" fmla="*/ 32 w 73"/>
                    <a:gd name="T7" fmla="*/ 87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3" h="87">
                      <a:moveTo>
                        <a:pt x="32" y="87"/>
                      </a:moveTo>
                      <a:cubicBezTo>
                        <a:pt x="32" y="87"/>
                        <a:pt x="3" y="78"/>
                        <a:pt x="1" y="50"/>
                      </a:cubicBezTo>
                      <a:cubicBezTo>
                        <a:pt x="0" y="23"/>
                        <a:pt x="14" y="0"/>
                        <a:pt x="14" y="0"/>
                      </a:cubicBezTo>
                      <a:cubicBezTo>
                        <a:pt x="14" y="0"/>
                        <a:pt x="73" y="39"/>
                        <a:pt x="32" y="8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18" name="Freeform: Shape 212"/>
                <p:cNvSpPr/>
                <p:nvPr/>
              </p:nvSpPr>
              <p:spPr bwMode="auto">
                <a:xfrm>
                  <a:off x="6496374" y="2073074"/>
                  <a:ext cx="104052" cy="88829"/>
                </a:xfrm>
                <a:custGeom>
                  <a:avLst/>
                  <a:gdLst>
                    <a:gd name="T0" fmla="*/ 38 w 58"/>
                    <a:gd name="T1" fmla="*/ 61 h 61"/>
                    <a:gd name="T2" fmla="*/ 7 w 58"/>
                    <a:gd name="T3" fmla="*/ 41 h 61"/>
                    <a:gd name="T4" fmla="*/ 5 w 58"/>
                    <a:gd name="T5" fmla="*/ 0 h 61"/>
                    <a:gd name="T6" fmla="*/ 38 w 58"/>
                    <a:gd name="T7" fmla="*/ 61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8" h="61">
                      <a:moveTo>
                        <a:pt x="38" y="61"/>
                      </a:moveTo>
                      <a:cubicBezTo>
                        <a:pt x="38" y="61"/>
                        <a:pt x="14" y="61"/>
                        <a:pt x="7" y="41"/>
                      </a:cubicBezTo>
                      <a:cubicBezTo>
                        <a:pt x="0" y="20"/>
                        <a:pt x="5" y="0"/>
                        <a:pt x="5" y="0"/>
                      </a:cubicBezTo>
                      <a:cubicBezTo>
                        <a:pt x="5" y="0"/>
                        <a:pt x="58" y="17"/>
                        <a:pt x="38" y="6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19" name="Freeform: Shape 213"/>
                <p:cNvSpPr/>
                <p:nvPr/>
              </p:nvSpPr>
              <p:spPr bwMode="auto">
                <a:xfrm>
                  <a:off x="6685898" y="1981217"/>
                  <a:ext cx="110246" cy="98923"/>
                </a:xfrm>
                <a:custGeom>
                  <a:avLst/>
                  <a:gdLst>
                    <a:gd name="T0" fmla="*/ 17 w 62"/>
                    <a:gd name="T1" fmla="*/ 68 h 68"/>
                    <a:gd name="T2" fmla="*/ 9 w 62"/>
                    <a:gd name="T3" fmla="*/ 31 h 68"/>
                    <a:gd name="T4" fmla="*/ 36 w 62"/>
                    <a:gd name="T5" fmla="*/ 0 h 68"/>
                    <a:gd name="T6" fmla="*/ 17 w 62"/>
                    <a:gd name="T7" fmla="*/ 68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2" h="68">
                      <a:moveTo>
                        <a:pt x="17" y="68"/>
                      </a:moveTo>
                      <a:cubicBezTo>
                        <a:pt x="17" y="68"/>
                        <a:pt x="0" y="51"/>
                        <a:pt x="9" y="31"/>
                      </a:cubicBezTo>
                      <a:cubicBezTo>
                        <a:pt x="18" y="11"/>
                        <a:pt x="36" y="0"/>
                        <a:pt x="36" y="0"/>
                      </a:cubicBezTo>
                      <a:cubicBezTo>
                        <a:pt x="36" y="0"/>
                        <a:pt x="62" y="50"/>
                        <a:pt x="17" y="6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20" name="Freeform: Shape 214"/>
                <p:cNvSpPr/>
                <p:nvPr/>
              </p:nvSpPr>
              <p:spPr bwMode="auto">
                <a:xfrm>
                  <a:off x="6454258" y="2148781"/>
                  <a:ext cx="81755" cy="67631"/>
                </a:xfrm>
                <a:custGeom>
                  <a:avLst/>
                  <a:gdLst>
                    <a:gd name="T0" fmla="*/ 42 w 46"/>
                    <a:gd name="T1" fmla="*/ 41 h 47"/>
                    <a:gd name="T2" fmla="*/ 12 w 46"/>
                    <a:gd name="T3" fmla="*/ 32 h 47"/>
                    <a:gd name="T4" fmla="*/ 0 w 46"/>
                    <a:gd name="T5" fmla="*/ 0 h 47"/>
                    <a:gd name="T6" fmla="*/ 42 w 46"/>
                    <a:gd name="T7" fmla="*/ 41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6" h="47">
                      <a:moveTo>
                        <a:pt x="42" y="41"/>
                      </a:moveTo>
                      <a:cubicBezTo>
                        <a:pt x="42" y="41"/>
                        <a:pt x="23" y="47"/>
                        <a:pt x="12" y="32"/>
                      </a:cubicBezTo>
                      <a:cubicBezTo>
                        <a:pt x="1" y="18"/>
                        <a:pt x="0" y="0"/>
                        <a:pt x="0" y="0"/>
                      </a:cubicBezTo>
                      <a:cubicBezTo>
                        <a:pt x="0" y="0"/>
                        <a:pt x="46" y="1"/>
                        <a:pt x="42" y="4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21" name="Freeform: Shape 215"/>
                <p:cNvSpPr/>
                <p:nvPr/>
              </p:nvSpPr>
              <p:spPr bwMode="auto">
                <a:xfrm>
                  <a:off x="6430723" y="2216411"/>
                  <a:ext cx="100336" cy="74697"/>
                </a:xfrm>
                <a:custGeom>
                  <a:avLst/>
                  <a:gdLst>
                    <a:gd name="T0" fmla="*/ 56 w 56"/>
                    <a:gd name="T1" fmla="*/ 38 h 51"/>
                    <a:gd name="T2" fmla="*/ 25 w 56"/>
                    <a:gd name="T3" fmla="*/ 44 h 51"/>
                    <a:gd name="T4" fmla="*/ 0 w 56"/>
                    <a:gd name="T5" fmla="*/ 20 h 51"/>
                    <a:gd name="T6" fmla="*/ 56 w 56"/>
                    <a:gd name="T7" fmla="*/ 38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6" h="51">
                      <a:moveTo>
                        <a:pt x="56" y="38"/>
                      </a:moveTo>
                      <a:cubicBezTo>
                        <a:pt x="56" y="38"/>
                        <a:pt x="42" y="51"/>
                        <a:pt x="25" y="44"/>
                      </a:cubicBezTo>
                      <a:cubicBezTo>
                        <a:pt x="9" y="36"/>
                        <a:pt x="0" y="20"/>
                        <a:pt x="0" y="20"/>
                      </a:cubicBezTo>
                      <a:cubicBezTo>
                        <a:pt x="0" y="20"/>
                        <a:pt x="42" y="0"/>
                        <a:pt x="56" y="3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22" name="Freeform: Shape 216"/>
                <p:cNvSpPr/>
                <p:nvPr/>
              </p:nvSpPr>
              <p:spPr bwMode="auto">
                <a:xfrm>
                  <a:off x="6451780" y="2285052"/>
                  <a:ext cx="99097" cy="69650"/>
                </a:xfrm>
                <a:custGeom>
                  <a:avLst/>
                  <a:gdLst>
                    <a:gd name="T0" fmla="*/ 55 w 55"/>
                    <a:gd name="T1" fmla="*/ 21 h 48"/>
                    <a:gd name="T2" fmla="*/ 34 w 55"/>
                    <a:gd name="T3" fmla="*/ 44 h 48"/>
                    <a:gd name="T4" fmla="*/ 0 w 55"/>
                    <a:gd name="T5" fmla="*/ 41 h 48"/>
                    <a:gd name="T6" fmla="*/ 55 w 55"/>
                    <a:gd name="T7" fmla="*/ 2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5" h="48">
                      <a:moveTo>
                        <a:pt x="55" y="21"/>
                      </a:moveTo>
                      <a:cubicBezTo>
                        <a:pt x="55" y="21"/>
                        <a:pt x="52" y="41"/>
                        <a:pt x="34" y="44"/>
                      </a:cubicBezTo>
                      <a:cubicBezTo>
                        <a:pt x="17" y="48"/>
                        <a:pt x="0" y="41"/>
                        <a:pt x="0" y="41"/>
                      </a:cubicBezTo>
                      <a:cubicBezTo>
                        <a:pt x="0" y="41"/>
                        <a:pt x="20" y="0"/>
                        <a:pt x="55" y="2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23" name="Freeform: Shape 217"/>
                <p:cNvSpPr/>
                <p:nvPr/>
              </p:nvSpPr>
              <p:spPr bwMode="auto">
                <a:xfrm>
                  <a:off x="6365070" y="2260826"/>
                  <a:ext cx="100336" cy="70659"/>
                </a:xfrm>
                <a:custGeom>
                  <a:avLst/>
                  <a:gdLst>
                    <a:gd name="T0" fmla="*/ 56 w 56"/>
                    <a:gd name="T1" fmla="*/ 24 h 49"/>
                    <a:gd name="T2" fmla="*/ 34 w 56"/>
                    <a:gd name="T3" fmla="*/ 46 h 49"/>
                    <a:gd name="T4" fmla="*/ 0 w 56"/>
                    <a:gd name="T5" fmla="*/ 41 h 49"/>
                    <a:gd name="T6" fmla="*/ 56 w 56"/>
                    <a:gd name="T7" fmla="*/ 24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6" h="49">
                      <a:moveTo>
                        <a:pt x="56" y="24"/>
                      </a:moveTo>
                      <a:cubicBezTo>
                        <a:pt x="56" y="24"/>
                        <a:pt x="52" y="43"/>
                        <a:pt x="34" y="46"/>
                      </a:cubicBezTo>
                      <a:cubicBezTo>
                        <a:pt x="16" y="49"/>
                        <a:pt x="0" y="41"/>
                        <a:pt x="0" y="41"/>
                      </a:cubicBezTo>
                      <a:cubicBezTo>
                        <a:pt x="0" y="41"/>
                        <a:pt x="22" y="0"/>
                        <a:pt x="56" y="2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24" name="Freeform: Shape 218"/>
                <p:cNvSpPr/>
                <p:nvPr/>
              </p:nvSpPr>
              <p:spPr bwMode="auto">
                <a:xfrm>
                  <a:off x="6373742" y="2158875"/>
                  <a:ext cx="100336" cy="75707"/>
                </a:xfrm>
                <a:custGeom>
                  <a:avLst/>
                  <a:gdLst>
                    <a:gd name="T0" fmla="*/ 56 w 56"/>
                    <a:gd name="T1" fmla="*/ 38 h 52"/>
                    <a:gd name="T2" fmla="*/ 25 w 56"/>
                    <a:gd name="T3" fmla="*/ 44 h 52"/>
                    <a:gd name="T4" fmla="*/ 0 w 56"/>
                    <a:gd name="T5" fmla="*/ 22 h 52"/>
                    <a:gd name="T6" fmla="*/ 56 w 56"/>
                    <a:gd name="T7" fmla="*/ 38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6" h="52">
                      <a:moveTo>
                        <a:pt x="56" y="38"/>
                      </a:moveTo>
                      <a:cubicBezTo>
                        <a:pt x="56" y="38"/>
                        <a:pt x="42" y="52"/>
                        <a:pt x="25" y="44"/>
                      </a:cubicBezTo>
                      <a:cubicBezTo>
                        <a:pt x="9" y="37"/>
                        <a:pt x="0" y="22"/>
                        <a:pt x="0" y="22"/>
                      </a:cubicBezTo>
                      <a:cubicBezTo>
                        <a:pt x="0" y="22"/>
                        <a:pt x="40" y="0"/>
                        <a:pt x="56" y="3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25" name="Freeform: Shape 219"/>
                <p:cNvSpPr/>
                <p:nvPr/>
              </p:nvSpPr>
              <p:spPr bwMode="auto">
                <a:xfrm>
                  <a:off x="6336580" y="2214393"/>
                  <a:ext cx="85472" cy="59556"/>
                </a:xfrm>
                <a:custGeom>
                  <a:avLst/>
                  <a:gdLst>
                    <a:gd name="T0" fmla="*/ 48 w 48"/>
                    <a:gd name="T1" fmla="*/ 26 h 41"/>
                    <a:gd name="T2" fmla="*/ 26 w 48"/>
                    <a:gd name="T3" fmla="*/ 39 h 41"/>
                    <a:gd name="T4" fmla="*/ 0 w 48"/>
                    <a:gd name="T5" fmla="*/ 28 h 41"/>
                    <a:gd name="T6" fmla="*/ 48 w 48"/>
                    <a:gd name="T7" fmla="*/ 26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8" h="41">
                      <a:moveTo>
                        <a:pt x="48" y="26"/>
                      </a:moveTo>
                      <a:cubicBezTo>
                        <a:pt x="48" y="26"/>
                        <a:pt x="41" y="41"/>
                        <a:pt x="26" y="39"/>
                      </a:cubicBezTo>
                      <a:cubicBezTo>
                        <a:pt x="11" y="37"/>
                        <a:pt x="0" y="28"/>
                        <a:pt x="0" y="28"/>
                      </a:cubicBezTo>
                      <a:cubicBezTo>
                        <a:pt x="0" y="28"/>
                        <a:pt x="27" y="0"/>
                        <a:pt x="48" y="26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26" name="Freeform: Shape 220"/>
                <p:cNvSpPr/>
                <p:nvPr/>
              </p:nvSpPr>
              <p:spPr bwMode="auto">
                <a:xfrm>
                  <a:off x="6404709" y="2068027"/>
                  <a:ext cx="69368" cy="60565"/>
                </a:xfrm>
                <a:custGeom>
                  <a:avLst/>
                  <a:gdLst>
                    <a:gd name="T0" fmla="*/ 39 w 39"/>
                    <a:gd name="T1" fmla="*/ 34 h 41"/>
                    <a:gd name="T2" fmla="*/ 13 w 39"/>
                    <a:gd name="T3" fmla="*/ 30 h 41"/>
                    <a:gd name="T4" fmla="*/ 0 w 39"/>
                    <a:gd name="T5" fmla="*/ 6 h 41"/>
                    <a:gd name="T6" fmla="*/ 39 w 39"/>
                    <a:gd name="T7" fmla="*/ 34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9" h="41">
                      <a:moveTo>
                        <a:pt x="39" y="34"/>
                      </a:moveTo>
                      <a:cubicBezTo>
                        <a:pt x="39" y="34"/>
                        <a:pt x="24" y="41"/>
                        <a:pt x="13" y="30"/>
                      </a:cubicBezTo>
                      <a:cubicBezTo>
                        <a:pt x="3" y="20"/>
                        <a:pt x="0" y="6"/>
                        <a:pt x="0" y="6"/>
                      </a:cubicBezTo>
                      <a:cubicBezTo>
                        <a:pt x="0" y="6"/>
                        <a:pt x="37" y="0"/>
                        <a:pt x="39" y="3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27" name="Freeform: Shape 221"/>
                <p:cNvSpPr/>
                <p:nvPr/>
              </p:nvSpPr>
              <p:spPr bwMode="auto">
                <a:xfrm>
                  <a:off x="6340296" y="2027651"/>
                  <a:ext cx="54504" cy="46433"/>
                </a:xfrm>
                <a:custGeom>
                  <a:avLst/>
                  <a:gdLst>
                    <a:gd name="T0" fmla="*/ 31 w 31"/>
                    <a:gd name="T1" fmla="*/ 27 h 32"/>
                    <a:gd name="T2" fmla="*/ 11 w 31"/>
                    <a:gd name="T3" fmla="*/ 24 h 32"/>
                    <a:gd name="T4" fmla="*/ 0 w 31"/>
                    <a:gd name="T5" fmla="*/ 4 h 32"/>
                    <a:gd name="T6" fmla="*/ 31 w 31"/>
                    <a:gd name="T7" fmla="*/ 27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32">
                      <a:moveTo>
                        <a:pt x="31" y="27"/>
                      </a:moveTo>
                      <a:cubicBezTo>
                        <a:pt x="31" y="27"/>
                        <a:pt x="19" y="32"/>
                        <a:pt x="11" y="24"/>
                      </a:cubicBezTo>
                      <a:cubicBezTo>
                        <a:pt x="2" y="16"/>
                        <a:pt x="0" y="4"/>
                        <a:pt x="0" y="4"/>
                      </a:cubicBezTo>
                      <a:cubicBezTo>
                        <a:pt x="0" y="4"/>
                        <a:pt x="30" y="0"/>
                        <a:pt x="31" y="27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28" name="Freeform: Shape 222"/>
                <p:cNvSpPr/>
                <p:nvPr/>
              </p:nvSpPr>
              <p:spPr bwMode="auto">
                <a:xfrm>
                  <a:off x="6438155" y="2008471"/>
                  <a:ext cx="68130" cy="58546"/>
                </a:xfrm>
                <a:custGeom>
                  <a:avLst/>
                  <a:gdLst>
                    <a:gd name="T0" fmla="*/ 32 w 38"/>
                    <a:gd name="T1" fmla="*/ 36 h 40"/>
                    <a:gd name="T2" fmla="*/ 8 w 38"/>
                    <a:gd name="T3" fmla="*/ 27 h 40"/>
                    <a:gd name="T4" fmla="*/ 0 w 38"/>
                    <a:gd name="T5" fmla="*/ 0 h 40"/>
                    <a:gd name="T6" fmla="*/ 32 w 38"/>
                    <a:gd name="T7" fmla="*/ 36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40">
                      <a:moveTo>
                        <a:pt x="32" y="36"/>
                      </a:moveTo>
                      <a:cubicBezTo>
                        <a:pt x="32" y="36"/>
                        <a:pt x="16" y="40"/>
                        <a:pt x="8" y="27"/>
                      </a:cubicBezTo>
                      <a:cubicBezTo>
                        <a:pt x="0" y="15"/>
                        <a:pt x="0" y="0"/>
                        <a:pt x="0" y="0"/>
                      </a:cubicBezTo>
                      <a:cubicBezTo>
                        <a:pt x="0" y="0"/>
                        <a:pt x="38" y="4"/>
                        <a:pt x="32" y="36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29" name="Freeform: Shape 223"/>
                <p:cNvSpPr/>
                <p:nvPr/>
              </p:nvSpPr>
              <p:spPr bwMode="auto">
                <a:xfrm>
                  <a:off x="6446826" y="1934784"/>
                  <a:ext cx="68130" cy="58546"/>
                </a:xfrm>
                <a:custGeom>
                  <a:avLst/>
                  <a:gdLst>
                    <a:gd name="T0" fmla="*/ 31 w 38"/>
                    <a:gd name="T1" fmla="*/ 36 h 40"/>
                    <a:gd name="T2" fmla="*/ 8 w 38"/>
                    <a:gd name="T3" fmla="*/ 27 h 40"/>
                    <a:gd name="T4" fmla="*/ 0 w 38"/>
                    <a:gd name="T5" fmla="*/ 0 h 40"/>
                    <a:gd name="T6" fmla="*/ 31 w 38"/>
                    <a:gd name="T7" fmla="*/ 36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40">
                      <a:moveTo>
                        <a:pt x="31" y="36"/>
                      </a:moveTo>
                      <a:cubicBezTo>
                        <a:pt x="31" y="36"/>
                        <a:pt x="15" y="40"/>
                        <a:pt x="8" y="27"/>
                      </a:cubicBezTo>
                      <a:cubicBezTo>
                        <a:pt x="0" y="14"/>
                        <a:pt x="0" y="0"/>
                        <a:pt x="0" y="0"/>
                      </a:cubicBezTo>
                      <a:cubicBezTo>
                        <a:pt x="0" y="0"/>
                        <a:pt x="38" y="3"/>
                        <a:pt x="31" y="36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30" name="Freeform: Shape 224"/>
                <p:cNvSpPr/>
                <p:nvPr/>
              </p:nvSpPr>
              <p:spPr bwMode="auto">
                <a:xfrm>
                  <a:off x="6633872" y="1852012"/>
                  <a:ext cx="76800" cy="65612"/>
                </a:xfrm>
                <a:custGeom>
                  <a:avLst/>
                  <a:gdLst>
                    <a:gd name="T0" fmla="*/ 11 w 43"/>
                    <a:gd name="T1" fmla="*/ 45 h 45"/>
                    <a:gd name="T2" fmla="*/ 7 w 43"/>
                    <a:gd name="T3" fmla="*/ 20 h 45"/>
                    <a:gd name="T4" fmla="*/ 27 w 43"/>
                    <a:gd name="T5" fmla="*/ 0 h 45"/>
                    <a:gd name="T6" fmla="*/ 11 w 43"/>
                    <a:gd name="T7" fmla="*/ 4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3" h="45">
                      <a:moveTo>
                        <a:pt x="11" y="45"/>
                      </a:moveTo>
                      <a:cubicBezTo>
                        <a:pt x="11" y="45"/>
                        <a:pt x="0" y="33"/>
                        <a:pt x="7" y="20"/>
                      </a:cubicBezTo>
                      <a:cubicBezTo>
                        <a:pt x="14" y="7"/>
                        <a:pt x="27" y="0"/>
                        <a:pt x="27" y="0"/>
                      </a:cubicBezTo>
                      <a:cubicBezTo>
                        <a:pt x="27" y="0"/>
                        <a:pt x="43" y="34"/>
                        <a:pt x="11" y="45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31" name="Freeform: Shape 225"/>
                <p:cNvSpPr/>
                <p:nvPr/>
              </p:nvSpPr>
              <p:spPr bwMode="auto">
                <a:xfrm>
                  <a:off x="6896480" y="2011500"/>
                  <a:ext cx="63175" cy="49462"/>
                </a:xfrm>
                <a:custGeom>
                  <a:avLst/>
                  <a:gdLst>
                    <a:gd name="T0" fmla="*/ 3 w 35"/>
                    <a:gd name="T1" fmla="*/ 29 h 34"/>
                    <a:gd name="T2" fmla="*/ 11 w 35"/>
                    <a:gd name="T3" fmla="*/ 8 h 34"/>
                    <a:gd name="T4" fmla="*/ 35 w 35"/>
                    <a:gd name="T5" fmla="*/ 0 h 34"/>
                    <a:gd name="T6" fmla="*/ 3 w 35"/>
                    <a:gd name="T7" fmla="*/ 29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5" h="34">
                      <a:moveTo>
                        <a:pt x="3" y="29"/>
                      </a:moveTo>
                      <a:cubicBezTo>
                        <a:pt x="3" y="29"/>
                        <a:pt x="0" y="15"/>
                        <a:pt x="11" y="8"/>
                      </a:cubicBezTo>
                      <a:cubicBezTo>
                        <a:pt x="22" y="0"/>
                        <a:pt x="35" y="0"/>
                        <a:pt x="35" y="0"/>
                      </a:cubicBezTo>
                      <a:cubicBezTo>
                        <a:pt x="35" y="0"/>
                        <a:pt x="33" y="34"/>
                        <a:pt x="3" y="29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32" name="Freeform: Shape 226"/>
                <p:cNvSpPr/>
                <p:nvPr/>
              </p:nvSpPr>
              <p:spPr bwMode="auto">
                <a:xfrm>
                  <a:off x="7000532" y="2132630"/>
                  <a:ext cx="61936" cy="49462"/>
                </a:xfrm>
                <a:custGeom>
                  <a:avLst/>
                  <a:gdLst>
                    <a:gd name="T0" fmla="*/ 3 w 35"/>
                    <a:gd name="T1" fmla="*/ 28 h 34"/>
                    <a:gd name="T2" fmla="*/ 11 w 35"/>
                    <a:gd name="T3" fmla="*/ 7 h 34"/>
                    <a:gd name="T4" fmla="*/ 35 w 35"/>
                    <a:gd name="T5" fmla="*/ 0 h 34"/>
                    <a:gd name="T6" fmla="*/ 3 w 35"/>
                    <a:gd name="T7" fmla="*/ 28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5" h="34">
                      <a:moveTo>
                        <a:pt x="3" y="28"/>
                      </a:moveTo>
                      <a:cubicBezTo>
                        <a:pt x="3" y="28"/>
                        <a:pt x="0" y="14"/>
                        <a:pt x="11" y="7"/>
                      </a:cubicBezTo>
                      <a:cubicBezTo>
                        <a:pt x="22" y="0"/>
                        <a:pt x="35" y="0"/>
                        <a:pt x="35" y="0"/>
                      </a:cubicBezTo>
                      <a:cubicBezTo>
                        <a:pt x="35" y="0"/>
                        <a:pt x="32" y="34"/>
                        <a:pt x="3" y="2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33" name="Freeform: Shape 227"/>
                <p:cNvSpPr/>
                <p:nvPr/>
              </p:nvSpPr>
              <p:spPr bwMode="auto">
                <a:xfrm>
                  <a:off x="6283315" y="2139696"/>
                  <a:ext cx="76800" cy="53499"/>
                </a:xfrm>
                <a:custGeom>
                  <a:avLst/>
                  <a:gdLst>
                    <a:gd name="T0" fmla="*/ 43 w 43"/>
                    <a:gd name="T1" fmla="*/ 25 h 37"/>
                    <a:gd name="T2" fmla="*/ 22 w 43"/>
                    <a:gd name="T3" fmla="*/ 34 h 37"/>
                    <a:gd name="T4" fmla="*/ 0 w 43"/>
                    <a:gd name="T5" fmla="*/ 21 h 37"/>
                    <a:gd name="T6" fmla="*/ 43 w 43"/>
                    <a:gd name="T7" fmla="*/ 2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3" h="37">
                      <a:moveTo>
                        <a:pt x="43" y="25"/>
                      </a:moveTo>
                      <a:cubicBezTo>
                        <a:pt x="43" y="25"/>
                        <a:pt x="35" y="37"/>
                        <a:pt x="22" y="34"/>
                      </a:cubicBezTo>
                      <a:cubicBezTo>
                        <a:pt x="9" y="31"/>
                        <a:pt x="0" y="21"/>
                        <a:pt x="0" y="21"/>
                      </a:cubicBezTo>
                      <a:cubicBezTo>
                        <a:pt x="0" y="21"/>
                        <a:pt x="27" y="0"/>
                        <a:pt x="43" y="25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34" name="Freeform: Shape 228"/>
                <p:cNvSpPr/>
                <p:nvPr/>
              </p:nvSpPr>
              <p:spPr bwMode="auto">
                <a:xfrm>
                  <a:off x="6637588" y="1943869"/>
                  <a:ext cx="69368" cy="69650"/>
                </a:xfrm>
                <a:custGeom>
                  <a:avLst/>
                  <a:gdLst>
                    <a:gd name="T0" fmla="*/ 15 w 39"/>
                    <a:gd name="T1" fmla="*/ 48 h 48"/>
                    <a:gd name="T2" fmla="*/ 1 w 39"/>
                    <a:gd name="T3" fmla="*/ 26 h 48"/>
                    <a:gd name="T4" fmla="*/ 11 w 39"/>
                    <a:gd name="T5" fmla="*/ 0 h 48"/>
                    <a:gd name="T6" fmla="*/ 15 w 39"/>
                    <a:gd name="T7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9" h="48">
                      <a:moveTo>
                        <a:pt x="15" y="48"/>
                      </a:moveTo>
                      <a:cubicBezTo>
                        <a:pt x="15" y="48"/>
                        <a:pt x="0" y="41"/>
                        <a:pt x="1" y="26"/>
                      </a:cubicBezTo>
                      <a:cubicBezTo>
                        <a:pt x="2" y="11"/>
                        <a:pt x="11" y="0"/>
                        <a:pt x="11" y="0"/>
                      </a:cubicBezTo>
                      <a:cubicBezTo>
                        <a:pt x="11" y="0"/>
                        <a:pt x="39" y="25"/>
                        <a:pt x="15" y="4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35" name="Freeform: Shape 229"/>
                <p:cNvSpPr/>
                <p:nvPr/>
              </p:nvSpPr>
              <p:spPr bwMode="auto">
                <a:xfrm>
                  <a:off x="6352683" y="2109413"/>
                  <a:ext cx="69368" cy="57537"/>
                </a:xfrm>
                <a:custGeom>
                  <a:avLst/>
                  <a:gdLst>
                    <a:gd name="T0" fmla="*/ 39 w 39"/>
                    <a:gd name="T1" fmla="*/ 33 h 40"/>
                    <a:gd name="T2" fmla="*/ 14 w 39"/>
                    <a:gd name="T3" fmla="*/ 30 h 40"/>
                    <a:gd name="T4" fmla="*/ 0 w 39"/>
                    <a:gd name="T5" fmla="*/ 5 h 40"/>
                    <a:gd name="T6" fmla="*/ 39 w 39"/>
                    <a:gd name="T7" fmla="*/ 33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9" h="40">
                      <a:moveTo>
                        <a:pt x="39" y="33"/>
                      </a:moveTo>
                      <a:cubicBezTo>
                        <a:pt x="39" y="33"/>
                        <a:pt x="24" y="40"/>
                        <a:pt x="14" y="30"/>
                      </a:cubicBezTo>
                      <a:cubicBezTo>
                        <a:pt x="3" y="19"/>
                        <a:pt x="0" y="5"/>
                        <a:pt x="0" y="5"/>
                      </a:cubicBezTo>
                      <a:cubicBezTo>
                        <a:pt x="0" y="5"/>
                        <a:pt x="38" y="0"/>
                        <a:pt x="39" y="3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36" name="Freeform: Shape 230"/>
                <p:cNvSpPr/>
                <p:nvPr/>
              </p:nvSpPr>
              <p:spPr bwMode="auto">
                <a:xfrm>
                  <a:off x="6519910" y="1977180"/>
                  <a:ext cx="100336" cy="98923"/>
                </a:xfrm>
                <a:custGeom>
                  <a:avLst/>
                  <a:gdLst>
                    <a:gd name="T0" fmla="*/ 25 w 56"/>
                    <a:gd name="T1" fmla="*/ 68 h 68"/>
                    <a:gd name="T2" fmla="*/ 1 w 56"/>
                    <a:gd name="T3" fmla="*/ 40 h 68"/>
                    <a:gd name="T4" fmla="*/ 11 w 56"/>
                    <a:gd name="T5" fmla="*/ 0 h 68"/>
                    <a:gd name="T6" fmla="*/ 25 w 56"/>
                    <a:gd name="T7" fmla="*/ 68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6" h="68">
                      <a:moveTo>
                        <a:pt x="25" y="68"/>
                      </a:moveTo>
                      <a:cubicBezTo>
                        <a:pt x="25" y="68"/>
                        <a:pt x="3" y="61"/>
                        <a:pt x="1" y="40"/>
                      </a:cubicBezTo>
                      <a:cubicBezTo>
                        <a:pt x="0" y="19"/>
                        <a:pt x="11" y="0"/>
                        <a:pt x="11" y="0"/>
                      </a:cubicBezTo>
                      <a:cubicBezTo>
                        <a:pt x="11" y="0"/>
                        <a:pt x="56" y="31"/>
                        <a:pt x="25" y="6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37" name="Freeform: Shape 231"/>
                <p:cNvSpPr/>
                <p:nvPr/>
              </p:nvSpPr>
              <p:spPr bwMode="auto">
                <a:xfrm>
                  <a:off x="6682182" y="2080140"/>
                  <a:ext cx="144930" cy="121130"/>
                </a:xfrm>
                <a:custGeom>
                  <a:avLst/>
                  <a:gdLst>
                    <a:gd name="T0" fmla="*/ 21 w 81"/>
                    <a:gd name="T1" fmla="*/ 83 h 83"/>
                    <a:gd name="T2" fmla="*/ 14 w 81"/>
                    <a:gd name="T3" fmla="*/ 36 h 83"/>
                    <a:gd name="T4" fmla="*/ 51 w 81"/>
                    <a:gd name="T5" fmla="*/ 0 h 83"/>
                    <a:gd name="T6" fmla="*/ 21 w 81"/>
                    <a:gd name="T7" fmla="*/ 83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1" h="83">
                      <a:moveTo>
                        <a:pt x="21" y="83"/>
                      </a:moveTo>
                      <a:cubicBezTo>
                        <a:pt x="21" y="83"/>
                        <a:pt x="0" y="60"/>
                        <a:pt x="14" y="36"/>
                      </a:cubicBezTo>
                      <a:cubicBezTo>
                        <a:pt x="27" y="12"/>
                        <a:pt x="51" y="0"/>
                        <a:pt x="51" y="0"/>
                      </a:cubicBezTo>
                      <a:cubicBezTo>
                        <a:pt x="51" y="0"/>
                        <a:pt x="81" y="65"/>
                        <a:pt x="21" y="8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38" name="Freeform: Shape 232"/>
                <p:cNvSpPr/>
                <p:nvPr/>
              </p:nvSpPr>
              <p:spPr bwMode="auto">
                <a:xfrm>
                  <a:off x="6791189" y="2136668"/>
                  <a:ext cx="92904" cy="74697"/>
                </a:xfrm>
                <a:custGeom>
                  <a:avLst/>
                  <a:gdLst>
                    <a:gd name="T0" fmla="*/ 10 w 52"/>
                    <a:gd name="T1" fmla="*/ 51 h 51"/>
                    <a:gd name="T2" fmla="*/ 12 w 52"/>
                    <a:gd name="T3" fmla="*/ 19 h 51"/>
                    <a:gd name="T4" fmla="*/ 42 w 52"/>
                    <a:gd name="T5" fmla="*/ 0 h 51"/>
                    <a:gd name="T6" fmla="*/ 10 w 52"/>
                    <a:gd name="T7" fmla="*/ 5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2" h="51">
                      <a:moveTo>
                        <a:pt x="10" y="51"/>
                      </a:moveTo>
                      <a:cubicBezTo>
                        <a:pt x="10" y="51"/>
                        <a:pt x="0" y="33"/>
                        <a:pt x="12" y="19"/>
                      </a:cubicBezTo>
                      <a:cubicBezTo>
                        <a:pt x="24" y="5"/>
                        <a:pt x="42" y="0"/>
                        <a:pt x="42" y="0"/>
                      </a:cubicBezTo>
                      <a:cubicBezTo>
                        <a:pt x="42" y="0"/>
                        <a:pt x="52" y="47"/>
                        <a:pt x="10" y="5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39" name="Freeform: Shape 233"/>
                <p:cNvSpPr/>
                <p:nvPr/>
              </p:nvSpPr>
              <p:spPr bwMode="auto">
                <a:xfrm>
                  <a:off x="6887809" y="2139696"/>
                  <a:ext cx="92904" cy="74697"/>
                </a:xfrm>
                <a:custGeom>
                  <a:avLst/>
                  <a:gdLst>
                    <a:gd name="T0" fmla="*/ 0 w 52"/>
                    <a:gd name="T1" fmla="*/ 33 h 51"/>
                    <a:gd name="T2" fmla="*/ 17 w 52"/>
                    <a:gd name="T3" fmla="*/ 7 h 51"/>
                    <a:gd name="T4" fmla="*/ 52 w 52"/>
                    <a:gd name="T5" fmla="*/ 5 h 51"/>
                    <a:gd name="T6" fmla="*/ 0 w 52"/>
                    <a:gd name="T7" fmla="*/ 33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2" h="51">
                      <a:moveTo>
                        <a:pt x="0" y="33"/>
                      </a:moveTo>
                      <a:cubicBezTo>
                        <a:pt x="0" y="33"/>
                        <a:pt x="0" y="13"/>
                        <a:pt x="17" y="7"/>
                      </a:cubicBezTo>
                      <a:cubicBezTo>
                        <a:pt x="35" y="0"/>
                        <a:pt x="52" y="5"/>
                        <a:pt x="52" y="5"/>
                      </a:cubicBezTo>
                      <a:cubicBezTo>
                        <a:pt x="52" y="5"/>
                        <a:pt x="38" y="51"/>
                        <a:pt x="0" y="3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40" name="Freeform: Shape 234"/>
                <p:cNvSpPr/>
                <p:nvPr/>
              </p:nvSpPr>
              <p:spPr bwMode="auto">
                <a:xfrm>
                  <a:off x="6876661" y="2080140"/>
                  <a:ext cx="95382" cy="73688"/>
                </a:xfrm>
                <a:custGeom>
                  <a:avLst/>
                  <a:gdLst>
                    <a:gd name="T0" fmla="*/ 0 w 53"/>
                    <a:gd name="T1" fmla="*/ 33 h 51"/>
                    <a:gd name="T2" fmla="*/ 18 w 53"/>
                    <a:gd name="T3" fmla="*/ 6 h 51"/>
                    <a:gd name="T4" fmla="*/ 53 w 53"/>
                    <a:gd name="T5" fmla="*/ 5 h 51"/>
                    <a:gd name="T6" fmla="*/ 0 w 53"/>
                    <a:gd name="T7" fmla="*/ 33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3" h="51">
                      <a:moveTo>
                        <a:pt x="0" y="33"/>
                      </a:moveTo>
                      <a:cubicBezTo>
                        <a:pt x="0" y="33"/>
                        <a:pt x="0" y="12"/>
                        <a:pt x="18" y="6"/>
                      </a:cubicBezTo>
                      <a:cubicBezTo>
                        <a:pt x="35" y="0"/>
                        <a:pt x="53" y="5"/>
                        <a:pt x="53" y="5"/>
                      </a:cubicBezTo>
                      <a:cubicBezTo>
                        <a:pt x="53" y="5"/>
                        <a:pt x="38" y="51"/>
                        <a:pt x="0" y="3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41" name="Freeform: Shape 235"/>
                <p:cNvSpPr/>
                <p:nvPr/>
              </p:nvSpPr>
              <p:spPr bwMode="auto">
                <a:xfrm>
                  <a:off x="6799860" y="2033707"/>
                  <a:ext cx="92904" cy="72678"/>
                </a:xfrm>
                <a:custGeom>
                  <a:avLst/>
                  <a:gdLst>
                    <a:gd name="T0" fmla="*/ 11 w 52"/>
                    <a:gd name="T1" fmla="*/ 50 h 50"/>
                    <a:gd name="T2" fmla="*/ 12 w 52"/>
                    <a:gd name="T3" fmla="*/ 19 h 50"/>
                    <a:gd name="T4" fmla="*/ 42 w 52"/>
                    <a:gd name="T5" fmla="*/ 0 h 50"/>
                    <a:gd name="T6" fmla="*/ 11 w 52"/>
                    <a:gd name="T7" fmla="*/ 5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2" h="50">
                      <a:moveTo>
                        <a:pt x="11" y="50"/>
                      </a:moveTo>
                      <a:cubicBezTo>
                        <a:pt x="11" y="50"/>
                        <a:pt x="0" y="33"/>
                        <a:pt x="12" y="19"/>
                      </a:cubicBezTo>
                      <a:cubicBezTo>
                        <a:pt x="24" y="5"/>
                        <a:pt x="42" y="0"/>
                        <a:pt x="42" y="0"/>
                      </a:cubicBezTo>
                      <a:cubicBezTo>
                        <a:pt x="42" y="0"/>
                        <a:pt x="52" y="46"/>
                        <a:pt x="11" y="5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42" name="Freeform: Shape 236"/>
                <p:cNvSpPr/>
                <p:nvPr/>
              </p:nvSpPr>
              <p:spPr bwMode="auto">
                <a:xfrm>
                  <a:off x="6780041" y="1956991"/>
                  <a:ext cx="92904" cy="73688"/>
                </a:xfrm>
                <a:custGeom>
                  <a:avLst/>
                  <a:gdLst>
                    <a:gd name="T0" fmla="*/ 11 w 52"/>
                    <a:gd name="T1" fmla="*/ 51 h 51"/>
                    <a:gd name="T2" fmla="*/ 12 w 52"/>
                    <a:gd name="T3" fmla="*/ 19 h 51"/>
                    <a:gd name="T4" fmla="*/ 42 w 52"/>
                    <a:gd name="T5" fmla="*/ 0 h 51"/>
                    <a:gd name="T6" fmla="*/ 11 w 52"/>
                    <a:gd name="T7" fmla="*/ 5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2" h="51">
                      <a:moveTo>
                        <a:pt x="11" y="51"/>
                      </a:moveTo>
                      <a:cubicBezTo>
                        <a:pt x="11" y="51"/>
                        <a:pt x="0" y="33"/>
                        <a:pt x="12" y="19"/>
                      </a:cubicBezTo>
                      <a:cubicBezTo>
                        <a:pt x="24" y="5"/>
                        <a:pt x="42" y="0"/>
                        <a:pt x="42" y="0"/>
                      </a:cubicBezTo>
                      <a:cubicBezTo>
                        <a:pt x="42" y="0"/>
                        <a:pt x="52" y="47"/>
                        <a:pt x="11" y="5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43" name="Freeform: Shape 237"/>
                <p:cNvSpPr/>
                <p:nvPr/>
              </p:nvSpPr>
              <p:spPr bwMode="auto">
                <a:xfrm>
                  <a:off x="6693331" y="1894408"/>
                  <a:ext cx="90427" cy="73688"/>
                </a:xfrm>
                <a:custGeom>
                  <a:avLst/>
                  <a:gdLst>
                    <a:gd name="T0" fmla="*/ 10 w 51"/>
                    <a:gd name="T1" fmla="*/ 51 h 51"/>
                    <a:gd name="T2" fmla="*/ 11 w 51"/>
                    <a:gd name="T3" fmla="*/ 19 h 51"/>
                    <a:gd name="T4" fmla="*/ 41 w 51"/>
                    <a:gd name="T5" fmla="*/ 0 h 51"/>
                    <a:gd name="T6" fmla="*/ 10 w 51"/>
                    <a:gd name="T7" fmla="*/ 5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1" h="51">
                      <a:moveTo>
                        <a:pt x="10" y="51"/>
                      </a:moveTo>
                      <a:cubicBezTo>
                        <a:pt x="10" y="51"/>
                        <a:pt x="0" y="33"/>
                        <a:pt x="11" y="19"/>
                      </a:cubicBezTo>
                      <a:cubicBezTo>
                        <a:pt x="23" y="5"/>
                        <a:pt x="41" y="0"/>
                        <a:pt x="41" y="0"/>
                      </a:cubicBezTo>
                      <a:cubicBezTo>
                        <a:pt x="41" y="0"/>
                        <a:pt x="51" y="47"/>
                        <a:pt x="10" y="51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44" name="Freeform: Shape 238"/>
                <p:cNvSpPr/>
                <p:nvPr/>
              </p:nvSpPr>
              <p:spPr bwMode="auto">
                <a:xfrm>
                  <a:off x="6550878" y="1878257"/>
                  <a:ext cx="89188" cy="83782"/>
                </a:xfrm>
                <a:custGeom>
                  <a:avLst/>
                  <a:gdLst>
                    <a:gd name="T0" fmla="*/ 25 w 50"/>
                    <a:gd name="T1" fmla="*/ 58 h 58"/>
                    <a:gd name="T2" fmla="*/ 3 w 50"/>
                    <a:gd name="T3" fmla="*/ 35 h 58"/>
                    <a:gd name="T4" fmla="*/ 9 w 50"/>
                    <a:gd name="T5" fmla="*/ 0 h 58"/>
                    <a:gd name="T6" fmla="*/ 25 w 50"/>
                    <a:gd name="T7" fmla="*/ 58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0" h="58">
                      <a:moveTo>
                        <a:pt x="25" y="58"/>
                      </a:moveTo>
                      <a:cubicBezTo>
                        <a:pt x="25" y="58"/>
                        <a:pt x="5" y="53"/>
                        <a:pt x="3" y="35"/>
                      </a:cubicBezTo>
                      <a:cubicBezTo>
                        <a:pt x="0" y="17"/>
                        <a:pt x="9" y="0"/>
                        <a:pt x="9" y="0"/>
                      </a:cubicBezTo>
                      <a:cubicBezTo>
                        <a:pt x="9" y="0"/>
                        <a:pt x="50" y="24"/>
                        <a:pt x="25" y="5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45" name="Freeform: Shape 239"/>
                <p:cNvSpPr/>
                <p:nvPr/>
              </p:nvSpPr>
              <p:spPr bwMode="auto">
                <a:xfrm>
                  <a:off x="6814725" y="2270920"/>
                  <a:ext cx="102814" cy="70659"/>
                </a:xfrm>
                <a:custGeom>
                  <a:avLst/>
                  <a:gdLst>
                    <a:gd name="T0" fmla="*/ 0 w 58"/>
                    <a:gd name="T1" fmla="*/ 19 h 49"/>
                    <a:gd name="T2" fmla="*/ 25 w 58"/>
                    <a:gd name="T3" fmla="*/ 0 h 49"/>
                    <a:gd name="T4" fmla="*/ 58 w 58"/>
                    <a:gd name="T5" fmla="*/ 10 h 49"/>
                    <a:gd name="T6" fmla="*/ 0 w 58"/>
                    <a:gd name="T7" fmla="*/ 19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8" h="49">
                      <a:moveTo>
                        <a:pt x="0" y="19"/>
                      </a:moveTo>
                      <a:cubicBezTo>
                        <a:pt x="0" y="19"/>
                        <a:pt x="7" y="0"/>
                        <a:pt x="25" y="0"/>
                      </a:cubicBezTo>
                      <a:cubicBezTo>
                        <a:pt x="43" y="0"/>
                        <a:pt x="58" y="10"/>
                        <a:pt x="58" y="10"/>
                      </a:cubicBezTo>
                      <a:cubicBezTo>
                        <a:pt x="58" y="10"/>
                        <a:pt x="29" y="49"/>
                        <a:pt x="0" y="19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46" name="Freeform: Shape 240"/>
                <p:cNvSpPr/>
                <p:nvPr/>
              </p:nvSpPr>
              <p:spPr bwMode="auto">
                <a:xfrm>
                  <a:off x="6830828" y="2212374"/>
                  <a:ext cx="94142" cy="71669"/>
                </a:xfrm>
                <a:custGeom>
                  <a:avLst/>
                  <a:gdLst>
                    <a:gd name="T0" fmla="*/ 0 w 53"/>
                    <a:gd name="T1" fmla="*/ 20 h 49"/>
                    <a:gd name="T2" fmla="*/ 23 w 53"/>
                    <a:gd name="T3" fmla="*/ 0 h 49"/>
                    <a:gd name="T4" fmla="*/ 53 w 53"/>
                    <a:gd name="T5" fmla="*/ 11 h 49"/>
                    <a:gd name="T6" fmla="*/ 0 w 53"/>
                    <a:gd name="T7" fmla="*/ 2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3" h="49">
                      <a:moveTo>
                        <a:pt x="0" y="20"/>
                      </a:moveTo>
                      <a:cubicBezTo>
                        <a:pt x="0" y="20"/>
                        <a:pt x="7" y="1"/>
                        <a:pt x="23" y="0"/>
                      </a:cubicBezTo>
                      <a:cubicBezTo>
                        <a:pt x="39" y="0"/>
                        <a:pt x="53" y="11"/>
                        <a:pt x="53" y="11"/>
                      </a:cubicBezTo>
                      <a:cubicBezTo>
                        <a:pt x="53" y="11"/>
                        <a:pt x="26" y="49"/>
                        <a:pt x="0" y="2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47" name="Freeform: Shape 241"/>
                <p:cNvSpPr/>
                <p:nvPr/>
              </p:nvSpPr>
              <p:spPr bwMode="auto">
                <a:xfrm>
                  <a:off x="6952222" y="2190167"/>
                  <a:ext cx="80517" cy="64603"/>
                </a:xfrm>
                <a:custGeom>
                  <a:avLst/>
                  <a:gdLst>
                    <a:gd name="T0" fmla="*/ 0 w 45"/>
                    <a:gd name="T1" fmla="*/ 15 h 44"/>
                    <a:gd name="T2" fmla="*/ 23 w 45"/>
                    <a:gd name="T3" fmla="*/ 4 h 44"/>
                    <a:gd name="T4" fmla="*/ 45 w 45"/>
                    <a:gd name="T5" fmla="*/ 19 h 44"/>
                    <a:gd name="T6" fmla="*/ 0 w 45"/>
                    <a:gd name="T7" fmla="*/ 1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5" h="44">
                      <a:moveTo>
                        <a:pt x="0" y="15"/>
                      </a:moveTo>
                      <a:cubicBezTo>
                        <a:pt x="0" y="15"/>
                        <a:pt x="10" y="0"/>
                        <a:pt x="23" y="4"/>
                      </a:cubicBezTo>
                      <a:cubicBezTo>
                        <a:pt x="37" y="8"/>
                        <a:pt x="45" y="19"/>
                        <a:pt x="45" y="19"/>
                      </a:cubicBezTo>
                      <a:cubicBezTo>
                        <a:pt x="45" y="19"/>
                        <a:pt x="15" y="44"/>
                        <a:pt x="0" y="15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  <p:sp>
              <p:nvSpPr>
                <p:cNvPr id="148" name="Freeform: Shape 242"/>
                <p:cNvSpPr/>
                <p:nvPr/>
              </p:nvSpPr>
              <p:spPr bwMode="auto">
                <a:xfrm>
                  <a:off x="6941074" y="2242656"/>
                  <a:ext cx="80517" cy="64603"/>
                </a:xfrm>
                <a:custGeom>
                  <a:avLst/>
                  <a:gdLst>
                    <a:gd name="T0" fmla="*/ 0 w 45"/>
                    <a:gd name="T1" fmla="*/ 14 h 44"/>
                    <a:gd name="T2" fmla="*/ 23 w 45"/>
                    <a:gd name="T3" fmla="*/ 4 h 44"/>
                    <a:gd name="T4" fmla="*/ 45 w 45"/>
                    <a:gd name="T5" fmla="*/ 19 h 44"/>
                    <a:gd name="T6" fmla="*/ 0 w 45"/>
                    <a:gd name="T7" fmla="*/ 14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5" h="44">
                      <a:moveTo>
                        <a:pt x="0" y="14"/>
                      </a:moveTo>
                      <a:cubicBezTo>
                        <a:pt x="0" y="14"/>
                        <a:pt x="10" y="0"/>
                        <a:pt x="23" y="4"/>
                      </a:cubicBezTo>
                      <a:cubicBezTo>
                        <a:pt x="37" y="7"/>
                        <a:pt x="45" y="19"/>
                        <a:pt x="45" y="19"/>
                      </a:cubicBezTo>
                      <a:cubicBezTo>
                        <a:pt x="45" y="19"/>
                        <a:pt x="15" y="44"/>
                        <a:pt x="0" y="1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</a:p>
              </p:txBody>
            </p:sp>
          </p:grpSp>
          <p:sp>
            <p:nvSpPr>
              <p:cNvPr id="114" name="Rectangle 261"/>
              <p:cNvSpPr/>
              <p:nvPr/>
            </p:nvSpPr>
            <p:spPr>
              <a:xfrm>
                <a:off x="5930299" y="3295729"/>
                <a:ext cx="1559409" cy="165019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sp>
            <p:nvSpPr>
              <p:cNvPr id="115" name="Oval 262"/>
              <p:cNvSpPr/>
              <p:nvPr/>
            </p:nvSpPr>
            <p:spPr>
              <a:xfrm>
                <a:off x="5930299" y="2569762"/>
                <a:ext cx="1555560" cy="133213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</p:grpSp>
        <p:sp>
          <p:nvSpPr>
            <p:cNvPr id="14" name="Rectangle 263"/>
            <p:cNvSpPr/>
            <p:nvPr/>
          </p:nvSpPr>
          <p:spPr>
            <a:xfrm>
              <a:off x="5786675" y="3314389"/>
              <a:ext cx="459501" cy="761747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sz="6000" b="1" dirty="0">
                  <a:solidFill>
                    <a:schemeClr val="bg1"/>
                  </a:solidFill>
                </a:rPr>
                <a:t>4</a:t>
              </a:r>
              <a:endParaRPr lang="en-US" sz="6000" b="1" dirty="0">
                <a:solidFill>
                  <a:schemeClr val="bg1"/>
                </a:solidFill>
              </a:endParaRPr>
            </a:p>
          </p:txBody>
        </p:sp>
        <p:grpSp>
          <p:nvGrpSpPr>
            <p:cNvPr id="26" name="Group 334"/>
            <p:cNvGrpSpPr/>
            <p:nvPr/>
          </p:nvGrpSpPr>
          <p:grpSpPr>
            <a:xfrm>
              <a:off x="5453464" y="4426651"/>
              <a:ext cx="1077505" cy="727122"/>
              <a:chOff x="1310363" y="4431652"/>
              <a:chExt cx="1436673" cy="969496"/>
            </a:xfrm>
          </p:grpSpPr>
          <p:sp>
            <p:nvSpPr>
              <p:cNvPr id="33" name="Rectangle 335"/>
              <p:cNvSpPr/>
              <p:nvPr/>
            </p:nvSpPr>
            <p:spPr>
              <a:xfrm>
                <a:off x="1310363" y="4431652"/>
                <a:ext cx="1436673" cy="184666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bg1"/>
                    </a:solidFill>
                  </a:rPr>
                  <a:t>标题文本预设</a:t>
                </a:r>
                <a:endParaRPr lang="zh-CN" altLang="en-US" sz="12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34" name="Rectangle 336"/>
              <p:cNvSpPr/>
              <p:nvPr/>
            </p:nvSpPr>
            <p:spPr>
              <a:xfrm>
                <a:off x="1465083" y="4616318"/>
                <a:ext cx="1127232" cy="784830"/>
              </a:xfrm>
              <a:prstGeom prst="rect">
                <a:avLst/>
              </a:prstGeom>
            </p:spPr>
            <p:txBody>
              <a:bodyPr wrap="square">
                <a:normAutofit fontScale="6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rgbClr val="FFFFFF"/>
                    </a:solidFill>
                  </a:rPr>
                  <a:t>此部分内容作为文字排版占位显示</a:t>
                </a:r>
                <a:br>
                  <a:rPr lang="zh-CN" altLang="en-US" sz="1000">
                    <a:solidFill>
                      <a:srgbClr val="FFFFFF"/>
                    </a:solidFill>
                  </a:rPr>
                </a:br>
                <a:r>
                  <a:rPr lang="zh-CN" altLang="en-US" sz="1000">
                    <a:solidFill>
                      <a:srgbClr val="FFFFFF"/>
                    </a:solidFill>
                  </a:rPr>
                  <a:t>（建议使用主题字体）</a:t>
                </a:r>
                <a:endParaRPr lang="zh-CN" altLang="en-US" sz="100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4" name="Freeform: Shape 4"/>
          <p:cNvSpPr/>
          <p:nvPr/>
        </p:nvSpPr>
        <p:spPr>
          <a:xfrm>
            <a:off x="1054416" y="1428580"/>
            <a:ext cx="1059531" cy="6524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24" h="21599" extrusionOk="0">
                <a:moveTo>
                  <a:pt x="9998" y="0"/>
                </a:moveTo>
                <a:cubicBezTo>
                  <a:pt x="8290" y="0"/>
                  <a:pt x="6583" y="898"/>
                  <a:pt x="5280" y="2695"/>
                </a:cubicBezTo>
                <a:cubicBezTo>
                  <a:pt x="4945" y="3157"/>
                  <a:pt x="4653" y="3657"/>
                  <a:pt x="4404" y="4183"/>
                </a:cubicBezTo>
                <a:cubicBezTo>
                  <a:pt x="4392" y="4208"/>
                  <a:pt x="4384" y="4235"/>
                  <a:pt x="4373" y="4260"/>
                </a:cubicBezTo>
                <a:cubicBezTo>
                  <a:pt x="3891" y="5302"/>
                  <a:pt x="3576" y="6445"/>
                  <a:pt x="3429" y="7623"/>
                </a:cubicBezTo>
                <a:cubicBezTo>
                  <a:pt x="3428" y="7624"/>
                  <a:pt x="3429" y="7625"/>
                  <a:pt x="3429" y="7625"/>
                </a:cubicBezTo>
                <a:cubicBezTo>
                  <a:pt x="3353" y="8227"/>
                  <a:pt x="3322" y="8835"/>
                  <a:pt x="3334" y="9444"/>
                </a:cubicBezTo>
                <a:cubicBezTo>
                  <a:pt x="2594" y="9714"/>
                  <a:pt x="1894" y="10243"/>
                  <a:pt x="1314" y="11042"/>
                </a:cubicBezTo>
                <a:cubicBezTo>
                  <a:pt x="-438" y="13459"/>
                  <a:pt x="-438" y="17375"/>
                  <a:pt x="1314" y="19792"/>
                </a:cubicBezTo>
                <a:cubicBezTo>
                  <a:pt x="2134" y="20922"/>
                  <a:pt x="3192" y="21516"/>
                  <a:pt x="4265" y="21589"/>
                </a:cubicBezTo>
                <a:lnTo>
                  <a:pt x="4265" y="21598"/>
                </a:lnTo>
                <a:lnTo>
                  <a:pt x="4385" y="21598"/>
                </a:lnTo>
                <a:cubicBezTo>
                  <a:pt x="4453" y="21600"/>
                  <a:pt x="4520" y="21600"/>
                  <a:pt x="4588" y="21598"/>
                </a:cubicBezTo>
                <a:lnTo>
                  <a:pt x="16136" y="21598"/>
                </a:lnTo>
                <a:cubicBezTo>
                  <a:pt x="16204" y="21600"/>
                  <a:pt x="16271" y="21600"/>
                  <a:pt x="16339" y="21598"/>
                </a:cubicBezTo>
                <a:lnTo>
                  <a:pt x="16392" y="21598"/>
                </a:lnTo>
                <a:lnTo>
                  <a:pt x="16392" y="21594"/>
                </a:lnTo>
                <a:cubicBezTo>
                  <a:pt x="17488" y="21543"/>
                  <a:pt x="18573" y="20945"/>
                  <a:pt x="19410" y="19792"/>
                </a:cubicBezTo>
                <a:cubicBezTo>
                  <a:pt x="21162" y="17375"/>
                  <a:pt x="21162" y="13459"/>
                  <a:pt x="19410" y="11042"/>
                </a:cubicBezTo>
                <a:cubicBezTo>
                  <a:pt x="18644" y="9985"/>
                  <a:pt x="17669" y="9391"/>
                  <a:pt x="16668" y="9259"/>
                </a:cubicBezTo>
                <a:cubicBezTo>
                  <a:pt x="16668" y="9255"/>
                  <a:pt x="16668" y="9252"/>
                  <a:pt x="16668" y="9248"/>
                </a:cubicBezTo>
                <a:cubicBezTo>
                  <a:pt x="16672" y="8065"/>
                  <a:pt x="16513" y="6881"/>
                  <a:pt x="16188" y="5766"/>
                </a:cubicBezTo>
                <a:cubicBezTo>
                  <a:pt x="16188" y="5764"/>
                  <a:pt x="16186" y="5762"/>
                  <a:pt x="16186" y="5759"/>
                </a:cubicBezTo>
                <a:cubicBezTo>
                  <a:pt x="15860" y="4644"/>
                  <a:pt x="15371" y="3599"/>
                  <a:pt x="14715" y="2695"/>
                </a:cubicBezTo>
                <a:cubicBezTo>
                  <a:pt x="13412" y="898"/>
                  <a:pt x="11705" y="0"/>
                  <a:pt x="9998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anchor="ctr"/>
          <a:lstStyle/>
          <a:p>
            <a:pPr algn="ctr"/>
          </a:p>
        </p:txBody>
      </p:sp>
      <p:sp>
        <p:nvSpPr>
          <p:cNvPr id="17" name="Freeform: Shape 270"/>
          <p:cNvSpPr/>
          <p:nvPr/>
        </p:nvSpPr>
        <p:spPr>
          <a:xfrm>
            <a:off x="6816719" y="1207635"/>
            <a:ext cx="736102" cy="453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24" h="21599" extrusionOk="0">
                <a:moveTo>
                  <a:pt x="9998" y="0"/>
                </a:moveTo>
                <a:cubicBezTo>
                  <a:pt x="8290" y="0"/>
                  <a:pt x="6583" y="898"/>
                  <a:pt x="5280" y="2695"/>
                </a:cubicBezTo>
                <a:cubicBezTo>
                  <a:pt x="4945" y="3157"/>
                  <a:pt x="4653" y="3657"/>
                  <a:pt x="4404" y="4183"/>
                </a:cubicBezTo>
                <a:cubicBezTo>
                  <a:pt x="4392" y="4208"/>
                  <a:pt x="4384" y="4235"/>
                  <a:pt x="4373" y="4260"/>
                </a:cubicBezTo>
                <a:cubicBezTo>
                  <a:pt x="3891" y="5302"/>
                  <a:pt x="3576" y="6445"/>
                  <a:pt x="3429" y="7623"/>
                </a:cubicBezTo>
                <a:cubicBezTo>
                  <a:pt x="3428" y="7624"/>
                  <a:pt x="3429" y="7625"/>
                  <a:pt x="3429" y="7625"/>
                </a:cubicBezTo>
                <a:cubicBezTo>
                  <a:pt x="3353" y="8227"/>
                  <a:pt x="3322" y="8835"/>
                  <a:pt x="3334" y="9444"/>
                </a:cubicBezTo>
                <a:cubicBezTo>
                  <a:pt x="2594" y="9714"/>
                  <a:pt x="1894" y="10243"/>
                  <a:pt x="1314" y="11042"/>
                </a:cubicBezTo>
                <a:cubicBezTo>
                  <a:pt x="-438" y="13459"/>
                  <a:pt x="-438" y="17375"/>
                  <a:pt x="1314" y="19792"/>
                </a:cubicBezTo>
                <a:cubicBezTo>
                  <a:pt x="2134" y="20922"/>
                  <a:pt x="3192" y="21516"/>
                  <a:pt x="4265" y="21589"/>
                </a:cubicBezTo>
                <a:lnTo>
                  <a:pt x="4265" y="21598"/>
                </a:lnTo>
                <a:lnTo>
                  <a:pt x="4385" y="21598"/>
                </a:lnTo>
                <a:cubicBezTo>
                  <a:pt x="4453" y="21600"/>
                  <a:pt x="4520" y="21600"/>
                  <a:pt x="4588" y="21598"/>
                </a:cubicBezTo>
                <a:lnTo>
                  <a:pt x="16136" y="21598"/>
                </a:lnTo>
                <a:cubicBezTo>
                  <a:pt x="16204" y="21600"/>
                  <a:pt x="16271" y="21600"/>
                  <a:pt x="16339" y="21598"/>
                </a:cubicBezTo>
                <a:lnTo>
                  <a:pt x="16392" y="21598"/>
                </a:lnTo>
                <a:lnTo>
                  <a:pt x="16392" y="21594"/>
                </a:lnTo>
                <a:cubicBezTo>
                  <a:pt x="17488" y="21543"/>
                  <a:pt x="18573" y="20945"/>
                  <a:pt x="19410" y="19792"/>
                </a:cubicBezTo>
                <a:cubicBezTo>
                  <a:pt x="21162" y="17375"/>
                  <a:pt x="21162" y="13459"/>
                  <a:pt x="19410" y="11042"/>
                </a:cubicBezTo>
                <a:cubicBezTo>
                  <a:pt x="18644" y="9985"/>
                  <a:pt x="17669" y="9391"/>
                  <a:pt x="16668" y="9259"/>
                </a:cubicBezTo>
                <a:cubicBezTo>
                  <a:pt x="16668" y="9255"/>
                  <a:pt x="16668" y="9252"/>
                  <a:pt x="16668" y="9248"/>
                </a:cubicBezTo>
                <a:cubicBezTo>
                  <a:pt x="16672" y="8065"/>
                  <a:pt x="16513" y="6881"/>
                  <a:pt x="16188" y="5766"/>
                </a:cubicBezTo>
                <a:cubicBezTo>
                  <a:pt x="16188" y="5764"/>
                  <a:pt x="16186" y="5762"/>
                  <a:pt x="16186" y="5759"/>
                </a:cubicBezTo>
                <a:cubicBezTo>
                  <a:pt x="15860" y="4644"/>
                  <a:pt x="15371" y="3599"/>
                  <a:pt x="14715" y="2695"/>
                </a:cubicBezTo>
                <a:cubicBezTo>
                  <a:pt x="13412" y="898"/>
                  <a:pt x="11705" y="0"/>
                  <a:pt x="9998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anchor="ctr"/>
          <a:lstStyle/>
          <a:p>
            <a:pPr algn="ctr"/>
          </a:p>
        </p:txBody>
      </p:sp>
      <p:sp>
        <p:nvSpPr>
          <p:cNvPr id="18" name="Freeform: Shape 271"/>
          <p:cNvSpPr/>
          <p:nvPr/>
        </p:nvSpPr>
        <p:spPr>
          <a:xfrm>
            <a:off x="7969948" y="2979450"/>
            <a:ext cx="736102" cy="453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24" h="21599" extrusionOk="0">
                <a:moveTo>
                  <a:pt x="9998" y="0"/>
                </a:moveTo>
                <a:cubicBezTo>
                  <a:pt x="8290" y="0"/>
                  <a:pt x="6583" y="898"/>
                  <a:pt x="5280" y="2695"/>
                </a:cubicBezTo>
                <a:cubicBezTo>
                  <a:pt x="4945" y="3157"/>
                  <a:pt x="4653" y="3657"/>
                  <a:pt x="4404" y="4183"/>
                </a:cubicBezTo>
                <a:cubicBezTo>
                  <a:pt x="4392" y="4208"/>
                  <a:pt x="4384" y="4235"/>
                  <a:pt x="4373" y="4260"/>
                </a:cubicBezTo>
                <a:cubicBezTo>
                  <a:pt x="3891" y="5302"/>
                  <a:pt x="3576" y="6445"/>
                  <a:pt x="3429" y="7623"/>
                </a:cubicBezTo>
                <a:cubicBezTo>
                  <a:pt x="3428" y="7624"/>
                  <a:pt x="3429" y="7625"/>
                  <a:pt x="3429" y="7625"/>
                </a:cubicBezTo>
                <a:cubicBezTo>
                  <a:pt x="3353" y="8227"/>
                  <a:pt x="3322" y="8835"/>
                  <a:pt x="3334" y="9444"/>
                </a:cubicBezTo>
                <a:cubicBezTo>
                  <a:pt x="2594" y="9714"/>
                  <a:pt x="1894" y="10243"/>
                  <a:pt x="1314" y="11042"/>
                </a:cubicBezTo>
                <a:cubicBezTo>
                  <a:pt x="-438" y="13459"/>
                  <a:pt x="-438" y="17375"/>
                  <a:pt x="1314" y="19792"/>
                </a:cubicBezTo>
                <a:cubicBezTo>
                  <a:pt x="2134" y="20922"/>
                  <a:pt x="3192" y="21516"/>
                  <a:pt x="4265" y="21589"/>
                </a:cubicBezTo>
                <a:lnTo>
                  <a:pt x="4265" y="21598"/>
                </a:lnTo>
                <a:lnTo>
                  <a:pt x="4385" y="21598"/>
                </a:lnTo>
                <a:cubicBezTo>
                  <a:pt x="4453" y="21600"/>
                  <a:pt x="4520" y="21600"/>
                  <a:pt x="4588" y="21598"/>
                </a:cubicBezTo>
                <a:lnTo>
                  <a:pt x="16136" y="21598"/>
                </a:lnTo>
                <a:cubicBezTo>
                  <a:pt x="16204" y="21600"/>
                  <a:pt x="16271" y="21600"/>
                  <a:pt x="16339" y="21598"/>
                </a:cubicBezTo>
                <a:lnTo>
                  <a:pt x="16392" y="21598"/>
                </a:lnTo>
                <a:lnTo>
                  <a:pt x="16392" y="21594"/>
                </a:lnTo>
                <a:cubicBezTo>
                  <a:pt x="17488" y="21543"/>
                  <a:pt x="18573" y="20945"/>
                  <a:pt x="19410" y="19792"/>
                </a:cubicBezTo>
                <a:cubicBezTo>
                  <a:pt x="21162" y="17375"/>
                  <a:pt x="21162" y="13459"/>
                  <a:pt x="19410" y="11042"/>
                </a:cubicBezTo>
                <a:cubicBezTo>
                  <a:pt x="18644" y="9985"/>
                  <a:pt x="17669" y="9391"/>
                  <a:pt x="16668" y="9259"/>
                </a:cubicBezTo>
                <a:cubicBezTo>
                  <a:pt x="16668" y="9255"/>
                  <a:pt x="16668" y="9252"/>
                  <a:pt x="16668" y="9248"/>
                </a:cubicBezTo>
                <a:cubicBezTo>
                  <a:pt x="16672" y="8065"/>
                  <a:pt x="16513" y="6881"/>
                  <a:pt x="16188" y="5766"/>
                </a:cubicBezTo>
                <a:cubicBezTo>
                  <a:pt x="16188" y="5764"/>
                  <a:pt x="16186" y="5762"/>
                  <a:pt x="16186" y="5759"/>
                </a:cubicBezTo>
                <a:cubicBezTo>
                  <a:pt x="15860" y="4644"/>
                  <a:pt x="15371" y="3599"/>
                  <a:pt x="14715" y="2695"/>
                </a:cubicBezTo>
                <a:cubicBezTo>
                  <a:pt x="13412" y="898"/>
                  <a:pt x="11705" y="0"/>
                  <a:pt x="9998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anchor="ctr"/>
          <a:lstStyle/>
          <a:p>
            <a:pPr algn="ctr"/>
          </a:p>
        </p:txBody>
      </p:sp>
      <p:sp>
        <p:nvSpPr>
          <p:cNvPr id="19" name="Freeform: Shape 272"/>
          <p:cNvSpPr/>
          <p:nvPr/>
        </p:nvSpPr>
        <p:spPr>
          <a:xfrm>
            <a:off x="7794737" y="4449156"/>
            <a:ext cx="490570" cy="3021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24" h="21599" extrusionOk="0">
                <a:moveTo>
                  <a:pt x="9998" y="0"/>
                </a:moveTo>
                <a:cubicBezTo>
                  <a:pt x="8290" y="0"/>
                  <a:pt x="6583" y="898"/>
                  <a:pt x="5280" y="2695"/>
                </a:cubicBezTo>
                <a:cubicBezTo>
                  <a:pt x="4945" y="3157"/>
                  <a:pt x="4653" y="3657"/>
                  <a:pt x="4404" y="4183"/>
                </a:cubicBezTo>
                <a:cubicBezTo>
                  <a:pt x="4392" y="4208"/>
                  <a:pt x="4384" y="4235"/>
                  <a:pt x="4373" y="4260"/>
                </a:cubicBezTo>
                <a:cubicBezTo>
                  <a:pt x="3891" y="5302"/>
                  <a:pt x="3576" y="6445"/>
                  <a:pt x="3429" y="7623"/>
                </a:cubicBezTo>
                <a:cubicBezTo>
                  <a:pt x="3428" y="7624"/>
                  <a:pt x="3429" y="7625"/>
                  <a:pt x="3429" y="7625"/>
                </a:cubicBezTo>
                <a:cubicBezTo>
                  <a:pt x="3353" y="8227"/>
                  <a:pt x="3322" y="8835"/>
                  <a:pt x="3334" y="9444"/>
                </a:cubicBezTo>
                <a:cubicBezTo>
                  <a:pt x="2594" y="9714"/>
                  <a:pt x="1894" y="10243"/>
                  <a:pt x="1314" y="11042"/>
                </a:cubicBezTo>
                <a:cubicBezTo>
                  <a:pt x="-438" y="13459"/>
                  <a:pt x="-438" y="17375"/>
                  <a:pt x="1314" y="19792"/>
                </a:cubicBezTo>
                <a:cubicBezTo>
                  <a:pt x="2134" y="20922"/>
                  <a:pt x="3192" y="21516"/>
                  <a:pt x="4265" y="21589"/>
                </a:cubicBezTo>
                <a:lnTo>
                  <a:pt x="4265" y="21598"/>
                </a:lnTo>
                <a:lnTo>
                  <a:pt x="4385" y="21598"/>
                </a:lnTo>
                <a:cubicBezTo>
                  <a:pt x="4453" y="21600"/>
                  <a:pt x="4520" y="21600"/>
                  <a:pt x="4588" y="21598"/>
                </a:cubicBezTo>
                <a:lnTo>
                  <a:pt x="16136" y="21598"/>
                </a:lnTo>
                <a:cubicBezTo>
                  <a:pt x="16204" y="21600"/>
                  <a:pt x="16271" y="21600"/>
                  <a:pt x="16339" y="21598"/>
                </a:cubicBezTo>
                <a:lnTo>
                  <a:pt x="16392" y="21598"/>
                </a:lnTo>
                <a:lnTo>
                  <a:pt x="16392" y="21594"/>
                </a:lnTo>
                <a:cubicBezTo>
                  <a:pt x="17488" y="21543"/>
                  <a:pt x="18573" y="20945"/>
                  <a:pt x="19410" y="19792"/>
                </a:cubicBezTo>
                <a:cubicBezTo>
                  <a:pt x="21162" y="17375"/>
                  <a:pt x="21162" y="13459"/>
                  <a:pt x="19410" y="11042"/>
                </a:cubicBezTo>
                <a:cubicBezTo>
                  <a:pt x="18644" y="9985"/>
                  <a:pt x="17669" y="9391"/>
                  <a:pt x="16668" y="9259"/>
                </a:cubicBezTo>
                <a:cubicBezTo>
                  <a:pt x="16668" y="9255"/>
                  <a:pt x="16668" y="9252"/>
                  <a:pt x="16668" y="9248"/>
                </a:cubicBezTo>
                <a:cubicBezTo>
                  <a:pt x="16672" y="8065"/>
                  <a:pt x="16513" y="6881"/>
                  <a:pt x="16188" y="5766"/>
                </a:cubicBezTo>
                <a:cubicBezTo>
                  <a:pt x="16188" y="5764"/>
                  <a:pt x="16186" y="5762"/>
                  <a:pt x="16186" y="5759"/>
                </a:cubicBezTo>
                <a:cubicBezTo>
                  <a:pt x="15860" y="4644"/>
                  <a:pt x="15371" y="3599"/>
                  <a:pt x="14715" y="2695"/>
                </a:cubicBezTo>
                <a:cubicBezTo>
                  <a:pt x="13412" y="898"/>
                  <a:pt x="11705" y="0"/>
                  <a:pt x="9998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anchor="ctr"/>
          <a:lstStyle/>
          <a:p>
            <a:pPr algn="ctr"/>
          </a:p>
        </p:txBody>
      </p:sp>
      <p:sp>
        <p:nvSpPr>
          <p:cNvPr id="22" name="Freeform: Shape 278"/>
          <p:cNvSpPr/>
          <p:nvPr/>
        </p:nvSpPr>
        <p:spPr>
          <a:xfrm>
            <a:off x="5016047" y="1438425"/>
            <a:ext cx="543580" cy="3347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24" h="21599" extrusionOk="0">
                <a:moveTo>
                  <a:pt x="9998" y="0"/>
                </a:moveTo>
                <a:cubicBezTo>
                  <a:pt x="8290" y="0"/>
                  <a:pt x="6583" y="898"/>
                  <a:pt x="5280" y="2695"/>
                </a:cubicBezTo>
                <a:cubicBezTo>
                  <a:pt x="4945" y="3157"/>
                  <a:pt x="4653" y="3657"/>
                  <a:pt x="4404" y="4183"/>
                </a:cubicBezTo>
                <a:cubicBezTo>
                  <a:pt x="4392" y="4208"/>
                  <a:pt x="4384" y="4235"/>
                  <a:pt x="4373" y="4260"/>
                </a:cubicBezTo>
                <a:cubicBezTo>
                  <a:pt x="3891" y="5302"/>
                  <a:pt x="3576" y="6445"/>
                  <a:pt x="3429" y="7623"/>
                </a:cubicBezTo>
                <a:cubicBezTo>
                  <a:pt x="3428" y="7624"/>
                  <a:pt x="3429" y="7625"/>
                  <a:pt x="3429" y="7625"/>
                </a:cubicBezTo>
                <a:cubicBezTo>
                  <a:pt x="3353" y="8227"/>
                  <a:pt x="3322" y="8835"/>
                  <a:pt x="3334" y="9444"/>
                </a:cubicBezTo>
                <a:cubicBezTo>
                  <a:pt x="2594" y="9714"/>
                  <a:pt x="1894" y="10243"/>
                  <a:pt x="1314" y="11042"/>
                </a:cubicBezTo>
                <a:cubicBezTo>
                  <a:pt x="-438" y="13459"/>
                  <a:pt x="-438" y="17375"/>
                  <a:pt x="1314" y="19792"/>
                </a:cubicBezTo>
                <a:cubicBezTo>
                  <a:pt x="2134" y="20922"/>
                  <a:pt x="3192" y="21516"/>
                  <a:pt x="4265" y="21589"/>
                </a:cubicBezTo>
                <a:lnTo>
                  <a:pt x="4265" y="21598"/>
                </a:lnTo>
                <a:lnTo>
                  <a:pt x="4385" y="21598"/>
                </a:lnTo>
                <a:cubicBezTo>
                  <a:pt x="4453" y="21600"/>
                  <a:pt x="4520" y="21600"/>
                  <a:pt x="4588" y="21598"/>
                </a:cubicBezTo>
                <a:lnTo>
                  <a:pt x="16136" y="21598"/>
                </a:lnTo>
                <a:cubicBezTo>
                  <a:pt x="16204" y="21600"/>
                  <a:pt x="16271" y="21600"/>
                  <a:pt x="16339" y="21598"/>
                </a:cubicBezTo>
                <a:lnTo>
                  <a:pt x="16392" y="21598"/>
                </a:lnTo>
                <a:lnTo>
                  <a:pt x="16392" y="21594"/>
                </a:lnTo>
                <a:cubicBezTo>
                  <a:pt x="17488" y="21543"/>
                  <a:pt x="18573" y="20945"/>
                  <a:pt x="19410" y="19792"/>
                </a:cubicBezTo>
                <a:cubicBezTo>
                  <a:pt x="21162" y="17375"/>
                  <a:pt x="21162" y="13459"/>
                  <a:pt x="19410" y="11042"/>
                </a:cubicBezTo>
                <a:cubicBezTo>
                  <a:pt x="18644" y="9985"/>
                  <a:pt x="17669" y="9391"/>
                  <a:pt x="16668" y="9259"/>
                </a:cubicBezTo>
                <a:cubicBezTo>
                  <a:pt x="16668" y="9255"/>
                  <a:pt x="16668" y="9252"/>
                  <a:pt x="16668" y="9248"/>
                </a:cubicBezTo>
                <a:cubicBezTo>
                  <a:pt x="16672" y="8065"/>
                  <a:pt x="16513" y="6881"/>
                  <a:pt x="16188" y="5766"/>
                </a:cubicBezTo>
                <a:cubicBezTo>
                  <a:pt x="16188" y="5764"/>
                  <a:pt x="16186" y="5762"/>
                  <a:pt x="16186" y="5759"/>
                </a:cubicBezTo>
                <a:cubicBezTo>
                  <a:pt x="15860" y="4644"/>
                  <a:pt x="15371" y="3599"/>
                  <a:pt x="14715" y="2695"/>
                </a:cubicBezTo>
                <a:cubicBezTo>
                  <a:pt x="13412" y="898"/>
                  <a:pt x="11705" y="0"/>
                  <a:pt x="9998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anchor="ctr"/>
          <a:lstStyle/>
          <a:p>
            <a:pPr algn="ctr"/>
          </a:p>
        </p:txBody>
      </p:sp>
      <p:grpSp>
        <p:nvGrpSpPr>
          <p:cNvPr id="287" name="组合 286"/>
          <p:cNvGrpSpPr/>
          <p:nvPr/>
        </p:nvGrpSpPr>
        <p:grpSpPr>
          <a:xfrm>
            <a:off x="903596" y="78882"/>
            <a:ext cx="2830204" cy="577365"/>
            <a:chOff x="4086600" y="361949"/>
            <a:chExt cx="3915665" cy="577365"/>
          </a:xfrm>
        </p:grpSpPr>
        <p:sp>
          <p:nvSpPr>
            <p:cNvPr id="288" name="矩形 287"/>
            <p:cNvSpPr/>
            <p:nvPr/>
          </p:nvSpPr>
          <p:spPr>
            <a:xfrm>
              <a:off x="4732879" y="662315"/>
              <a:ext cx="262310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rgbClr val="FFA100"/>
                  </a:solidFill>
                  <a:latin typeface="+mj-ea"/>
                  <a:ea typeface="+mj-ea"/>
                </a:rPr>
                <a:t>Click here to add a title</a:t>
              </a:r>
              <a:endParaRPr lang="zh-CN" altLang="en-US" sz="1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  <p:sp>
          <p:nvSpPr>
            <p:cNvPr id="289" name="文本框 288"/>
            <p:cNvSpPr txBox="1"/>
            <p:nvPr/>
          </p:nvSpPr>
          <p:spPr>
            <a:xfrm>
              <a:off x="4086600" y="361949"/>
              <a:ext cx="391566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b="1" dirty="0">
                  <a:solidFill>
                    <a:srgbClr val="FFA100"/>
                  </a:solidFill>
                  <a:latin typeface="+mj-ea"/>
                  <a:ea typeface="+mj-ea"/>
                </a:rPr>
                <a:t>点击此处添加标题</a:t>
              </a:r>
              <a:endParaRPr lang="zh-CN" altLang="en-US" sz="2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90" name="文本框 289"/>
          <p:cNvSpPr txBox="1"/>
          <p:nvPr/>
        </p:nvSpPr>
        <p:spPr>
          <a:xfrm>
            <a:off x="353930" y="69357"/>
            <a:ext cx="700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500">
        <p:random/>
      </p:transition>
    </mc:Choice>
    <mc:Fallback>
      <p:transition spd="slow" advTm="35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7" grpId="0" animBg="1"/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/>
          <p:cNvSpPr/>
          <p:nvPr/>
        </p:nvSpPr>
        <p:spPr>
          <a:xfrm>
            <a:off x="5266791" y="1837426"/>
            <a:ext cx="2792886" cy="427515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 anchorCtr="1">
            <a:normAutofit fontScale="92500" lnSpcReduction="10000"/>
          </a:bodyPr>
          <a:lstStyle/>
          <a:p>
            <a:pPr algn="ctr"/>
            <a:r>
              <a:rPr lang="zh-CN" altLang="en-US" sz="1600" b="1" dirty="0"/>
              <a:t>标题文本预设</a:t>
            </a:r>
            <a:endParaRPr lang="zh-CN" altLang="en-US" sz="1600" b="1" dirty="0"/>
          </a:p>
        </p:txBody>
      </p:sp>
      <p:sp>
        <p:nvSpPr>
          <p:cNvPr id="5" name="Rectangle: Rounded Corners 74"/>
          <p:cNvSpPr/>
          <p:nvPr/>
        </p:nvSpPr>
        <p:spPr>
          <a:xfrm>
            <a:off x="5310091" y="2264940"/>
            <a:ext cx="2429783" cy="42751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10000"/>
          </a:bodyPr>
          <a:lstStyle/>
          <a:p>
            <a:pPr algn="ctr"/>
            <a:r>
              <a:rPr lang="zh-CN" altLang="en-US" sz="1600" b="1"/>
              <a:t>标题文本预设</a:t>
            </a:r>
            <a:endParaRPr lang="zh-CN" altLang="en-US" sz="1600" b="1"/>
          </a:p>
        </p:txBody>
      </p:sp>
      <p:sp>
        <p:nvSpPr>
          <p:cNvPr id="6" name="Rectangle: Rounded Corners 75"/>
          <p:cNvSpPr/>
          <p:nvPr/>
        </p:nvSpPr>
        <p:spPr>
          <a:xfrm>
            <a:off x="5353394" y="2692456"/>
            <a:ext cx="2066674" cy="42751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10000"/>
          </a:bodyPr>
          <a:lstStyle/>
          <a:p>
            <a:pPr algn="ctr"/>
            <a:r>
              <a:rPr lang="zh-CN" altLang="en-US" sz="1600" b="1"/>
              <a:t>标题文本预设</a:t>
            </a:r>
            <a:endParaRPr lang="zh-CN" altLang="en-US" sz="1600" b="1"/>
          </a:p>
        </p:txBody>
      </p:sp>
      <p:sp>
        <p:nvSpPr>
          <p:cNvPr id="8" name="Oval 4"/>
          <p:cNvSpPr/>
          <p:nvPr/>
        </p:nvSpPr>
        <p:spPr>
          <a:xfrm>
            <a:off x="7662128" y="1866743"/>
            <a:ext cx="368885" cy="36888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ar-SA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ar-SA" sz="1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Oval 76"/>
          <p:cNvSpPr/>
          <p:nvPr/>
        </p:nvSpPr>
        <p:spPr>
          <a:xfrm>
            <a:off x="7346449" y="2299544"/>
            <a:ext cx="368885" cy="36888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ar-SA" sz="1400" b="1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ar-SA" sz="1400" b="1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Oval 77"/>
          <p:cNvSpPr/>
          <p:nvPr/>
        </p:nvSpPr>
        <p:spPr>
          <a:xfrm>
            <a:off x="7026647" y="2725992"/>
            <a:ext cx="368885" cy="36888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ar-SA" sz="1400" b="1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ar-SA" sz="1400" b="1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11" name="Group 81"/>
          <p:cNvGrpSpPr/>
          <p:nvPr/>
        </p:nvGrpSpPr>
        <p:grpSpPr>
          <a:xfrm flipH="1">
            <a:off x="2789112" y="1564298"/>
            <a:ext cx="1576988" cy="356496"/>
            <a:chOff x="5170018" y="1564582"/>
            <a:chExt cx="2006989" cy="555110"/>
          </a:xfrm>
        </p:grpSpPr>
        <p:cxnSp>
          <p:nvCxnSpPr>
            <p:cNvPr id="20" name="Straight Connector 82"/>
            <p:cNvCxnSpPr/>
            <p:nvPr/>
          </p:nvCxnSpPr>
          <p:spPr>
            <a:xfrm flipV="1">
              <a:off x="5170018" y="1564582"/>
              <a:ext cx="542842" cy="55511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83"/>
            <p:cNvCxnSpPr/>
            <p:nvPr/>
          </p:nvCxnSpPr>
          <p:spPr>
            <a:xfrm>
              <a:off x="5704923" y="1566961"/>
              <a:ext cx="1472084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2" name="Straight Connector 86"/>
          <p:cNvCxnSpPr/>
          <p:nvPr/>
        </p:nvCxnSpPr>
        <p:spPr>
          <a:xfrm flipH="1">
            <a:off x="2937357" y="2570133"/>
            <a:ext cx="1151292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88"/>
          <p:cNvGrpSpPr/>
          <p:nvPr/>
        </p:nvGrpSpPr>
        <p:grpSpPr>
          <a:xfrm flipH="1" flipV="1">
            <a:off x="2808878" y="3258351"/>
            <a:ext cx="1576988" cy="356496"/>
            <a:chOff x="5170018" y="1564582"/>
            <a:chExt cx="2006989" cy="555110"/>
          </a:xfrm>
        </p:grpSpPr>
        <p:cxnSp>
          <p:nvCxnSpPr>
            <p:cNvPr id="18" name="Straight Connector 89"/>
            <p:cNvCxnSpPr/>
            <p:nvPr/>
          </p:nvCxnSpPr>
          <p:spPr>
            <a:xfrm flipV="1">
              <a:off x="5170018" y="1564582"/>
              <a:ext cx="542842" cy="55511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90"/>
            <p:cNvCxnSpPr/>
            <p:nvPr/>
          </p:nvCxnSpPr>
          <p:spPr>
            <a:xfrm>
              <a:off x="5704923" y="1566961"/>
              <a:ext cx="1472084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32"/>
          <p:cNvSpPr txBox="1"/>
          <p:nvPr/>
        </p:nvSpPr>
        <p:spPr bwMode="auto">
          <a:xfrm>
            <a:off x="353930" y="1337441"/>
            <a:ext cx="2435184" cy="451760"/>
          </a:xfrm>
          <a:prstGeom prst="rect">
            <a:avLst/>
          </a:prstGeom>
          <a:noFill/>
        </p:spPr>
        <p:txBody>
          <a:bodyPr wrap="square" lIns="90000" tIns="46800" rIns="540000" bIns="46800">
            <a:normAutofit fontScale="85000" lnSpcReduction="10000"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1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  <a:t>此部分内容作为文字排版占位显示 </a:t>
            </a:r>
            <a:br>
              <a:rPr lang="zh-CN" altLang="en-US" sz="11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</a:br>
            <a:r>
              <a:rPr lang="zh-CN" altLang="en-US" sz="11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  <a:t>（建议使用主题字体）</a:t>
            </a:r>
            <a:endParaRPr lang="zh-CN" altLang="en-US" sz="1100" b="0" dirty="0">
              <a:solidFill>
                <a:schemeClr val="tx1">
                  <a:lumMod val="85000"/>
                  <a:lumOff val="15000"/>
                </a:schemeClr>
              </a:solidFill>
              <a:effectLst/>
            </a:endParaRPr>
          </a:p>
        </p:txBody>
      </p:sp>
      <p:sp>
        <p:nvSpPr>
          <p:cNvPr id="15" name="TextBox 35"/>
          <p:cNvSpPr txBox="1"/>
          <p:nvPr/>
        </p:nvSpPr>
        <p:spPr bwMode="auto">
          <a:xfrm>
            <a:off x="502172" y="2336677"/>
            <a:ext cx="2435184" cy="451760"/>
          </a:xfrm>
          <a:prstGeom prst="rect">
            <a:avLst/>
          </a:prstGeom>
          <a:noFill/>
        </p:spPr>
        <p:txBody>
          <a:bodyPr wrap="square" lIns="90000" tIns="46800" rIns="540000" bIns="46800">
            <a:normAutofit fontScale="85000" lnSpcReduction="10000"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1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  <a:t>此部分内容作为文字排版占位显示 </a:t>
            </a:r>
            <a:br>
              <a:rPr lang="zh-CN" altLang="en-US" sz="11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</a:br>
            <a:r>
              <a:rPr lang="zh-CN" altLang="en-US" sz="11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  <a:t>（建议使用主题字体）</a:t>
            </a:r>
            <a:endParaRPr lang="zh-CN" altLang="en-US" sz="1100" b="0">
              <a:solidFill>
                <a:schemeClr val="tx1">
                  <a:lumMod val="85000"/>
                  <a:lumOff val="15000"/>
                </a:schemeClr>
              </a:solidFill>
              <a:effectLst/>
            </a:endParaRPr>
          </a:p>
        </p:txBody>
      </p:sp>
      <p:sp>
        <p:nvSpPr>
          <p:cNvPr id="16" name="TextBox 36"/>
          <p:cNvSpPr txBox="1"/>
          <p:nvPr/>
        </p:nvSpPr>
        <p:spPr bwMode="auto">
          <a:xfrm>
            <a:off x="373696" y="3371858"/>
            <a:ext cx="2435184" cy="451760"/>
          </a:xfrm>
          <a:prstGeom prst="rect">
            <a:avLst/>
          </a:prstGeom>
          <a:noFill/>
        </p:spPr>
        <p:txBody>
          <a:bodyPr wrap="square" lIns="90000" tIns="46800" rIns="540000" bIns="46800">
            <a:normAutofit fontScale="85000" lnSpcReduction="10000"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1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  <a:t>此部分内容作为文字排版占位显示 </a:t>
            </a:r>
            <a:br>
              <a:rPr lang="zh-CN" altLang="en-US" sz="11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</a:br>
            <a:r>
              <a:rPr lang="zh-CN" altLang="en-US" sz="1100" b="0"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  <a:t>（建议使用主题字体）</a:t>
            </a:r>
            <a:endParaRPr lang="zh-CN" altLang="en-US" sz="1100" b="0">
              <a:solidFill>
                <a:schemeClr val="tx1">
                  <a:lumMod val="85000"/>
                  <a:lumOff val="15000"/>
                </a:schemeClr>
              </a:solidFill>
              <a:effectLst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4345829" y="1629432"/>
            <a:ext cx="1759642" cy="2897353"/>
            <a:chOff x="4345829" y="1629432"/>
            <a:chExt cx="1759642" cy="2897353"/>
          </a:xfrm>
        </p:grpSpPr>
        <p:grpSp>
          <p:nvGrpSpPr>
            <p:cNvPr id="7" name="Group 64"/>
            <p:cNvGrpSpPr/>
            <p:nvPr/>
          </p:nvGrpSpPr>
          <p:grpSpPr>
            <a:xfrm rot="19891913">
              <a:off x="4345829" y="1629432"/>
              <a:ext cx="1759642" cy="2897353"/>
              <a:chOff x="170364" y="949888"/>
              <a:chExt cx="1945268" cy="3203011"/>
            </a:xfrm>
          </p:grpSpPr>
          <p:sp>
            <p:nvSpPr>
              <p:cNvPr id="22" name="Rectangle 69"/>
              <p:cNvSpPr/>
              <p:nvPr/>
            </p:nvSpPr>
            <p:spPr>
              <a:xfrm>
                <a:off x="975357" y="2854550"/>
                <a:ext cx="335282" cy="132489"/>
              </a:xfrm>
              <a:prstGeom prst="rect">
                <a:avLst/>
              </a:prstGeom>
              <a:solidFill>
                <a:schemeClr val="tx1">
                  <a:lumMod val="25000"/>
                  <a:lumOff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sp>
            <p:nvSpPr>
              <p:cNvPr id="23" name="Oval 70"/>
              <p:cNvSpPr/>
              <p:nvPr/>
            </p:nvSpPr>
            <p:spPr>
              <a:xfrm>
                <a:off x="170364" y="949888"/>
                <a:ext cx="1945268" cy="1945273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sp>
            <p:nvSpPr>
              <p:cNvPr id="24" name="Oval 71"/>
              <p:cNvSpPr/>
              <p:nvPr/>
            </p:nvSpPr>
            <p:spPr>
              <a:xfrm>
                <a:off x="368693" y="1148217"/>
                <a:ext cx="1548613" cy="154861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sp>
            <p:nvSpPr>
              <p:cNvPr id="25" name="Rectangle: Top Corners Rounded 72"/>
              <p:cNvSpPr/>
              <p:nvPr/>
            </p:nvSpPr>
            <p:spPr>
              <a:xfrm>
                <a:off x="944878" y="2984657"/>
                <a:ext cx="396241" cy="185829"/>
              </a:xfrm>
              <a:prstGeom prst="round2SameRect">
                <a:avLst>
                  <a:gd name="adj1" fmla="val 15385"/>
                  <a:gd name="adj2" fmla="val 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  <p:sp>
            <p:nvSpPr>
              <p:cNvPr id="26" name="Rectangle: Top Corners Rounded 73"/>
              <p:cNvSpPr/>
              <p:nvPr/>
            </p:nvSpPr>
            <p:spPr>
              <a:xfrm flipV="1">
                <a:off x="923924" y="3151246"/>
                <a:ext cx="438151" cy="1001653"/>
              </a:xfrm>
              <a:prstGeom prst="round2SameRect">
                <a:avLst>
                  <a:gd name="adj1" fmla="val 15385"/>
                  <a:gd name="adj2" fmla="val 0"/>
                </a:avLst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</a:p>
            </p:txBody>
          </p:sp>
        </p:grpSp>
        <p:sp>
          <p:nvSpPr>
            <p:cNvPr id="17" name="Freeform: Shape 40"/>
            <p:cNvSpPr/>
            <p:nvPr/>
          </p:nvSpPr>
          <p:spPr bwMode="auto">
            <a:xfrm>
              <a:off x="4612418" y="2221795"/>
              <a:ext cx="702467" cy="702467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903596" y="78882"/>
            <a:ext cx="2830204" cy="577365"/>
            <a:chOff x="4086600" y="361949"/>
            <a:chExt cx="3915665" cy="577365"/>
          </a:xfrm>
        </p:grpSpPr>
        <p:sp>
          <p:nvSpPr>
            <p:cNvPr id="28" name="矩形 27"/>
            <p:cNvSpPr/>
            <p:nvPr/>
          </p:nvSpPr>
          <p:spPr>
            <a:xfrm>
              <a:off x="4732879" y="662315"/>
              <a:ext cx="262310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rgbClr val="FFA100"/>
                  </a:solidFill>
                  <a:latin typeface="+mj-ea"/>
                  <a:ea typeface="+mj-ea"/>
                </a:rPr>
                <a:t>Click here to add a title</a:t>
              </a:r>
              <a:endParaRPr lang="zh-CN" altLang="en-US" sz="1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086600" y="361949"/>
              <a:ext cx="391566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b="1" dirty="0">
                  <a:solidFill>
                    <a:srgbClr val="FFA100"/>
                  </a:solidFill>
                  <a:latin typeface="+mj-ea"/>
                  <a:ea typeface="+mj-ea"/>
                </a:rPr>
                <a:t>点击此处添加标题</a:t>
              </a:r>
              <a:endParaRPr lang="zh-CN" altLang="en-US" sz="2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53930" y="69357"/>
            <a:ext cx="700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500">
        <p:random/>
      </p:transition>
    </mc:Choice>
    <mc:Fallback>
      <p:transition spd="slow" advTm="35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  <p:bldP spid="14" grpId="0"/>
      <p:bldP spid="15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接连接符 3"/>
          <p:cNvSpPr/>
          <p:nvPr/>
        </p:nvSpPr>
        <p:spPr bwMode="auto">
          <a:xfrm>
            <a:off x="1276350" y="2020150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" name="直接连接符 4"/>
          <p:cNvSpPr/>
          <p:nvPr/>
        </p:nvSpPr>
        <p:spPr bwMode="auto">
          <a:xfrm>
            <a:off x="1276350" y="2020150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" name="直接连接符 5"/>
          <p:cNvSpPr/>
          <p:nvPr/>
        </p:nvSpPr>
        <p:spPr bwMode="auto">
          <a:xfrm>
            <a:off x="1347788" y="2021340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" name="直接连接符 6"/>
          <p:cNvSpPr/>
          <p:nvPr/>
        </p:nvSpPr>
        <p:spPr bwMode="auto">
          <a:xfrm>
            <a:off x="1347788" y="2021340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8" name="任意多边形: 形状 17"/>
          <p:cNvSpPr/>
          <p:nvPr/>
        </p:nvSpPr>
        <p:spPr bwMode="auto">
          <a:xfrm rot="18988399" flipH="1">
            <a:off x="1954425" y="1950681"/>
            <a:ext cx="902288" cy="901085"/>
          </a:xfrm>
          <a:custGeom>
            <a:avLst/>
            <a:gdLst>
              <a:gd name="T0" fmla="*/ 3188 w 3399"/>
              <a:gd name="T1" fmla="*/ 209 h 3399"/>
              <a:gd name="T2" fmla="*/ 2961 w 3399"/>
              <a:gd name="T3" fmla="*/ 104 h 3399"/>
              <a:gd name="T4" fmla="*/ 1582 w 3399"/>
              <a:gd name="T5" fmla="*/ 562 h 3399"/>
              <a:gd name="T6" fmla="*/ 855 w 3399"/>
              <a:gd name="T7" fmla="*/ 624 h 3399"/>
              <a:gd name="T8" fmla="*/ 684 w 3399"/>
              <a:gd name="T9" fmla="*/ 795 h 3399"/>
              <a:gd name="T10" fmla="*/ 1099 w 3399"/>
              <a:gd name="T11" fmla="*/ 1209 h 3399"/>
              <a:gd name="T12" fmla="*/ 978 w 3399"/>
              <a:gd name="T13" fmla="*/ 2218 h 3399"/>
              <a:gd name="T14" fmla="*/ 336 w 3399"/>
              <a:gd name="T15" fmla="*/ 2339 h 3399"/>
              <a:gd name="T16" fmla="*/ 111 w 3399"/>
              <a:gd name="T17" fmla="*/ 2565 h 3399"/>
              <a:gd name="T18" fmla="*/ 550 w 3399"/>
              <a:gd name="T19" fmla="*/ 2769 h 3399"/>
              <a:gd name="T20" fmla="*/ 643 w 3399"/>
              <a:gd name="T21" fmla="*/ 2883 h 3399"/>
              <a:gd name="T22" fmla="*/ 835 w 3399"/>
              <a:gd name="T23" fmla="*/ 3289 h 3399"/>
              <a:gd name="T24" fmla="*/ 1061 w 3399"/>
              <a:gd name="T25" fmla="*/ 3063 h 3399"/>
              <a:gd name="T26" fmla="*/ 1182 w 3399"/>
              <a:gd name="T27" fmla="*/ 2421 h 3399"/>
              <a:gd name="T28" fmla="*/ 2190 w 3399"/>
              <a:gd name="T29" fmla="*/ 2299 h 3399"/>
              <a:gd name="T30" fmla="*/ 2605 w 3399"/>
              <a:gd name="T31" fmla="*/ 2713 h 3399"/>
              <a:gd name="T32" fmla="*/ 2775 w 3399"/>
              <a:gd name="T33" fmla="*/ 2543 h 3399"/>
              <a:gd name="T34" fmla="*/ 2837 w 3399"/>
              <a:gd name="T35" fmla="*/ 1816 h 3399"/>
              <a:gd name="T36" fmla="*/ 3294 w 3399"/>
              <a:gd name="T37" fmla="*/ 436 h 3399"/>
              <a:gd name="T38" fmla="*/ 3188 w 3399"/>
              <a:gd name="T39" fmla="*/ 210 h 3399"/>
              <a:gd name="T40" fmla="*/ 3188 w 3399"/>
              <a:gd name="T41" fmla="*/ 210 h 3399"/>
              <a:gd name="T42" fmla="*/ 3188 w 3399"/>
              <a:gd name="T43" fmla="*/ 210 h 3399"/>
              <a:gd name="T44" fmla="*/ 3188 w 3399"/>
              <a:gd name="T45" fmla="*/ 209 h 3399"/>
              <a:gd name="T46" fmla="*/ 3188 w 3399"/>
              <a:gd name="T47" fmla="*/ 209 h 3399"/>
              <a:gd name="T48" fmla="*/ 2864 w 3399"/>
              <a:gd name="T49" fmla="*/ 824 h 3399"/>
              <a:gd name="T50" fmla="*/ 2578 w 3399"/>
              <a:gd name="T51" fmla="*/ 821 h 3399"/>
              <a:gd name="T52" fmla="*/ 2574 w 3399"/>
              <a:gd name="T53" fmla="*/ 534 h 3399"/>
              <a:gd name="T54" fmla="*/ 2861 w 3399"/>
              <a:gd name="T55" fmla="*/ 537 h 3399"/>
              <a:gd name="T56" fmla="*/ 2864 w 3399"/>
              <a:gd name="T57" fmla="*/ 824 h 3399"/>
              <a:gd name="T58" fmla="*/ 2864 w 3399"/>
              <a:gd name="T59" fmla="*/ 824 h 3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399" h="3399">
                <a:moveTo>
                  <a:pt x="3188" y="209"/>
                </a:moveTo>
                <a:cubicBezTo>
                  <a:pt x="3132" y="154"/>
                  <a:pt x="3037" y="117"/>
                  <a:pt x="2961" y="104"/>
                </a:cubicBezTo>
                <a:cubicBezTo>
                  <a:pt x="2375" y="0"/>
                  <a:pt x="1855" y="327"/>
                  <a:pt x="1582" y="562"/>
                </a:cubicBezTo>
                <a:cubicBezTo>
                  <a:pt x="1431" y="552"/>
                  <a:pt x="855" y="624"/>
                  <a:pt x="855" y="624"/>
                </a:cubicBezTo>
                <a:cubicBezTo>
                  <a:pt x="551" y="663"/>
                  <a:pt x="684" y="795"/>
                  <a:pt x="684" y="795"/>
                </a:cubicBezTo>
                <a:cubicBezTo>
                  <a:pt x="1099" y="1209"/>
                  <a:pt x="1099" y="1209"/>
                  <a:pt x="1099" y="1209"/>
                </a:cubicBezTo>
                <a:cubicBezTo>
                  <a:pt x="884" y="1916"/>
                  <a:pt x="1014" y="2047"/>
                  <a:pt x="978" y="2218"/>
                </a:cubicBezTo>
                <a:cubicBezTo>
                  <a:pt x="942" y="2389"/>
                  <a:pt x="655" y="2319"/>
                  <a:pt x="336" y="2339"/>
                </a:cubicBezTo>
                <a:cubicBezTo>
                  <a:pt x="18" y="2359"/>
                  <a:pt x="0" y="2473"/>
                  <a:pt x="111" y="2565"/>
                </a:cubicBezTo>
                <a:cubicBezTo>
                  <a:pt x="194" y="2634"/>
                  <a:pt x="436" y="2727"/>
                  <a:pt x="550" y="2769"/>
                </a:cubicBezTo>
                <a:cubicBezTo>
                  <a:pt x="577" y="2783"/>
                  <a:pt x="616" y="2814"/>
                  <a:pt x="643" y="2883"/>
                </a:cubicBezTo>
                <a:cubicBezTo>
                  <a:pt x="688" y="3005"/>
                  <a:pt x="772" y="3213"/>
                  <a:pt x="835" y="3289"/>
                </a:cubicBezTo>
                <a:cubicBezTo>
                  <a:pt x="927" y="3399"/>
                  <a:pt x="1041" y="3382"/>
                  <a:pt x="1061" y="3063"/>
                </a:cubicBezTo>
                <a:cubicBezTo>
                  <a:pt x="1081" y="2744"/>
                  <a:pt x="1011" y="2458"/>
                  <a:pt x="1182" y="2421"/>
                </a:cubicBezTo>
                <a:cubicBezTo>
                  <a:pt x="1353" y="2385"/>
                  <a:pt x="1483" y="2515"/>
                  <a:pt x="2190" y="2299"/>
                </a:cubicBezTo>
                <a:cubicBezTo>
                  <a:pt x="2605" y="2713"/>
                  <a:pt x="2605" y="2713"/>
                  <a:pt x="2605" y="2713"/>
                </a:cubicBezTo>
                <a:cubicBezTo>
                  <a:pt x="2605" y="2713"/>
                  <a:pt x="2737" y="2847"/>
                  <a:pt x="2775" y="2543"/>
                </a:cubicBezTo>
                <a:cubicBezTo>
                  <a:pt x="2775" y="2543"/>
                  <a:pt x="2847" y="1967"/>
                  <a:pt x="2837" y="1816"/>
                </a:cubicBezTo>
                <a:cubicBezTo>
                  <a:pt x="3072" y="1542"/>
                  <a:pt x="3399" y="1022"/>
                  <a:pt x="3294" y="436"/>
                </a:cubicBezTo>
                <a:cubicBezTo>
                  <a:pt x="3280" y="360"/>
                  <a:pt x="3244" y="266"/>
                  <a:pt x="3188" y="210"/>
                </a:cubicBezTo>
                <a:cubicBezTo>
                  <a:pt x="3188" y="210"/>
                  <a:pt x="3188" y="210"/>
                  <a:pt x="3188" y="210"/>
                </a:cubicBezTo>
                <a:cubicBezTo>
                  <a:pt x="3188" y="210"/>
                  <a:pt x="3188" y="210"/>
                  <a:pt x="3188" y="210"/>
                </a:cubicBezTo>
                <a:cubicBezTo>
                  <a:pt x="3188" y="209"/>
                  <a:pt x="3188" y="209"/>
                  <a:pt x="3188" y="209"/>
                </a:cubicBezTo>
                <a:cubicBezTo>
                  <a:pt x="3188" y="209"/>
                  <a:pt x="3188" y="209"/>
                  <a:pt x="3188" y="209"/>
                </a:cubicBezTo>
                <a:close/>
                <a:moveTo>
                  <a:pt x="2864" y="824"/>
                </a:moveTo>
                <a:cubicBezTo>
                  <a:pt x="2786" y="902"/>
                  <a:pt x="2657" y="900"/>
                  <a:pt x="2578" y="821"/>
                </a:cubicBezTo>
                <a:cubicBezTo>
                  <a:pt x="2497" y="740"/>
                  <a:pt x="2496" y="612"/>
                  <a:pt x="2574" y="534"/>
                </a:cubicBezTo>
                <a:cubicBezTo>
                  <a:pt x="2652" y="456"/>
                  <a:pt x="2780" y="457"/>
                  <a:pt x="2861" y="537"/>
                </a:cubicBezTo>
                <a:cubicBezTo>
                  <a:pt x="2940" y="617"/>
                  <a:pt x="2942" y="746"/>
                  <a:pt x="2864" y="824"/>
                </a:cubicBezTo>
                <a:cubicBezTo>
                  <a:pt x="2864" y="824"/>
                  <a:pt x="2864" y="824"/>
                  <a:pt x="2864" y="82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9" name="文本框 26"/>
          <p:cNvSpPr txBox="1"/>
          <p:nvPr/>
        </p:nvSpPr>
        <p:spPr>
          <a:xfrm>
            <a:off x="1465327" y="3343485"/>
            <a:ext cx="1515731" cy="325666"/>
          </a:xfrm>
          <a:prstGeom prst="rect">
            <a:avLst/>
          </a:prstGeom>
          <a:noFill/>
        </p:spPr>
        <p:txBody>
          <a:bodyPr wrap="square" lIns="0" tIns="0" rIns="0" bIns="0">
            <a:normAutofit fontScale="92500" lnSpcReduction="10000"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</a:pPr>
            <a:r>
              <a:rPr lang="zh-CN" altLang="en-US" sz="1000" dirty="0"/>
              <a:t>此部分内容作为文字排版占位显示 （建议使用主题字体）</a:t>
            </a:r>
            <a:endParaRPr lang="zh-CN" altLang="en-US" sz="1000" dirty="0"/>
          </a:p>
        </p:txBody>
      </p:sp>
      <p:sp>
        <p:nvSpPr>
          <p:cNvPr id="20" name="矩形 19"/>
          <p:cNvSpPr/>
          <p:nvPr/>
        </p:nvSpPr>
        <p:spPr>
          <a:xfrm>
            <a:off x="1465326" y="2973120"/>
            <a:ext cx="1515732" cy="244058"/>
          </a:xfrm>
          <a:prstGeom prst="rect">
            <a:avLst/>
          </a:prstGeom>
        </p:spPr>
        <p:txBody>
          <a:bodyPr wrap="none" lIns="0" tIns="0" rIns="0" bIns="0">
            <a:normAutofit/>
          </a:bodyPr>
          <a:lstStyle/>
          <a:p>
            <a:pPr lvl="0" algn="ctr" defTabSz="913765">
              <a:spcBef>
                <a:spcPct val="0"/>
              </a:spcBef>
              <a:defRPr/>
            </a:pPr>
            <a:r>
              <a:rPr lang="zh-CN" altLang="en-US" sz="1600" b="1" dirty="0">
                <a:solidFill>
                  <a:schemeClr val="accent2"/>
                </a:solidFill>
              </a:rPr>
              <a:t>标题文本预设</a:t>
            </a:r>
            <a:endParaRPr lang="zh-CN" altLang="en-US" sz="1600" b="1" dirty="0">
              <a:solidFill>
                <a:schemeClr val="accent2"/>
              </a:solidFill>
            </a:endParaRPr>
          </a:p>
        </p:txBody>
      </p:sp>
      <p:sp>
        <p:nvSpPr>
          <p:cNvPr id="14" name="直接连接符 13"/>
          <p:cNvSpPr/>
          <p:nvPr/>
        </p:nvSpPr>
        <p:spPr bwMode="auto">
          <a:xfrm>
            <a:off x="4022778" y="1231650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5" name="任意多边形: 形状 14"/>
          <p:cNvSpPr/>
          <p:nvPr/>
        </p:nvSpPr>
        <p:spPr bwMode="auto">
          <a:xfrm rot="18988399" flipH="1">
            <a:off x="4022778" y="1241732"/>
            <a:ext cx="902288" cy="901085"/>
          </a:xfrm>
          <a:custGeom>
            <a:avLst/>
            <a:gdLst>
              <a:gd name="T0" fmla="*/ 3188 w 3399"/>
              <a:gd name="T1" fmla="*/ 209 h 3399"/>
              <a:gd name="T2" fmla="*/ 2961 w 3399"/>
              <a:gd name="T3" fmla="*/ 104 h 3399"/>
              <a:gd name="T4" fmla="*/ 1582 w 3399"/>
              <a:gd name="T5" fmla="*/ 562 h 3399"/>
              <a:gd name="T6" fmla="*/ 855 w 3399"/>
              <a:gd name="T7" fmla="*/ 624 h 3399"/>
              <a:gd name="T8" fmla="*/ 684 w 3399"/>
              <a:gd name="T9" fmla="*/ 795 h 3399"/>
              <a:gd name="T10" fmla="*/ 1099 w 3399"/>
              <a:gd name="T11" fmla="*/ 1209 h 3399"/>
              <a:gd name="T12" fmla="*/ 978 w 3399"/>
              <a:gd name="T13" fmla="*/ 2218 h 3399"/>
              <a:gd name="T14" fmla="*/ 336 w 3399"/>
              <a:gd name="T15" fmla="*/ 2339 h 3399"/>
              <a:gd name="T16" fmla="*/ 111 w 3399"/>
              <a:gd name="T17" fmla="*/ 2565 h 3399"/>
              <a:gd name="T18" fmla="*/ 550 w 3399"/>
              <a:gd name="T19" fmla="*/ 2769 h 3399"/>
              <a:gd name="T20" fmla="*/ 643 w 3399"/>
              <a:gd name="T21" fmla="*/ 2883 h 3399"/>
              <a:gd name="T22" fmla="*/ 835 w 3399"/>
              <a:gd name="T23" fmla="*/ 3289 h 3399"/>
              <a:gd name="T24" fmla="*/ 1061 w 3399"/>
              <a:gd name="T25" fmla="*/ 3063 h 3399"/>
              <a:gd name="T26" fmla="*/ 1182 w 3399"/>
              <a:gd name="T27" fmla="*/ 2421 h 3399"/>
              <a:gd name="T28" fmla="*/ 2190 w 3399"/>
              <a:gd name="T29" fmla="*/ 2299 h 3399"/>
              <a:gd name="T30" fmla="*/ 2605 w 3399"/>
              <a:gd name="T31" fmla="*/ 2713 h 3399"/>
              <a:gd name="T32" fmla="*/ 2775 w 3399"/>
              <a:gd name="T33" fmla="*/ 2543 h 3399"/>
              <a:gd name="T34" fmla="*/ 2837 w 3399"/>
              <a:gd name="T35" fmla="*/ 1816 h 3399"/>
              <a:gd name="T36" fmla="*/ 3294 w 3399"/>
              <a:gd name="T37" fmla="*/ 436 h 3399"/>
              <a:gd name="T38" fmla="*/ 3188 w 3399"/>
              <a:gd name="T39" fmla="*/ 210 h 3399"/>
              <a:gd name="T40" fmla="*/ 3188 w 3399"/>
              <a:gd name="T41" fmla="*/ 210 h 3399"/>
              <a:gd name="T42" fmla="*/ 3188 w 3399"/>
              <a:gd name="T43" fmla="*/ 210 h 3399"/>
              <a:gd name="T44" fmla="*/ 3188 w 3399"/>
              <a:gd name="T45" fmla="*/ 209 h 3399"/>
              <a:gd name="T46" fmla="*/ 3188 w 3399"/>
              <a:gd name="T47" fmla="*/ 209 h 3399"/>
              <a:gd name="T48" fmla="*/ 2864 w 3399"/>
              <a:gd name="T49" fmla="*/ 824 h 3399"/>
              <a:gd name="T50" fmla="*/ 2578 w 3399"/>
              <a:gd name="T51" fmla="*/ 821 h 3399"/>
              <a:gd name="T52" fmla="*/ 2574 w 3399"/>
              <a:gd name="T53" fmla="*/ 534 h 3399"/>
              <a:gd name="T54" fmla="*/ 2861 w 3399"/>
              <a:gd name="T55" fmla="*/ 537 h 3399"/>
              <a:gd name="T56" fmla="*/ 2864 w 3399"/>
              <a:gd name="T57" fmla="*/ 824 h 3399"/>
              <a:gd name="T58" fmla="*/ 2864 w 3399"/>
              <a:gd name="T59" fmla="*/ 824 h 3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399" h="3399">
                <a:moveTo>
                  <a:pt x="3188" y="209"/>
                </a:moveTo>
                <a:cubicBezTo>
                  <a:pt x="3132" y="154"/>
                  <a:pt x="3037" y="117"/>
                  <a:pt x="2961" y="104"/>
                </a:cubicBezTo>
                <a:cubicBezTo>
                  <a:pt x="2375" y="0"/>
                  <a:pt x="1855" y="327"/>
                  <a:pt x="1582" y="562"/>
                </a:cubicBezTo>
                <a:cubicBezTo>
                  <a:pt x="1431" y="552"/>
                  <a:pt x="855" y="624"/>
                  <a:pt x="855" y="624"/>
                </a:cubicBezTo>
                <a:cubicBezTo>
                  <a:pt x="551" y="663"/>
                  <a:pt x="684" y="795"/>
                  <a:pt x="684" y="795"/>
                </a:cubicBezTo>
                <a:cubicBezTo>
                  <a:pt x="1099" y="1209"/>
                  <a:pt x="1099" y="1209"/>
                  <a:pt x="1099" y="1209"/>
                </a:cubicBezTo>
                <a:cubicBezTo>
                  <a:pt x="884" y="1916"/>
                  <a:pt x="1014" y="2047"/>
                  <a:pt x="978" y="2218"/>
                </a:cubicBezTo>
                <a:cubicBezTo>
                  <a:pt x="942" y="2389"/>
                  <a:pt x="655" y="2319"/>
                  <a:pt x="336" y="2339"/>
                </a:cubicBezTo>
                <a:cubicBezTo>
                  <a:pt x="18" y="2359"/>
                  <a:pt x="0" y="2473"/>
                  <a:pt x="111" y="2565"/>
                </a:cubicBezTo>
                <a:cubicBezTo>
                  <a:pt x="194" y="2634"/>
                  <a:pt x="436" y="2727"/>
                  <a:pt x="550" y="2769"/>
                </a:cubicBezTo>
                <a:cubicBezTo>
                  <a:pt x="577" y="2783"/>
                  <a:pt x="616" y="2814"/>
                  <a:pt x="643" y="2883"/>
                </a:cubicBezTo>
                <a:cubicBezTo>
                  <a:pt x="688" y="3005"/>
                  <a:pt x="772" y="3213"/>
                  <a:pt x="835" y="3289"/>
                </a:cubicBezTo>
                <a:cubicBezTo>
                  <a:pt x="927" y="3399"/>
                  <a:pt x="1041" y="3382"/>
                  <a:pt x="1061" y="3063"/>
                </a:cubicBezTo>
                <a:cubicBezTo>
                  <a:pt x="1081" y="2744"/>
                  <a:pt x="1011" y="2458"/>
                  <a:pt x="1182" y="2421"/>
                </a:cubicBezTo>
                <a:cubicBezTo>
                  <a:pt x="1353" y="2385"/>
                  <a:pt x="1483" y="2515"/>
                  <a:pt x="2190" y="2299"/>
                </a:cubicBezTo>
                <a:cubicBezTo>
                  <a:pt x="2605" y="2713"/>
                  <a:pt x="2605" y="2713"/>
                  <a:pt x="2605" y="2713"/>
                </a:cubicBezTo>
                <a:cubicBezTo>
                  <a:pt x="2605" y="2713"/>
                  <a:pt x="2737" y="2847"/>
                  <a:pt x="2775" y="2543"/>
                </a:cubicBezTo>
                <a:cubicBezTo>
                  <a:pt x="2775" y="2543"/>
                  <a:pt x="2847" y="1967"/>
                  <a:pt x="2837" y="1816"/>
                </a:cubicBezTo>
                <a:cubicBezTo>
                  <a:pt x="3072" y="1542"/>
                  <a:pt x="3399" y="1022"/>
                  <a:pt x="3294" y="436"/>
                </a:cubicBezTo>
                <a:cubicBezTo>
                  <a:pt x="3280" y="360"/>
                  <a:pt x="3244" y="266"/>
                  <a:pt x="3188" y="210"/>
                </a:cubicBezTo>
                <a:cubicBezTo>
                  <a:pt x="3188" y="210"/>
                  <a:pt x="3188" y="210"/>
                  <a:pt x="3188" y="210"/>
                </a:cubicBezTo>
                <a:cubicBezTo>
                  <a:pt x="3188" y="210"/>
                  <a:pt x="3188" y="210"/>
                  <a:pt x="3188" y="210"/>
                </a:cubicBezTo>
                <a:cubicBezTo>
                  <a:pt x="3188" y="209"/>
                  <a:pt x="3188" y="209"/>
                  <a:pt x="3188" y="209"/>
                </a:cubicBezTo>
                <a:cubicBezTo>
                  <a:pt x="3188" y="209"/>
                  <a:pt x="3188" y="209"/>
                  <a:pt x="3188" y="209"/>
                </a:cubicBezTo>
                <a:close/>
                <a:moveTo>
                  <a:pt x="2864" y="824"/>
                </a:moveTo>
                <a:cubicBezTo>
                  <a:pt x="2786" y="902"/>
                  <a:pt x="2657" y="900"/>
                  <a:pt x="2578" y="821"/>
                </a:cubicBezTo>
                <a:cubicBezTo>
                  <a:pt x="2497" y="740"/>
                  <a:pt x="2496" y="612"/>
                  <a:pt x="2574" y="534"/>
                </a:cubicBezTo>
                <a:cubicBezTo>
                  <a:pt x="2652" y="456"/>
                  <a:pt x="2780" y="457"/>
                  <a:pt x="2861" y="537"/>
                </a:cubicBezTo>
                <a:cubicBezTo>
                  <a:pt x="2940" y="617"/>
                  <a:pt x="2942" y="746"/>
                  <a:pt x="2864" y="824"/>
                </a:cubicBezTo>
                <a:cubicBezTo>
                  <a:pt x="2864" y="824"/>
                  <a:pt x="2864" y="824"/>
                  <a:pt x="2864" y="82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6" name="文本框 38"/>
          <p:cNvSpPr txBox="1"/>
          <p:nvPr/>
        </p:nvSpPr>
        <p:spPr>
          <a:xfrm>
            <a:off x="3533778" y="2634536"/>
            <a:ext cx="1515731" cy="325666"/>
          </a:xfrm>
          <a:prstGeom prst="rect">
            <a:avLst/>
          </a:prstGeom>
          <a:noFill/>
        </p:spPr>
        <p:txBody>
          <a:bodyPr wrap="square" lIns="0" tIns="0" rIns="0" bIns="0">
            <a:normAutofit fontScale="92500" lnSpcReduction="10000"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</a:pPr>
            <a:r>
              <a:rPr lang="zh-CN" altLang="en-US" sz="1000"/>
              <a:t>此部分内容作为文字排版占位显示 （建议使用主题字体）</a:t>
            </a:r>
            <a:endParaRPr lang="zh-CN" altLang="en-US" sz="1000"/>
          </a:p>
        </p:txBody>
      </p:sp>
      <p:sp>
        <p:nvSpPr>
          <p:cNvPr id="17" name="矩形 16"/>
          <p:cNvSpPr/>
          <p:nvPr/>
        </p:nvSpPr>
        <p:spPr>
          <a:xfrm>
            <a:off x="3533777" y="2264171"/>
            <a:ext cx="1515732" cy="244058"/>
          </a:xfrm>
          <a:prstGeom prst="rect">
            <a:avLst/>
          </a:prstGeom>
        </p:spPr>
        <p:txBody>
          <a:bodyPr wrap="none" lIns="0" tIns="0" rIns="0" bIns="0">
            <a:normAutofit/>
          </a:bodyPr>
          <a:lstStyle/>
          <a:p>
            <a:pPr lvl="0" algn="ctr" defTabSz="913765">
              <a:spcBef>
                <a:spcPct val="0"/>
              </a:spcBef>
              <a:defRPr/>
            </a:pPr>
            <a:r>
              <a:rPr lang="zh-CN" altLang="en-US" sz="1600" b="1">
                <a:solidFill>
                  <a:schemeClr val="accent1"/>
                </a:solidFill>
              </a:rPr>
              <a:t>标题文本预设</a:t>
            </a:r>
            <a:endParaRPr lang="zh-CN" altLang="en-US" sz="1600" b="1">
              <a:solidFill>
                <a:schemeClr val="accent1"/>
              </a:solidFill>
            </a:endParaRPr>
          </a:p>
        </p:txBody>
      </p:sp>
      <p:sp>
        <p:nvSpPr>
          <p:cNvPr id="11" name="任意多边形: 形状 10"/>
          <p:cNvSpPr/>
          <p:nvPr/>
        </p:nvSpPr>
        <p:spPr bwMode="auto">
          <a:xfrm rot="18988399" flipH="1">
            <a:off x="5979781" y="1950681"/>
            <a:ext cx="902288" cy="901085"/>
          </a:xfrm>
          <a:custGeom>
            <a:avLst/>
            <a:gdLst>
              <a:gd name="T0" fmla="*/ 3188 w 3399"/>
              <a:gd name="T1" fmla="*/ 209 h 3399"/>
              <a:gd name="T2" fmla="*/ 2961 w 3399"/>
              <a:gd name="T3" fmla="*/ 104 h 3399"/>
              <a:gd name="T4" fmla="*/ 1582 w 3399"/>
              <a:gd name="T5" fmla="*/ 562 h 3399"/>
              <a:gd name="T6" fmla="*/ 855 w 3399"/>
              <a:gd name="T7" fmla="*/ 624 h 3399"/>
              <a:gd name="T8" fmla="*/ 684 w 3399"/>
              <a:gd name="T9" fmla="*/ 795 h 3399"/>
              <a:gd name="T10" fmla="*/ 1099 w 3399"/>
              <a:gd name="T11" fmla="*/ 1209 h 3399"/>
              <a:gd name="T12" fmla="*/ 978 w 3399"/>
              <a:gd name="T13" fmla="*/ 2218 h 3399"/>
              <a:gd name="T14" fmla="*/ 336 w 3399"/>
              <a:gd name="T15" fmla="*/ 2339 h 3399"/>
              <a:gd name="T16" fmla="*/ 111 w 3399"/>
              <a:gd name="T17" fmla="*/ 2565 h 3399"/>
              <a:gd name="T18" fmla="*/ 550 w 3399"/>
              <a:gd name="T19" fmla="*/ 2769 h 3399"/>
              <a:gd name="T20" fmla="*/ 643 w 3399"/>
              <a:gd name="T21" fmla="*/ 2883 h 3399"/>
              <a:gd name="T22" fmla="*/ 835 w 3399"/>
              <a:gd name="T23" fmla="*/ 3289 h 3399"/>
              <a:gd name="T24" fmla="*/ 1061 w 3399"/>
              <a:gd name="T25" fmla="*/ 3063 h 3399"/>
              <a:gd name="T26" fmla="*/ 1182 w 3399"/>
              <a:gd name="T27" fmla="*/ 2421 h 3399"/>
              <a:gd name="T28" fmla="*/ 2190 w 3399"/>
              <a:gd name="T29" fmla="*/ 2299 h 3399"/>
              <a:gd name="T30" fmla="*/ 2605 w 3399"/>
              <a:gd name="T31" fmla="*/ 2713 h 3399"/>
              <a:gd name="T32" fmla="*/ 2775 w 3399"/>
              <a:gd name="T33" fmla="*/ 2543 h 3399"/>
              <a:gd name="T34" fmla="*/ 2837 w 3399"/>
              <a:gd name="T35" fmla="*/ 1816 h 3399"/>
              <a:gd name="T36" fmla="*/ 3294 w 3399"/>
              <a:gd name="T37" fmla="*/ 436 h 3399"/>
              <a:gd name="T38" fmla="*/ 3188 w 3399"/>
              <a:gd name="T39" fmla="*/ 210 h 3399"/>
              <a:gd name="T40" fmla="*/ 3188 w 3399"/>
              <a:gd name="T41" fmla="*/ 210 h 3399"/>
              <a:gd name="T42" fmla="*/ 3188 w 3399"/>
              <a:gd name="T43" fmla="*/ 210 h 3399"/>
              <a:gd name="T44" fmla="*/ 3188 w 3399"/>
              <a:gd name="T45" fmla="*/ 209 h 3399"/>
              <a:gd name="T46" fmla="*/ 3188 w 3399"/>
              <a:gd name="T47" fmla="*/ 209 h 3399"/>
              <a:gd name="T48" fmla="*/ 2864 w 3399"/>
              <a:gd name="T49" fmla="*/ 824 h 3399"/>
              <a:gd name="T50" fmla="*/ 2578 w 3399"/>
              <a:gd name="T51" fmla="*/ 821 h 3399"/>
              <a:gd name="T52" fmla="*/ 2574 w 3399"/>
              <a:gd name="T53" fmla="*/ 534 h 3399"/>
              <a:gd name="T54" fmla="*/ 2861 w 3399"/>
              <a:gd name="T55" fmla="*/ 537 h 3399"/>
              <a:gd name="T56" fmla="*/ 2864 w 3399"/>
              <a:gd name="T57" fmla="*/ 824 h 3399"/>
              <a:gd name="T58" fmla="*/ 2864 w 3399"/>
              <a:gd name="T59" fmla="*/ 824 h 3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399" h="3399">
                <a:moveTo>
                  <a:pt x="3188" y="209"/>
                </a:moveTo>
                <a:cubicBezTo>
                  <a:pt x="3132" y="154"/>
                  <a:pt x="3037" y="117"/>
                  <a:pt x="2961" y="104"/>
                </a:cubicBezTo>
                <a:cubicBezTo>
                  <a:pt x="2375" y="0"/>
                  <a:pt x="1855" y="327"/>
                  <a:pt x="1582" y="562"/>
                </a:cubicBezTo>
                <a:cubicBezTo>
                  <a:pt x="1431" y="552"/>
                  <a:pt x="855" y="624"/>
                  <a:pt x="855" y="624"/>
                </a:cubicBezTo>
                <a:cubicBezTo>
                  <a:pt x="551" y="663"/>
                  <a:pt x="684" y="795"/>
                  <a:pt x="684" y="795"/>
                </a:cubicBezTo>
                <a:cubicBezTo>
                  <a:pt x="1099" y="1209"/>
                  <a:pt x="1099" y="1209"/>
                  <a:pt x="1099" y="1209"/>
                </a:cubicBezTo>
                <a:cubicBezTo>
                  <a:pt x="884" y="1916"/>
                  <a:pt x="1014" y="2047"/>
                  <a:pt x="978" y="2218"/>
                </a:cubicBezTo>
                <a:cubicBezTo>
                  <a:pt x="942" y="2389"/>
                  <a:pt x="655" y="2319"/>
                  <a:pt x="336" y="2339"/>
                </a:cubicBezTo>
                <a:cubicBezTo>
                  <a:pt x="18" y="2359"/>
                  <a:pt x="0" y="2473"/>
                  <a:pt x="111" y="2565"/>
                </a:cubicBezTo>
                <a:cubicBezTo>
                  <a:pt x="194" y="2634"/>
                  <a:pt x="436" y="2727"/>
                  <a:pt x="550" y="2769"/>
                </a:cubicBezTo>
                <a:cubicBezTo>
                  <a:pt x="577" y="2783"/>
                  <a:pt x="616" y="2814"/>
                  <a:pt x="643" y="2883"/>
                </a:cubicBezTo>
                <a:cubicBezTo>
                  <a:pt x="688" y="3005"/>
                  <a:pt x="772" y="3213"/>
                  <a:pt x="835" y="3289"/>
                </a:cubicBezTo>
                <a:cubicBezTo>
                  <a:pt x="927" y="3399"/>
                  <a:pt x="1041" y="3382"/>
                  <a:pt x="1061" y="3063"/>
                </a:cubicBezTo>
                <a:cubicBezTo>
                  <a:pt x="1081" y="2744"/>
                  <a:pt x="1011" y="2458"/>
                  <a:pt x="1182" y="2421"/>
                </a:cubicBezTo>
                <a:cubicBezTo>
                  <a:pt x="1353" y="2385"/>
                  <a:pt x="1483" y="2515"/>
                  <a:pt x="2190" y="2299"/>
                </a:cubicBezTo>
                <a:cubicBezTo>
                  <a:pt x="2605" y="2713"/>
                  <a:pt x="2605" y="2713"/>
                  <a:pt x="2605" y="2713"/>
                </a:cubicBezTo>
                <a:cubicBezTo>
                  <a:pt x="2605" y="2713"/>
                  <a:pt x="2737" y="2847"/>
                  <a:pt x="2775" y="2543"/>
                </a:cubicBezTo>
                <a:cubicBezTo>
                  <a:pt x="2775" y="2543"/>
                  <a:pt x="2847" y="1967"/>
                  <a:pt x="2837" y="1816"/>
                </a:cubicBezTo>
                <a:cubicBezTo>
                  <a:pt x="3072" y="1542"/>
                  <a:pt x="3399" y="1022"/>
                  <a:pt x="3294" y="436"/>
                </a:cubicBezTo>
                <a:cubicBezTo>
                  <a:pt x="3280" y="360"/>
                  <a:pt x="3244" y="266"/>
                  <a:pt x="3188" y="210"/>
                </a:cubicBezTo>
                <a:cubicBezTo>
                  <a:pt x="3188" y="210"/>
                  <a:pt x="3188" y="210"/>
                  <a:pt x="3188" y="210"/>
                </a:cubicBezTo>
                <a:cubicBezTo>
                  <a:pt x="3188" y="210"/>
                  <a:pt x="3188" y="210"/>
                  <a:pt x="3188" y="210"/>
                </a:cubicBezTo>
                <a:cubicBezTo>
                  <a:pt x="3188" y="209"/>
                  <a:pt x="3188" y="209"/>
                  <a:pt x="3188" y="209"/>
                </a:cubicBezTo>
                <a:cubicBezTo>
                  <a:pt x="3188" y="209"/>
                  <a:pt x="3188" y="209"/>
                  <a:pt x="3188" y="209"/>
                </a:cubicBezTo>
                <a:close/>
                <a:moveTo>
                  <a:pt x="2864" y="824"/>
                </a:moveTo>
                <a:cubicBezTo>
                  <a:pt x="2786" y="902"/>
                  <a:pt x="2657" y="900"/>
                  <a:pt x="2578" y="821"/>
                </a:cubicBezTo>
                <a:cubicBezTo>
                  <a:pt x="2497" y="740"/>
                  <a:pt x="2496" y="612"/>
                  <a:pt x="2574" y="534"/>
                </a:cubicBezTo>
                <a:cubicBezTo>
                  <a:pt x="2652" y="456"/>
                  <a:pt x="2780" y="457"/>
                  <a:pt x="2861" y="537"/>
                </a:cubicBezTo>
                <a:cubicBezTo>
                  <a:pt x="2940" y="617"/>
                  <a:pt x="2942" y="746"/>
                  <a:pt x="2864" y="824"/>
                </a:cubicBezTo>
                <a:cubicBezTo>
                  <a:pt x="2864" y="824"/>
                  <a:pt x="2864" y="824"/>
                  <a:pt x="2864" y="824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2" name="文本框 40"/>
          <p:cNvSpPr txBox="1"/>
          <p:nvPr/>
        </p:nvSpPr>
        <p:spPr>
          <a:xfrm>
            <a:off x="5598320" y="3343485"/>
            <a:ext cx="1515731" cy="325666"/>
          </a:xfrm>
          <a:prstGeom prst="rect">
            <a:avLst/>
          </a:prstGeom>
          <a:noFill/>
        </p:spPr>
        <p:txBody>
          <a:bodyPr wrap="square" lIns="0" tIns="0" rIns="0" bIns="0">
            <a:normAutofit fontScale="92500" lnSpcReduction="10000"/>
          </a:bodyPr>
          <a:lstStyle/>
          <a:p>
            <a:pPr algn="ctr">
              <a:lnSpc>
                <a:spcPct val="120000"/>
              </a:lnSpc>
              <a:spcBef>
                <a:spcPct val="0"/>
              </a:spcBef>
            </a:pPr>
            <a:r>
              <a:rPr lang="zh-CN" altLang="en-US" sz="1000"/>
              <a:t>此部分内容作为文字排版占位显示 （建议使用主题字体）</a:t>
            </a:r>
            <a:endParaRPr lang="zh-CN" altLang="en-US" sz="1000"/>
          </a:p>
        </p:txBody>
      </p:sp>
      <p:sp>
        <p:nvSpPr>
          <p:cNvPr id="13" name="矩形 12"/>
          <p:cNvSpPr/>
          <p:nvPr/>
        </p:nvSpPr>
        <p:spPr>
          <a:xfrm>
            <a:off x="5598319" y="2973120"/>
            <a:ext cx="1515732" cy="244058"/>
          </a:xfrm>
          <a:prstGeom prst="rect">
            <a:avLst/>
          </a:prstGeom>
        </p:spPr>
        <p:txBody>
          <a:bodyPr wrap="none" lIns="0" tIns="0" rIns="0" bIns="0">
            <a:normAutofit/>
          </a:bodyPr>
          <a:lstStyle/>
          <a:p>
            <a:pPr lvl="0" algn="ctr" defTabSz="913765">
              <a:spcBef>
                <a:spcPct val="0"/>
              </a:spcBef>
              <a:defRPr/>
            </a:pPr>
            <a:r>
              <a:rPr lang="zh-CN" altLang="en-US" sz="1600" b="1">
                <a:solidFill>
                  <a:schemeClr val="accent6"/>
                </a:solidFill>
              </a:rPr>
              <a:t>标题文本预设</a:t>
            </a:r>
            <a:endParaRPr lang="zh-CN" altLang="en-US" sz="1600" b="1">
              <a:solidFill>
                <a:schemeClr val="accent6"/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903596" y="78882"/>
            <a:ext cx="2830204" cy="577365"/>
            <a:chOff x="4086600" y="361949"/>
            <a:chExt cx="3915665" cy="577365"/>
          </a:xfrm>
        </p:grpSpPr>
        <p:sp>
          <p:nvSpPr>
            <p:cNvPr id="22" name="矩形 21"/>
            <p:cNvSpPr/>
            <p:nvPr/>
          </p:nvSpPr>
          <p:spPr>
            <a:xfrm>
              <a:off x="4732879" y="662315"/>
              <a:ext cx="262310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rgbClr val="FFA100"/>
                  </a:solidFill>
                  <a:latin typeface="+mj-ea"/>
                  <a:ea typeface="+mj-ea"/>
                </a:rPr>
                <a:t>Click here to add a title</a:t>
              </a:r>
              <a:endParaRPr lang="zh-CN" altLang="en-US" sz="1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4086600" y="361949"/>
              <a:ext cx="391566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b="1" dirty="0">
                  <a:solidFill>
                    <a:srgbClr val="FFA100"/>
                  </a:solidFill>
                  <a:latin typeface="+mj-ea"/>
                  <a:ea typeface="+mj-ea"/>
                </a:rPr>
                <a:t>点击此处添加标题</a:t>
              </a:r>
              <a:endParaRPr lang="zh-CN" altLang="en-US" sz="2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53930" y="69357"/>
            <a:ext cx="700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500">
        <p:random/>
      </p:transition>
    </mc:Choice>
    <mc:Fallback>
      <p:transition spd="slow" advTm="25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20" grpId="0"/>
      <p:bldP spid="15" grpId="0" animBg="1"/>
      <p:bldP spid="16" grpId="0"/>
      <p:bldP spid="17" grpId="0"/>
      <p:bldP spid="11" grpId="0" animBg="1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2304" y="3639126"/>
            <a:ext cx="2213040" cy="1243692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4136" y="2852701"/>
            <a:ext cx="2853175" cy="2024047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4759" y="2921838"/>
            <a:ext cx="2274005" cy="1896020"/>
          </a:xfrm>
          <a:prstGeom prst="rect">
            <a:avLst/>
          </a:prstGeom>
        </p:spPr>
      </p:pic>
      <p:grpSp>
        <p:nvGrpSpPr>
          <p:cNvPr id="44" name="组合 43"/>
          <p:cNvGrpSpPr/>
          <p:nvPr/>
        </p:nvGrpSpPr>
        <p:grpSpPr>
          <a:xfrm>
            <a:off x="7337379" y="127341"/>
            <a:ext cx="1421290" cy="887160"/>
            <a:chOff x="7180022" y="219753"/>
            <a:chExt cx="1592029" cy="993734"/>
          </a:xfrm>
        </p:grpSpPr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778317" y="219753"/>
              <a:ext cx="993734" cy="993734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180022" y="595615"/>
              <a:ext cx="1530229" cy="615749"/>
            </a:xfrm>
            <a:prstGeom prst="rect">
              <a:avLst/>
            </a:prstGeom>
          </p:spPr>
        </p:pic>
      </p:grpSp>
      <p:pic>
        <p:nvPicPr>
          <p:cNvPr id="34" name="图片 3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21461" y="4340776"/>
            <a:ext cx="1298561" cy="48162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5181" y="3053932"/>
            <a:ext cx="1079086" cy="438950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9187" y="23100"/>
            <a:ext cx="1298561" cy="2828789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1365388">
            <a:off x="1225006" y="192436"/>
            <a:ext cx="6693988" cy="2566638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03773" y="2005412"/>
            <a:ext cx="914479" cy="768163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131879" y="3991676"/>
            <a:ext cx="469433" cy="963251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79576" y="4059553"/>
            <a:ext cx="536494" cy="810838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538448" y="4010686"/>
            <a:ext cx="457240" cy="963251"/>
          </a:xfrm>
          <a:prstGeom prst="rect">
            <a:avLst/>
          </a:prstGeom>
        </p:spPr>
      </p:pic>
      <p:pic>
        <p:nvPicPr>
          <p:cNvPr id="43" name="图片 4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895611" y="4700137"/>
            <a:ext cx="304826" cy="213378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-280403" y="4822528"/>
            <a:ext cx="9748349" cy="323116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616084" y="4824641"/>
            <a:ext cx="2206943" cy="134124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50214" y="3962389"/>
            <a:ext cx="475529" cy="1024217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53985" y="4058786"/>
            <a:ext cx="548688" cy="926672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-110868" y="4644715"/>
            <a:ext cx="542591" cy="262151"/>
          </a:xfrm>
          <a:prstGeom prst="rect">
            <a:avLst/>
          </a:prstGeom>
        </p:spPr>
      </p:pic>
      <p:sp>
        <p:nvSpPr>
          <p:cNvPr id="45" name="矩形 44"/>
          <p:cNvSpPr/>
          <p:nvPr/>
        </p:nvSpPr>
        <p:spPr>
          <a:xfrm>
            <a:off x="2385180" y="2760704"/>
            <a:ext cx="437364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b="1" i="0" dirty="0">
                <a:solidFill>
                  <a:schemeClr val="tx2"/>
                </a:solidFill>
                <a:effectLst/>
                <a:latin typeface="造字工房悦黑演示版常规体" pitchFamily="50" charset="-122"/>
                <a:ea typeface="造字工房悦黑演示版常规体" pitchFamily="50" charset="-122"/>
              </a:rPr>
              <a:t>点击此处添加标题</a:t>
            </a:r>
            <a:endParaRPr lang="en-US" altLang="zh-CN" sz="2400" b="1" i="0" dirty="0">
              <a:solidFill>
                <a:schemeClr val="tx2"/>
              </a:solidFill>
              <a:effectLst/>
              <a:latin typeface="造字工房悦黑演示版常规体" pitchFamily="50" charset="-122"/>
              <a:ea typeface="造字工房悦黑演示版常规体" pitchFamily="50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385180" y="3070663"/>
            <a:ext cx="437364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accent5"/>
                </a:solidFill>
              </a:rPr>
              <a:t>Here to add a title</a:t>
            </a:r>
            <a:endParaRPr lang="en-US" altLang="zh-CN" sz="3200" b="1" i="0" dirty="0">
              <a:solidFill>
                <a:schemeClr val="accent5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3649269" y="1111230"/>
            <a:ext cx="1845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</a:rPr>
              <a:t>03</a:t>
            </a:r>
            <a:endParaRPr lang="zh-CN" altLang="en-US" sz="9600" b="1" dirty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</a:endParaRPr>
          </a:p>
        </p:txBody>
      </p:sp>
      <p:pic>
        <p:nvPicPr>
          <p:cNvPr id="48" name="图片 47"/>
          <p:cNvPicPr>
            <a:picLocks noChangeAspect="1"/>
          </p:cNvPicPr>
          <p:nvPr/>
        </p:nvPicPr>
        <p:blipFill rotWithShape="1">
          <a:blip r:embed="rId8"/>
          <a:srcRect l="49570" t="20919" r="34859" b="7901"/>
          <a:stretch>
            <a:fillRect/>
          </a:stretch>
        </p:blipFill>
        <p:spPr>
          <a:xfrm rot="16200000">
            <a:off x="4470898" y="1593712"/>
            <a:ext cx="202204" cy="201352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4600">
        <p14:warp dir="in"/>
      </p:transition>
    </mc:Choice>
    <mc:Fallback>
      <p:transition spd="slow" advTm="46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00"/>
                            </p:stCondLst>
                            <p:childTnLst>
                              <p:par>
                                <p:cTn id="8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6667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1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83"/>
                            </p:stCondLst>
                            <p:childTnLst>
                              <p:par>
                                <p:cTn id="9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583"/>
                            </p:stCondLst>
                            <p:childTnLst>
                              <p:par>
                                <p:cTn id="10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1"/>
          <p:cNvSpPr/>
          <p:nvPr/>
        </p:nvSpPr>
        <p:spPr>
          <a:xfrm>
            <a:off x="3427146" y="1393440"/>
            <a:ext cx="2273107" cy="26247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12700">
            <a:miter lim="400000"/>
          </a:ln>
        </p:spPr>
        <p:txBody>
          <a:bodyPr anchor="ctr"/>
          <a:lstStyle/>
          <a:p>
            <a:pPr algn="ctr"/>
            <a:endParaRPr sz="2800"/>
          </a:p>
        </p:txBody>
      </p:sp>
      <p:sp>
        <p:nvSpPr>
          <p:cNvPr id="5" name="Freeform: Shape 2"/>
          <p:cNvSpPr/>
          <p:nvPr/>
        </p:nvSpPr>
        <p:spPr>
          <a:xfrm>
            <a:off x="3447266" y="1660856"/>
            <a:ext cx="2071017" cy="23160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710"/>
                </a:moveTo>
                <a:lnTo>
                  <a:pt x="4555" y="13467"/>
                </a:lnTo>
                <a:lnTo>
                  <a:pt x="11605" y="21600"/>
                </a:lnTo>
                <a:lnTo>
                  <a:pt x="19215" y="13693"/>
                </a:lnTo>
                <a:lnTo>
                  <a:pt x="21600" y="4536"/>
                </a:lnTo>
                <a:lnTo>
                  <a:pt x="11578" y="0"/>
                </a:lnTo>
                <a:lnTo>
                  <a:pt x="0" y="3710"/>
                </a:lnTo>
                <a:close/>
              </a:path>
            </a:pathLst>
          </a:custGeom>
          <a:solidFill>
            <a:schemeClr val="tx2"/>
          </a:solidFill>
          <a:ln w="88900">
            <a:solidFill>
              <a:srgbClr val="FFFFFF"/>
            </a:solidFill>
            <a:round/>
          </a:ln>
        </p:spPr>
        <p:txBody>
          <a:bodyPr anchor="ctr"/>
          <a:lstStyle/>
          <a:p>
            <a:pPr algn="ctr"/>
            <a:endParaRPr sz="2800"/>
          </a:p>
        </p:txBody>
      </p:sp>
      <p:sp>
        <p:nvSpPr>
          <p:cNvPr id="6" name="Straight Connector 3"/>
          <p:cNvSpPr/>
          <p:nvPr/>
        </p:nvSpPr>
        <p:spPr>
          <a:xfrm>
            <a:off x="3444929" y="2052718"/>
            <a:ext cx="2248449" cy="1308084"/>
          </a:xfrm>
          <a:prstGeom prst="line">
            <a:avLst/>
          </a:prstGeom>
          <a:ln w="38100">
            <a:solidFill>
              <a:srgbClr val="FFFFFF"/>
            </a:solidFill>
            <a:custDash>
              <a:ds d="200000" sp="200000"/>
            </a:custDash>
            <a:miter lim="400000"/>
          </a:ln>
        </p:spPr>
        <p:txBody>
          <a:bodyPr anchor="ctr"/>
          <a:lstStyle/>
          <a:p>
            <a:pPr algn="ctr"/>
            <a:endParaRPr sz="2800"/>
          </a:p>
        </p:txBody>
      </p:sp>
      <p:sp>
        <p:nvSpPr>
          <p:cNvPr id="7" name="Straight Connector 4"/>
          <p:cNvSpPr/>
          <p:nvPr/>
        </p:nvSpPr>
        <p:spPr>
          <a:xfrm flipH="1">
            <a:off x="3445044" y="2054377"/>
            <a:ext cx="2248449" cy="1308084"/>
          </a:xfrm>
          <a:prstGeom prst="line">
            <a:avLst/>
          </a:prstGeom>
          <a:solidFill>
            <a:srgbClr val="09BAF7"/>
          </a:solidFill>
          <a:ln w="38100">
            <a:solidFill>
              <a:srgbClr val="FFFFFF"/>
            </a:solidFill>
            <a:custDash>
              <a:ds d="200000" sp="200000"/>
            </a:custDash>
            <a:miter lim="400000"/>
          </a:ln>
        </p:spPr>
        <p:txBody>
          <a:bodyPr anchor="ctr"/>
          <a:lstStyle/>
          <a:p>
            <a:pPr algn="ctr"/>
            <a:endParaRPr sz="2800"/>
          </a:p>
        </p:txBody>
      </p:sp>
      <p:sp>
        <p:nvSpPr>
          <p:cNvPr id="8" name="Straight Connector 5"/>
          <p:cNvSpPr/>
          <p:nvPr/>
        </p:nvSpPr>
        <p:spPr>
          <a:xfrm>
            <a:off x="4564256" y="1409820"/>
            <a:ext cx="1079" cy="2618593"/>
          </a:xfrm>
          <a:prstGeom prst="line">
            <a:avLst/>
          </a:prstGeom>
          <a:ln w="38100">
            <a:solidFill>
              <a:srgbClr val="FFFFFF"/>
            </a:solidFill>
            <a:custDash>
              <a:ds d="200000" sp="200000"/>
            </a:custDash>
            <a:miter lim="400000"/>
          </a:ln>
        </p:spPr>
        <p:txBody>
          <a:bodyPr anchor="ctr"/>
          <a:lstStyle/>
          <a:p>
            <a:pPr algn="ctr"/>
            <a:endParaRPr sz="2800"/>
          </a:p>
        </p:txBody>
      </p:sp>
      <p:sp>
        <p:nvSpPr>
          <p:cNvPr id="9" name="Freeform: Shape 6"/>
          <p:cNvSpPr/>
          <p:nvPr/>
        </p:nvSpPr>
        <p:spPr>
          <a:xfrm>
            <a:off x="5459685" y="2119528"/>
            <a:ext cx="93234" cy="932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88900">
            <a:solidFill>
              <a:schemeClr val="accent1"/>
            </a:solidFill>
            <a:miter lim="400000"/>
          </a:ln>
        </p:spPr>
        <p:txBody>
          <a:bodyPr anchor="ctr"/>
          <a:lstStyle/>
          <a:p>
            <a:pPr algn="ctr"/>
            <a:endParaRPr sz="2800"/>
          </a:p>
        </p:txBody>
      </p:sp>
      <p:sp>
        <p:nvSpPr>
          <p:cNvPr id="10" name="Freeform: Shape 7"/>
          <p:cNvSpPr/>
          <p:nvPr/>
        </p:nvSpPr>
        <p:spPr>
          <a:xfrm>
            <a:off x="5253125" y="3083769"/>
            <a:ext cx="93234" cy="932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88900">
            <a:solidFill>
              <a:schemeClr val="accent1"/>
            </a:solidFill>
            <a:miter lim="400000"/>
          </a:ln>
        </p:spPr>
        <p:txBody>
          <a:bodyPr anchor="ctr"/>
          <a:lstStyle/>
          <a:p>
            <a:pPr algn="ctr"/>
            <a:endParaRPr sz="2800"/>
          </a:p>
        </p:txBody>
      </p:sp>
      <p:sp>
        <p:nvSpPr>
          <p:cNvPr id="11" name="Freeform: Shape 8"/>
          <p:cNvSpPr/>
          <p:nvPr/>
        </p:nvSpPr>
        <p:spPr>
          <a:xfrm>
            <a:off x="4517370" y="3934631"/>
            <a:ext cx="93234" cy="932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88900">
            <a:solidFill>
              <a:schemeClr val="accent1"/>
            </a:solidFill>
            <a:miter lim="400000"/>
          </a:ln>
        </p:spPr>
        <p:txBody>
          <a:bodyPr anchor="ctr"/>
          <a:lstStyle/>
          <a:p>
            <a:pPr algn="ctr"/>
            <a:endParaRPr sz="2800"/>
          </a:p>
        </p:txBody>
      </p:sp>
      <p:sp>
        <p:nvSpPr>
          <p:cNvPr id="12" name="Freeform: Shape 9"/>
          <p:cNvSpPr/>
          <p:nvPr/>
        </p:nvSpPr>
        <p:spPr>
          <a:xfrm>
            <a:off x="3844173" y="3058044"/>
            <a:ext cx="93234" cy="932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88900">
            <a:solidFill>
              <a:schemeClr val="accent1"/>
            </a:solidFill>
            <a:miter lim="400000"/>
          </a:ln>
        </p:spPr>
        <p:txBody>
          <a:bodyPr anchor="ctr"/>
          <a:lstStyle/>
          <a:p>
            <a:pPr algn="ctr"/>
            <a:endParaRPr sz="2800"/>
          </a:p>
        </p:txBody>
      </p:sp>
      <p:sp>
        <p:nvSpPr>
          <p:cNvPr id="13" name="Freeform: Shape 10"/>
          <p:cNvSpPr/>
          <p:nvPr/>
        </p:nvSpPr>
        <p:spPr>
          <a:xfrm>
            <a:off x="3422252" y="2024278"/>
            <a:ext cx="93234" cy="932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88900">
            <a:solidFill>
              <a:schemeClr val="accent1"/>
            </a:solidFill>
            <a:miter lim="400000"/>
          </a:ln>
        </p:spPr>
        <p:txBody>
          <a:bodyPr anchor="ctr"/>
          <a:lstStyle/>
          <a:p>
            <a:pPr algn="ctr"/>
            <a:endParaRPr sz="2800" dirty="0"/>
          </a:p>
        </p:txBody>
      </p:sp>
      <p:sp>
        <p:nvSpPr>
          <p:cNvPr id="14" name="Freeform: Shape 11"/>
          <p:cNvSpPr/>
          <p:nvPr/>
        </p:nvSpPr>
        <p:spPr>
          <a:xfrm>
            <a:off x="4523815" y="1640342"/>
            <a:ext cx="93234" cy="932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88900">
            <a:solidFill>
              <a:schemeClr val="accent1"/>
            </a:solidFill>
            <a:miter lim="400000"/>
          </a:ln>
        </p:spPr>
        <p:txBody>
          <a:bodyPr anchor="ctr"/>
          <a:lstStyle/>
          <a:p>
            <a:pPr algn="ctr"/>
            <a:endParaRPr sz="2800"/>
          </a:p>
        </p:txBody>
      </p:sp>
      <p:sp>
        <p:nvSpPr>
          <p:cNvPr id="15" name="Rectangle 12"/>
          <p:cNvSpPr/>
          <p:nvPr/>
        </p:nvSpPr>
        <p:spPr>
          <a:xfrm>
            <a:off x="2441165" y="1993025"/>
            <a:ext cx="710749" cy="155739"/>
          </a:xfrm>
          <a:prstGeom prst="rect">
            <a:avLst/>
          </a:prstGeom>
          <a:ln w="12700">
            <a:miter lim="400000"/>
          </a:ln>
        </p:spPr>
        <p:txBody>
          <a:bodyPr wrap="none" lIns="25400" tIns="25400" rIns="25400" bIns="25400" anchor="ctr">
            <a:noAutofit/>
          </a:bodyPr>
          <a:lstStyle/>
          <a:p>
            <a:pPr lvl="0">
              <a:defRPr sz="1800" b="0">
                <a:solidFill>
                  <a:srgbClr val="000000"/>
                </a:solidFill>
              </a:defRPr>
            </a:pPr>
            <a:r>
              <a:rPr lang="zh-CN" altLang="en-US" sz="1050" dirty="0"/>
              <a:t>标题文本预设</a:t>
            </a:r>
            <a:endParaRPr lang="zh-CN" altLang="en-US" sz="1050" dirty="0"/>
          </a:p>
        </p:txBody>
      </p:sp>
      <p:sp>
        <p:nvSpPr>
          <p:cNvPr id="16" name="Rectangle 13"/>
          <p:cNvSpPr/>
          <p:nvPr/>
        </p:nvSpPr>
        <p:spPr>
          <a:xfrm>
            <a:off x="2441165" y="3300283"/>
            <a:ext cx="710749" cy="155739"/>
          </a:xfrm>
          <a:prstGeom prst="rect">
            <a:avLst/>
          </a:prstGeom>
          <a:ln w="12700">
            <a:miter lim="400000"/>
          </a:ln>
        </p:spPr>
        <p:txBody>
          <a:bodyPr wrap="none" lIns="25400" tIns="25400" rIns="25400" bIns="25400" anchor="ctr">
            <a:noAutofit/>
          </a:bodyPr>
          <a:lstStyle/>
          <a:p>
            <a:pPr lvl="0">
              <a:defRPr sz="1800" b="0">
                <a:solidFill>
                  <a:srgbClr val="000000"/>
                </a:solidFill>
              </a:defRPr>
            </a:pPr>
            <a:r>
              <a:rPr lang="zh-CN" altLang="en-US" sz="1050" dirty="0"/>
              <a:t>标题文本预设</a:t>
            </a:r>
            <a:endParaRPr lang="zh-CN" altLang="en-US" sz="1050" dirty="0"/>
          </a:p>
        </p:txBody>
      </p:sp>
      <p:sp>
        <p:nvSpPr>
          <p:cNvPr id="17" name="Rectangle 14"/>
          <p:cNvSpPr/>
          <p:nvPr/>
        </p:nvSpPr>
        <p:spPr>
          <a:xfrm>
            <a:off x="4127399" y="4224013"/>
            <a:ext cx="710749" cy="155739"/>
          </a:xfrm>
          <a:prstGeom prst="rect">
            <a:avLst/>
          </a:prstGeom>
          <a:ln w="12700">
            <a:miter lim="400000"/>
          </a:ln>
        </p:spPr>
        <p:txBody>
          <a:bodyPr wrap="none" lIns="25400" tIns="25400" rIns="25400" bIns="25400" anchor="ctr">
            <a:noAutofit/>
          </a:bodyPr>
          <a:lstStyle/>
          <a:p>
            <a:pPr lvl="0">
              <a:defRPr sz="1800" b="0">
                <a:solidFill>
                  <a:srgbClr val="000000"/>
                </a:solidFill>
              </a:defRPr>
            </a:pPr>
            <a:r>
              <a:rPr lang="zh-CN" altLang="en-US" sz="1050" dirty="0"/>
              <a:t>标题文本预设</a:t>
            </a:r>
            <a:endParaRPr lang="zh-CN" altLang="en-US" sz="1050" dirty="0"/>
          </a:p>
        </p:txBody>
      </p:sp>
      <p:sp>
        <p:nvSpPr>
          <p:cNvPr id="18" name="Rectangle 15"/>
          <p:cNvSpPr/>
          <p:nvPr/>
        </p:nvSpPr>
        <p:spPr>
          <a:xfrm>
            <a:off x="4127399" y="1091841"/>
            <a:ext cx="710749" cy="155739"/>
          </a:xfrm>
          <a:prstGeom prst="rect">
            <a:avLst/>
          </a:prstGeom>
          <a:ln w="12700">
            <a:miter lim="400000"/>
          </a:ln>
        </p:spPr>
        <p:txBody>
          <a:bodyPr wrap="none" lIns="25400" tIns="25400" rIns="25400" bIns="25400" anchor="ctr">
            <a:noAutofit/>
          </a:bodyPr>
          <a:lstStyle/>
          <a:p>
            <a:pPr lvl="0">
              <a:defRPr sz="1800" b="0">
                <a:solidFill>
                  <a:srgbClr val="000000"/>
                </a:solidFill>
              </a:defRPr>
            </a:pPr>
            <a:r>
              <a:rPr lang="zh-CN" altLang="en-US" sz="1050" dirty="0"/>
              <a:t>标题文本预设</a:t>
            </a:r>
            <a:endParaRPr lang="zh-CN" altLang="en-US" sz="1050" dirty="0"/>
          </a:p>
        </p:txBody>
      </p:sp>
      <p:sp>
        <p:nvSpPr>
          <p:cNvPr id="19" name="Rectangle 16"/>
          <p:cNvSpPr/>
          <p:nvPr/>
        </p:nvSpPr>
        <p:spPr>
          <a:xfrm>
            <a:off x="5801797" y="1955617"/>
            <a:ext cx="710749" cy="155739"/>
          </a:xfrm>
          <a:prstGeom prst="rect">
            <a:avLst/>
          </a:prstGeom>
          <a:ln w="12700">
            <a:miter lim="400000"/>
          </a:ln>
        </p:spPr>
        <p:txBody>
          <a:bodyPr wrap="none" lIns="25400" tIns="25400" rIns="25400" bIns="25400" anchor="ctr">
            <a:noAutofit/>
          </a:bodyPr>
          <a:lstStyle/>
          <a:p>
            <a:pPr lvl="0">
              <a:defRPr sz="1800" b="0">
                <a:solidFill>
                  <a:srgbClr val="000000"/>
                </a:solidFill>
              </a:defRPr>
            </a:pPr>
            <a:r>
              <a:rPr lang="zh-CN" altLang="en-US" sz="1050" dirty="0"/>
              <a:t>标题文本预设</a:t>
            </a:r>
            <a:endParaRPr lang="zh-CN" altLang="en-US" sz="1050" dirty="0"/>
          </a:p>
        </p:txBody>
      </p:sp>
      <p:sp>
        <p:nvSpPr>
          <p:cNvPr id="20" name="Rectangle 17"/>
          <p:cNvSpPr/>
          <p:nvPr/>
        </p:nvSpPr>
        <p:spPr>
          <a:xfrm>
            <a:off x="5824469" y="3237608"/>
            <a:ext cx="710749" cy="155739"/>
          </a:xfrm>
          <a:prstGeom prst="rect">
            <a:avLst/>
          </a:prstGeom>
          <a:ln w="12700">
            <a:miter lim="400000"/>
          </a:ln>
        </p:spPr>
        <p:txBody>
          <a:bodyPr wrap="none" lIns="25400" tIns="25400" rIns="25400" bIns="25400" anchor="ctr">
            <a:noAutofit/>
          </a:bodyPr>
          <a:lstStyle/>
          <a:p>
            <a:pPr lvl="0">
              <a:defRPr sz="1800" b="0">
                <a:solidFill>
                  <a:srgbClr val="000000"/>
                </a:solidFill>
              </a:defRPr>
            </a:pPr>
            <a:r>
              <a:rPr lang="zh-CN" altLang="en-US" sz="1050"/>
              <a:t>标题文本预设</a:t>
            </a:r>
            <a:endParaRPr lang="zh-CN" altLang="en-US" sz="1050"/>
          </a:p>
        </p:txBody>
      </p:sp>
      <p:grpSp>
        <p:nvGrpSpPr>
          <p:cNvPr id="27" name="组合 26"/>
          <p:cNvGrpSpPr/>
          <p:nvPr/>
        </p:nvGrpSpPr>
        <p:grpSpPr>
          <a:xfrm>
            <a:off x="4208326" y="2350445"/>
            <a:ext cx="710749" cy="710748"/>
            <a:chOff x="4208326" y="2350445"/>
            <a:chExt cx="710749" cy="710748"/>
          </a:xfrm>
        </p:grpSpPr>
        <p:sp>
          <p:nvSpPr>
            <p:cNvPr id="21" name="Freeform: Shape 18"/>
            <p:cNvSpPr/>
            <p:nvPr/>
          </p:nvSpPr>
          <p:spPr>
            <a:xfrm>
              <a:off x="4208326" y="2350445"/>
              <a:ext cx="710749" cy="7107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800"/>
            </a:p>
          </p:txBody>
        </p:sp>
        <p:sp>
          <p:nvSpPr>
            <p:cNvPr id="22" name="Freeform: Shape 20"/>
            <p:cNvSpPr/>
            <p:nvPr/>
          </p:nvSpPr>
          <p:spPr>
            <a:xfrm>
              <a:off x="4435260" y="2546045"/>
              <a:ext cx="267787" cy="346144"/>
            </a:xfrm>
            <a:custGeom>
              <a:avLst/>
              <a:gdLst>
                <a:gd name="connsiteX0" fmla="*/ 43815 w 258763"/>
                <a:gd name="connsiteY0" fmla="*/ 130175 h 330201"/>
                <a:gd name="connsiteX1" fmla="*/ 28575 w 258763"/>
                <a:gd name="connsiteY1" fmla="*/ 147060 h 330201"/>
                <a:gd name="connsiteX2" fmla="*/ 28575 w 258763"/>
                <a:gd name="connsiteY2" fmla="*/ 227590 h 330201"/>
                <a:gd name="connsiteX3" fmla="*/ 43815 w 258763"/>
                <a:gd name="connsiteY3" fmla="*/ 244475 h 330201"/>
                <a:gd name="connsiteX4" fmla="*/ 60325 w 258763"/>
                <a:gd name="connsiteY4" fmla="*/ 227590 h 330201"/>
                <a:gd name="connsiteX5" fmla="*/ 60325 w 258763"/>
                <a:gd name="connsiteY5" fmla="*/ 147060 h 330201"/>
                <a:gd name="connsiteX6" fmla="*/ 43815 w 258763"/>
                <a:gd name="connsiteY6" fmla="*/ 130175 h 330201"/>
                <a:gd name="connsiteX7" fmla="*/ 221457 w 258763"/>
                <a:gd name="connsiteY7" fmla="*/ 98425 h 330201"/>
                <a:gd name="connsiteX8" fmla="*/ 211138 w 258763"/>
                <a:gd name="connsiteY8" fmla="*/ 110021 h 330201"/>
                <a:gd name="connsiteX9" fmla="*/ 211138 w 258763"/>
                <a:gd name="connsiteY9" fmla="*/ 265918 h 330201"/>
                <a:gd name="connsiteX10" fmla="*/ 221457 w 258763"/>
                <a:gd name="connsiteY10" fmla="*/ 276225 h 330201"/>
                <a:gd name="connsiteX11" fmla="*/ 231776 w 258763"/>
                <a:gd name="connsiteY11" fmla="*/ 265918 h 330201"/>
                <a:gd name="connsiteX12" fmla="*/ 231776 w 258763"/>
                <a:gd name="connsiteY12" fmla="*/ 110021 h 330201"/>
                <a:gd name="connsiteX13" fmla="*/ 221457 w 258763"/>
                <a:gd name="connsiteY13" fmla="*/ 98425 h 330201"/>
                <a:gd name="connsiteX14" fmla="*/ 80216 w 258763"/>
                <a:gd name="connsiteY14" fmla="*/ 71438 h 330201"/>
                <a:gd name="connsiteX15" fmla="*/ 236768 w 258763"/>
                <a:gd name="connsiteY15" fmla="*/ 71438 h 330201"/>
                <a:gd name="connsiteX16" fmla="*/ 258763 w 258763"/>
                <a:gd name="connsiteY16" fmla="*/ 93324 h 330201"/>
                <a:gd name="connsiteX17" fmla="*/ 258763 w 258763"/>
                <a:gd name="connsiteY17" fmla="*/ 274844 h 330201"/>
                <a:gd name="connsiteX18" fmla="*/ 204423 w 258763"/>
                <a:gd name="connsiteY18" fmla="*/ 330201 h 330201"/>
                <a:gd name="connsiteX19" fmla="*/ 113856 w 258763"/>
                <a:gd name="connsiteY19" fmla="*/ 330201 h 330201"/>
                <a:gd name="connsiteX20" fmla="*/ 59515 w 258763"/>
                <a:gd name="connsiteY20" fmla="*/ 274844 h 330201"/>
                <a:gd name="connsiteX21" fmla="*/ 59515 w 258763"/>
                <a:gd name="connsiteY21" fmla="*/ 267120 h 330201"/>
                <a:gd name="connsiteX22" fmla="*/ 42696 w 258763"/>
                <a:gd name="connsiteY22" fmla="*/ 270982 h 330201"/>
                <a:gd name="connsiteX23" fmla="*/ 0 w 258763"/>
                <a:gd name="connsiteY23" fmla="*/ 227211 h 330201"/>
                <a:gd name="connsiteX24" fmla="*/ 0 w 258763"/>
                <a:gd name="connsiteY24" fmla="*/ 147394 h 330201"/>
                <a:gd name="connsiteX25" fmla="*/ 42696 w 258763"/>
                <a:gd name="connsiteY25" fmla="*/ 103623 h 330201"/>
                <a:gd name="connsiteX26" fmla="*/ 59515 w 258763"/>
                <a:gd name="connsiteY26" fmla="*/ 107485 h 330201"/>
                <a:gd name="connsiteX27" fmla="*/ 59515 w 258763"/>
                <a:gd name="connsiteY27" fmla="*/ 93324 h 330201"/>
                <a:gd name="connsiteX28" fmla="*/ 80216 w 258763"/>
                <a:gd name="connsiteY28" fmla="*/ 71438 h 330201"/>
                <a:gd name="connsiteX29" fmla="*/ 107950 w 258763"/>
                <a:gd name="connsiteY29" fmla="*/ 0 h 330201"/>
                <a:gd name="connsiteX30" fmla="*/ 109247 w 258763"/>
                <a:gd name="connsiteY30" fmla="*/ 1290 h 330201"/>
                <a:gd name="connsiteX31" fmla="*/ 113139 w 258763"/>
                <a:gd name="connsiteY31" fmla="*/ 2580 h 330201"/>
                <a:gd name="connsiteX32" fmla="*/ 119624 w 258763"/>
                <a:gd name="connsiteY32" fmla="*/ 5160 h 330201"/>
                <a:gd name="connsiteX33" fmla="*/ 126110 w 258763"/>
                <a:gd name="connsiteY33" fmla="*/ 7739 h 330201"/>
                <a:gd name="connsiteX34" fmla="*/ 144269 w 258763"/>
                <a:gd name="connsiteY34" fmla="*/ 12899 h 330201"/>
                <a:gd name="connsiteX35" fmla="*/ 145566 w 258763"/>
                <a:gd name="connsiteY35" fmla="*/ 12899 h 330201"/>
                <a:gd name="connsiteX36" fmla="*/ 146863 w 258763"/>
                <a:gd name="connsiteY36" fmla="*/ 14189 h 330201"/>
                <a:gd name="connsiteX37" fmla="*/ 148161 w 258763"/>
                <a:gd name="connsiteY37" fmla="*/ 14189 h 330201"/>
                <a:gd name="connsiteX38" fmla="*/ 149458 w 258763"/>
                <a:gd name="connsiteY38" fmla="*/ 14189 h 330201"/>
                <a:gd name="connsiteX39" fmla="*/ 152052 w 258763"/>
                <a:gd name="connsiteY39" fmla="*/ 14189 h 330201"/>
                <a:gd name="connsiteX40" fmla="*/ 154646 w 258763"/>
                <a:gd name="connsiteY40" fmla="*/ 15478 h 330201"/>
                <a:gd name="connsiteX41" fmla="*/ 155943 w 258763"/>
                <a:gd name="connsiteY41" fmla="*/ 15478 h 330201"/>
                <a:gd name="connsiteX42" fmla="*/ 157240 w 258763"/>
                <a:gd name="connsiteY42" fmla="*/ 15478 h 330201"/>
                <a:gd name="connsiteX43" fmla="*/ 158537 w 258763"/>
                <a:gd name="connsiteY43" fmla="*/ 16768 h 330201"/>
                <a:gd name="connsiteX44" fmla="*/ 159835 w 258763"/>
                <a:gd name="connsiteY44" fmla="*/ 16768 h 330201"/>
                <a:gd name="connsiteX45" fmla="*/ 162429 w 258763"/>
                <a:gd name="connsiteY45" fmla="*/ 16768 h 330201"/>
                <a:gd name="connsiteX46" fmla="*/ 165023 w 258763"/>
                <a:gd name="connsiteY46" fmla="*/ 18058 h 330201"/>
                <a:gd name="connsiteX47" fmla="*/ 166320 w 258763"/>
                <a:gd name="connsiteY47" fmla="*/ 18058 h 330201"/>
                <a:gd name="connsiteX48" fmla="*/ 167617 w 258763"/>
                <a:gd name="connsiteY48" fmla="*/ 18058 h 330201"/>
                <a:gd name="connsiteX49" fmla="*/ 168914 w 258763"/>
                <a:gd name="connsiteY49" fmla="*/ 18058 h 330201"/>
                <a:gd name="connsiteX50" fmla="*/ 170211 w 258763"/>
                <a:gd name="connsiteY50" fmla="*/ 18058 h 330201"/>
                <a:gd name="connsiteX51" fmla="*/ 176697 w 258763"/>
                <a:gd name="connsiteY51" fmla="*/ 20638 h 330201"/>
                <a:gd name="connsiteX52" fmla="*/ 188371 w 258763"/>
                <a:gd name="connsiteY52" fmla="*/ 24507 h 330201"/>
                <a:gd name="connsiteX53" fmla="*/ 193559 w 258763"/>
                <a:gd name="connsiteY53" fmla="*/ 27087 h 330201"/>
                <a:gd name="connsiteX54" fmla="*/ 194856 w 258763"/>
                <a:gd name="connsiteY54" fmla="*/ 28377 h 330201"/>
                <a:gd name="connsiteX55" fmla="*/ 196154 w 258763"/>
                <a:gd name="connsiteY55" fmla="*/ 29667 h 330201"/>
                <a:gd name="connsiteX56" fmla="*/ 197451 w 258763"/>
                <a:gd name="connsiteY56" fmla="*/ 29667 h 330201"/>
                <a:gd name="connsiteX57" fmla="*/ 198748 w 258763"/>
                <a:gd name="connsiteY57" fmla="*/ 30957 h 330201"/>
                <a:gd name="connsiteX58" fmla="*/ 207828 w 258763"/>
                <a:gd name="connsiteY58" fmla="*/ 38696 h 330201"/>
                <a:gd name="connsiteX59" fmla="*/ 213016 w 258763"/>
                <a:gd name="connsiteY59" fmla="*/ 47725 h 330201"/>
                <a:gd name="connsiteX60" fmla="*/ 214313 w 258763"/>
                <a:gd name="connsiteY60" fmla="*/ 55464 h 330201"/>
                <a:gd name="connsiteX61" fmla="*/ 214313 w 258763"/>
                <a:gd name="connsiteY61" fmla="*/ 58044 h 330201"/>
                <a:gd name="connsiteX62" fmla="*/ 213016 w 258763"/>
                <a:gd name="connsiteY62" fmla="*/ 59334 h 330201"/>
                <a:gd name="connsiteX63" fmla="*/ 213016 w 258763"/>
                <a:gd name="connsiteY63" fmla="*/ 60623 h 330201"/>
                <a:gd name="connsiteX64" fmla="*/ 213016 w 258763"/>
                <a:gd name="connsiteY64" fmla="*/ 61913 h 330201"/>
                <a:gd name="connsiteX65" fmla="*/ 211719 w 258763"/>
                <a:gd name="connsiteY65" fmla="*/ 60623 h 330201"/>
                <a:gd name="connsiteX66" fmla="*/ 210422 w 258763"/>
                <a:gd name="connsiteY66" fmla="*/ 59334 h 330201"/>
                <a:gd name="connsiteX67" fmla="*/ 209125 w 258763"/>
                <a:gd name="connsiteY67" fmla="*/ 58044 h 330201"/>
                <a:gd name="connsiteX68" fmla="*/ 203936 w 258763"/>
                <a:gd name="connsiteY68" fmla="*/ 54174 h 330201"/>
                <a:gd name="connsiteX69" fmla="*/ 197451 w 258763"/>
                <a:gd name="connsiteY69" fmla="*/ 51594 h 330201"/>
                <a:gd name="connsiteX70" fmla="*/ 189668 w 258763"/>
                <a:gd name="connsiteY70" fmla="*/ 50305 h 330201"/>
                <a:gd name="connsiteX71" fmla="*/ 187074 w 258763"/>
                <a:gd name="connsiteY71" fmla="*/ 50305 h 330201"/>
                <a:gd name="connsiteX72" fmla="*/ 184480 w 258763"/>
                <a:gd name="connsiteY72" fmla="*/ 49015 h 330201"/>
                <a:gd name="connsiteX73" fmla="*/ 180588 w 258763"/>
                <a:gd name="connsiteY73" fmla="*/ 47725 h 330201"/>
                <a:gd name="connsiteX74" fmla="*/ 170211 w 258763"/>
                <a:gd name="connsiteY74" fmla="*/ 46435 h 330201"/>
                <a:gd name="connsiteX75" fmla="*/ 165023 w 258763"/>
                <a:gd name="connsiteY75" fmla="*/ 45145 h 330201"/>
                <a:gd name="connsiteX76" fmla="*/ 163726 w 258763"/>
                <a:gd name="connsiteY76" fmla="*/ 45145 h 330201"/>
                <a:gd name="connsiteX77" fmla="*/ 162429 w 258763"/>
                <a:gd name="connsiteY77" fmla="*/ 45145 h 330201"/>
                <a:gd name="connsiteX78" fmla="*/ 159835 w 258763"/>
                <a:gd name="connsiteY78" fmla="*/ 43855 h 330201"/>
                <a:gd name="connsiteX79" fmla="*/ 158537 w 258763"/>
                <a:gd name="connsiteY79" fmla="*/ 43855 h 330201"/>
                <a:gd name="connsiteX80" fmla="*/ 155943 w 258763"/>
                <a:gd name="connsiteY80" fmla="*/ 42565 h 330201"/>
                <a:gd name="connsiteX81" fmla="*/ 152052 w 258763"/>
                <a:gd name="connsiteY81" fmla="*/ 42565 h 330201"/>
                <a:gd name="connsiteX82" fmla="*/ 149458 w 258763"/>
                <a:gd name="connsiteY82" fmla="*/ 41276 h 330201"/>
                <a:gd name="connsiteX83" fmla="*/ 146863 w 258763"/>
                <a:gd name="connsiteY83" fmla="*/ 39986 h 330201"/>
                <a:gd name="connsiteX84" fmla="*/ 135189 w 258763"/>
                <a:gd name="connsiteY84" fmla="*/ 34826 h 330201"/>
                <a:gd name="connsiteX85" fmla="*/ 124813 w 258763"/>
                <a:gd name="connsiteY85" fmla="*/ 27087 h 330201"/>
                <a:gd name="connsiteX86" fmla="*/ 117030 w 258763"/>
                <a:gd name="connsiteY86" fmla="*/ 19348 h 330201"/>
                <a:gd name="connsiteX87" fmla="*/ 111841 w 258763"/>
                <a:gd name="connsiteY87" fmla="*/ 12899 h 330201"/>
                <a:gd name="connsiteX88" fmla="*/ 109247 w 258763"/>
                <a:gd name="connsiteY88" fmla="*/ 6450 h 330201"/>
                <a:gd name="connsiteX89" fmla="*/ 107950 w 258763"/>
                <a:gd name="connsiteY89" fmla="*/ 1290 h 330201"/>
                <a:gd name="connsiteX90" fmla="*/ 107950 w 258763"/>
                <a:gd name="connsiteY90" fmla="*/ 0 h 330201"/>
                <a:gd name="connsiteX91" fmla="*/ 9525 w 258763"/>
                <a:gd name="connsiteY91" fmla="*/ 0 h 330201"/>
                <a:gd name="connsiteX92" fmla="*/ 10822 w 258763"/>
                <a:gd name="connsiteY92" fmla="*/ 1290 h 330201"/>
                <a:gd name="connsiteX93" fmla="*/ 14713 w 258763"/>
                <a:gd name="connsiteY93" fmla="*/ 2580 h 330201"/>
                <a:gd name="connsiteX94" fmla="*/ 19902 w 258763"/>
                <a:gd name="connsiteY94" fmla="*/ 5160 h 330201"/>
                <a:gd name="connsiteX95" fmla="*/ 27684 w 258763"/>
                <a:gd name="connsiteY95" fmla="*/ 7739 h 330201"/>
                <a:gd name="connsiteX96" fmla="*/ 45844 w 258763"/>
                <a:gd name="connsiteY96" fmla="*/ 12899 h 330201"/>
                <a:gd name="connsiteX97" fmla="*/ 47141 w 258763"/>
                <a:gd name="connsiteY97" fmla="*/ 12899 h 330201"/>
                <a:gd name="connsiteX98" fmla="*/ 48438 w 258763"/>
                <a:gd name="connsiteY98" fmla="*/ 12899 h 330201"/>
                <a:gd name="connsiteX99" fmla="*/ 48438 w 258763"/>
                <a:gd name="connsiteY99" fmla="*/ 14189 h 330201"/>
                <a:gd name="connsiteX100" fmla="*/ 49735 w 258763"/>
                <a:gd name="connsiteY100" fmla="*/ 14189 h 330201"/>
                <a:gd name="connsiteX101" fmla="*/ 52329 w 258763"/>
                <a:gd name="connsiteY101" fmla="*/ 14189 h 330201"/>
                <a:gd name="connsiteX102" fmla="*/ 54924 w 258763"/>
                <a:gd name="connsiteY102" fmla="*/ 15478 h 330201"/>
                <a:gd name="connsiteX103" fmla="*/ 56221 w 258763"/>
                <a:gd name="connsiteY103" fmla="*/ 15478 h 330201"/>
                <a:gd name="connsiteX104" fmla="*/ 57518 w 258763"/>
                <a:gd name="connsiteY104" fmla="*/ 15478 h 330201"/>
                <a:gd name="connsiteX105" fmla="*/ 58815 w 258763"/>
                <a:gd name="connsiteY105" fmla="*/ 15478 h 330201"/>
                <a:gd name="connsiteX106" fmla="*/ 60112 w 258763"/>
                <a:gd name="connsiteY106" fmla="*/ 16768 h 330201"/>
                <a:gd name="connsiteX107" fmla="*/ 62706 w 258763"/>
                <a:gd name="connsiteY107" fmla="*/ 16768 h 330201"/>
                <a:gd name="connsiteX108" fmla="*/ 65301 w 258763"/>
                <a:gd name="connsiteY108" fmla="*/ 18058 h 330201"/>
                <a:gd name="connsiteX109" fmla="*/ 66598 w 258763"/>
                <a:gd name="connsiteY109" fmla="*/ 18058 h 330201"/>
                <a:gd name="connsiteX110" fmla="*/ 69192 w 258763"/>
                <a:gd name="connsiteY110" fmla="*/ 18058 h 330201"/>
                <a:gd name="connsiteX111" fmla="*/ 70489 w 258763"/>
                <a:gd name="connsiteY111" fmla="*/ 18058 h 330201"/>
                <a:gd name="connsiteX112" fmla="*/ 71786 w 258763"/>
                <a:gd name="connsiteY112" fmla="*/ 18058 h 330201"/>
                <a:gd name="connsiteX113" fmla="*/ 76975 w 258763"/>
                <a:gd name="connsiteY113" fmla="*/ 20638 h 330201"/>
                <a:gd name="connsiteX114" fmla="*/ 89946 w 258763"/>
                <a:gd name="connsiteY114" fmla="*/ 24507 h 330201"/>
                <a:gd name="connsiteX115" fmla="*/ 95134 w 258763"/>
                <a:gd name="connsiteY115" fmla="*/ 27087 h 330201"/>
                <a:gd name="connsiteX116" fmla="*/ 96431 w 258763"/>
                <a:gd name="connsiteY116" fmla="*/ 28377 h 330201"/>
                <a:gd name="connsiteX117" fmla="*/ 97728 w 258763"/>
                <a:gd name="connsiteY117" fmla="*/ 28377 h 330201"/>
                <a:gd name="connsiteX118" fmla="*/ 99025 w 258763"/>
                <a:gd name="connsiteY118" fmla="*/ 29667 h 330201"/>
                <a:gd name="connsiteX119" fmla="*/ 100323 w 258763"/>
                <a:gd name="connsiteY119" fmla="*/ 30957 h 330201"/>
                <a:gd name="connsiteX120" fmla="*/ 108105 w 258763"/>
                <a:gd name="connsiteY120" fmla="*/ 38696 h 330201"/>
                <a:gd name="connsiteX121" fmla="*/ 113294 w 258763"/>
                <a:gd name="connsiteY121" fmla="*/ 47725 h 330201"/>
                <a:gd name="connsiteX122" fmla="*/ 114591 w 258763"/>
                <a:gd name="connsiteY122" fmla="*/ 55464 h 330201"/>
                <a:gd name="connsiteX123" fmla="*/ 114591 w 258763"/>
                <a:gd name="connsiteY123" fmla="*/ 58044 h 330201"/>
                <a:gd name="connsiteX124" fmla="*/ 114591 w 258763"/>
                <a:gd name="connsiteY124" fmla="*/ 59334 h 330201"/>
                <a:gd name="connsiteX125" fmla="*/ 114591 w 258763"/>
                <a:gd name="connsiteY125" fmla="*/ 60623 h 330201"/>
                <a:gd name="connsiteX126" fmla="*/ 113294 w 258763"/>
                <a:gd name="connsiteY126" fmla="*/ 61913 h 330201"/>
                <a:gd name="connsiteX127" fmla="*/ 111997 w 258763"/>
                <a:gd name="connsiteY127" fmla="*/ 60623 h 330201"/>
                <a:gd name="connsiteX128" fmla="*/ 111997 w 258763"/>
                <a:gd name="connsiteY128" fmla="*/ 59334 h 330201"/>
                <a:gd name="connsiteX129" fmla="*/ 110700 w 258763"/>
                <a:gd name="connsiteY129" fmla="*/ 58044 h 330201"/>
                <a:gd name="connsiteX130" fmla="*/ 109403 w 258763"/>
                <a:gd name="connsiteY130" fmla="*/ 58044 h 330201"/>
                <a:gd name="connsiteX131" fmla="*/ 104214 w 258763"/>
                <a:gd name="connsiteY131" fmla="*/ 54174 h 330201"/>
                <a:gd name="connsiteX132" fmla="*/ 97728 w 258763"/>
                <a:gd name="connsiteY132" fmla="*/ 51594 h 330201"/>
                <a:gd name="connsiteX133" fmla="*/ 89946 w 258763"/>
                <a:gd name="connsiteY133" fmla="*/ 50305 h 330201"/>
                <a:gd name="connsiteX134" fmla="*/ 88649 w 258763"/>
                <a:gd name="connsiteY134" fmla="*/ 50305 h 330201"/>
                <a:gd name="connsiteX135" fmla="*/ 86054 w 258763"/>
                <a:gd name="connsiteY135" fmla="*/ 49015 h 330201"/>
                <a:gd name="connsiteX136" fmla="*/ 80866 w 258763"/>
                <a:gd name="connsiteY136" fmla="*/ 47725 h 330201"/>
                <a:gd name="connsiteX137" fmla="*/ 71786 w 258763"/>
                <a:gd name="connsiteY137" fmla="*/ 46435 h 330201"/>
                <a:gd name="connsiteX138" fmla="*/ 66598 w 258763"/>
                <a:gd name="connsiteY138" fmla="*/ 45145 h 330201"/>
                <a:gd name="connsiteX139" fmla="*/ 65301 w 258763"/>
                <a:gd name="connsiteY139" fmla="*/ 45145 h 330201"/>
                <a:gd name="connsiteX140" fmla="*/ 64003 w 258763"/>
                <a:gd name="connsiteY140" fmla="*/ 45145 h 330201"/>
                <a:gd name="connsiteX141" fmla="*/ 62706 w 258763"/>
                <a:gd name="connsiteY141" fmla="*/ 45145 h 330201"/>
                <a:gd name="connsiteX142" fmla="*/ 61409 w 258763"/>
                <a:gd name="connsiteY142" fmla="*/ 43855 h 330201"/>
                <a:gd name="connsiteX143" fmla="*/ 60112 w 258763"/>
                <a:gd name="connsiteY143" fmla="*/ 43855 h 330201"/>
                <a:gd name="connsiteX144" fmla="*/ 56221 w 258763"/>
                <a:gd name="connsiteY144" fmla="*/ 42565 h 330201"/>
                <a:gd name="connsiteX145" fmla="*/ 53627 w 258763"/>
                <a:gd name="connsiteY145" fmla="*/ 42565 h 330201"/>
                <a:gd name="connsiteX146" fmla="*/ 51032 w 258763"/>
                <a:gd name="connsiteY146" fmla="*/ 41276 h 330201"/>
                <a:gd name="connsiteX147" fmla="*/ 47141 w 258763"/>
                <a:gd name="connsiteY147" fmla="*/ 39986 h 330201"/>
                <a:gd name="connsiteX148" fmla="*/ 36764 w 258763"/>
                <a:gd name="connsiteY148" fmla="*/ 34826 h 330201"/>
                <a:gd name="connsiteX149" fmla="*/ 26387 w 258763"/>
                <a:gd name="connsiteY149" fmla="*/ 27087 h 330201"/>
                <a:gd name="connsiteX150" fmla="*/ 18605 w 258763"/>
                <a:gd name="connsiteY150" fmla="*/ 19348 h 330201"/>
                <a:gd name="connsiteX151" fmla="*/ 13416 w 258763"/>
                <a:gd name="connsiteY151" fmla="*/ 12899 h 330201"/>
                <a:gd name="connsiteX152" fmla="*/ 10822 w 258763"/>
                <a:gd name="connsiteY152" fmla="*/ 6450 h 330201"/>
                <a:gd name="connsiteX153" fmla="*/ 9525 w 258763"/>
                <a:gd name="connsiteY153" fmla="*/ 1290 h 330201"/>
                <a:gd name="connsiteX154" fmla="*/ 9525 w 258763"/>
                <a:gd name="connsiteY154" fmla="*/ 0 h 330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</a:cxnLst>
              <a:rect l="l" t="t" r="r" b="b"/>
              <a:pathLst>
                <a:path w="258763" h="330201">
                  <a:moveTo>
                    <a:pt x="43815" y="130175"/>
                  </a:moveTo>
                  <a:cubicBezTo>
                    <a:pt x="34925" y="130175"/>
                    <a:pt x="28575" y="137968"/>
                    <a:pt x="28575" y="147060"/>
                  </a:cubicBezTo>
                  <a:cubicBezTo>
                    <a:pt x="28575" y="147060"/>
                    <a:pt x="28575" y="147060"/>
                    <a:pt x="28575" y="227590"/>
                  </a:cubicBezTo>
                  <a:cubicBezTo>
                    <a:pt x="28575" y="236682"/>
                    <a:pt x="34925" y="244475"/>
                    <a:pt x="43815" y="244475"/>
                  </a:cubicBezTo>
                  <a:cubicBezTo>
                    <a:pt x="52705" y="244475"/>
                    <a:pt x="60325" y="236682"/>
                    <a:pt x="60325" y="227590"/>
                  </a:cubicBezTo>
                  <a:cubicBezTo>
                    <a:pt x="60325" y="227590"/>
                    <a:pt x="60325" y="227590"/>
                    <a:pt x="60325" y="147060"/>
                  </a:cubicBezTo>
                  <a:cubicBezTo>
                    <a:pt x="60325" y="137968"/>
                    <a:pt x="52705" y="130175"/>
                    <a:pt x="43815" y="130175"/>
                  </a:cubicBezTo>
                  <a:close/>
                  <a:moveTo>
                    <a:pt x="221457" y="98425"/>
                  </a:moveTo>
                  <a:cubicBezTo>
                    <a:pt x="215008" y="98425"/>
                    <a:pt x="211138" y="103579"/>
                    <a:pt x="211138" y="110021"/>
                  </a:cubicBezTo>
                  <a:lnTo>
                    <a:pt x="211138" y="265918"/>
                  </a:lnTo>
                  <a:cubicBezTo>
                    <a:pt x="211138" y="271072"/>
                    <a:pt x="215008" y="276225"/>
                    <a:pt x="221457" y="276225"/>
                  </a:cubicBezTo>
                  <a:cubicBezTo>
                    <a:pt x="227907" y="276225"/>
                    <a:pt x="231776" y="271072"/>
                    <a:pt x="231776" y="265918"/>
                  </a:cubicBezTo>
                  <a:cubicBezTo>
                    <a:pt x="231776" y="265918"/>
                    <a:pt x="231776" y="265918"/>
                    <a:pt x="231776" y="110021"/>
                  </a:cubicBezTo>
                  <a:cubicBezTo>
                    <a:pt x="231776" y="103579"/>
                    <a:pt x="227907" y="98425"/>
                    <a:pt x="221457" y="98425"/>
                  </a:cubicBezTo>
                  <a:close/>
                  <a:moveTo>
                    <a:pt x="80216" y="71438"/>
                  </a:moveTo>
                  <a:cubicBezTo>
                    <a:pt x="80216" y="71438"/>
                    <a:pt x="80216" y="71438"/>
                    <a:pt x="236768" y="71438"/>
                  </a:cubicBezTo>
                  <a:cubicBezTo>
                    <a:pt x="258763" y="71438"/>
                    <a:pt x="258763" y="71438"/>
                    <a:pt x="258763" y="93324"/>
                  </a:cubicBezTo>
                  <a:cubicBezTo>
                    <a:pt x="258763" y="93324"/>
                    <a:pt x="258763" y="93324"/>
                    <a:pt x="258763" y="274844"/>
                  </a:cubicBezTo>
                  <a:cubicBezTo>
                    <a:pt x="258763" y="330201"/>
                    <a:pt x="258763" y="330201"/>
                    <a:pt x="204423" y="330201"/>
                  </a:cubicBezTo>
                  <a:cubicBezTo>
                    <a:pt x="204423" y="330201"/>
                    <a:pt x="204423" y="330201"/>
                    <a:pt x="113856" y="330201"/>
                  </a:cubicBezTo>
                  <a:cubicBezTo>
                    <a:pt x="59515" y="330201"/>
                    <a:pt x="59515" y="330201"/>
                    <a:pt x="59515" y="274844"/>
                  </a:cubicBezTo>
                  <a:cubicBezTo>
                    <a:pt x="59515" y="274844"/>
                    <a:pt x="59515" y="274844"/>
                    <a:pt x="59515" y="267120"/>
                  </a:cubicBezTo>
                  <a:cubicBezTo>
                    <a:pt x="54340" y="269694"/>
                    <a:pt x="49165" y="270982"/>
                    <a:pt x="42696" y="270982"/>
                  </a:cubicBezTo>
                  <a:cubicBezTo>
                    <a:pt x="19407" y="270982"/>
                    <a:pt x="0" y="251671"/>
                    <a:pt x="0" y="227211"/>
                  </a:cubicBezTo>
                  <a:cubicBezTo>
                    <a:pt x="0" y="227211"/>
                    <a:pt x="0" y="227211"/>
                    <a:pt x="0" y="147394"/>
                  </a:cubicBezTo>
                  <a:cubicBezTo>
                    <a:pt x="0" y="122933"/>
                    <a:pt x="19407" y="103623"/>
                    <a:pt x="42696" y="103623"/>
                  </a:cubicBezTo>
                  <a:cubicBezTo>
                    <a:pt x="49165" y="103623"/>
                    <a:pt x="54340" y="104910"/>
                    <a:pt x="59515" y="107485"/>
                  </a:cubicBezTo>
                  <a:cubicBezTo>
                    <a:pt x="59515" y="107485"/>
                    <a:pt x="59515" y="107485"/>
                    <a:pt x="59515" y="93324"/>
                  </a:cubicBezTo>
                  <a:cubicBezTo>
                    <a:pt x="59515" y="71438"/>
                    <a:pt x="59515" y="71438"/>
                    <a:pt x="80216" y="71438"/>
                  </a:cubicBezTo>
                  <a:close/>
                  <a:moveTo>
                    <a:pt x="107950" y="0"/>
                  </a:moveTo>
                  <a:cubicBezTo>
                    <a:pt x="107950" y="0"/>
                    <a:pt x="107950" y="0"/>
                    <a:pt x="109247" y="1290"/>
                  </a:cubicBezTo>
                  <a:cubicBezTo>
                    <a:pt x="110544" y="1290"/>
                    <a:pt x="111841" y="2580"/>
                    <a:pt x="113139" y="2580"/>
                  </a:cubicBezTo>
                  <a:cubicBezTo>
                    <a:pt x="114436" y="3870"/>
                    <a:pt x="117030" y="3870"/>
                    <a:pt x="119624" y="5160"/>
                  </a:cubicBezTo>
                  <a:cubicBezTo>
                    <a:pt x="120921" y="6450"/>
                    <a:pt x="123515" y="6450"/>
                    <a:pt x="126110" y="7739"/>
                  </a:cubicBezTo>
                  <a:cubicBezTo>
                    <a:pt x="131298" y="10319"/>
                    <a:pt x="137784" y="11609"/>
                    <a:pt x="144269" y="12899"/>
                  </a:cubicBezTo>
                  <a:cubicBezTo>
                    <a:pt x="144269" y="12899"/>
                    <a:pt x="144269" y="12899"/>
                    <a:pt x="145566" y="12899"/>
                  </a:cubicBezTo>
                  <a:cubicBezTo>
                    <a:pt x="145566" y="12899"/>
                    <a:pt x="146863" y="12899"/>
                    <a:pt x="146863" y="14189"/>
                  </a:cubicBezTo>
                  <a:cubicBezTo>
                    <a:pt x="146863" y="14189"/>
                    <a:pt x="146863" y="14189"/>
                    <a:pt x="148161" y="14189"/>
                  </a:cubicBezTo>
                  <a:cubicBezTo>
                    <a:pt x="148161" y="14189"/>
                    <a:pt x="149458" y="14189"/>
                    <a:pt x="149458" y="14189"/>
                  </a:cubicBezTo>
                  <a:cubicBezTo>
                    <a:pt x="149458" y="14189"/>
                    <a:pt x="150755" y="14189"/>
                    <a:pt x="152052" y="14189"/>
                  </a:cubicBezTo>
                  <a:cubicBezTo>
                    <a:pt x="152052" y="15478"/>
                    <a:pt x="153349" y="15478"/>
                    <a:pt x="154646" y="15478"/>
                  </a:cubicBezTo>
                  <a:cubicBezTo>
                    <a:pt x="154646" y="15478"/>
                    <a:pt x="154646" y="15478"/>
                    <a:pt x="155943" y="15478"/>
                  </a:cubicBezTo>
                  <a:cubicBezTo>
                    <a:pt x="155943" y="15478"/>
                    <a:pt x="155943" y="15478"/>
                    <a:pt x="157240" y="15478"/>
                  </a:cubicBezTo>
                  <a:cubicBezTo>
                    <a:pt x="157240" y="15478"/>
                    <a:pt x="157240" y="15478"/>
                    <a:pt x="158537" y="16768"/>
                  </a:cubicBezTo>
                  <a:cubicBezTo>
                    <a:pt x="158537" y="16768"/>
                    <a:pt x="158537" y="16768"/>
                    <a:pt x="159835" y="16768"/>
                  </a:cubicBezTo>
                  <a:cubicBezTo>
                    <a:pt x="161132" y="16768"/>
                    <a:pt x="161132" y="16768"/>
                    <a:pt x="162429" y="16768"/>
                  </a:cubicBezTo>
                  <a:cubicBezTo>
                    <a:pt x="163726" y="16768"/>
                    <a:pt x="163726" y="16768"/>
                    <a:pt x="165023" y="18058"/>
                  </a:cubicBezTo>
                  <a:cubicBezTo>
                    <a:pt x="165023" y="18058"/>
                    <a:pt x="165023" y="18058"/>
                    <a:pt x="166320" y="18058"/>
                  </a:cubicBezTo>
                  <a:cubicBezTo>
                    <a:pt x="166320" y="18058"/>
                    <a:pt x="166320" y="18058"/>
                    <a:pt x="167617" y="18058"/>
                  </a:cubicBezTo>
                  <a:cubicBezTo>
                    <a:pt x="167617" y="18058"/>
                    <a:pt x="167617" y="18058"/>
                    <a:pt x="168914" y="18058"/>
                  </a:cubicBezTo>
                  <a:cubicBezTo>
                    <a:pt x="168914" y="18058"/>
                    <a:pt x="168914" y="18058"/>
                    <a:pt x="170211" y="18058"/>
                  </a:cubicBezTo>
                  <a:cubicBezTo>
                    <a:pt x="172806" y="19348"/>
                    <a:pt x="174103" y="19348"/>
                    <a:pt x="176697" y="20638"/>
                  </a:cubicBezTo>
                  <a:cubicBezTo>
                    <a:pt x="180588" y="21928"/>
                    <a:pt x="184480" y="23218"/>
                    <a:pt x="188371" y="24507"/>
                  </a:cubicBezTo>
                  <a:cubicBezTo>
                    <a:pt x="190965" y="25797"/>
                    <a:pt x="192262" y="25797"/>
                    <a:pt x="193559" y="27087"/>
                  </a:cubicBezTo>
                  <a:cubicBezTo>
                    <a:pt x="194856" y="28377"/>
                    <a:pt x="194856" y="28377"/>
                    <a:pt x="194856" y="28377"/>
                  </a:cubicBezTo>
                  <a:cubicBezTo>
                    <a:pt x="196154" y="28377"/>
                    <a:pt x="196154" y="28377"/>
                    <a:pt x="196154" y="29667"/>
                  </a:cubicBezTo>
                  <a:cubicBezTo>
                    <a:pt x="197451" y="29667"/>
                    <a:pt x="197451" y="29667"/>
                    <a:pt x="197451" y="29667"/>
                  </a:cubicBezTo>
                  <a:cubicBezTo>
                    <a:pt x="198748" y="29667"/>
                    <a:pt x="198748" y="30957"/>
                    <a:pt x="198748" y="30957"/>
                  </a:cubicBezTo>
                  <a:cubicBezTo>
                    <a:pt x="202639" y="33536"/>
                    <a:pt x="205233" y="36116"/>
                    <a:pt x="207828" y="38696"/>
                  </a:cubicBezTo>
                  <a:cubicBezTo>
                    <a:pt x="210422" y="41276"/>
                    <a:pt x="211719" y="45145"/>
                    <a:pt x="213016" y="47725"/>
                  </a:cubicBezTo>
                  <a:cubicBezTo>
                    <a:pt x="214313" y="50305"/>
                    <a:pt x="214313" y="52884"/>
                    <a:pt x="214313" y="55464"/>
                  </a:cubicBezTo>
                  <a:cubicBezTo>
                    <a:pt x="214313" y="56754"/>
                    <a:pt x="214313" y="56754"/>
                    <a:pt x="214313" y="58044"/>
                  </a:cubicBezTo>
                  <a:cubicBezTo>
                    <a:pt x="214313" y="58044"/>
                    <a:pt x="214313" y="59334"/>
                    <a:pt x="213016" y="59334"/>
                  </a:cubicBezTo>
                  <a:cubicBezTo>
                    <a:pt x="213016" y="59334"/>
                    <a:pt x="213016" y="59334"/>
                    <a:pt x="213016" y="60623"/>
                  </a:cubicBezTo>
                  <a:cubicBezTo>
                    <a:pt x="213016" y="61913"/>
                    <a:pt x="213016" y="61913"/>
                    <a:pt x="213016" y="61913"/>
                  </a:cubicBezTo>
                  <a:cubicBezTo>
                    <a:pt x="213016" y="61913"/>
                    <a:pt x="213016" y="61913"/>
                    <a:pt x="211719" y="60623"/>
                  </a:cubicBezTo>
                  <a:cubicBezTo>
                    <a:pt x="211719" y="60623"/>
                    <a:pt x="211719" y="59334"/>
                    <a:pt x="210422" y="59334"/>
                  </a:cubicBezTo>
                  <a:cubicBezTo>
                    <a:pt x="210422" y="59334"/>
                    <a:pt x="210422" y="58044"/>
                    <a:pt x="209125" y="58044"/>
                  </a:cubicBezTo>
                  <a:cubicBezTo>
                    <a:pt x="207828" y="56754"/>
                    <a:pt x="205233" y="55464"/>
                    <a:pt x="203936" y="54174"/>
                  </a:cubicBezTo>
                  <a:cubicBezTo>
                    <a:pt x="201342" y="54174"/>
                    <a:pt x="200045" y="52884"/>
                    <a:pt x="197451" y="51594"/>
                  </a:cubicBezTo>
                  <a:cubicBezTo>
                    <a:pt x="194856" y="51594"/>
                    <a:pt x="192262" y="50305"/>
                    <a:pt x="189668" y="50305"/>
                  </a:cubicBezTo>
                  <a:cubicBezTo>
                    <a:pt x="188371" y="50305"/>
                    <a:pt x="188371" y="50305"/>
                    <a:pt x="187074" y="50305"/>
                  </a:cubicBezTo>
                  <a:cubicBezTo>
                    <a:pt x="187074" y="49015"/>
                    <a:pt x="185777" y="49015"/>
                    <a:pt x="184480" y="49015"/>
                  </a:cubicBezTo>
                  <a:cubicBezTo>
                    <a:pt x="183182" y="49015"/>
                    <a:pt x="181885" y="49015"/>
                    <a:pt x="180588" y="47725"/>
                  </a:cubicBezTo>
                  <a:cubicBezTo>
                    <a:pt x="176697" y="47725"/>
                    <a:pt x="174103" y="47725"/>
                    <a:pt x="170211" y="46435"/>
                  </a:cubicBezTo>
                  <a:cubicBezTo>
                    <a:pt x="168914" y="46435"/>
                    <a:pt x="166320" y="45145"/>
                    <a:pt x="165023" y="45145"/>
                  </a:cubicBezTo>
                  <a:cubicBezTo>
                    <a:pt x="165023" y="45145"/>
                    <a:pt x="165023" y="45145"/>
                    <a:pt x="163726" y="45145"/>
                  </a:cubicBezTo>
                  <a:cubicBezTo>
                    <a:pt x="163726" y="45145"/>
                    <a:pt x="163726" y="45145"/>
                    <a:pt x="162429" y="45145"/>
                  </a:cubicBezTo>
                  <a:cubicBezTo>
                    <a:pt x="162429" y="45145"/>
                    <a:pt x="162429" y="45145"/>
                    <a:pt x="159835" y="43855"/>
                  </a:cubicBezTo>
                  <a:cubicBezTo>
                    <a:pt x="159835" y="43855"/>
                    <a:pt x="159835" y="43855"/>
                    <a:pt x="158537" y="43855"/>
                  </a:cubicBezTo>
                  <a:cubicBezTo>
                    <a:pt x="157240" y="43855"/>
                    <a:pt x="157240" y="43855"/>
                    <a:pt x="155943" y="42565"/>
                  </a:cubicBezTo>
                  <a:cubicBezTo>
                    <a:pt x="154646" y="42565"/>
                    <a:pt x="153349" y="42565"/>
                    <a:pt x="152052" y="42565"/>
                  </a:cubicBezTo>
                  <a:cubicBezTo>
                    <a:pt x="152052" y="41276"/>
                    <a:pt x="150755" y="41276"/>
                    <a:pt x="149458" y="41276"/>
                  </a:cubicBezTo>
                  <a:cubicBezTo>
                    <a:pt x="148161" y="41276"/>
                    <a:pt x="146863" y="39986"/>
                    <a:pt x="146863" y="39986"/>
                  </a:cubicBezTo>
                  <a:cubicBezTo>
                    <a:pt x="142972" y="38696"/>
                    <a:pt x="139081" y="36116"/>
                    <a:pt x="135189" y="34826"/>
                  </a:cubicBezTo>
                  <a:cubicBezTo>
                    <a:pt x="131298" y="32247"/>
                    <a:pt x="128704" y="29667"/>
                    <a:pt x="124813" y="27087"/>
                  </a:cubicBezTo>
                  <a:cubicBezTo>
                    <a:pt x="122218" y="24507"/>
                    <a:pt x="119624" y="21928"/>
                    <a:pt x="117030" y="19348"/>
                  </a:cubicBezTo>
                  <a:cubicBezTo>
                    <a:pt x="115733" y="16768"/>
                    <a:pt x="113139" y="15478"/>
                    <a:pt x="111841" y="12899"/>
                  </a:cubicBezTo>
                  <a:cubicBezTo>
                    <a:pt x="110544" y="10319"/>
                    <a:pt x="110544" y="7739"/>
                    <a:pt x="109247" y="6450"/>
                  </a:cubicBezTo>
                  <a:cubicBezTo>
                    <a:pt x="109247" y="3870"/>
                    <a:pt x="107950" y="2580"/>
                    <a:pt x="107950" y="1290"/>
                  </a:cubicBezTo>
                  <a:cubicBezTo>
                    <a:pt x="107950" y="1290"/>
                    <a:pt x="107950" y="0"/>
                    <a:pt x="107950" y="0"/>
                  </a:cubicBezTo>
                  <a:close/>
                  <a:moveTo>
                    <a:pt x="9525" y="0"/>
                  </a:moveTo>
                  <a:cubicBezTo>
                    <a:pt x="9525" y="0"/>
                    <a:pt x="9525" y="0"/>
                    <a:pt x="10822" y="1290"/>
                  </a:cubicBezTo>
                  <a:cubicBezTo>
                    <a:pt x="12119" y="1290"/>
                    <a:pt x="12119" y="2580"/>
                    <a:pt x="14713" y="2580"/>
                  </a:cubicBezTo>
                  <a:cubicBezTo>
                    <a:pt x="16010" y="3870"/>
                    <a:pt x="17308" y="3870"/>
                    <a:pt x="19902" y="5160"/>
                  </a:cubicBezTo>
                  <a:cubicBezTo>
                    <a:pt x="22496" y="6450"/>
                    <a:pt x="25090" y="6450"/>
                    <a:pt x="27684" y="7739"/>
                  </a:cubicBezTo>
                  <a:cubicBezTo>
                    <a:pt x="32873" y="9029"/>
                    <a:pt x="39358" y="11609"/>
                    <a:pt x="45844" y="12899"/>
                  </a:cubicBezTo>
                  <a:cubicBezTo>
                    <a:pt x="45844" y="12899"/>
                    <a:pt x="45844" y="12899"/>
                    <a:pt x="47141" y="12899"/>
                  </a:cubicBezTo>
                  <a:cubicBezTo>
                    <a:pt x="47141" y="12899"/>
                    <a:pt x="47141" y="12899"/>
                    <a:pt x="48438" y="12899"/>
                  </a:cubicBezTo>
                  <a:cubicBezTo>
                    <a:pt x="48438" y="12899"/>
                    <a:pt x="48438" y="12899"/>
                    <a:pt x="48438" y="14189"/>
                  </a:cubicBezTo>
                  <a:cubicBezTo>
                    <a:pt x="49735" y="14189"/>
                    <a:pt x="49735" y="14189"/>
                    <a:pt x="49735" y="14189"/>
                  </a:cubicBezTo>
                  <a:cubicBezTo>
                    <a:pt x="51032" y="14189"/>
                    <a:pt x="52329" y="14189"/>
                    <a:pt x="52329" y="14189"/>
                  </a:cubicBezTo>
                  <a:cubicBezTo>
                    <a:pt x="53627" y="15478"/>
                    <a:pt x="54924" y="15478"/>
                    <a:pt x="54924" y="15478"/>
                  </a:cubicBezTo>
                  <a:cubicBezTo>
                    <a:pt x="56221" y="15478"/>
                    <a:pt x="56221" y="15478"/>
                    <a:pt x="56221" y="15478"/>
                  </a:cubicBezTo>
                  <a:cubicBezTo>
                    <a:pt x="57518" y="15478"/>
                    <a:pt x="57518" y="15478"/>
                    <a:pt x="57518" y="15478"/>
                  </a:cubicBezTo>
                  <a:cubicBezTo>
                    <a:pt x="58815" y="15478"/>
                    <a:pt x="58815" y="15478"/>
                    <a:pt x="58815" y="15478"/>
                  </a:cubicBezTo>
                  <a:cubicBezTo>
                    <a:pt x="60112" y="16768"/>
                    <a:pt x="60112" y="16768"/>
                    <a:pt x="60112" y="16768"/>
                  </a:cubicBezTo>
                  <a:cubicBezTo>
                    <a:pt x="61409" y="16768"/>
                    <a:pt x="62706" y="16768"/>
                    <a:pt x="62706" y="16768"/>
                  </a:cubicBezTo>
                  <a:cubicBezTo>
                    <a:pt x="64003" y="16768"/>
                    <a:pt x="65301" y="16768"/>
                    <a:pt x="65301" y="18058"/>
                  </a:cubicBezTo>
                  <a:cubicBezTo>
                    <a:pt x="65301" y="18058"/>
                    <a:pt x="65301" y="18058"/>
                    <a:pt x="66598" y="18058"/>
                  </a:cubicBezTo>
                  <a:cubicBezTo>
                    <a:pt x="66598" y="18058"/>
                    <a:pt x="66598" y="18058"/>
                    <a:pt x="69192" y="18058"/>
                  </a:cubicBezTo>
                  <a:cubicBezTo>
                    <a:pt x="69192" y="18058"/>
                    <a:pt x="69192" y="18058"/>
                    <a:pt x="70489" y="18058"/>
                  </a:cubicBezTo>
                  <a:cubicBezTo>
                    <a:pt x="70489" y="18058"/>
                    <a:pt x="70489" y="18058"/>
                    <a:pt x="71786" y="18058"/>
                  </a:cubicBezTo>
                  <a:cubicBezTo>
                    <a:pt x="73083" y="19348"/>
                    <a:pt x="75677" y="19348"/>
                    <a:pt x="76975" y="20638"/>
                  </a:cubicBezTo>
                  <a:cubicBezTo>
                    <a:pt x="82163" y="20638"/>
                    <a:pt x="86054" y="23218"/>
                    <a:pt x="89946" y="24507"/>
                  </a:cubicBezTo>
                  <a:cubicBezTo>
                    <a:pt x="91243" y="25797"/>
                    <a:pt x="93837" y="25797"/>
                    <a:pt x="95134" y="27087"/>
                  </a:cubicBezTo>
                  <a:cubicBezTo>
                    <a:pt x="95134" y="27087"/>
                    <a:pt x="96431" y="28377"/>
                    <a:pt x="96431" y="28377"/>
                  </a:cubicBezTo>
                  <a:cubicBezTo>
                    <a:pt x="96431" y="28377"/>
                    <a:pt x="97728" y="28377"/>
                    <a:pt x="97728" y="28377"/>
                  </a:cubicBezTo>
                  <a:cubicBezTo>
                    <a:pt x="97728" y="29667"/>
                    <a:pt x="99025" y="29667"/>
                    <a:pt x="99025" y="29667"/>
                  </a:cubicBezTo>
                  <a:cubicBezTo>
                    <a:pt x="99025" y="29667"/>
                    <a:pt x="100323" y="30957"/>
                    <a:pt x="100323" y="30957"/>
                  </a:cubicBezTo>
                  <a:cubicBezTo>
                    <a:pt x="102917" y="33536"/>
                    <a:pt x="106808" y="36116"/>
                    <a:pt x="108105" y="38696"/>
                  </a:cubicBezTo>
                  <a:cubicBezTo>
                    <a:pt x="110700" y="41276"/>
                    <a:pt x="111997" y="45145"/>
                    <a:pt x="113294" y="47725"/>
                  </a:cubicBezTo>
                  <a:cubicBezTo>
                    <a:pt x="114591" y="50305"/>
                    <a:pt x="115888" y="52884"/>
                    <a:pt x="114591" y="55464"/>
                  </a:cubicBezTo>
                  <a:cubicBezTo>
                    <a:pt x="114591" y="56754"/>
                    <a:pt x="114591" y="56754"/>
                    <a:pt x="114591" y="58044"/>
                  </a:cubicBezTo>
                  <a:cubicBezTo>
                    <a:pt x="114591" y="58044"/>
                    <a:pt x="114591" y="59334"/>
                    <a:pt x="114591" y="59334"/>
                  </a:cubicBezTo>
                  <a:cubicBezTo>
                    <a:pt x="114591" y="59334"/>
                    <a:pt x="114591" y="59334"/>
                    <a:pt x="114591" y="60623"/>
                  </a:cubicBezTo>
                  <a:cubicBezTo>
                    <a:pt x="114591" y="60623"/>
                    <a:pt x="113294" y="60623"/>
                    <a:pt x="113294" y="61913"/>
                  </a:cubicBezTo>
                  <a:cubicBezTo>
                    <a:pt x="113294" y="60623"/>
                    <a:pt x="113294" y="60623"/>
                    <a:pt x="111997" y="60623"/>
                  </a:cubicBezTo>
                  <a:cubicBezTo>
                    <a:pt x="111997" y="60623"/>
                    <a:pt x="111997" y="59334"/>
                    <a:pt x="111997" y="59334"/>
                  </a:cubicBezTo>
                  <a:cubicBezTo>
                    <a:pt x="110700" y="59334"/>
                    <a:pt x="110700" y="58044"/>
                    <a:pt x="110700" y="58044"/>
                  </a:cubicBezTo>
                  <a:cubicBezTo>
                    <a:pt x="110700" y="58044"/>
                    <a:pt x="110700" y="58044"/>
                    <a:pt x="109403" y="58044"/>
                  </a:cubicBezTo>
                  <a:cubicBezTo>
                    <a:pt x="108105" y="56754"/>
                    <a:pt x="106808" y="55464"/>
                    <a:pt x="104214" y="54174"/>
                  </a:cubicBezTo>
                  <a:cubicBezTo>
                    <a:pt x="102917" y="54174"/>
                    <a:pt x="100323" y="52884"/>
                    <a:pt x="97728" y="51594"/>
                  </a:cubicBezTo>
                  <a:cubicBezTo>
                    <a:pt x="96431" y="51594"/>
                    <a:pt x="93837" y="50305"/>
                    <a:pt x="89946" y="50305"/>
                  </a:cubicBezTo>
                  <a:cubicBezTo>
                    <a:pt x="89946" y="50305"/>
                    <a:pt x="88649" y="50305"/>
                    <a:pt x="88649" y="50305"/>
                  </a:cubicBezTo>
                  <a:cubicBezTo>
                    <a:pt x="87351" y="49015"/>
                    <a:pt x="87351" y="49015"/>
                    <a:pt x="86054" y="49015"/>
                  </a:cubicBezTo>
                  <a:cubicBezTo>
                    <a:pt x="84757" y="49015"/>
                    <a:pt x="83460" y="49015"/>
                    <a:pt x="80866" y="47725"/>
                  </a:cubicBezTo>
                  <a:cubicBezTo>
                    <a:pt x="78272" y="47725"/>
                    <a:pt x="74380" y="47725"/>
                    <a:pt x="71786" y="46435"/>
                  </a:cubicBezTo>
                  <a:cubicBezTo>
                    <a:pt x="69192" y="46435"/>
                    <a:pt x="67895" y="45145"/>
                    <a:pt x="66598" y="45145"/>
                  </a:cubicBezTo>
                  <a:cubicBezTo>
                    <a:pt x="66598" y="45145"/>
                    <a:pt x="66598" y="45145"/>
                    <a:pt x="65301" y="45145"/>
                  </a:cubicBezTo>
                  <a:cubicBezTo>
                    <a:pt x="65301" y="45145"/>
                    <a:pt x="65301" y="45145"/>
                    <a:pt x="64003" y="45145"/>
                  </a:cubicBezTo>
                  <a:cubicBezTo>
                    <a:pt x="64003" y="45145"/>
                    <a:pt x="64003" y="45145"/>
                    <a:pt x="62706" y="45145"/>
                  </a:cubicBezTo>
                  <a:cubicBezTo>
                    <a:pt x="62706" y="45145"/>
                    <a:pt x="62706" y="45145"/>
                    <a:pt x="61409" y="43855"/>
                  </a:cubicBezTo>
                  <a:cubicBezTo>
                    <a:pt x="61409" y="43855"/>
                    <a:pt x="61409" y="43855"/>
                    <a:pt x="60112" y="43855"/>
                  </a:cubicBezTo>
                  <a:cubicBezTo>
                    <a:pt x="58815" y="43855"/>
                    <a:pt x="57518" y="43855"/>
                    <a:pt x="56221" y="42565"/>
                  </a:cubicBezTo>
                  <a:cubicBezTo>
                    <a:pt x="56221" y="42565"/>
                    <a:pt x="54924" y="42565"/>
                    <a:pt x="53627" y="42565"/>
                  </a:cubicBezTo>
                  <a:cubicBezTo>
                    <a:pt x="52329" y="41276"/>
                    <a:pt x="51032" y="41276"/>
                    <a:pt x="51032" y="41276"/>
                  </a:cubicBezTo>
                  <a:cubicBezTo>
                    <a:pt x="49735" y="41276"/>
                    <a:pt x="48438" y="39986"/>
                    <a:pt x="47141" y="39986"/>
                  </a:cubicBezTo>
                  <a:cubicBezTo>
                    <a:pt x="43250" y="38696"/>
                    <a:pt x="39358" y="36116"/>
                    <a:pt x="36764" y="34826"/>
                  </a:cubicBezTo>
                  <a:cubicBezTo>
                    <a:pt x="32873" y="32247"/>
                    <a:pt x="28982" y="29667"/>
                    <a:pt x="26387" y="27087"/>
                  </a:cubicBezTo>
                  <a:cubicBezTo>
                    <a:pt x="23793" y="24507"/>
                    <a:pt x="21199" y="21928"/>
                    <a:pt x="18605" y="19348"/>
                  </a:cubicBezTo>
                  <a:cubicBezTo>
                    <a:pt x="16010" y="18058"/>
                    <a:pt x="14713" y="15478"/>
                    <a:pt x="13416" y="12899"/>
                  </a:cubicBezTo>
                  <a:cubicBezTo>
                    <a:pt x="12119" y="10319"/>
                    <a:pt x="10822" y="7739"/>
                    <a:pt x="10822" y="6450"/>
                  </a:cubicBezTo>
                  <a:cubicBezTo>
                    <a:pt x="9525" y="3870"/>
                    <a:pt x="9525" y="2580"/>
                    <a:pt x="9525" y="1290"/>
                  </a:cubicBezTo>
                  <a:cubicBezTo>
                    <a:pt x="9525" y="0"/>
                    <a:pt x="9525" y="0"/>
                    <a:pt x="9525" y="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800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903596" y="78882"/>
            <a:ext cx="2830204" cy="577365"/>
            <a:chOff x="4086600" y="361949"/>
            <a:chExt cx="3915665" cy="577365"/>
          </a:xfrm>
        </p:grpSpPr>
        <p:sp>
          <p:nvSpPr>
            <p:cNvPr id="24" name="矩形 23"/>
            <p:cNvSpPr/>
            <p:nvPr/>
          </p:nvSpPr>
          <p:spPr>
            <a:xfrm>
              <a:off x="4732879" y="662315"/>
              <a:ext cx="262310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rgbClr val="FFA100"/>
                  </a:solidFill>
                  <a:latin typeface="+mj-ea"/>
                  <a:ea typeface="+mj-ea"/>
                </a:rPr>
                <a:t>Click here to add a title</a:t>
              </a:r>
              <a:endParaRPr lang="zh-CN" altLang="en-US" sz="1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4086600" y="361949"/>
              <a:ext cx="391566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b="1" dirty="0">
                  <a:solidFill>
                    <a:srgbClr val="FFA100"/>
                  </a:solidFill>
                  <a:latin typeface="+mj-ea"/>
                  <a:ea typeface="+mj-ea"/>
                </a:rPr>
                <a:t>点击此处添加标题</a:t>
              </a:r>
              <a:endParaRPr lang="zh-CN" altLang="en-US" sz="2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353930" y="69357"/>
            <a:ext cx="700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500">
        <p:random/>
      </p:transition>
    </mc:Choice>
    <mc:Fallback>
      <p:transition spd="slow" advTm="45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0"/>
                            </p:stCondLst>
                            <p:childTnLst>
                              <p:par>
                                <p:cTn id="7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ValueShape"/>
          <p:cNvSpPr/>
          <p:nvPr/>
        </p:nvSpPr>
        <p:spPr bwMode="auto">
          <a:xfrm>
            <a:off x="5085218" y="1673778"/>
            <a:ext cx="1794303" cy="3167544"/>
          </a:xfrm>
          <a:custGeom>
            <a:avLst/>
            <a:gdLst>
              <a:gd name="connsiteX0" fmla="*/ 664005 w 1331809"/>
              <a:gd name="connsiteY0" fmla="*/ 915988 h 2351088"/>
              <a:gd name="connsiteX1" fmla="*/ 1030219 w 1331809"/>
              <a:gd name="connsiteY1" fmla="*/ 1367988 h 2351088"/>
              <a:gd name="connsiteX2" fmla="*/ 1249192 w 1331809"/>
              <a:gd name="connsiteY2" fmla="*/ 2268222 h 2351088"/>
              <a:gd name="connsiteX3" fmla="*/ 1237866 w 1331809"/>
              <a:gd name="connsiteY3" fmla="*/ 2324722 h 2351088"/>
              <a:gd name="connsiteX4" fmla="*/ 1185010 w 1331809"/>
              <a:gd name="connsiteY4" fmla="*/ 2351088 h 2351088"/>
              <a:gd name="connsiteX5" fmla="*/ 818796 w 1331809"/>
              <a:gd name="connsiteY5" fmla="*/ 2351088 h 2351088"/>
              <a:gd name="connsiteX6" fmla="*/ 818796 w 1331809"/>
              <a:gd name="connsiteY6" fmla="*/ 2094955 h 2351088"/>
              <a:gd name="connsiteX7" fmla="*/ 664005 w 1331809"/>
              <a:gd name="connsiteY7" fmla="*/ 1936755 h 2351088"/>
              <a:gd name="connsiteX8" fmla="*/ 505438 w 1331809"/>
              <a:gd name="connsiteY8" fmla="*/ 2094955 h 2351088"/>
              <a:gd name="connsiteX9" fmla="*/ 505438 w 1331809"/>
              <a:gd name="connsiteY9" fmla="*/ 2351088 h 2351088"/>
              <a:gd name="connsiteX10" fmla="*/ 142999 w 1331809"/>
              <a:gd name="connsiteY10" fmla="*/ 2351088 h 2351088"/>
              <a:gd name="connsiteX11" fmla="*/ 90143 w 1331809"/>
              <a:gd name="connsiteY11" fmla="*/ 2324722 h 2351088"/>
              <a:gd name="connsiteX12" fmla="*/ 78817 w 1331809"/>
              <a:gd name="connsiteY12" fmla="*/ 2268222 h 2351088"/>
              <a:gd name="connsiteX13" fmla="*/ 297791 w 1331809"/>
              <a:gd name="connsiteY13" fmla="*/ 1367988 h 2351088"/>
              <a:gd name="connsiteX14" fmla="*/ 664005 w 1331809"/>
              <a:gd name="connsiteY14" fmla="*/ 915988 h 2351088"/>
              <a:gd name="connsiteX15" fmla="*/ 819465 w 1331809"/>
              <a:gd name="connsiteY15" fmla="*/ 720725 h 2351088"/>
              <a:gd name="connsiteX16" fmla="*/ 1292107 w 1331809"/>
              <a:gd name="connsiteY16" fmla="*/ 1097387 h 2351088"/>
              <a:gd name="connsiteX17" fmla="*/ 1292107 w 1331809"/>
              <a:gd name="connsiteY17" fmla="*/ 1285717 h 2351088"/>
              <a:gd name="connsiteX18" fmla="*/ 1197579 w 1331809"/>
              <a:gd name="connsiteY18" fmla="*/ 1327150 h 2351088"/>
              <a:gd name="connsiteX19" fmla="*/ 1099269 w 1331809"/>
              <a:gd name="connsiteY19" fmla="*/ 1285717 h 2351088"/>
              <a:gd name="connsiteX20" fmla="*/ 721155 w 1331809"/>
              <a:gd name="connsiteY20" fmla="*/ 818657 h 2351088"/>
              <a:gd name="connsiteX21" fmla="*/ 819465 w 1331809"/>
              <a:gd name="connsiteY21" fmla="*/ 720725 h 2351088"/>
              <a:gd name="connsiteX22" fmla="*/ 508701 w 1331809"/>
              <a:gd name="connsiteY22" fmla="*/ 720725 h 2351088"/>
              <a:gd name="connsiteX23" fmla="*/ 606855 w 1331809"/>
              <a:gd name="connsiteY23" fmla="*/ 818657 h 2351088"/>
              <a:gd name="connsiteX24" fmla="*/ 229340 w 1331809"/>
              <a:gd name="connsiteY24" fmla="*/ 1285717 h 2351088"/>
              <a:gd name="connsiteX25" fmla="*/ 134961 w 1331809"/>
              <a:gd name="connsiteY25" fmla="*/ 1327150 h 2351088"/>
              <a:gd name="connsiteX26" fmla="*/ 36807 w 1331809"/>
              <a:gd name="connsiteY26" fmla="*/ 1285717 h 2351088"/>
              <a:gd name="connsiteX27" fmla="*/ 36807 w 1331809"/>
              <a:gd name="connsiteY27" fmla="*/ 1097387 h 2351088"/>
              <a:gd name="connsiteX28" fmla="*/ 508701 w 1331809"/>
              <a:gd name="connsiteY28" fmla="*/ 720725 h 2351088"/>
              <a:gd name="connsiteX29" fmla="*/ 663709 w 1331809"/>
              <a:gd name="connsiteY29" fmla="*/ 550863 h 2351088"/>
              <a:gd name="connsiteX30" fmla="*/ 776717 w 1331809"/>
              <a:gd name="connsiteY30" fmla="*/ 663872 h 2351088"/>
              <a:gd name="connsiteX31" fmla="*/ 663709 w 1331809"/>
              <a:gd name="connsiteY31" fmla="*/ 773113 h 2351088"/>
              <a:gd name="connsiteX32" fmla="*/ 554467 w 1331809"/>
              <a:gd name="connsiteY32" fmla="*/ 663872 h 2351088"/>
              <a:gd name="connsiteX33" fmla="*/ 663709 w 1331809"/>
              <a:gd name="connsiteY33" fmla="*/ 550863 h 2351088"/>
              <a:gd name="connsiteX34" fmla="*/ 1197579 w 1331809"/>
              <a:gd name="connsiteY34" fmla="*/ 0 h 2351088"/>
              <a:gd name="connsiteX35" fmla="*/ 1292107 w 1331809"/>
              <a:gd name="connsiteY35" fmla="*/ 37666 h 2351088"/>
              <a:gd name="connsiteX36" fmla="*/ 1292107 w 1331809"/>
              <a:gd name="connsiteY36" fmla="*/ 225997 h 2351088"/>
              <a:gd name="connsiteX37" fmla="*/ 819465 w 1331809"/>
              <a:gd name="connsiteY37" fmla="*/ 606425 h 2351088"/>
              <a:gd name="connsiteX38" fmla="*/ 721155 w 1331809"/>
              <a:gd name="connsiteY38" fmla="*/ 508493 h 2351088"/>
              <a:gd name="connsiteX39" fmla="*/ 1099269 w 1331809"/>
              <a:gd name="connsiteY39" fmla="*/ 37666 h 2351088"/>
              <a:gd name="connsiteX40" fmla="*/ 1197579 w 1331809"/>
              <a:gd name="connsiteY40" fmla="*/ 0 h 2351088"/>
              <a:gd name="connsiteX41" fmla="*/ 134961 w 1331809"/>
              <a:gd name="connsiteY41" fmla="*/ 0 h 2351088"/>
              <a:gd name="connsiteX42" fmla="*/ 229340 w 1331809"/>
              <a:gd name="connsiteY42" fmla="*/ 37666 h 2351088"/>
              <a:gd name="connsiteX43" fmla="*/ 606855 w 1331809"/>
              <a:gd name="connsiteY43" fmla="*/ 508493 h 2351088"/>
              <a:gd name="connsiteX44" fmla="*/ 508701 w 1331809"/>
              <a:gd name="connsiteY44" fmla="*/ 606425 h 2351088"/>
              <a:gd name="connsiteX45" fmla="*/ 36807 w 1331809"/>
              <a:gd name="connsiteY45" fmla="*/ 225997 h 2351088"/>
              <a:gd name="connsiteX46" fmla="*/ 36807 w 1331809"/>
              <a:gd name="connsiteY46" fmla="*/ 37666 h 2351088"/>
              <a:gd name="connsiteX47" fmla="*/ 134961 w 1331809"/>
              <a:gd name="connsiteY47" fmla="*/ 0 h 2351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331809" h="2351088">
                <a:moveTo>
                  <a:pt x="664005" y="915988"/>
                </a:moveTo>
                <a:cubicBezTo>
                  <a:pt x="664005" y="915988"/>
                  <a:pt x="664005" y="915988"/>
                  <a:pt x="1030219" y="1367988"/>
                </a:cubicBezTo>
                <a:lnTo>
                  <a:pt x="1249192" y="2268222"/>
                </a:lnTo>
                <a:cubicBezTo>
                  <a:pt x="1252967" y="2287055"/>
                  <a:pt x="1249192" y="2309655"/>
                  <a:pt x="1237866" y="2324722"/>
                </a:cubicBezTo>
                <a:cubicBezTo>
                  <a:pt x="1226539" y="2343555"/>
                  <a:pt x="1203887" y="2351088"/>
                  <a:pt x="1185010" y="2351088"/>
                </a:cubicBezTo>
                <a:cubicBezTo>
                  <a:pt x="1185010" y="2351088"/>
                  <a:pt x="1185010" y="2351088"/>
                  <a:pt x="818796" y="2351088"/>
                </a:cubicBezTo>
                <a:cubicBezTo>
                  <a:pt x="818796" y="2351088"/>
                  <a:pt x="818796" y="2351088"/>
                  <a:pt x="818796" y="2094955"/>
                </a:cubicBezTo>
                <a:cubicBezTo>
                  <a:pt x="818796" y="2008322"/>
                  <a:pt x="750839" y="1936755"/>
                  <a:pt x="664005" y="1936755"/>
                </a:cubicBezTo>
                <a:cubicBezTo>
                  <a:pt x="577170" y="1936755"/>
                  <a:pt x="505438" y="2008322"/>
                  <a:pt x="505438" y="2094955"/>
                </a:cubicBezTo>
                <a:cubicBezTo>
                  <a:pt x="505438" y="2094955"/>
                  <a:pt x="505438" y="2094955"/>
                  <a:pt x="505438" y="2351088"/>
                </a:cubicBezTo>
                <a:cubicBezTo>
                  <a:pt x="505438" y="2351088"/>
                  <a:pt x="505438" y="2351088"/>
                  <a:pt x="142999" y="2351088"/>
                </a:cubicBezTo>
                <a:cubicBezTo>
                  <a:pt x="124122" y="2351088"/>
                  <a:pt x="105245" y="2343555"/>
                  <a:pt x="90143" y="2324722"/>
                </a:cubicBezTo>
                <a:cubicBezTo>
                  <a:pt x="78817" y="2309655"/>
                  <a:pt x="75042" y="2287055"/>
                  <a:pt x="78817" y="2268222"/>
                </a:cubicBezTo>
                <a:cubicBezTo>
                  <a:pt x="78817" y="2268222"/>
                  <a:pt x="78817" y="2268222"/>
                  <a:pt x="297791" y="1367988"/>
                </a:cubicBezTo>
                <a:cubicBezTo>
                  <a:pt x="297791" y="1367988"/>
                  <a:pt x="297791" y="1367988"/>
                  <a:pt x="664005" y="915988"/>
                </a:cubicBezTo>
                <a:close/>
                <a:moveTo>
                  <a:pt x="819465" y="720725"/>
                </a:moveTo>
                <a:lnTo>
                  <a:pt x="1292107" y="1097387"/>
                </a:lnTo>
                <a:cubicBezTo>
                  <a:pt x="1345043" y="1150119"/>
                  <a:pt x="1345043" y="1236751"/>
                  <a:pt x="1292107" y="1285717"/>
                </a:cubicBezTo>
                <a:cubicBezTo>
                  <a:pt x="1265639" y="1312084"/>
                  <a:pt x="1231609" y="1327150"/>
                  <a:pt x="1197579" y="1327150"/>
                </a:cubicBezTo>
                <a:cubicBezTo>
                  <a:pt x="1163548" y="1327150"/>
                  <a:pt x="1125737" y="1312084"/>
                  <a:pt x="1099269" y="1285717"/>
                </a:cubicBezTo>
                <a:cubicBezTo>
                  <a:pt x="1099269" y="1285717"/>
                  <a:pt x="1099269" y="1285717"/>
                  <a:pt x="721155" y="818657"/>
                </a:cubicBezTo>
                <a:cubicBezTo>
                  <a:pt x="766529" y="799824"/>
                  <a:pt x="804340" y="765925"/>
                  <a:pt x="819465" y="720725"/>
                </a:cubicBezTo>
                <a:close/>
                <a:moveTo>
                  <a:pt x="508701" y="720725"/>
                </a:moveTo>
                <a:cubicBezTo>
                  <a:pt x="527577" y="765925"/>
                  <a:pt x="561553" y="799824"/>
                  <a:pt x="606855" y="818657"/>
                </a:cubicBezTo>
                <a:cubicBezTo>
                  <a:pt x="606855" y="818657"/>
                  <a:pt x="606855" y="818657"/>
                  <a:pt x="229340" y="1285717"/>
                </a:cubicBezTo>
                <a:cubicBezTo>
                  <a:pt x="202914" y="1312084"/>
                  <a:pt x="168937" y="1327150"/>
                  <a:pt x="134961" y="1327150"/>
                </a:cubicBezTo>
                <a:cubicBezTo>
                  <a:pt x="97209" y="1327150"/>
                  <a:pt x="63233" y="1312084"/>
                  <a:pt x="36807" y="1285717"/>
                </a:cubicBezTo>
                <a:cubicBezTo>
                  <a:pt x="-12270" y="1236751"/>
                  <a:pt x="-12270" y="1150119"/>
                  <a:pt x="36807" y="1097387"/>
                </a:cubicBezTo>
                <a:cubicBezTo>
                  <a:pt x="36807" y="1097387"/>
                  <a:pt x="36807" y="1097387"/>
                  <a:pt x="508701" y="720725"/>
                </a:cubicBezTo>
                <a:close/>
                <a:moveTo>
                  <a:pt x="663709" y="550863"/>
                </a:moveTo>
                <a:cubicBezTo>
                  <a:pt x="723980" y="550863"/>
                  <a:pt x="776717" y="603600"/>
                  <a:pt x="776717" y="663872"/>
                </a:cubicBezTo>
                <a:cubicBezTo>
                  <a:pt x="776717" y="724143"/>
                  <a:pt x="723980" y="773113"/>
                  <a:pt x="663709" y="773113"/>
                </a:cubicBezTo>
                <a:cubicBezTo>
                  <a:pt x="603437" y="773113"/>
                  <a:pt x="554467" y="724143"/>
                  <a:pt x="554467" y="663872"/>
                </a:cubicBezTo>
                <a:cubicBezTo>
                  <a:pt x="554467" y="603600"/>
                  <a:pt x="603437" y="550863"/>
                  <a:pt x="663709" y="550863"/>
                </a:cubicBezTo>
                <a:close/>
                <a:moveTo>
                  <a:pt x="1197579" y="0"/>
                </a:moveTo>
                <a:cubicBezTo>
                  <a:pt x="1231609" y="0"/>
                  <a:pt x="1265639" y="11300"/>
                  <a:pt x="1292107" y="37666"/>
                </a:cubicBezTo>
                <a:cubicBezTo>
                  <a:pt x="1345043" y="90399"/>
                  <a:pt x="1345043" y="173264"/>
                  <a:pt x="1292107" y="225997"/>
                </a:cubicBezTo>
                <a:cubicBezTo>
                  <a:pt x="1292107" y="225997"/>
                  <a:pt x="1292107" y="225997"/>
                  <a:pt x="819465" y="606425"/>
                </a:cubicBezTo>
                <a:cubicBezTo>
                  <a:pt x="804340" y="561226"/>
                  <a:pt x="766529" y="523559"/>
                  <a:pt x="721155" y="508493"/>
                </a:cubicBezTo>
                <a:cubicBezTo>
                  <a:pt x="721155" y="508493"/>
                  <a:pt x="721155" y="508493"/>
                  <a:pt x="1099269" y="37666"/>
                </a:cubicBezTo>
                <a:cubicBezTo>
                  <a:pt x="1125737" y="11300"/>
                  <a:pt x="1163548" y="0"/>
                  <a:pt x="1197579" y="0"/>
                </a:cubicBezTo>
                <a:close/>
                <a:moveTo>
                  <a:pt x="134961" y="0"/>
                </a:moveTo>
                <a:cubicBezTo>
                  <a:pt x="168937" y="0"/>
                  <a:pt x="202914" y="11300"/>
                  <a:pt x="229340" y="37666"/>
                </a:cubicBezTo>
                <a:cubicBezTo>
                  <a:pt x="229340" y="37666"/>
                  <a:pt x="229340" y="37666"/>
                  <a:pt x="606855" y="508493"/>
                </a:cubicBezTo>
                <a:cubicBezTo>
                  <a:pt x="561553" y="523559"/>
                  <a:pt x="527577" y="561226"/>
                  <a:pt x="508701" y="606425"/>
                </a:cubicBezTo>
                <a:lnTo>
                  <a:pt x="36807" y="225997"/>
                </a:lnTo>
                <a:cubicBezTo>
                  <a:pt x="-12270" y="177031"/>
                  <a:pt x="-12270" y="90399"/>
                  <a:pt x="36807" y="37666"/>
                </a:cubicBezTo>
                <a:cubicBezTo>
                  <a:pt x="63233" y="11300"/>
                  <a:pt x="97209" y="0"/>
                  <a:pt x="134961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dirty="0"/>
          </a:p>
        </p:txBody>
      </p:sp>
      <p:sp>
        <p:nvSpPr>
          <p:cNvPr id="37" name="CustomText1"/>
          <p:cNvSpPr/>
          <p:nvPr/>
        </p:nvSpPr>
        <p:spPr>
          <a:xfrm>
            <a:off x="2456515" y="2024656"/>
            <a:ext cx="2286601" cy="333622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Supporting text here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</a:endParaRPr>
          </a:p>
        </p:txBody>
      </p:sp>
      <p:cxnSp>
        <p:nvCxnSpPr>
          <p:cNvPr id="38" name="LineShape"/>
          <p:cNvCxnSpPr/>
          <p:nvPr/>
        </p:nvCxnSpPr>
        <p:spPr>
          <a:xfrm flipH="1">
            <a:off x="1337380" y="1457878"/>
            <a:ext cx="3405735" cy="0"/>
          </a:xfrm>
          <a:prstGeom prst="straightConnector1">
            <a:avLst/>
          </a:prstGeom>
          <a:noFill/>
          <a:ln w="12700" cap="flat" cmpd="sng">
            <a:solidFill>
              <a:schemeClr val="tx1">
                <a:lumMod val="50000"/>
                <a:lumOff val="50000"/>
              </a:schemeClr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39" name="CustomText1"/>
          <p:cNvSpPr/>
          <p:nvPr/>
        </p:nvSpPr>
        <p:spPr>
          <a:xfrm>
            <a:off x="2469147" y="1726690"/>
            <a:ext cx="2306409" cy="333622"/>
          </a:xfrm>
          <a:prstGeom prst="rect">
            <a:avLst/>
          </a:prstGeom>
          <a:noFill/>
        </p:spPr>
        <p:txBody>
          <a:bodyPr wrap="none" lIns="0" tIns="0" rIns="0" bIns="0">
            <a:noAutofit/>
          </a:bodyPr>
          <a:lstStyle/>
          <a:p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TEXT HERE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40" name="ValueText"/>
          <p:cNvSpPr/>
          <p:nvPr/>
        </p:nvSpPr>
        <p:spPr>
          <a:xfrm>
            <a:off x="1409535" y="1647487"/>
            <a:ext cx="942005" cy="686721"/>
          </a:xfrm>
          <a:prstGeom prst="rect">
            <a:avLst/>
          </a:prstGeom>
          <a:noFill/>
          <a:ln>
            <a:noFill/>
          </a:ln>
        </p:spPr>
        <p:txBody>
          <a:bodyPr wrap="none" lIns="182824" tIns="91400" rIns="0" bIns="91400" anchor="ctr" anchorCtr="0">
            <a:prstTxWarp prst="textPlain">
              <a:avLst/>
            </a:prstTxWarp>
            <a:normAutofit/>
          </a:bodyPr>
          <a:lstStyle/>
          <a:p>
            <a:pPr>
              <a:buSzPct val="25000"/>
            </a:pPr>
            <a:r>
              <a:rPr lang="de-DE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</a:rPr>
              <a:t>80%</a:t>
            </a:r>
            <a:endParaRPr lang="de-DE" sz="2800" dirty="0"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41" name="IconShape"/>
          <p:cNvSpPr/>
          <p:nvPr/>
        </p:nvSpPr>
        <p:spPr bwMode="auto">
          <a:xfrm>
            <a:off x="1409535" y="2633221"/>
            <a:ext cx="514541" cy="514050"/>
          </a:xfrm>
          <a:custGeom>
            <a:avLst/>
            <a:gdLst>
              <a:gd name="connsiteX0" fmla="*/ 77299 w 1286072"/>
              <a:gd name="connsiteY0" fmla="*/ 0 h 1284843"/>
              <a:gd name="connsiteX1" fmla="*/ 643160 w 1286072"/>
              <a:gd name="connsiteY1" fmla="*/ 0 h 1284843"/>
              <a:gd name="connsiteX2" fmla="*/ 697841 w 1286072"/>
              <a:gd name="connsiteY2" fmla="*/ 22352 h 1284843"/>
              <a:gd name="connsiteX3" fmla="*/ 850474 w 1286072"/>
              <a:gd name="connsiteY3" fmla="*/ 175423 h 1284843"/>
              <a:gd name="connsiteX4" fmla="*/ 925641 w 1286072"/>
              <a:gd name="connsiteY4" fmla="*/ 250806 h 1284843"/>
              <a:gd name="connsiteX5" fmla="*/ 929151 w 1286072"/>
              <a:gd name="connsiteY5" fmla="*/ 247295 h 1284843"/>
              <a:gd name="connsiteX6" fmla="*/ 1154074 w 1286072"/>
              <a:gd name="connsiteY6" fmla="*/ 22355 h 1284843"/>
              <a:gd name="connsiteX7" fmla="*/ 1193398 w 1286072"/>
              <a:gd name="connsiteY7" fmla="*/ 1657 h 1284843"/>
              <a:gd name="connsiteX8" fmla="*/ 1193649 w 1286072"/>
              <a:gd name="connsiteY8" fmla="*/ 1680 h 1284843"/>
              <a:gd name="connsiteX9" fmla="*/ 1193695 w 1286072"/>
              <a:gd name="connsiteY9" fmla="*/ 1656 h 1284843"/>
              <a:gd name="connsiteX10" fmla="*/ 1238019 w 1286072"/>
              <a:gd name="connsiteY10" fmla="*/ 5795 h 1284843"/>
              <a:gd name="connsiteX11" fmla="*/ 1286072 w 1286072"/>
              <a:gd name="connsiteY11" fmla="*/ 76991 h 1284843"/>
              <a:gd name="connsiteX12" fmla="*/ 1286072 w 1286072"/>
              <a:gd name="connsiteY12" fmla="*/ 642422 h 1284843"/>
              <a:gd name="connsiteX13" fmla="*/ 1262874 w 1286072"/>
              <a:gd name="connsiteY13" fmla="*/ 697061 h 1284843"/>
              <a:gd name="connsiteX14" fmla="*/ 1035038 w 1286072"/>
              <a:gd name="connsiteY14" fmla="*/ 924723 h 1284843"/>
              <a:gd name="connsiteX15" fmla="*/ 1262874 w 1286072"/>
              <a:gd name="connsiteY15" fmla="*/ 1153213 h 1284843"/>
              <a:gd name="connsiteX16" fmla="*/ 1280272 w 1286072"/>
              <a:gd name="connsiteY16" fmla="*/ 1236827 h 1284843"/>
              <a:gd name="connsiteX17" fmla="*/ 1209022 w 1286072"/>
              <a:gd name="connsiteY17" fmla="*/ 1284843 h 1284843"/>
              <a:gd name="connsiteX18" fmla="*/ 720211 w 1286072"/>
              <a:gd name="connsiteY18" fmla="*/ 1284843 h 1284843"/>
              <a:gd name="connsiteX19" fmla="*/ 643160 w 1286072"/>
              <a:gd name="connsiteY19" fmla="*/ 1284843 h 1284843"/>
              <a:gd name="connsiteX20" fmla="*/ 588480 w 1286072"/>
              <a:gd name="connsiteY20" fmla="*/ 1261663 h 1284843"/>
              <a:gd name="connsiteX21" fmla="*/ 566110 w 1286072"/>
              <a:gd name="connsiteY21" fmla="*/ 1239311 h 1284843"/>
              <a:gd name="connsiteX22" fmla="*/ 360644 w 1286072"/>
              <a:gd name="connsiteY22" fmla="*/ 1034001 h 1284843"/>
              <a:gd name="connsiteX23" fmla="*/ 131980 w 1286072"/>
              <a:gd name="connsiteY23" fmla="*/ 1261663 h 1284843"/>
              <a:gd name="connsiteX24" fmla="*/ 77299 w 1286072"/>
              <a:gd name="connsiteY24" fmla="*/ 1284843 h 1284843"/>
              <a:gd name="connsiteX25" fmla="*/ 77184 w 1286072"/>
              <a:gd name="connsiteY25" fmla="*/ 1284820 h 1284843"/>
              <a:gd name="connsiteX26" fmla="*/ 77071 w 1286072"/>
              <a:gd name="connsiteY26" fmla="*/ 1284843 h 1284843"/>
              <a:gd name="connsiteX27" fmla="*/ 48066 w 1286072"/>
              <a:gd name="connsiteY27" fmla="*/ 1279050 h 1284843"/>
              <a:gd name="connsiteX28" fmla="*/ 0 w 1286072"/>
              <a:gd name="connsiteY28" fmla="*/ 1207874 h 1284843"/>
              <a:gd name="connsiteX29" fmla="*/ 0 w 1286072"/>
              <a:gd name="connsiteY29" fmla="*/ 642603 h 1284843"/>
              <a:gd name="connsiteX30" fmla="*/ 23204 w 1286072"/>
              <a:gd name="connsiteY30" fmla="*/ 587980 h 1284843"/>
              <a:gd name="connsiteX31" fmla="*/ 78844 w 1286072"/>
              <a:gd name="connsiteY31" fmla="*/ 532414 h 1284843"/>
              <a:gd name="connsiteX32" fmla="*/ 104955 w 1286072"/>
              <a:gd name="connsiteY32" fmla="*/ 506337 h 1284843"/>
              <a:gd name="connsiteX33" fmla="*/ 119565 w 1286072"/>
              <a:gd name="connsiteY33" fmla="*/ 491738 h 1284843"/>
              <a:gd name="connsiteX34" fmla="*/ 251283 w 1286072"/>
              <a:gd name="connsiteY34" fmla="*/ 360120 h 1284843"/>
              <a:gd name="connsiteX35" fmla="*/ 23447 w 1286072"/>
              <a:gd name="connsiteY35" fmla="*/ 131630 h 1284843"/>
              <a:gd name="connsiteX36" fmla="*/ 6049 w 1286072"/>
              <a:gd name="connsiteY36" fmla="*/ 48016 h 1284843"/>
              <a:gd name="connsiteX37" fmla="*/ 77299 w 1286072"/>
              <a:gd name="connsiteY37" fmla="*/ 0 h 1284843"/>
              <a:gd name="connsiteX38" fmla="*/ 643161 w 1286072"/>
              <a:gd name="connsiteY38" fmla="*/ 488754 h 1284843"/>
              <a:gd name="connsiteX39" fmla="*/ 600062 w 1286072"/>
              <a:gd name="connsiteY39" fmla="*/ 494544 h 1284843"/>
              <a:gd name="connsiteX40" fmla="*/ 543703 w 1286072"/>
              <a:gd name="connsiteY40" fmla="*/ 524322 h 1284843"/>
              <a:gd name="connsiteX41" fmla="*/ 498117 w 1286072"/>
              <a:gd name="connsiteY41" fmla="*/ 588841 h 1284843"/>
              <a:gd name="connsiteX42" fmla="*/ 498117 w 1286072"/>
              <a:gd name="connsiteY42" fmla="*/ 589668 h 1284843"/>
              <a:gd name="connsiteX43" fmla="*/ 495631 w 1286072"/>
              <a:gd name="connsiteY43" fmla="*/ 596286 h 1284843"/>
              <a:gd name="connsiteX44" fmla="*/ 495631 w 1286072"/>
              <a:gd name="connsiteY44" fmla="*/ 597113 h 1284843"/>
              <a:gd name="connsiteX45" fmla="*/ 494802 w 1286072"/>
              <a:gd name="connsiteY45" fmla="*/ 599594 h 1284843"/>
              <a:gd name="connsiteX46" fmla="*/ 493973 w 1286072"/>
              <a:gd name="connsiteY46" fmla="*/ 602903 h 1284843"/>
              <a:gd name="connsiteX47" fmla="*/ 493973 w 1286072"/>
              <a:gd name="connsiteY47" fmla="*/ 603730 h 1284843"/>
              <a:gd name="connsiteX48" fmla="*/ 493144 w 1286072"/>
              <a:gd name="connsiteY48" fmla="*/ 606212 h 1284843"/>
              <a:gd name="connsiteX49" fmla="*/ 489829 w 1286072"/>
              <a:gd name="connsiteY49" fmla="*/ 625237 h 1284843"/>
              <a:gd name="connsiteX50" fmla="*/ 489000 w 1286072"/>
              <a:gd name="connsiteY50" fmla="*/ 642607 h 1284843"/>
              <a:gd name="connsiteX51" fmla="*/ 489829 w 1286072"/>
              <a:gd name="connsiteY51" fmla="*/ 659978 h 1284843"/>
              <a:gd name="connsiteX52" fmla="*/ 494802 w 1286072"/>
              <a:gd name="connsiteY52" fmla="*/ 685620 h 1284843"/>
              <a:gd name="connsiteX53" fmla="*/ 533757 w 1286072"/>
              <a:gd name="connsiteY53" fmla="*/ 751793 h 1284843"/>
              <a:gd name="connsiteX54" fmla="*/ 541216 w 1286072"/>
              <a:gd name="connsiteY54" fmla="*/ 758410 h 1284843"/>
              <a:gd name="connsiteX55" fmla="*/ 600062 w 1286072"/>
              <a:gd name="connsiteY55" fmla="*/ 790670 h 1284843"/>
              <a:gd name="connsiteX56" fmla="*/ 619954 w 1286072"/>
              <a:gd name="connsiteY56" fmla="*/ 794806 h 1284843"/>
              <a:gd name="connsiteX57" fmla="*/ 643161 w 1286072"/>
              <a:gd name="connsiteY57" fmla="*/ 796460 h 1284843"/>
              <a:gd name="connsiteX58" fmla="*/ 665539 w 1286072"/>
              <a:gd name="connsiteY58" fmla="*/ 794806 h 1284843"/>
              <a:gd name="connsiteX59" fmla="*/ 666368 w 1286072"/>
              <a:gd name="connsiteY59" fmla="*/ 794806 h 1284843"/>
              <a:gd name="connsiteX60" fmla="*/ 686260 w 1286072"/>
              <a:gd name="connsiteY60" fmla="*/ 790670 h 1284843"/>
              <a:gd name="connsiteX61" fmla="*/ 726044 w 1286072"/>
              <a:gd name="connsiteY61" fmla="*/ 772472 h 1284843"/>
              <a:gd name="connsiteX62" fmla="*/ 735161 w 1286072"/>
              <a:gd name="connsiteY62" fmla="*/ 765855 h 1284843"/>
              <a:gd name="connsiteX63" fmla="*/ 752566 w 1286072"/>
              <a:gd name="connsiteY63" fmla="*/ 751793 h 1284843"/>
              <a:gd name="connsiteX64" fmla="*/ 791520 w 1286072"/>
              <a:gd name="connsiteY64" fmla="*/ 685620 h 1284843"/>
              <a:gd name="connsiteX65" fmla="*/ 796493 w 1286072"/>
              <a:gd name="connsiteY65" fmla="*/ 659978 h 1284843"/>
              <a:gd name="connsiteX66" fmla="*/ 797322 w 1286072"/>
              <a:gd name="connsiteY66" fmla="*/ 642607 h 1284843"/>
              <a:gd name="connsiteX67" fmla="*/ 795665 w 1286072"/>
              <a:gd name="connsiteY67" fmla="*/ 619446 h 1284843"/>
              <a:gd name="connsiteX68" fmla="*/ 791520 w 1286072"/>
              <a:gd name="connsiteY68" fmla="*/ 599594 h 1284843"/>
              <a:gd name="connsiteX69" fmla="*/ 769142 w 1286072"/>
              <a:gd name="connsiteY69" fmla="*/ 553273 h 1284843"/>
              <a:gd name="connsiteX70" fmla="*/ 752566 w 1286072"/>
              <a:gd name="connsiteY70" fmla="*/ 533421 h 1284843"/>
              <a:gd name="connsiteX71" fmla="*/ 741791 w 1286072"/>
              <a:gd name="connsiteY71" fmla="*/ 523495 h 1284843"/>
              <a:gd name="connsiteX72" fmla="*/ 740962 w 1286072"/>
              <a:gd name="connsiteY72" fmla="*/ 523495 h 1284843"/>
              <a:gd name="connsiteX73" fmla="*/ 740133 w 1286072"/>
              <a:gd name="connsiteY73" fmla="*/ 523495 h 1284843"/>
              <a:gd name="connsiteX74" fmla="*/ 686260 w 1286072"/>
              <a:gd name="connsiteY74" fmla="*/ 494544 h 1284843"/>
              <a:gd name="connsiteX75" fmla="*/ 651449 w 1286072"/>
              <a:gd name="connsiteY75" fmla="*/ 488754 h 1284843"/>
              <a:gd name="connsiteX76" fmla="*/ 643161 w 1286072"/>
              <a:gd name="connsiteY76" fmla="*/ 488754 h 1284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1286072" h="1284843">
                <a:moveTo>
                  <a:pt x="77299" y="0"/>
                </a:moveTo>
                <a:cubicBezTo>
                  <a:pt x="77299" y="0"/>
                  <a:pt x="77299" y="0"/>
                  <a:pt x="643160" y="0"/>
                </a:cubicBezTo>
                <a:cubicBezTo>
                  <a:pt x="663873" y="0"/>
                  <a:pt x="682928" y="8279"/>
                  <a:pt x="697841" y="22352"/>
                </a:cubicBezTo>
                <a:cubicBezTo>
                  <a:pt x="697841" y="22352"/>
                  <a:pt x="697841" y="22352"/>
                  <a:pt x="850474" y="175423"/>
                </a:cubicBezTo>
                <a:lnTo>
                  <a:pt x="925641" y="250806"/>
                </a:lnTo>
                <a:lnTo>
                  <a:pt x="929151" y="247295"/>
                </a:lnTo>
                <a:cubicBezTo>
                  <a:pt x="939862" y="236583"/>
                  <a:pt x="982704" y="193738"/>
                  <a:pt x="1154074" y="22355"/>
                </a:cubicBezTo>
                <a:cubicBezTo>
                  <a:pt x="1164836" y="11592"/>
                  <a:pt x="1178703" y="4554"/>
                  <a:pt x="1193398" y="1657"/>
                </a:cubicBezTo>
                <a:lnTo>
                  <a:pt x="1193649" y="1680"/>
                </a:lnTo>
                <a:lnTo>
                  <a:pt x="1193695" y="1656"/>
                </a:lnTo>
                <a:cubicBezTo>
                  <a:pt x="1208400" y="-1242"/>
                  <a:pt x="1223935" y="0"/>
                  <a:pt x="1238019" y="5795"/>
                </a:cubicBezTo>
                <a:cubicBezTo>
                  <a:pt x="1267016" y="18213"/>
                  <a:pt x="1286072" y="46360"/>
                  <a:pt x="1286072" y="76991"/>
                </a:cubicBezTo>
                <a:cubicBezTo>
                  <a:pt x="1286072" y="76991"/>
                  <a:pt x="1286072" y="76991"/>
                  <a:pt x="1286072" y="642422"/>
                </a:cubicBezTo>
                <a:cubicBezTo>
                  <a:pt x="1286072" y="663118"/>
                  <a:pt x="1277787" y="682159"/>
                  <a:pt x="1262874" y="697061"/>
                </a:cubicBezTo>
                <a:cubicBezTo>
                  <a:pt x="1262874" y="697061"/>
                  <a:pt x="1262874" y="697061"/>
                  <a:pt x="1035038" y="924723"/>
                </a:cubicBezTo>
                <a:cubicBezTo>
                  <a:pt x="1035038" y="924723"/>
                  <a:pt x="1035038" y="924723"/>
                  <a:pt x="1262874" y="1153213"/>
                </a:cubicBezTo>
                <a:cubicBezTo>
                  <a:pt x="1285243" y="1174737"/>
                  <a:pt x="1291871" y="1207852"/>
                  <a:pt x="1280272" y="1236827"/>
                </a:cubicBezTo>
                <a:cubicBezTo>
                  <a:pt x="1267845" y="1265802"/>
                  <a:pt x="1239676" y="1284843"/>
                  <a:pt x="1209022" y="1284843"/>
                </a:cubicBezTo>
                <a:cubicBezTo>
                  <a:pt x="1209022" y="1284843"/>
                  <a:pt x="1209022" y="1284843"/>
                  <a:pt x="720211" y="1284843"/>
                </a:cubicBezTo>
                <a:cubicBezTo>
                  <a:pt x="720211" y="1284843"/>
                  <a:pt x="720211" y="1284843"/>
                  <a:pt x="643160" y="1284843"/>
                </a:cubicBezTo>
                <a:cubicBezTo>
                  <a:pt x="622448" y="1284843"/>
                  <a:pt x="603393" y="1276565"/>
                  <a:pt x="588480" y="1261663"/>
                </a:cubicBezTo>
                <a:cubicBezTo>
                  <a:pt x="588480" y="1261663"/>
                  <a:pt x="588480" y="1261663"/>
                  <a:pt x="566110" y="1239311"/>
                </a:cubicBezTo>
                <a:cubicBezTo>
                  <a:pt x="566110" y="1239311"/>
                  <a:pt x="566110" y="1239311"/>
                  <a:pt x="360644" y="1034001"/>
                </a:cubicBezTo>
                <a:cubicBezTo>
                  <a:pt x="360644" y="1034001"/>
                  <a:pt x="360644" y="1034001"/>
                  <a:pt x="131980" y="1261663"/>
                </a:cubicBezTo>
                <a:cubicBezTo>
                  <a:pt x="117067" y="1276565"/>
                  <a:pt x="98011" y="1284843"/>
                  <a:pt x="77299" y="1284843"/>
                </a:cubicBezTo>
                <a:lnTo>
                  <a:pt x="77184" y="1284820"/>
                </a:lnTo>
                <a:lnTo>
                  <a:pt x="77071" y="1284843"/>
                </a:lnTo>
                <a:cubicBezTo>
                  <a:pt x="67126" y="1284843"/>
                  <a:pt x="57182" y="1282360"/>
                  <a:pt x="48066" y="1279050"/>
                </a:cubicBezTo>
                <a:cubicBezTo>
                  <a:pt x="19060" y="1266635"/>
                  <a:pt x="0" y="1238496"/>
                  <a:pt x="0" y="1207874"/>
                </a:cubicBezTo>
                <a:cubicBezTo>
                  <a:pt x="0" y="1207874"/>
                  <a:pt x="0" y="1207874"/>
                  <a:pt x="0" y="642603"/>
                </a:cubicBezTo>
                <a:cubicBezTo>
                  <a:pt x="0" y="621912"/>
                  <a:pt x="8287" y="602877"/>
                  <a:pt x="23204" y="587980"/>
                </a:cubicBezTo>
                <a:cubicBezTo>
                  <a:pt x="23204" y="587980"/>
                  <a:pt x="23204" y="587980"/>
                  <a:pt x="78844" y="532414"/>
                </a:cubicBezTo>
                <a:lnTo>
                  <a:pt x="104955" y="506337"/>
                </a:lnTo>
                <a:lnTo>
                  <a:pt x="119565" y="491738"/>
                </a:lnTo>
                <a:cubicBezTo>
                  <a:pt x="151605" y="459723"/>
                  <a:pt x="194324" y="417036"/>
                  <a:pt x="251283" y="360120"/>
                </a:cubicBezTo>
                <a:cubicBezTo>
                  <a:pt x="251283" y="360120"/>
                  <a:pt x="251283" y="360120"/>
                  <a:pt x="23447" y="131630"/>
                </a:cubicBezTo>
                <a:cubicBezTo>
                  <a:pt x="1078" y="110106"/>
                  <a:pt x="-5550" y="76164"/>
                  <a:pt x="6049" y="48016"/>
                </a:cubicBezTo>
                <a:cubicBezTo>
                  <a:pt x="18476" y="19041"/>
                  <a:pt x="46645" y="0"/>
                  <a:pt x="77299" y="0"/>
                </a:cubicBezTo>
                <a:close/>
                <a:moveTo>
                  <a:pt x="643161" y="488754"/>
                </a:moveTo>
                <a:cubicBezTo>
                  <a:pt x="628242" y="488754"/>
                  <a:pt x="614152" y="490408"/>
                  <a:pt x="600062" y="494544"/>
                </a:cubicBezTo>
                <a:cubicBezTo>
                  <a:pt x="579342" y="500334"/>
                  <a:pt x="560279" y="511088"/>
                  <a:pt x="543703" y="524322"/>
                </a:cubicBezTo>
                <a:cubicBezTo>
                  <a:pt x="523811" y="541693"/>
                  <a:pt x="508063" y="564026"/>
                  <a:pt x="498117" y="588841"/>
                </a:cubicBezTo>
                <a:cubicBezTo>
                  <a:pt x="498117" y="589668"/>
                  <a:pt x="498117" y="589668"/>
                  <a:pt x="498117" y="589668"/>
                </a:cubicBezTo>
                <a:cubicBezTo>
                  <a:pt x="497288" y="592150"/>
                  <a:pt x="496460" y="593804"/>
                  <a:pt x="495631" y="596286"/>
                </a:cubicBezTo>
                <a:cubicBezTo>
                  <a:pt x="495631" y="596286"/>
                  <a:pt x="495631" y="596286"/>
                  <a:pt x="495631" y="597113"/>
                </a:cubicBezTo>
                <a:cubicBezTo>
                  <a:pt x="495631" y="597940"/>
                  <a:pt x="494802" y="598767"/>
                  <a:pt x="494802" y="599594"/>
                </a:cubicBezTo>
                <a:cubicBezTo>
                  <a:pt x="494802" y="601249"/>
                  <a:pt x="493973" y="602076"/>
                  <a:pt x="493973" y="602903"/>
                </a:cubicBezTo>
                <a:cubicBezTo>
                  <a:pt x="493973" y="602903"/>
                  <a:pt x="493973" y="603730"/>
                  <a:pt x="493973" y="603730"/>
                </a:cubicBezTo>
                <a:cubicBezTo>
                  <a:pt x="493144" y="604557"/>
                  <a:pt x="493144" y="605385"/>
                  <a:pt x="493144" y="606212"/>
                </a:cubicBezTo>
                <a:cubicBezTo>
                  <a:pt x="491487" y="612002"/>
                  <a:pt x="490658" y="618619"/>
                  <a:pt x="489829" y="625237"/>
                </a:cubicBezTo>
                <a:cubicBezTo>
                  <a:pt x="489000" y="631027"/>
                  <a:pt x="489000" y="636817"/>
                  <a:pt x="489000" y="642607"/>
                </a:cubicBezTo>
                <a:cubicBezTo>
                  <a:pt x="489000" y="648397"/>
                  <a:pt x="489000" y="654187"/>
                  <a:pt x="489829" y="659978"/>
                </a:cubicBezTo>
                <a:cubicBezTo>
                  <a:pt x="490658" y="669076"/>
                  <a:pt x="492316" y="677348"/>
                  <a:pt x="494802" y="685620"/>
                </a:cubicBezTo>
                <a:cubicBezTo>
                  <a:pt x="502261" y="710435"/>
                  <a:pt x="515523" y="733595"/>
                  <a:pt x="533757" y="751793"/>
                </a:cubicBezTo>
                <a:cubicBezTo>
                  <a:pt x="536243" y="753447"/>
                  <a:pt x="538730" y="755929"/>
                  <a:pt x="541216" y="758410"/>
                </a:cubicBezTo>
                <a:cubicBezTo>
                  <a:pt x="557793" y="773299"/>
                  <a:pt x="578513" y="784053"/>
                  <a:pt x="600062" y="790670"/>
                </a:cubicBezTo>
                <a:cubicBezTo>
                  <a:pt x="606693" y="792324"/>
                  <a:pt x="613324" y="793979"/>
                  <a:pt x="619954" y="794806"/>
                </a:cubicBezTo>
                <a:cubicBezTo>
                  <a:pt x="627414" y="795633"/>
                  <a:pt x="634873" y="796460"/>
                  <a:pt x="643161" y="796460"/>
                </a:cubicBezTo>
                <a:cubicBezTo>
                  <a:pt x="650621" y="796460"/>
                  <a:pt x="658080" y="795633"/>
                  <a:pt x="665539" y="794806"/>
                </a:cubicBezTo>
                <a:cubicBezTo>
                  <a:pt x="665539" y="794806"/>
                  <a:pt x="666368" y="794806"/>
                  <a:pt x="666368" y="794806"/>
                </a:cubicBezTo>
                <a:cubicBezTo>
                  <a:pt x="672999" y="793979"/>
                  <a:pt x="679629" y="792324"/>
                  <a:pt x="686260" y="790670"/>
                </a:cubicBezTo>
                <a:cubicBezTo>
                  <a:pt x="700350" y="786534"/>
                  <a:pt x="713611" y="779917"/>
                  <a:pt x="726044" y="772472"/>
                </a:cubicBezTo>
                <a:cubicBezTo>
                  <a:pt x="729359" y="769991"/>
                  <a:pt x="732674" y="768336"/>
                  <a:pt x="735161" y="765855"/>
                </a:cubicBezTo>
                <a:cubicBezTo>
                  <a:pt x="741791" y="761719"/>
                  <a:pt x="746764" y="756756"/>
                  <a:pt x="752566" y="751793"/>
                </a:cubicBezTo>
                <a:cubicBezTo>
                  <a:pt x="770800" y="733595"/>
                  <a:pt x="784061" y="710435"/>
                  <a:pt x="791520" y="685620"/>
                </a:cubicBezTo>
                <a:cubicBezTo>
                  <a:pt x="794007" y="677348"/>
                  <a:pt x="795665" y="669076"/>
                  <a:pt x="796493" y="659978"/>
                </a:cubicBezTo>
                <a:cubicBezTo>
                  <a:pt x="797322" y="654187"/>
                  <a:pt x="797322" y="648397"/>
                  <a:pt x="797322" y="642607"/>
                </a:cubicBezTo>
                <a:cubicBezTo>
                  <a:pt x="797322" y="634335"/>
                  <a:pt x="796493" y="626891"/>
                  <a:pt x="795665" y="619446"/>
                </a:cubicBezTo>
                <a:cubicBezTo>
                  <a:pt x="794836" y="612829"/>
                  <a:pt x="793178" y="606212"/>
                  <a:pt x="791520" y="599594"/>
                </a:cubicBezTo>
                <a:cubicBezTo>
                  <a:pt x="786548" y="583051"/>
                  <a:pt x="779088" y="567335"/>
                  <a:pt x="769142" y="553273"/>
                </a:cubicBezTo>
                <a:cubicBezTo>
                  <a:pt x="764169" y="546656"/>
                  <a:pt x="758368" y="540038"/>
                  <a:pt x="752566" y="533421"/>
                </a:cubicBezTo>
                <a:cubicBezTo>
                  <a:pt x="748422" y="530112"/>
                  <a:pt x="745106" y="526804"/>
                  <a:pt x="741791" y="523495"/>
                </a:cubicBezTo>
                <a:cubicBezTo>
                  <a:pt x="740962" y="523495"/>
                  <a:pt x="740962" y="523495"/>
                  <a:pt x="740962" y="523495"/>
                </a:cubicBezTo>
                <a:cubicBezTo>
                  <a:pt x="740962" y="523495"/>
                  <a:pt x="740962" y="523495"/>
                  <a:pt x="740133" y="523495"/>
                </a:cubicBezTo>
                <a:cubicBezTo>
                  <a:pt x="724386" y="510260"/>
                  <a:pt x="706152" y="500334"/>
                  <a:pt x="686260" y="494544"/>
                </a:cubicBezTo>
                <a:cubicBezTo>
                  <a:pt x="674657" y="491236"/>
                  <a:pt x="663053" y="489581"/>
                  <a:pt x="651449" y="488754"/>
                </a:cubicBezTo>
                <a:cubicBezTo>
                  <a:pt x="648134" y="488754"/>
                  <a:pt x="645648" y="488754"/>
                  <a:pt x="643161" y="488754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sz="1600"/>
          </a:p>
        </p:txBody>
      </p:sp>
      <p:sp>
        <p:nvSpPr>
          <p:cNvPr id="42" name="IconShape"/>
          <p:cNvSpPr/>
          <p:nvPr/>
        </p:nvSpPr>
        <p:spPr bwMode="auto">
          <a:xfrm>
            <a:off x="2075934" y="2633221"/>
            <a:ext cx="514541" cy="514050"/>
          </a:xfrm>
          <a:custGeom>
            <a:avLst/>
            <a:gdLst>
              <a:gd name="connsiteX0" fmla="*/ 77299 w 1286072"/>
              <a:gd name="connsiteY0" fmla="*/ 0 h 1284843"/>
              <a:gd name="connsiteX1" fmla="*/ 643160 w 1286072"/>
              <a:gd name="connsiteY1" fmla="*/ 0 h 1284843"/>
              <a:gd name="connsiteX2" fmla="*/ 697841 w 1286072"/>
              <a:gd name="connsiteY2" fmla="*/ 22352 h 1284843"/>
              <a:gd name="connsiteX3" fmla="*/ 850474 w 1286072"/>
              <a:gd name="connsiteY3" fmla="*/ 175423 h 1284843"/>
              <a:gd name="connsiteX4" fmla="*/ 925641 w 1286072"/>
              <a:gd name="connsiteY4" fmla="*/ 250806 h 1284843"/>
              <a:gd name="connsiteX5" fmla="*/ 929151 w 1286072"/>
              <a:gd name="connsiteY5" fmla="*/ 247295 h 1284843"/>
              <a:gd name="connsiteX6" fmla="*/ 1154074 w 1286072"/>
              <a:gd name="connsiteY6" fmla="*/ 22355 h 1284843"/>
              <a:gd name="connsiteX7" fmla="*/ 1193398 w 1286072"/>
              <a:gd name="connsiteY7" fmla="*/ 1657 h 1284843"/>
              <a:gd name="connsiteX8" fmla="*/ 1193649 w 1286072"/>
              <a:gd name="connsiteY8" fmla="*/ 1680 h 1284843"/>
              <a:gd name="connsiteX9" fmla="*/ 1193695 w 1286072"/>
              <a:gd name="connsiteY9" fmla="*/ 1656 h 1284843"/>
              <a:gd name="connsiteX10" fmla="*/ 1238019 w 1286072"/>
              <a:gd name="connsiteY10" fmla="*/ 5795 h 1284843"/>
              <a:gd name="connsiteX11" fmla="*/ 1286072 w 1286072"/>
              <a:gd name="connsiteY11" fmla="*/ 76991 h 1284843"/>
              <a:gd name="connsiteX12" fmla="*/ 1286072 w 1286072"/>
              <a:gd name="connsiteY12" fmla="*/ 642422 h 1284843"/>
              <a:gd name="connsiteX13" fmla="*/ 1262874 w 1286072"/>
              <a:gd name="connsiteY13" fmla="*/ 697061 h 1284843"/>
              <a:gd name="connsiteX14" fmla="*/ 1035038 w 1286072"/>
              <a:gd name="connsiteY14" fmla="*/ 924723 h 1284843"/>
              <a:gd name="connsiteX15" fmla="*/ 1262874 w 1286072"/>
              <a:gd name="connsiteY15" fmla="*/ 1153213 h 1284843"/>
              <a:gd name="connsiteX16" fmla="*/ 1280272 w 1286072"/>
              <a:gd name="connsiteY16" fmla="*/ 1236827 h 1284843"/>
              <a:gd name="connsiteX17" fmla="*/ 1209022 w 1286072"/>
              <a:gd name="connsiteY17" fmla="*/ 1284843 h 1284843"/>
              <a:gd name="connsiteX18" fmla="*/ 720211 w 1286072"/>
              <a:gd name="connsiteY18" fmla="*/ 1284843 h 1284843"/>
              <a:gd name="connsiteX19" fmla="*/ 643160 w 1286072"/>
              <a:gd name="connsiteY19" fmla="*/ 1284843 h 1284843"/>
              <a:gd name="connsiteX20" fmla="*/ 588480 w 1286072"/>
              <a:gd name="connsiteY20" fmla="*/ 1261663 h 1284843"/>
              <a:gd name="connsiteX21" fmla="*/ 566110 w 1286072"/>
              <a:gd name="connsiteY21" fmla="*/ 1239311 h 1284843"/>
              <a:gd name="connsiteX22" fmla="*/ 360644 w 1286072"/>
              <a:gd name="connsiteY22" fmla="*/ 1034001 h 1284843"/>
              <a:gd name="connsiteX23" fmla="*/ 131980 w 1286072"/>
              <a:gd name="connsiteY23" fmla="*/ 1261663 h 1284843"/>
              <a:gd name="connsiteX24" fmla="*/ 77299 w 1286072"/>
              <a:gd name="connsiteY24" fmla="*/ 1284843 h 1284843"/>
              <a:gd name="connsiteX25" fmla="*/ 77184 w 1286072"/>
              <a:gd name="connsiteY25" fmla="*/ 1284820 h 1284843"/>
              <a:gd name="connsiteX26" fmla="*/ 77071 w 1286072"/>
              <a:gd name="connsiteY26" fmla="*/ 1284843 h 1284843"/>
              <a:gd name="connsiteX27" fmla="*/ 48066 w 1286072"/>
              <a:gd name="connsiteY27" fmla="*/ 1279050 h 1284843"/>
              <a:gd name="connsiteX28" fmla="*/ 0 w 1286072"/>
              <a:gd name="connsiteY28" fmla="*/ 1207874 h 1284843"/>
              <a:gd name="connsiteX29" fmla="*/ 0 w 1286072"/>
              <a:gd name="connsiteY29" fmla="*/ 642603 h 1284843"/>
              <a:gd name="connsiteX30" fmla="*/ 23204 w 1286072"/>
              <a:gd name="connsiteY30" fmla="*/ 587980 h 1284843"/>
              <a:gd name="connsiteX31" fmla="*/ 78844 w 1286072"/>
              <a:gd name="connsiteY31" fmla="*/ 532414 h 1284843"/>
              <a:gd name="connsiteX32" fmla="*/ 104955 w 1286072"/>
              <a:gd name="connsiteY32" fmla="*/ 506337 h 1284843"/>
              <a:gd name="connsiteX33" fmla="*/ 119565 w 1286072"/>
              <a:gd name="connsiteY33" fmla="*/ 491738 h 1284843"/>
              <a:gd name="connsiteX34" fmla="*/ 251283 w 1286072"/>
              <a:gd name="connsiteY34" fmla="*/ 360120 h 1284843"/>
              <a:gd name="connsiteX35" fmla="*/ 23447 w 1286072"/>
              <a:gd name="connsiteY35" fmla="*/ 131630 h 1284843"/>
              <a:gd name="connsiteX36" fmla="*/ 6049 w 1286072"/>
              <a:gd name="connsiteY36" fmla="*/ 48016 h 1284843"/>
              <a:gd name="connsiteX37" fmla="*/ 77299 w 1286072"/>
              <a:gd name="connsiteY37" fmla="*/ 0 h 1284843"/>
              <a:gd name="connsiteX38" fmla="*/ 643161 w 1286072"/>
              <a:gd name="connsiteY38" fmla="*/ 488754 h 1284843"/>
              <a:gd name="connsiteX39" fmla="*/ 600062 w 1286072"/>
              <a:gd name="connsiteY39" fmla="*/ 494544 h 1284843"/>
              <a:gd name="connsiteX40" fmla="*/ 543703 w 1286072"/>
              <a:gd name="connsiteY40" fmla="*/ 524322 h 1284843"/>
              <a:gd name="connsiteX41" fmla="*/ 498117 w 1286072"/>
              <a:gd name="connsiteY41" fmla="*/ 588841 h 1284843"/>
              <a:gd name="connsiteX42" fmla="*/ 498117 w 1286072"/>
              <a:gd name="connsiteY42" fmla="*/ 589668 h 1284843"/>
              <a:gd name="connsiteX43" fmla="*/ 495631 w 1286072"/>
              <a:gd name="connsiteY43" fmla="*/ 596286 h 1284843"/>
              <a:gd name="connsiteX44" fmla="*/ 495631 w 1286072"/>
              <a:gd name="connsiteY44" fmla="*/ 597113 h 1284843"/>
              <a:gd name="connsiteX45" fmla="*/ 494802 w 1286072"/>
              <a:gd name="connsiteY45" fmla="*/ 599594 h 1284843"/>
              <a:gd name="connsiteX46" fmla="*/ 493973 w 1286072"/>
              <a:gd name="connsiteY46" fmla="*/ 602903 h 1284843"/>
              <a:gd name="connsiteX47" fmla="*/ 493973 w 1286072"/>
              <a:gd name="connsiteY47" fmla="*/ 603730 h 1284843"/>
              <a:gd name="connsiteX48" fmla="*/ 493144 w 1286072"/>
              <a:gd name="connsiteY48" fmla="*/ 606212 h 1284843"/>
              <a:gd name="connsiteX49" fmla="*/ 489829 w 1286072"/>
              <a:gd name="connsiteY49" fmla="*/ 625237 h 1284843"/>
              <a:gd name="connsiteX50" fmla="*/ 489000 w 1286072"/>
              <a:gd name="connsiteY50" fmla="*/ 642607 h 1284843"/>
              <a:gd name="connsiteX51" fmla="*/ 489829 w 1286072"/>
              <a:gd name="connsiteY51" fmla="*/ 659978 h 1284843"/>
              <a:gd name="connsiteX52" fmla="*/ 494802 w 1286072"/>
              <a:gd name="connsiteY52" fmla="*/ 685620 h 1284843"/>
              <a:gd name="connsiteX53" fmla="*/ 533757 w 1286072"/>
              <a:gd name="connsiteY53" fmla="*/ 751793 h 1284843"/>
              <a:gd name="connsiteX54" fmla="*/ 541216 w 1286072"/>
              <a:gd name="connsiteY54" fmla="*/ 758410 h 1284843"/>
              <a:gd name="connsiteX55" fmla="*/ 600062 w 1286072"/>
              <a:gd name="connsiteY55" fmla="*/ 790670 h 1284843"/>
              <a:gd name="connsiteX56" fmla="*/ 619954 w 1286072"/>
              <a:gd name="connsiteY56" fmla="*/ 794806 h 1284843"/>
              <a:gd name="connsiteX57" fmla="*/ 643161 w 1286072"/>
              <a:gd name="connsiteY57" fmla="*/ 796460 h 1284843"/>
              <a:gd name="connsiteX58" fmla="*/ 665539 w 1286072"/>
              <a:gd name="connsiteY58" fmla="*/ 794806 h 1284843"/>
              <a:gd name="connsiteX59" fmla="*/ 666368 w 1286072"/>
              <a:gd name="connsiteY59" fmla="*/ 794806 h 1284843"/>
              <a:gd name="connsiteX60" fmla="*/ 686260 w 1286072"/>
              <a:gd name="connsiteY60" fmla="*/ 790670 h 1284843"/>
              <a:gd name="connsiteX61" fmla="*/ 726044 w 1286072"/>
              <a:gd name="connsiteY61" fmla="*/ 772472 h 1284843"/>
              <a:gd name="connsiteX62" fmla="*/ 735161 w 1286072"/>
              <a:gd name="connsiteY62" fmla="*/ 765855 h 1284843"/>
              <a:gd name="connsiteX63" fmla="*/ 752566 w 1286072"/>
              <a:gd name="connsiteY63" fmla="*/ 751793 h 1284843"/>
              <a:gd name="connsiteX64" fmla="*/ 791520 w 1286072"/>
              <a:gd name="connsiteY64" fmla="*/ 685620 h 1284843"/>
              <a:gd name="connsiteX65" fmla="*/ 796493 w 1286072"/>
              <a:gd name="connsiteY65" fmla="*/ 659978 h 1284843"/>
              <a:gd name="connsiteX66" fmla="*/ 797322 w 1286072"/>
              <a:gd name="connsiteY66" fmla="*/ 642607 h 1284843"/>
              <a:gd name="connsiteX67" fmla="*/ 795665 w 1286072"/>
              <a:gd name="connsiteY67" fmla="*/ 619446 h 1284843"/>
              <a:gd name="connsiteX68" fmla="*/ 791520 w 1286072"/>
              <a:gd name="connsiteY68" fmla="*/ 599594 h 1284843"/>
              <a:gd name="connsiteX69" fmla="*/ 769142 w 1286072"/>
              <a:gd name="connsiteY69" fmla="*/ 553273 h 1284843"/>
              <a:gd name="connsiteX70" fmla="*/ 752566 w 1286072"/>
              <a:gd name="connsiteY70" fmla="*/ 533421 h 1284843"/>
              <a:gd name="connsiteX71" fmla="*/ 741791 w 1286072"/>
              <a:gd name="connsiteY71" fmla="*/ 523495 h 1284843"/>
              <a:gd name="connsiteX72" fmla="*/ 740962 w 1286072"/>
              <a:gd name="connsiteY72" fmla="*/ 523495 h 1284843"/>
              <a:gd name="connsiteX73" fmla="*/ 740133 w 1286072"/>
              <a:gd name="connsiteY73" fmla="*/ 523495 h 1284843"/>
              <a:gd name="connsiteX74" fmla="*/ 686260 w 1286072"/>
              <a:gd name="connsiteY74" fmla="*/ 494544 h 1284843"/>
              <a:gd name="connsiteX75" fmla="*/ 651449 w 1286072"/>
              <a:gd name="connsiteY75" fmla="*/ 488754 h 1284843"/>
              <a:gd name="connsiteX76" fmla="*/ 643161 w 1286072"/>
              <a:gd name="connsiteY76" fmla="*/ 488754 h 1284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1286072" h="1284843">
                <a:moveTo>
                  <a:pt x="77299" y="0"/>
                </a:moveTo>
                <a:cubicBezTo>
                  <a:pt x="77299" y="0"/>
                  <a:pt x="77299" y="0"/>
                  <a:pt x="643160" y="0"/>
                </a:cubicBezTo>
                <a:cubicBezTo>
                  <a:pt x="663873" y="0"/>
                  <a:pt x="682928" y="8279"/>
                  <a:pt x="697841" y="22352"/>
                </a:cubicBezTo>
                <a:cubicBezTo>
                  <a:pt x="697841" y="22352"/>
                  <a:pt x="697841" y="22352"/>
                  <a:pt x="850474" y="175423"/>
                </a:cubicBezTo>
                <a:lnTo>
                  <a:pt x="925641" y="250806"/>
                </a:lnTo>
                <a:lnTo>
                  <a:pt x="929151" y="247295"/>
                </a:lnTo>
                <a:cubicBezTo>
                  <a:pt x="939862" y="236583"/>
                  <a:pt x="982704" y="193738"/>
                  <a:pt x="1154074" y="22355"/>
                </a:cubicBezTo>
                <a:cubicBezTo>
                  <a:pt x="1164836" y="11592"/>
                  <a:pt x="1178703" y="4554"/>
                  <a:pt x="1193398" y="1657"/>
                </a:cubicBezTo>
                <a:lnTo>
                  <a:pt x="1193649" y="1680"/>
                </a:lnTo>
                <a:lnTo>
                  <a:pt x="1193695" y="1656"/>
                </a:lnTo>
                <a:cubicBezTo>
                  <a:pt x="1208400" y="-1242"/>
                  <a:pt x="1223935" y="0"/>
                  <a:pt x="1238019" y="5795"/>
                </a:cubicBezTo>
                <a:cubicBezTo>
                  <a:pt x="1267016" y="18213"/>
                  <a:pt x="1286072" y="46360"/>
                  <a:pt x="1286072" y="76991"/>
                </a:cubicBezTo>
                <a:cubicBezTo>
                  <a:pt x="1286072" y="76991"/>
                  <a:pt x="1286072" y="76991"/>
                  <a:pt x="1286072" y="642422"/>
                </a:cubicBezTo>
                <a:cubicBezTo>
                  <a:pt x="1286072" y="663118"/>
                  <a:pt x="1277787" y="682159"/>
                  <a:pt x="1262874" y="697061"/>
                </a:cubicBezTo>
                <a:cubicBezTo>
                  <a:pt x="1262874" y="697061"/>
                  <a:pt x="1262874" y="697061"/>
                  <a:pt x="1035038" y="924723"/>
                </a:cubicBezTo>
                <a:cubicBezTo>
                  <a:pt x="1035038" y="924723"/>
                  <a:pt x="1035038" y="924723"/>
                  <a:pt x="1262874" y="1153213"/>
                </a:cubicBezTo>
                <a:cubicBezTo>
                  <a:pt x="1285243" y="1174737"/>
                  <a:pt x="1291871" y="1207852"/>
                  <a:pt x="1280272" y="1236827"/>
                </a:cubicBezTo>
                <a:cubicBezTo>
                  <a:pt x="1267845" y="1265802"/>
                  <a:pt x="1239676" y="1284843"/>
                  <a:pt x="1209022" y="1284843"/>
                </a:cubicBezTo>
                <a:cubicBezTo>
                  <a:pt x="1209022" y="1284843"/>
                  <a:pt x="1209022" y="1284843"/>
                  <a:pt x="720211" y="1284843"/>
                </a:cubicBezTo>
                <a:cubicBezTo>
                  <a:pt x="720211" y="1284843"/>
                  <a:pt x="720211" y="1284843"/>
                  <a:pt x="643160" y="1284843"/>
                </a:cubicBezTo>
                <a:cubicBezTo>
                  <a:pt x="622448" y="1284843"/>
                  <a:pt x="603393" y="1276565"/>
                  <a:pt x="588480" y="1261663"/>
                </a:cubicBezTo>
                <a:cubicBezTo>
                  <a:pt x="588480" y="1261663"/>
                  <a:pt x="588480" y="1261663"/>
                  <a:pt x="566110" y="1239311"/>
                </a:cubicBezTo>
                <a:cubicBezTo>
                  <a:pt x="566110" y="1239311"/>
                  <a:pt x="566110" y="1239311"/>
                  <a:pt x="360644" y="1034001"/>
                </a:cubicBezTo>
                <a:cubicBezTo>
                  <a:pt x="360644" y="1034001"/>
                  <a:pt x="360644" y="1034001"/>
                  <a:pt x="131980" y="1261663"/>
                </a:cubicBezTo>
                <a:cubicBezTo>
                  <a:pt x="117067" y="1276565"/>
                  <a:pt x="98011" y="1284843"/>
                  <a:pt x="77299" y="1284843"/>
                </a:cubicBezTo>
                <a:lnTo>
                  <a:pt x="77184" y="1284820"/>
                </a:lnTo>
                <a:lnTo>
                  <a:pt x="77071" y="1284843"/>
                </a:lnTo>
                <a:cubicBezTo>
                  <a:pt x="67126" y="1284843"/>
                  <a:pt x="57182" y="1282360"/>
                  <a:pt x="48066" y="1279050"/>
                </a:cubicBezTo>
                <a:cubicBezTo>
                  <a:pt x="19060" y="1266635"/>
                  <a:pt x="0" y="1238496"/>
                  <a:pt x="0" y="1207874"/>
                </a:cubicBezTo>
                <a:cubicBezTo>
                  <a:pt x="0" y="1207874"/>
                  <a:pt x="0" y="1207874"/>
                  <a:pt x="0" y="642603"/>
                </a:cubicBezTo>
                <a:cubicBezTo>
                  <a:pt x="0" y="621912"/>
                  <a:pt x="8287" y="602877"/>
                  <a:pt x="23204" y="587980"/>
                </a:cubicBezTo>
                <a:cubicBezTo>
                  <a:pt x="23204" y="587980"/>
                  <a:pt x="23204" y="587980"/>
                  <a:pt x="78844" y="532414"/>
                </a:cubicBezTo>
                <a:lnTo>
                  <a:pt x="104955" y="506337"/>
                </a:lnTo>
                <a:lnTo>
                  <a:pt x="119565" y="491738"/>
                </a:lnTo>
                <a:cubicBezTo>
                  <a:pt x="151605" y="459723"/>
                  <a:pt x="194324" y="417036"/>
                  <a:pt x="251283" y="360120"/>
                </a:cubicBezTo>
                <a:cubicBezTo>
                  <a:pt x="251283" y="360120"/>
                  <a:pt x="251283" y="360120"/>
                  <a:pt x="23447" y="131630"/>
                </a:cubicBezTo>
                <a:cubicBezTo>
                  <a:pt x="1078" y="110106"/>
                  <a:pt x="-5550" y="76164"/>
                  <a:pt x="6049" y="48016"/>
                </a:cubicBezTo>
                <a:cubicBezTo>
                  <a:pt x="18476" y="19041"/>
                  <a:pt x="46645" y="0"/>
                  <a:pt x="77299" y="0"/>
                </a:cubicBezTo>
                <a:close/>
                <a:moveTo>
                  <a:pt x="643161" y="488754"/>
                </a:moveTo>
                <a:cubicBezTo>
                  <a:pt x="628242" y="488754"/>
                  <a:pt x="614152" y="490408"/>
                  <a:pt x="600062" y="494544"/>
                </a:cubicBezTo>
                <a:cubicBezTo>
                  <a:pt x="579342" y="500334"/>
                  <a:pt x="560279" y="511088"/>
                  <a:pt x="543703" y="524322"/>
                </a:cubicBezTo>
                <a:cubicBezTo>
                  <a:pt x="523811" y="541693"/>
                  <a:pt x="508063" y="564026"/>
                  <a:pt x="498117" y="588841"/>
                </a:cubicBezTo>
                <a:cubicBezTo>
                  <a:pt x="498117" y="589668"/>
                  <a:pt x="498117" y="589668"/>
                  <a:pt x="498117" y="589668"/>
                </a:cubicBezTo>
                <a:cubicBezTo>
                  <a:pt x="497288" y="592150"/>
                  <a:pt x="496460" y="593804"/>
                  <a:pt x="495631" y="596286"/>
                </a:cubicBezTo>
                <a:cubicBezTo>
                  <a:pt x="495631" y="596286"/>
                  <a:pt x="495631" y="596286"/>
                  <a:pt x="495631" y="597113"/>
                </a:cubicBezTo>
                <a:cubicBezTo>
                  <a:pt x="495631" y="597940"/>
                  <a:pt x="494802" y="598767"/>
                  <a:pt x="494802" y="599594"/>
                </a:cubicBezTo>
                <a:cubicBezTo>
                  <a:pt x="494802" y="601249"/>
                  <a:pt x="493973" y="602076"/>
                  <a:pt x="493973" y="602903"/>
                </a:cubicBezTo>
                <a:cubicBezTo>
                  <a:pt x="493973" y="602903"/>
                  <a:pt x="493973" y="603730"/>
                  <a:pt x="493973" y="603730"/>
                </a:cubicBezTo>
                <a:cubicBezTo>
                  <a:pt x="493144" y="604557"/>
                  <a:pt x="493144" y="605385"/>
                  <a:pt x="493144" y="606212"/>
                </a:cubicBezTo>
                <a:cubicBezTo>
                  <a:pt x="491487" y="612002"/>
                  <a:pt x="490658" y="618619"/>
                  <a:pt x="489829" y="625237"/>
                </a:cubicBezTo>
                <a:cubicBezTo>
                  <a:pt x="489000" y="631027"/>
                  <a:pt x="489000" y="636817"/>
                  <a:pt x="489000" y="642607"/>
                </a:cubicBezTo>
                <a:cubicBezTo>
                  <a:pt x="489000" y="648397"/>
                  <a:pt x="489000" y="654187"/>
                  <a:pt x="489829" y="659978"/>
                </a:cubicBezTo>
                <a:cubicBezTo>
                  <a:pt x="490658" y="669076"/>
                  <a:pt x="492316" y="677348"/>
                  <a:pt x="494802" y="685620"/>
                </a:cubicBezTo>
                <a:cubicBezTo>
                  <a:pt x="502261" y="710435"/>
                  <a:pt x="515523" y="733595"/>
                  <a:pt x="533757" y="751793"/>
                </a:cubicBezTo>
                <a:cubicBezTo>
                  <a:pt x="536243" y="753447"/>
                  <a:pt x="538730" y="755929"/>
                  <a:pt x="541216" y="758410"/>
                </a:cubicBezTo>
                <a:cubicBezTo>
                  <a:pt x="557793" y="773299"/>
                  <a:pt x="578513" y="784053"/>
                  <a:pt x="600062" y="790670"/>
                </a:cubicBezTo>
                <a:cubicBezTo>
                  <a:pt x="606693" y="792324"/>
                  <a:pt x="613324" y="793979"/>
                  <a:pt x="619954" y="794806"/>
                </a:cubicBezTo>
                <a:cubicBezTo>
                  <a:pt x="627414" y="795633"/>
                  <a:pt x="634873" y="796460"/>
                  <a:pt x="643161" y="796460"/>
                </a:cubicBezTo>
                <a:cubicBezTo>
                  <a:pt x="650621" y="796460"/>
                  <a:pt x="658080" y="795633"/>
                  <a:pt x="665539" y="794806"/>
                </a:cubicBezTo>
                <a:cubicBezTo>
                  <a:pt x="665539" y="794806"/>
                  <a:pt x="666368" y="794806"/>
                  <a:pt x="666368" y="794806"/>
                </a:cubicBezTo>
                <a:cubicBezTo>
                  <a:pt x="672999" y="793979"/>
                  <a:pt x="679629" y="792324"/>
                  <a:pt x="686260" y="790670"/>
                </a:cubicBezTo>
                <a:cubicBezTo>
                  <a:pt x="700350" y="786534"/>
                  <a:pt x="713611" y="779917"/>
                  <a:pt x="726044" y="772472"/>
                </a:cubicBezTo>
                <a:cubicBezTo>
                  <a:pt x="729359" y="769991"/>
                  <a:pt x="732674" y="768336"/>
                  <a:pt x="735161" y="765855"/>
                </a:cubicBezTo>
                <a:cubicBezTo>
                  <a:pt x="741791" y="761719"/>
                  <a:pt x="746764" y="756756"/>
                  <a:pt x="752566" y="751793"/>
                </a:cubicBezTo>
                <a:cubicBezTo>
                  <a:pt x="770800" y="733595"/>
                  <a:pt x="784061" y="710435"/>
                  <a:pt x="791520" y="685620"/>
                </a:cubicBezTo>
                <a:cubicBezTo>
                  <a:pt x="794007" y="677348"/>
                  <a:pt x="795665" y="669076"/>
                  <a:pt x="796493" y="659978"/>
                </a:cubicBezTo>
                <a:cubicBezTo>
                  <a:pt x="797322" y="654187"/>
                  <a:pt x="797322" y="648397"/>
                  <a:pt x="797322" y="642607"/>
                </a:cubicBezTo>
                <a:cubicBezTo>
                  <a:pt x="797322" y="634335"/>
                  <a:pt x="796493" y="626891"/>
                  <a:pt x="795665" y="619446"/>
                </a:cubicBezTo>
                <a:cubicBezTo>
                  <a:pt x="794836" y="612829"/>
                  <a:pt x="793178" y="606212"/>
                  <a:pt x="791520" y="599594"/>
                </a:cubicBezTo>
                <a:cubicBezTo>
                  <a:pt x="786548" y="583051"/>
                  <a:pt x="779088" y="567335"/>
                  <a:pt x="769142" y="553273"/>
                </a:cubicBezTo>
                <a:cubicBezTo>
                  <a:pt x="764169" y="546656"/>
                  <a:pt x="758368" y="540038"/>
                  <a:pt x="752566" y="533421"/>
                </a:cubicBezTo>
                <a:cubicBezTo>
                  <a:pt x="748422" y="530112"/>
                  <a:pt x="745106" y="526804"/>
                  <a:pt x="741791" y="523495"/>
                </a:cubicBezTo>
                <a:cubicBezTo>
                  <a:pt x="740962" y="523495"/>
                  <a:pt x="740962" y="523495"/>
                  <a:pt x="740962" y="523495"/>
                </a:cubicBezTo>
                <a:cubicBezTo>
                  <a:pt x="740962" y="523495"/>
                  <a:pt x="740962" y="523495"/>
                  <a:pt x="740133" y="523495"/>
                </a:cubicBezTo>
                <a:cubicBezTo>
                  <a:pt x="724386" y="510260"/>
                  <a:pt x="706152" y="500334"/>
                  <a:pt x="686260" y="494544"/>
                </a:cubicBezTo>
                <a:cubicBezTo>
                  <a:pt x="674657" y="491236"/>
                  <a:pt x="663053" y="489581"/>
                  <a:pt x="651449" y="488754"/>
                </a:cubicBezTo>
                <a:cubicBezTo>
                  <a:pt x="648134" y="488754"/>
                  <a:pt x="645648" y="488754"/>
                  <a:pt x="643161" y="488754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sz="1600"/>
          </a:p>
        </p:txBody>
      </p:sp>
      <p:sp>
        <p:nvSpPr>
          <p:cNvPr id="43" name="IconShape"/>
          <p:cNvSpPr/>
          <p:nvPr/>
        </p:nvSpPr>
        <p:spPr bwMode="auto">
          <a:xfrm>
            <a:off x="2742336" y="2633221"/>
            <a:ext cx="514541" cy="514050"/>
          </a:xfrm>
          <a:custGeom>
            <a:avLst/>
            <a:gdLst>
              <a:gd name="connsiteX0" fmla="*/ 77299 w 1286072"/>
              <a:gd name="connsiteY0" fmla="*/ 0 h 1284843"/>
              <a:gd name="connsiteX1" fmla="*/ 643160 w 1286072"/>
              <a:gd name="connsiteY1" fmla="*/ 0 h 1284843"/>
              <a:gd name="connsiteX2" fmla="*/ 697841 w 1286072"/>
              <a:gd name="connsiteY2" fmla="*/ 22352 h 1284843"/>
              <a:gd name="connsiteX3" fmla="*/ 850474 w 1286072"/>
              <a:gd name="connsiteY3" fmla="*/ 175423 h 1284843"/>
              <a:gd name="connsiteX4" fmla="*/ 925641 w 1286072"/>
              <a:gd name="connsiteY4" fmla="*/ 250806 h 1284843"/>
              <a:gd name="connsiteX5" fmla="*/ 929151 w 1286072"/>
              <a:gd name="connsiteY5" fmla="*/ 247295 h 1284843"/>
              <a:gd name="connsiteX6" fmla="*/ 1154074 w 1286072"/>
              <a:gd name="connsiteY6" fmla="*/ 22355 h 1284843"/>
              <a:gd name="connsiteX7" fmla="*/ 1193398 w 1286072"/>
              <a:gd name="connsiteY7" fmla="*/ 1657 h 1284843"/>
              <a:gd name="connsiteX8" fmla="*/ 1193649 w 1286072"/>
              <a:gd name="connsiteY8" fmla="*/ 1680 h 1284843"/>
              <a:gd name="connsiteX9" fmla="*/ 1193695 w 1286072"/>
              <a:gd name="connsiteY9" fmla="*/ 1656 h 1284843"/>
              <a:gd name="connsiteX10" fmla="*/ 1238019 w 1286072"/>
              <a:gd name="connsiteY10" fmla="*/ 5795 h 1284843"/>
              <a:gd name="connsiteX11" fmla="*/ 1286072 w 1286072"/>
              <a:gd name="connsiteY11" fmla="*/ 76991 h 1284843"/>
              <a:gd name="connsiteX12" fmla="*/ 1286072 w 1286072"/>
              <a:gd name="connsiteY12" fmla="*/ 642422 h 1284843"/>
              <a:gd name="connsiteX13" fmla="*/ 1262874 w 1286072"/>
              <a:gd name="connsiteY13" fmla="*/ 697061 h 1284843"/>
              <a:gd name="connsiteX14" fmla="*/ 1035038 w 1286072"/>
              <a:gd name="connsiteY14" fmla="*/ 924723 h 1284843"/>
              <a:gd name="connsiteX15" fmla="*/ 1262874 w 1286072"/>
              <a:gd name="connsiteY15" fmla="*/ 1153213 h 1284843"/>
              <a:gd name="connsiteX16" fmla="*/ 1280272 w 1286072"/>
              <a:gd name="connsiteY16" fmla="*/ 1236827 h 1284843"/>
              <a:gd name="connsiteX17" fmla="*/ 1209022 w 1286072"/>
              <a:gd name="connsiteY17" fmla="*/ 1284843 h 1284843"/>
              <a:gd name="connsiteX18" fmla="*/ 720211 w 1286072"/>
              <a:gd name="connsiteY18" fmla="*/ 1284843 h 1284843"/>
              <a:gd name="connsiteX19" fmla="*/ 643160 w 1286072"/>
              <a:gd name="connsiteY19" fmla="*/ 1284843 h 1284843"/>
              <a:gd name="connsiteX20" fmla="*/ 588480 w 1286072"/>
              <a:gd name="connsiteY20" fmla="*/ 1261663 h 1284843"/>
              <a:gd name="connsiteX21" fmla="*/ 566110 w 1286072"/>
              <a:gd name="connsiteY21" fmla="*/ 1239311 h 1284843"/>
              <a:gd name="connsiteX22" fmla="*/ 360644 w 1286072"/>
              <a:gd name="connsiteY22" fmla="*/ 1034001 h 1284843"/>
              <a:gd name="connsiteX23" fmla="*/ 131980 w 1286072"/>
              <a:gd name="connsiteY23" fmla="*/ 1261663 h 1284843"/>
              <a:gd name="connsiteX24" fmla="*/ 77299 w 1286072"/>
              <a:gd name="connsiteY24" fmla="*/ 1284843 h 1284843"/>
              <a:gd name="connsiteX25" fmla="*/ 77184 w 1286072"/>
              <a:gd name="connsiteY25" fmla="*/ 1284820 h 1284843"/>
              <a:gd name="connsiteX26" fmla="*/ 77071 w 1286072"/>
              <a:gd name="connsiteY26" fmla="*/ 1284843 h 1284843"/>
              <a:gd name="connsiteX27" fmla="*/ 48066 w 1286072"/>
              <a:gd name="connsiteY27" fmla="*/ 1279050 h 1284843"/>
              <a:gd name="connsiteX28" fmla="*/ 0 w 1286072"/>
              <a:gd name="connsiteY28" fmla="*/ 1207874 h 1284843"/>
              <a:gd name="connsiteX29" fmla="*/ 0 w 1286072"/>
              <a:gd name="connsiteY29" fmla="*/ 642603 h 1284843"/>
              <a:gd name="connsiteX30" fmla="*/ 23204 w 1286072"/>
              <a:gd name="connsiteY30" fmla="*/ 587980 h 1284843"/>
              <a:gd name="connsiteX31" fmla="*/ 78844 w 1286072"/>
              <a:gd name="connsiteY31" fmla="*/ 532414 h 1284843"/>
              <a:gd name="connsiteX32" fmla="*/ 104955 w 1286072"/>
              <a:gd name="connsiteY32" fmla="*/ 506337 h 1284843"/>
              <a:gd name="connsiteX33" fmla="*/ 119565 w 1286072"/>
              <a:gd name="connsiteY33" fmla="*/ 491738 h 1284843"/>
              <a:gd name="connsiteX34" fmla="*/ 251283 w 1286072"/>
              <a:gd name="connsiteY34" fmla="*/ 360120 h 1284843"/>
              <a:gd name="connsiteX35" fmla="*/ 23447 w 1286072"/>
              <a:gd name="connsiteY35" fmla="*/ 131630 h 1284843"/>
              <a:gd name="connsiteX36" fmla="*/ 6049 w 1286072"/>
              <a:gd name="connsiteY36" fmla="*/ 48016 h 1284843"/>
              <a:gd name="connsiteX37" fmla="*/ 77299 w 1286072"/>
              <a:gd name="connsiteY37" fmla="*/ 0 h 1284843"/>
              <a:gd name="connsiteX38" fmla="*/ 643161 w 1286072"/>
              <a:gd name="connsiteY38" fmla="*/ 488754 h 1284843"/>
              <a:gd name="connsiteX39" fmla="*/ 600062 w 1286072"/>
              <a:gd name="connsiteY39" fmla="*/ 494544 h 1284843"/>
              <a:gd name="connsiteX40" fmla="*/ 543703 w 1286072"/>
              <a:gd name="connsiteY40" fmla="*/ 524322 h 1284843"/>
              <a:gd name="connsiteX41" fmla="*/ 498117 w 1286072"/>
              <a:gd name="connsiteY41" fmla="*/ 588841 h 1284843"/>
              <a:gd name="connsiteX42" fmla="*/ 498117 w 1286072"/>
              <a:gd name="connsiteY42" fmla="*/ 589668 h 1284843"/>
              <a:gd name="connsiteX43" fmla="*/ 495631 w 1286072"/>
              <a:gd name="connsiteY43" fmla="*/ 596286 h 1284843"/>
              <a:gd name="connsiteX44" fmla="*/ 495631 w 1286072"/>
              <a:gd name="connsiteY44" fmla="*/ 597113 h 1284843"/>
              <a:gd name="connsiteX45" fmla="*/ 494802 w 1286072"/>
              <a:gd name="connsiteY45" fmla="*/ 599594 h 1284843"/>
              <a:gd name="connsiteX46" fmla="*/ 493973 w 1286072"/>
              <a:gd name="connsiteY46" fmla="*/ 602903 h 1284843"/>
              <a:gd name="connsiteX47" fmla="*/ 493973 w 1286072"/>
              <a:gd name="connsiteY47" fmla="*/ 603730 h 1284843"/>
              <a:gd name="connsiteX48" fmla="*/ 493144 w 1286072"/>
              <a:gd name="connsiteY48" fmla="*/ 606212 h 1284843"/>
              <a:gd name="connsiteX49" fmla="*/ 489829 w 1286072"/>
              <a:gd name="connsiteY49" fmla="*/ 625237 h 1284843"/>
              <a:gd name="connsiteX50" fmla="*/ 489000 w 1286072"/>
              <a:gd name="connsiteY50" fmla="*/ 642607 h 1284843"/>
              <a:gd name="connsiteX51" fmla="*/ 489829 w 1286072"/>
              <a:gd name="connsiteY51" fmla="*/ 659978 h 1284843"/>
              <a:gd name="connsiteX52" fmla="*/ 494802 w 1286072"/>
              <a:gd name="connsiteY52" fmla="*/ 685620 h 1284843"/>
              <a:gd name="connsiteX53" fmla="*/ 533757 w 1286072"/>
              <a:gd name="connsiteY53" fmla="*/ 751793 h 1284843"/>
              <a:gd name="connsiteX54" fmla="*/ 541216 w 1286072"/>
              <a:gd name="connsiteY54" fmla="*/ 758410 h 1284843"/>
              <a:gd name="connsiteX55" fmla="*/ 600062 w 1286072"/>
              <a:gd name="connsiteY55" fmla="*/ 790670 h 1284843"/>
              <a:gd name="connsiteX56" fmla="*/ 619954 w 1286072"/>
              <a:gd name="connsiteY56" fmla="*/ 794806 h 1284843"/>
              <a:gd name="connsiteX57" fmla="*/ 643161 w 1286072"/>
              <a:gd name="connsiteY57" fmla="*/ 796460 h 1284843"/>
              <a:gd name="connsiteX58" fmla="*/ 665539 w 1286072"/>
              <a:gd name="connsiteY58" fmla="*/ 794806 h 1284843"/>
              <a:gd name="connsiteX59" fmla="*/ 666368 w 1286072"/>
              <a:gd name="connsiteY59" fmla="*/ 794806 h 1284843"/>
              <a:gd name="connsiteX60" fmla="*/ 686260 w 1286072"/>
              <a:gd name="connsiteY60" fmla="*/ 790670 h 1284843"/>
              <a:gd name="connsiteX61" fmla="*/ 726044 w 1286072"/>
              <a:gd name="connsiteY61" fmla="*/ 772472 h 1284843"/>
              <a:gd name="connsiteX62" fmla="*/ 735161 w 1286072"/>
              <a:gd name="connsiteY62" fmla="*/ 765855 h 1284843"/>
              <a:gd name="connsiteX63" fmla="*/ 752566 w 1286072"/>
              <a:gd name="connsiteY63" fmla="*/ 751793 h 1284843"/>
              <a:gd name="connsiteX64" fmla="*/ 791520 w 1286072"/>
              <a:gd name="connsiteY64" fmla="*/ 685620 h 1284843"/>
              <a:gd name="connsiteX65" fmla="*/ 796493 w 1286072"/>
              <a:gd name="connsiteY65" fmla="*/ 659978 h 1284843"/>
              <a:gd name="connsiteX66" fmla="*/ 797322 w 1286072"/>
              <a:gd name="connsiteY66" fmla="*/ 642607 h 1284843"/>
              <a:gd name="connsiteX67" fmla="*/ 795665 w 1286072"/>
              <a:gd name="connsiteY67" fmla="*/ 619446 h 1284843"/>
              <a:gd name="connsiteX68" fmla="*/ 791520 w 1286072"/>
              <a:gd name="connsiteY68" fmla="*/ 599594 h 1284843"/>
              <a:gd name="connsiteX69" fmla="*/ 769142 w 1286072"/>
              <a:gd name="connsiteY69" fmla="*/ 553273 h 1284843"/>
              <a:gd name="connsiteX70" fmla="*/ 752566 w 1286072"/>
              <a:gd name="connsiteY70" fmla="*/ 533421 h 1284843"/>
              <a:gd name="connsiteX71" fmla="*/ 741791 w 1286072"/>
              <a:gd name="connsiteY71" fmla="*/ 523495 h 1284843"/>
              <a:gd name="connsiteX72" fmla="*/ 740962 w 1286072"/>
              <a:gd name="connsiteY72" fmla="*/ 523495 h 1284843"/>
              <a:gd name="connsiteX73" fmla="*/ 740133 w 1286072"/>
              <a:gd name="connsiteY73" fmla="*/ 523495 h 1284843"/>
              <a:gd name="connsiteX74" fmla="*/ 686260 w 1286072"/>
              <a:gd name="connsiteY74" fmla="*/ 494544 h 1284843"/>
              <a:gd name="connsiteX75" fmla="*/ 651449 w 1286072"/>
              <a:gd name="connsiteY75" fmla="*/ 488754 h 1284843"/>
              <a:gd name="connsiteX76" fmla="*/ 643161 w 1286072"/>
              <a:gd name="connsiteY76" fmla="*/ 488754 h 1284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1286072" h="1284843">
                <a:moveTo>
                  <a:pt x="77299" y="0"/>
                </a:moveTo>
                <a:cubicBezTo>
                  <a:pt x="77299" y="0"/>
                  <a:pt x="77299" y="0"/>
                  <a:pt x="643160" y="0"/>
                </a:cubicBezTo>
                <a:cubicBezTo>
                  <a:pt x="663873" y="0"/>
                  <a:pt x="682928" y="8279"/>
                  <a:pt x="697841" y="22352"/>
                </a:cubicBezTo>
                <a:cubicBezTo>
                  <a:pt x="697841" y="22352"/>
                  <a:pt x="697841" y="22352"/>
                  <a:pt x="850474" y="175423"/>
                </a:cubicBezTo>
                <a:lnTo>
                  <a:pt x="925641" y="250806"/>
                </a:lnTo>
                <a:lnTo>
                  <a:pt x="929151" y="247295"/>
                </a:lnTo>
                <a:cubicBezTo>
                  <a:pt x="939862" y="236583"/>
                  <a:pt x="982704" y="193738"/>
                  <a:pt x="1154074" y="22355"/>
                </a:cubicBezTo>
                <a:cubicBezTo>
                  <a:pt x="1164836" y="11592"/>
                  <a:pt x="1178703" y="4554"/>
                  <a:pt x="1193398" y="1657"/>
                </a:cubicBezTo>
                <a:lnTo>
                  <a:pt x="1193649" y="1680"/>
                </a:lnTo>
                <a:lnTo>
                  <a:pt x="1193695" y="1656"/>
                </a:lnTo>
                <a:cubicBezTo>
                  <a:pt x="1208400" y="-1242"/>
                  <a:pt x="1223935" y="0"/>
                  <a:pt x="1238019" y="5795"/>
                </a:cubicBezTo>
                <a:cubicBezTo>
                  <a:pt x="1267016" y="18213"/>
                  <a:pt x="1286072" y="46360"/>
                  <a:pt x="1286072" y="76991"/>
                </a:cubicBezTo>
                <a:cubicBezTo>
                  <a:pt x="1286072" y="76991"/>
                  <a:pt x="1286072" y="76991"/>
                  <a:pt x="1286072" y="642422"/>
                </a:cubicBezTo>
                <a:cubicBezTo>
                  <a:pt x="1286072" y="663118"/>
                  <a:pt x="1277787" y="682159"/>
                  <a:pt x="1262874" y="697061"/>
                </a:cubicBezTo>
                <a:cubicBezTo>
                  <a:pt x="1262874" y="697061"/>
                  <a:pt x="1262874" y="697061"/>
                  <a:pt x="1035038" y="924723"/>
                </a:cubicBezTo>
                <a:cubicBezTo>
                  <a:pt x="1035038" y="924723"/>
                  <a:pt x="1035038" y="924723"/>
                  <a:pt x="1262874" y="1153213"/>
                </a:cubicBezTo>
                <a:cubicBezTo>
                  <a:pt x="1285243" y="1174737"/>
                  <a:pt x="1291871" y="1207852"/>
                  <a:pt x="1280272" y="1236827"/>
                </a:cubicBezTo>
                <a:cubicBezTo>
                  <a:pt x="1267845" y="1265802"/>
                  <a:pt x="1239676" y="1284843"/>
                  <a:pt x="1209022" y="1284843"/>
                </a:cubicBezTo>
                <a:cubicBezTo>
                  <a:pt x="1209022" y="1284843"/>
                  <a:pt x="1209022" y="1284843"/>
                  <a:pt x="720211" y="1284843"/>
                </a:cubicBezTo>
                <a:cubicBezTo>
                  <a:pt x="720211" y="1284843"/>
                  <a:pt x="720211" y="1284843"/>
                  <a:pt x="643160" y="1284843"/>
                </a:cubicBezTo>
                <a:cubicBezTo>
                  <a:pt x="622448" y="1284843"/>
                  <a:pt x="603393" y="1276565"/>
                  <a:pt x="588480" y="1261663"/>
                </a:cubicBezTo>
                <a:cubicBezTo>
                  <a:pt x="588480" y="1261663"/>
                  <a:pt x="588480" y="1261663"/>
                  <a:pt x="566110" y="1239311"/>
                </a:cubicBezTo>
                <a:cubicBezTo>
                  <a:pt x="566110" y="1239311"/>
                  <a:pt x="566110" y="1239311"/>
                  <a:pt x="360644" y="1034001"/>
                </a:cubicBezTo>
                <a:cubicBezTo>
                  <a:pt x="360644" y="1034001"/>
                  <a:pt x="360644" y="1034001"/>
                  <a:pt x="131980" y="1261663"/>
                </a:cubicBezTo>
                <a:cubicBezTo>
                  <a:pt x="117067" y="1276565"/>
                  <a:pt x="98011" y="1284843"/>
                  <a:pt x="77299" y="1284843"/>
                </a:cubicBezTo>
                <a:lnTo>
                  <a:pt x="77184" y="1284820"/>
                </a:lnTo>
                <a:lnTo>
                  <a:pt x="77071" y="1284843"/>
                </a:lnTo>
                <a:cubicBezTo>
                  <a:pt x="67126" y="1284843"/>
                  <a:pt x="57182" y="1282360"/>
                  <a:pt x="48066" y="1279050"/>
                </a:cubicBezTo>
                <a:cubicBezTo>
                  <a:pt x="19060" y="1266635"/>
                  <a:pt x="0" y="1238496"/>
                  <a:pt x="0" y="1207874"/>
                </a:cubicBezTo>
                <a:cubicBezTo>
                  <a:pt x="0" y="1207874"/>
                  <a:pt x="0" y="1207874"/>
                  <a:pt x="0" y="642603"/>
                </a:cubicBezTo>
                <a:cubicBezTo>
                  <a:pt x="0" y="621912"/>
                  <a:pt x="8287" y="602877"/>
                  <a:pt x="23204" y="587980"/>
                </a:cubicBezTo>
                <a:cubicBezTo>
                  <a:pt x="23204" y="587980"/>
                  <a:pt x="23204" y="587980"/>
                  <a:pt x="78844" y="532414"/>
                </a:cubicBezTo>
                <a:lnTo>
                  <a:pt x="104955" y="506337"/>
                </a:lnTo>
                <a:lnTo>
                  <a:pt x="119565" y="491738"/>
                </a:lnTo>
                <a:cubicBezTo>
                  <a:pt x="151605" y="459723"/>
                  <a:pt x="194324" y="417036"/>
                  <a:pt x="251283" y="360120"/>
                </a:cubicBezTo>
                <a:cubicBezTo>
                  <a:pt x="251283" y="360120"/>
                  <a:pt x="251283" y="360120"/>
                  <a:pt x="23447" y="131630"/>
                </a:cubicBezTo>
                <a:cubicBezTo>
                  <a:pt x="1078" y="110106"/>
                  <a:pt x="-5550" y="76164"/>
                  <a:pt x="6049" y="48016"/>
                </a:cubicBezTo>
                <a:cubicBezTo>
                  <a:pt x="18476" y="19041"/>
                  <a:pt x="46645" y="0"/>
                  <a:pt x="77299" y="0"/>
                </a:cubicBezTo>
                <a:close/>
                <a:moveTo>
                  <a:pt x="643161" y="488754"/>
                </a:moveTo>
                <a:cubicBezTo>
                  <a:pt x="628242" y="488754"/>
                  <a:pt x="614152" y="490408"/>
                  <a:pt x="600062" y="494544"/>
                </a:cubicBezTo>
                <a:cubicBezTo>
                  <a:pt x="579342" y="500334"/>
                  <a:pt x="560279" y="511088"/>
                  <a:pt x="543703" y="524322"/>
                </a:cubicBezTo>
                <a:cubicBezTo>
                  <a:pt x="523811" y="541693"/>
                  <a:pt x="508063" y="564026"/>
                  <a:pt x="498117" y="588841"/>
                </a:cubicBezTo>
                <a:cubicBezTo>
                  <a:pt x="498117" y="589668"/>
                  <a:pt x="498117" y="589668"/>
                  <a:pt x="498117" y="589668"/>
                </a:cubicBezTo>
                <a:cubicBezTo>
                  <a:pt x="497288" y="592150"/>
                  <a:pt x="496460" y="593804"/>
                  <a:pt x="495631" y="596286"/>
                </a:cubicBezTo>
                <a:cubicBezTo>
                  <a:pt x="495631" y="596286"/>
                  <a:pt x="495631" y="596286"/>
                  <a:pt x="495631" y="597113"/>
                </a:cubicBezTo>
                <a:cubicBezTo>
                  <a:pt x="495631" y="597940"/>
                  <a:pt x="494802" y="598767"/>
                  <a:pt x="494802" y="599594"/>
                </a:cubicBezTo>
                <a:cubicBezTo>
                  <a:pt x="494802" y="601249"/>
                  <a:pt x="493973" y="602076"/>
                  <a:pt x="493973" y="602903"/>
                </a:cubicBezTo>
                <a:cubicBezTo>
                  <a:pt x="493973" y="602903"/>
                  <a:pt x="493973" y="603730"/>
                  <a:pt x="493973" y="603730"/>
                </a:cubicBezTo>
                <a:cubicBezTo>
                  <a:pt x="493144" y="604557"/>
                  <a:pt x="493144" y="605385"/>
                  <a:pt x="493144" y="606212"/>
                </a:cubicBezTo>
                <a:cubicBezTo>
                  <a:pt x="491487" y="612002"/>
                  <a:pt x="490658" y="618619"/>
                  <a:pt x="489829" y="625237"/>
                </a:cubicBezTo>
                <a:cubicBezTo>
                  <a:pt x="489000" y="631027"/>
                  <a:pt x="489000" y="636817"/>
                  <a:pt x="489000" y="642607"/>
                </a:cubicBezTo>
                <a:cubicBezTo>
                  <a:pt x="489000" y="648397"/>
                  <a:pt x="489000" y="654187"/>
                  <a:pt x="489829" y="659978"/>
                </a:cubicBezTo>
                <a:cubicBezTo>
                  <a:pt x="490658" y="669076"/>
                  <a:pt x="492316" y="677348"/>
                  <a:pt x="494802" y="685620"/>
                </a:cubicBezTo>
                <a:cubicBezTo>
                  <a:pt x="502261" y="710435"/>
                  <a:pt x="515523" y="733595"/>
                  <a:pt x="533757" y="751793"/>
                </a:cubicBezTo>
                <a:cubicBezTo>
                  <a:pt x="536243" y="753447"/>
                  <a:pt x="538730" y="755929"/>
                  <a:pt x="541216" y="758410"/>
                </a:cubicBezTo>
                <a:cubicBezTo>
                  <a:pt x="557793" y="773299"/>
                  <a:pt x="578513" y="784053"/>
                  <a:pt x="600062" y="790670"/>
                </a:cubicBezTo>
                <a:cubicBezTo>
                  <a:pt x="606693" y="792324"/>
                  <a:pt x="613324" y="793979"/>
                  <a:pt x="619954" y="794806"/>
                </a:cubicBezTo>
                <a:cubicBezTo>
                  <a:pt x="627414" y="795633"/>
                  <a:pt x="634873" y="796460"/>
                  <a:pt x="643161" y="796460"/>
                </a:cubicBezTo>
                <a:cubicBezTo>
                  <a:pt x="650621" y="796460"/>
                  <a:pt x="658080" y="795633"/>
                  <a:pt x="665539" y="794806"/>
                </a:cubicBezTo>
                <a:cubicBezTo>
                  <a:pt x="665539" y="794806"/>
                  <a:pt x="666368" y="794806"/>
                  <a:pt x="666368" y="794806"/>
                </a:cubicBezTo>
                <a:cubicBezTo>
                  <a:pt x="672999" y="793979"/>
                  <a:pt x="679629" y="792324"/>
                  <a:pt x="686260" y="790670"/>
                </a:cubicBezTo>
                <a:cubicBezTo>
                  <a:pt x="700350" y="786534"/>
                  <a:pt x="713611" y="779917"/>
                  <a:pt x="726044" y="772472"/>
                </a:cubicBezTo>
                <a:cubicBezTo>
                  <a:pt x="729359" y="769991"/>
                  <a:pt x="732674" y="768336"/>
                  <a:pt x="735161" y="765855"/>
                </a:cubicBezTo>
                <a:cubicBezTo>
                  <a:pt x="741791" y="761719"/>
                  <a:pt x="746764" y="756756"/>
                  <a:pt x="752566" y="751793"/>
                </a:cubicBezTo>
                <a:cubicBezTo>
                  <a:pt x="770800" y="733595"/>
                  <a:pt x="784061" y="710435"/>
                  <a:pt x="791520" y="685620"/>
                </a:cubicBezTo>
                <a:cubicBezTo>
                  <a:pt x="794007" y="677348"/>
                  <a:pt x="795665" y="669076"/>
                  <a:pt x="796493" y="659978"/>
                </a:cubicBezTo>
                <a:cubicBezTo>
                  <a:pt x="797322" y="654187"/>
                  <a:pt x="797322" y="648397"/>
                  <a:pt x="797322" y="642607"/>
                </a:cubicBezTo>
                <a:cubicBezTo>
                  <a:pt x="797322" y="634335"/>
                  <a:pt x="796493" y="626891"/>
                  <a:pt x="795665" y="619446"/>
                </a:cubicBezTo>
                <a:cubicBezTo>
                  <a:pt x="794836" y="612829"/>
                  <a:pt x="793178" y="606212"/>
                  <a:pt x="791520" y="599594"/>
                </a:cubicBezTo>
                <a:cubicBezTo>
                  <a:pt x="786548" y="583051"/>
                  <a:pt x="779088" y="567335"/>
                  <a:pt x="769142" y="553273"/>
                </a:cubicBezTo>
                <a:cubicBezTo>
                  <a:pt x="764169" y="546656"/>
                  <a:pt x="758368" y="540038"/>
                  <a:pt x="752566" y="533421"/>
                </a:cubicBezTo>
                <a:cubicBezTo>
                  <a:pt x="748422" y="530112"/>
                  <a:pt x="745106" y="526804"/>
                  <a:pt x="741791" y="523495"/>
                </a:cubicBezTo>
                <a:cubicBezTo>
                  <a:pt x="740962" y="523495"/>
                  <a:pt x="740962" y="523495"/>
                  <a:pt x="740962" y="523495"/>
                </a:cubicBezTo>
                <a:cubicBezTo>
                  <a:pt x="740962" y="523495"/>
                  <a:pt x="740962" y="523495"/>
                  <a:pt x="740133" y="523495"/>
                </a:cubicBezTo>
                <a:cubicBezTo>
                  <a:pt x="724386" y="510260"/>
                  <a:pt x="706152" y="500334"/>
                  <a:pt x="686260" y="494544"/>
                </a:cubicBezTo>
                <a:cubicBezTo>
                  <a:pt x="674657" y="491236"/>
                  <a:pt x="663053" y="489581"/>
                  <a:pt x="651449" y="488754"/>
                </a:cubicBezTo>
                <a:cubicBezTo>
                  <a:pt x="648134" y="488754"/>
                  <a:pt x="645648" y="488754"/>
                  <a:pt x="643161" y="488754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sz="1600"/>
          </a:p>
        </p:txBody>
      </p:sp>
      <p:sp>
        <p:nvSpPr>
          <p:cNvPr id="44" name="IconShape"/>
          <p:cNvSpPr/>
          <p:nvPr/>
        </p:nvSpPr>
        <p:spPr bwMode="auto">
          <a:xfrm>
            <a:off x="3408736" y="2633221"/>
            <a:ext cx="514541" cy="514050"/>
          </a:xfrm>
          <a:custGeom>
            <a:avLst/>
            <a:gdLst>
              <a:gd name="connsiteX0" fmla="*/ 77299 w 1286072"/>
              <a:gd name="connsiteY0" fmla="*/ 0 h 1284843"/>
              <a:gd name="connsiteX1" fmla="*/ 643160 w 1286072"/>
              <a:gd name="connsiteY1" fmla="*/ 0 h 1284843"/>
              <a:gd name="connsiteX2" fmla="*/ 697841 w 1286072"/>
              <a:gd name="connsiteY2" fmla="*/ 22352 h 1284843"/>
              <a:gd name="connsiteX3" fmla="*/ 850474 w 1286072"/>
              <a:gd name="connsiteY3" fmla="*/ 175423 h 1284843"/>
              <a:gd name="connsiteX4" fmla="*/ 925641 w 1286072"/>
              <a:gd name="connsiteY4" fmla="*/ 250806 h 1284843"/>
              <a:gd name="connsiteX5" fmla="*/ 929151 w 1286072"/>
              <a:gd name="connsiteY5" fmla="*/ 247295 h 1284843"/>
              <a:gd name="connsiteX6" fmla="*/ 1154074 w 1286072"/>
              <a:gd name="connsiteY6" fmla="*/ 22355 h 1284843"/>
              <a:gd name="connsiteX7" fmla="*/ 1193398 w 1286072"/>
              <a:gd name="connsiteY7" fmla="*/ 1657 h 1284843"/>
              <a:gd name="connsiteX8" fmla="*/ 1193649 w 1286072"/>
              <a:gd name="connsiteY8" fmla="*/ 1680 h 1284843"/>
              <a:gd name="connsiteX9" fmla="*/ 1193695 w 1286072"/>
              <a:gd name="connsiteY9" fmla="*/ 1656 h 1284843"/>
              <a:gd name="connsiteX10" fmla="*/ 1238019 w 1286072"/>
              <a:gd name="connsiteY10" fmla="*/ 5795 h 1284843"/>
              <a:gd name="connsiteX11" fmla="*/ 1286072 w 1286072"/>
              <a:gd name="connsiteY11" fmla="*/ 76991 h 1284843"/>
              <a:gd name="connsiteX12" fmla="*/ 1286072 w 1286072"/>
              <a:gd name="connsiteY12" fmla="*/ 642422 h 1284843"/>
              <a:gd name="connsiteX13" fmla="*/ 1262874 w 1286072"/>
              <a:gd name="connsiteY13" fmla="*/ 697061 h 1284843"/>
              <a:gd name="connsiteX14" fmla="*/ 1035038 w 1286072"/>
              <a:gd name="connsiteY14" fmla="*/ 924723 h 1284843"/>
              <a:gd name="connsiteX15" fmla="*/ 1262874 w 1286072"/>
              <a:gd name="connsiteY15" fmla="*/ 1153213 h 1284843"/>
              <a:gd name="connsiteX16" fmla="*/ 1280272 w 1286072"/>
              <a:gd name="connsiteY16" fmla="*/ 1236827 h 1284843"/>
              <a:gd name="connsiteX17" fmla="*/ 1209022 w 1286072"/>
              <a:gd name="connsiteY17" fmla="*/ 1284843 h 1284843"/>
              <a:gd name="connsiteX18" fmla="*/ 720211 w 1286072"/>
              <a:gd name="connsiteY18" fmla="*/ 1284843 h 1284843"/>
              <a:gd name="connsiteX19" fmla="*/ 643160 w 1286072"/>
              <a:gd name="connsiteY19" fmla="*/ 1284843 h 1284843"/>
              <a:gd name="connsiteX20" fmla="*/ 588480 w 1286072"/>
              <a:gd name="connsiteY20" fmla="*/ 1261663 h 1284843"/>
              <a:gd name="connsiteX21" fmla="*/ 566110 w 1286072"/>
              <a:gd name="connsiteY21" fmla="*/ 1239311 h 1284843"/>
              <a:gd name="connsiteX22" fmla="*/ 360644 w 1286072"/>
              <a:gd name="connsiteY22" fmla="*/ 1034001 h 1284843"/>
              <a:gd name="connsiteX23" fmla="*/ 131980 w 1286072"/>
              <a:gd name="connsiteY23" fmla="*/ 1261663 h 1284843"/>
              <a:gd name="connsiteX24" fmla="*/ 77299 w 1286072"/>
              <a:gd name="connsiteY24" fmla="*/ 1284843 h 1284843"/>
              <a:gd name="connsiteX25" fmla="*/ 77184 w 1286072"/>
              <a:gd name="connsiteY25" fmla="*/ 1284820 h 1284843"/>
              <a:gd name="connsiteX26" fmla="*/ 77071 w 1286072"/>
              <a:gd name="connsiteY26" fmla="*/ 1284843 h 1284843"/>
              <a:gd name="connsiteX27" fmla="*/ 48066 w 1286072"/>
              <a:gd name="connsiteY27" fmla="*/ 1279050 h 1284843"/>
              <a:gd name="connsiteX28" fmla="*/ 0 w 1286072"/>
              <a:gd name="connsiteY28" fmla="*/ 1207874 h 1284843"/>
              <a:gd name="connsiteX29" fmla="*/ 0 w 1286072"/>
              <a:gd name="connsiteY29" fmla="*/ 642603 h 1284843"/>
              <a:gd name="connsiteX30" fmla="*/ 23204 w 1286072"/>
              <a:gd name="connsiteY30" fmla="*/ 587980 h 1284843"/>
              <a:gd name="connsiteX31" fmla="*/ 78844 w 1286072"/>
              <a:gd name="connsiteY31" fmla="*/ 532414 h 1284843"/>
              <a:gd name="connsiteX32" fmla="*/ 104955 w 1286072"/>
              <a:gd name="connsiteY32" fmla="*/ 506337 h 1284843"/>
              <a:gd name="connsiteX33" fmla="*/ 119565 w 1286072"/>
              <a:gd name="connsiteY33" fmla="*/ 491738 h 1284843"/>
              <a:gd name="connsiteX34" fmla="*/ 251283 w 1286072"/>
              <a:gd name="connsiteY34" fmla="*/ 360120 h 1284843"/>
              <a:gd name="connsiteX35" fmla="*/ 23447 w 1286072"/>
              <a:gd name="connsiteY35" fmla="*/ 131630 h 1284843"/>
              <a:gd name="connsiteX36" fmla="*/ 6049 w 1286072"/>
              <a:gd name="connsiteY36" fmla="*/ 48016 h 1284843"/>
              <a:gd name="connsiteX37" fmla="*/ 77299 w 1286072"/>
              <a:gd name="connsiteY37" fmla="*/ 0 h 1284843"/>
              <a:gd name="connsiteX38" fmla="*/ 643161 w 1286072"/>
              <a:gd name="connsiteY38" fmla="*/ 488754 h 1284843"/>
              <a:gd name="connsiteX39" fmla="*/ 600062 w 1286072"/>
              <a:gd name="connsiteY39" fmla="*/ 494544 h 1284843"/>
              <a:gd name="connsiteX40" fmla="*/ 543703 w 1286072"/>
              <a:gd name="connsiteY40" fmla="*/ 524322 h 1284843"/>
              <a:gd name="connsiteX41" fmla="*/ 498117 w 1286072"/>
              <a:gd name="connsiteY41" fmla="*/ 588841 h 1284843"/>
              <a:gd name="connsiteX42" fmla="*/ 498117 w 1286072"/>
              <a:gd name="connsiteY42" fmla="*/ 589668 h 1284843"/>
              <a:gd name="connsiteX43" fmla="*/ 495631 w 1286072"/>
              <a:gd name="connsiteY43" fmla="*/ 596286 h 1284843"/>
              <a:gd name="connsiteX44" fmla="*/ 495631 w 1286072"/>
              <a:gd name="connsiteY44" fmla="*/ 597113 h 1284843"/>
              <a:gd name="connsiteX45" fmla="*/ 494802 w 1286072"/>
              <a:gd name="connsiteY45" fmla="*/ 599594 h 1284843"/>
              <a:gd name="connsiteX46" fmla="*/ 493973 w 1286072"/>
              <a:gd name="connsiteY46" fmla="*/ 602903 h 1284843"/>
              <a:gd name="connsiteX47" fmla="*/ 493973 w 1286072"/>
              <a:gd name="connsiteY47" fmla="*/ 603730 h 1284843"/>
              <a:gd name="connsiteX48" fmla="*/ 493144 w 1286072"/>
              <a:gd name="connsiteY48" fmla="*/ 606212 h 1284843"/>
              <a:gd name="connsiteX49" fmla="*/ 489829 w 1286072"/>
              <a:gd name="connsiteY49" fmla="*/ 625237 h 1284843"/>
              <a:gd name="connsiteX50" fmla="*/ 489000 w 1286072"/>
              <a:gd name="connsiteY50" fmla="*/ 642607 h 1284843"/>
              <a:gd name="connsiteX51" fmla="*/ 489829 w 1286072"/>
              <a:gd name="connsiteY51" fmla="*/ 659978 h 1284843"/>
              <a:gd name="connsiteX52" fmla="*/ 494802 w 1286072"/>
              <a:gd name="connsiteY52" fmla="*/ 685620 h 1284843"/>
              <a:gd name="connsiteX53" fmla="*/ 533757 w 1286072"/>
              <a:gd name="connsiteY53" fmla="*/ 751793 h 1284843"/>
              <a:gd name="connsiteX54" fmla="*/ 541216 w 1286072"/>
              <a:gd name="connsiteY54" fmla="*/ 758410 h 1284843"/>
              <a:gd name="connsiteX55" fmla="*/ 600062 w 1286072"/>
              <a:gd name="connsiteY55" fmla="*/ 790670 h 1284843"/>
              <a:gd name="connsiteX56" fmla="*/ 619954 w 1286072"/>
              <a:gd name="connsiteY56" fmla="*/ 794806 h 1284843"/>
              <a:gd name="connsiteX57" fmla="*/ 643161 w 1286072"/>
              <a:gd name="connsiteY57" fmla="*/ 796460 h 1284843"/>
              <a:gd name="connsiteX58" fmla="*/ 665539 w 1286072"/>
              <a:gd name="connsiteY58" fmla="*/ 794806 h 1284843"/>
              <a:gd name="connsiteX59" fmla="*/ 666368 w 1286072"/>
              <a:gd name="connsiteY59" fmla="*/ 794806 h 1284843"/>
              <a:gd name="connsiteX60" fmla="*/ 686260 w 1286072"/>
              <a:gd name="connsiteY60" fmla="*/ 790670 h 1284843"/>
              <a:gd name="connsiteX61" fmla="*/ 726044 w 1286072"/>
              <a:gd name="connsiteY61" fmla="*/ 772472 h 1284843"/>
              <a:gd name="connsiteX62" fmla="*/ 735161 w 1286072"/>
              <a:gd name="connsiteY62" fmla="*/ 765855 h 1284843"/>
              <a:gd name="connsiteX63" fmla="*/ 752566 w 1286072"/>
              <a:gd name="connsiteY63" fmla="*/ 751793 h 1284843"/>
              <a:gd name="connsiteX64" fmla="*/ 791520 w 1286072"/>
              <a:gd name="connsiteY64" fmla="*/ 685620 h 1284843"/>
              <a:gd name="connsiteX65" fmla="*/ 796493 w 1286072"/>
              <a:gd name="connsiteY65" fmla="*/ 659978 h 1284843"/>
              <a:gd name="connsiteX66" fmla="*/ 797322 w 1286072"/>
              <a:gd name="connsiteY66" fmla="*/ 642607 h 1284843"/>
              <a:gd name="connsiteX67" fmla="*/ 795665 w 1286072"/>
              <a:gd name="connsiteY67" fmla="*/ 619446 h 1284843"/>
              <a:gd name="connsiteX68" fmla="*/ 791520 w 1286072"/>
              <a:gd name="connsiteY68" fmla="*/ 599594 h 1284843"/>
              <a:gd name="connsiteX69" fmla="*/ 769142 w 1286072"/>
              <a:gd name="connsiteY69" fmla="*/ 553273 h 1284843"/>
              <a:gd name="connsiteX70" fmla="*/ 752566 w 1286072"/>
              <a:gd name="connsiteY70" fmla="*/ 533421 h 1284843"/>
              <a:gd name="connsiteX71" fmla="*/ 741791 w 1286072"/>
              <a:gd name="connsiteY71" fmla="*/ 523495 h 1284843"/>
              <a:gd name="connsiteX72" fmla="*/ 740962 w 1286072"/>
              <a:gd name="connsiteY72" fmla="*/ 523495 h 1284843"/>
              <a:gd name="connsiteX73" fmla="*/ 740133 w 1286072"/>
              <a:gd name="connsiteY73" fmla="*/ 523495 h 1284843"/>
              <a:gd name="connsiteX74" fmla="*/ 686260 w 1286072"/>
              <a:gd name="connsiteY74" fmla="*/ 494544 h 1284843"/>
              <a:gd name="connsiteX75" fmla="*/ 651449 w 1286072"/>
              <a:gd name="connsiteY75" fmla="*/ 488754 h 1284843"/>
              <a:gd name="connsiteX76" fmla="*/ 643161 w 1286072"/>
              <a:gd name="connsiteY76" fmla="*/ 488754 h 1284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1286072" h="1284843">
                <a:moveTo>
                  <a:pt x="77299" y="0"/>
                </a:moveTo>
                <a:cubicBezTo>
                  <a:pt x="77299" y="0"/>
                  <a:pt x="77299" y="0"/>
                  <a:pt x="643160" y="0"/>
                </a:cubicBezTo>
                <a:cubicBezTo>
                  <a:pt x="663873" y="0"/>
                  <a:pt x="682928" y="8279"/>
                  <a:pt x="697841" y="22352"/>
                </a:cubicBezTo>
                <a:cubicBezTo>
                  <a:pt x="697841" y="22352"/>
                  <a:pt x="697841" y="22352"/>
                  <a:pt x="850474" y="175423"/>
                </a:cubicBezTo>
                <a:lnTo>
                  <a:pt x="925641" y="250806"/>
                </a:lnTo>
                <a:lnTo>
                  <a:pt x="929151" y="247295"/>
                </a:lnTo>
                <a:cubicBezTo>
                  <a:pt x="939862" y="236583"/>
                  <a:pt x="982704" y="193738"/>
                  <a:pt x="1154074" y="22355"/>
                </a:cubicBezTo>
                <a:cubicBezTo>
                  <a:pt x="1164836" y="11592"/>
                  <a:pt x="1178703" y="4554"/>
                  <a:pt x="1193398" y="1657"/>
                </a:cubicBezTo>
                <a:lnTo>
                  <a:pt x="1193649" y="1680"/>
                </a:lnTo>
                <a:lnTo>
                  <a:pt x="1193695" y="1656"/>
                </a:lnTo>
                <a:cubicBezTo>
                  <a:pt x="1208400" y="-1242"/>
                  <a:pt x="1223935" y="0"/>
                  <a:pt x="1238019" y="5795"/>
                </a:cubicBezTo>
                <a:cubicBezTo>
                  <a:pt x="1267016" y="18213"/>
                  <a:pt x="1286072" y="46360"/>
                  <a:pt x="1286072" y="76991"/>
                </a:cubicBezTo>
                <a:cubicBezTo>
                  <a:pt x="1286072" y="76991"/>
                  <a:pt x="1286072" y="76991"/>
                  <a:pt x="1286072" y="642422"/>
                </a:cubicBezTo>
                <a:cubicBezTo>
                  <a:pt x="1286072" y="663118"/>
                  <a:pt x="1277787" y="682159"/>
                  <a:pt x="1262874" y="697061"/>
                </a:cubicBezTo>
                <a:cubicBezTo>
                  <a:pt x="1262874" y="697061"/>
                  <a:pt x="1262874" y="697061"/>
                  <a:pt x="1035038" y="924723"/>
                </a:cubicBezTo>
                <a:cubicBezTo>
                  <a:pt x="1035038" y="924723"/>
                  <a:pt x="1035038" y="924723"/>
                  <a:pt x="1262874" y="1153213"/>
                </a:cubicBezTo>
                <a:cubicBezTo>
                  <a:pt x="1285243" y="1174737"/>
                  <a:pt x="1291871" y="1207852"/>
                  <a:pt x="1280272" y="1236827"/>
                </a:cubicBezTo>
                <a:cubicBezTo>
                  <a:pt x="1267845" y="1265802"/>
                  <a:pt x="1239676" y="1284843"/>
                  <a:pt x="1209022" y="1284843"/>
                </a:cubicBezTo>
                <a:cubicBezTo>
                  <a:pt x="1209022" y="1284843"/>
                  <a:pt x="1209022" y="1284843"/>
                  <a:pt x="720211" y="1284843"/>
                </a:cubicBezTo>
                <a:cubicBezTo>
                  <a:pt x="720211" y="1284843"/>
                  <a:pt x="720211" y="1284843"/>
                  <a:pt x="643160" y="1284843"/>
                </a:cubicBezTo>
                <a:cubicBezTo>
                  <a:pt x="622448" y="1284843"/>
                  <a:pt x="603393" y="1276565"/>
                  <a:pt x="588480" y="1261663"/>
                </a:cubicBezTo>
                <a:cubicBezTo>
                  <a:pt x="588480" y="1261663"/>
                  <a:pt x="588480" y="1261663"/>
                  <a:pt x="566110" y="1239311"/>
                </a:cubicBezTo>
                <a:cubicBezTo>
                  <a:pt x="566110" y="1239311"/>
                  <a:pt x="566110" y="1239311"/>
                  <a:pt x="360644" y="1034001"/>
                </a:cubicBezTo>
                <a:cubicBezTo>
                  <a:pt x="360644" y="1034001"/>
                  <a:pt x="360644" y="1034001"/>
                  <a:pt x="131980" y="1261663"/>
                </a:cubicBezTo>
                <a:cubicBezTo>
                  <a:pt x="117067" y="1276565"/>
                  <a:pt x="98011" y="1284843"/>
                  <a:pt x="77299" y="1284843"/>
                </a:cubicBezTo>
                <a:lnTo>
                  <a:pt x="77184" y="1284820"/>
                </a:lnTo>
                <a:lnTo>
                  <a:pt x="77071" y="1284843"/>
                </a:lnTo>
                <a:cubicBezTo>
                  <a:pt x="67126" y="1284843"/>
                  <a:pt x="57182" y="1282360"/>
                  <a:pt x="48066" y="1279050"/>
                </a:cubicBezTo>
                <a:cubicBezTo>
                  <a:pt x="19060" y="1266635"/>
                  <a:pt x="0" y="1238496"/>
                  <a:pt x="0" y="1207874"/>
                </a:cubicBezTo>
                <a:cubicBezTo>
                  <a:pt x="0" y="1207874"/>
                  <a:pt x="0" y="1207874"/>
                  <a:pt x="0" y="642603"/>
                </a:cubicBezTo>
                <a:cubicBezTo>
                  <a:pt x="0" y="621912"/>
                  <a:pt x="8287" y="602877"/>
                  <a:pt x="23204" y="587980"/>
                </a:cubicBezTo>
                <a:cubicBezTo>
                  <a:pt x="23204" y="587980"/>
                  <a:pt x="23204" y="587980"/>
                  <a:pt x="78844" y="532414"/>
                </a:cubicBezTo>
                <a:lnTo>
                  <a:pt x="104955" y="506337"/>
                </a:lnTo>
                <a:lnTo>
                  <a:pt x="119565" y="491738"/>
                </a:lnTo>
                <a:cubicBezTo>
                  <a:pt x="151605" y="459723"/>
                  <a:pt x="194324" y="417036"/>
                  <a:pt x="251283" y="360120"/>
                </a:cubicBezTo>
                <a:cubicBezTo>
                  <a:pt x="251283" y="360120"/>
                  <a:pt x="251283" y="360120"/>
                  <a:pt x="23447" y="131630"/>
                </a:cubicBezTo>
                <a:cubicBezTo>
                  <a:pt x="1078" y="110106"/>
                  <a:pt x="-5550" y="76164"/>
                  <a:pt x="6049" y="48016"/>
                </a:cubicBezTo>
                <a:cubicBezTo>
                  <a:pt x="18476" y="19041"/>
                  <a:pt x="46645" y="0"/>
                  <a:pt x="77299" y="0"/>
                </a:cubicBezTo>
                <a:close/>
                <a:moveTo>
                  <a:pt x="643161" y="488754"/>
                </a:moveTo>
                <a:cubicBezTo>
                  <a:pt x="628242" y="488754"/>
                  <a:pt x="614152" y="490408"/>
                  <a:pt x="600062" y="494544"/>
                </a:cubicBezTo>
                <a:cubicBezTo>
                  <a:pt x="579342" y="500334"/>
                  <a:pt x="560279" y="511088"/>
                  <a:pt x="543703" y="524322"/>
                </a:cubicBezTo>
                <a:cubicBezTo>
                  <a:pt x="523811" y="541693"/>
                  <a:pt x="508063" y="564026"/>
                  <a:pt x="498117" y="588841"/>
                </a:cubicBezTo>
                <a:cubicBezTo>
                  <a:pt x="498117" y="589668"/>
                  <a:pt x="498117" y="589668"/>
                  <a:pt x="498117" y="589668"/>
                </a:cubicBezTo>
                <a:cubicBezTo>
                  <a:pt x="497288" y="592150"/>
                  <a:pt x="496460" y="593804"/>
                  <a:pt x="495631" y="596286"/>
                </a:cubicBezTo>
                <a:cubicBezTo>
                  <a:pt x="495631" y="596286"/>
                  <a:pt x="495631" y="596286"/>
                  <a:pt x="495631" y="597113"/>
                </a:cubicBezTo>
                <a:cubicBezTo>
                  <a:pt x="495631" y="597940"/>
                  <a:pt x="494802" y="598767"/>
                  <a:pt x="494802" y="599594"/>
                </a:cubicBezTo>
                <a:cubicBezTo>
                  <a:pt x="494802" y="601249"/>
                  <a:pt x="493973" y="602076"/>
                  <a:pt x="493973" y="602903"/>
                </a:cubicBezTo>
                <a:cubicBezTo>
                  <a:pt x="493973" y="602903"/>
                  <a:pt x="493973" y="603730"/>
                  <a:pt x="493973" y="603730"/>
                </a:cubicBezTo>
                <a:cubicBezTo>
                  <a:pt x="493144" y="604557"/>
                  <a:pt x="493144" y="605385"/>
                  <a:pt x="493144" y="606212"/>
                </a:cubicBezTo>
                <a:cubicBezTo>
                  <a:pt x="491487" y="612002"/>
                  <a:pt x="490658" y="618619"/>
                  <a:pt x="489829" y="625237"/>
                </a:cubicBezTo>
                <a:cubicBezTo>
                  <a:pt x="489000" y="631027"/>
                  <a:pt x="489000" y="636817"/>
                  <a:pt x="489000" y="642607"/>
                </a:cubicBezTo>
                <a:cubicBezTo>
                  <a:pt x="489000" y="648397"/>
                  <a:pt x="489000" y="654187"/>
                  <a:pt x="489829" y="659978"/>
                </a:cubicBezTo>
                <a:cubicBezTo>
                  <a:pt x="490658" y="669076"/>
                  <a:pt x="492316" y="677348"/>
                  <a:pt x="494802" y="685620"/>
                </a:cubicBezTo>
                <a:cubicBezTo>
                  <a:pt x="502261" y="710435"/>
                  <a:pt x="515523" y="733595"/>
                  <a:pt x="533757" y="751793"/>
                </a:cubicBezTo>
                <a:cubicBezTo>
                  <a:pt x="536243" y="753447"/>
                  <a:pt x="538730" y="755929"/>
                  <a:pt x="541216" y="758410"/>
                </a:cubicBezTo>
                <a:cubicBezTo>
                  <a:pt x="557793" y="773299"/>
                  <a:pt x="578513" y="784053"/>
                  <a:pt x="600062" y="790670"/>
                </a:cubicBezTo>
                <a:cubicBezTo>
                  <a:pt x="606693" y="792324"/>
                  <a:pt x="613324" y="793979"/>
                  <a:pt x="619954" y="794806"/>
                </a:cubicBezTo>
                <a:cubicBezTo>
                  <a:pt x="627414" y="795633"/>
                  <a:pt x="634873" y="796460"/>
                  <a:pt x="643161" y="796460"/>
                </a:cubicBezTo>
                <a:cubicBezTo>
                  <a:pt x="650621" y="796460"/>
                  <a:pt x="658080" y="795633"/>
                  <a:pt x="665539" y="794806"/>
                </a:cubicBezTo>
                <a:cubicBezTo>
                  <a:pt x="665539" y="794806"/>
                  <a:pt x="666368" y="794806"/>
                  <a:pt x="666368" y="794806"/>
                </a:cubicBezTo>
                <a:cubicBezTo>
                  <a:pt x="672999" y="793979"/>
                  <a:pt x="679629" y="792324"/>
                  <a:pt x="686260" y="790670"/>
                </a:cubicBezTo>
                <a:cubicBezTo>
                  <a:pt x="700350" y="786534"/>
                  <a:pt x="713611" y="779917"/>
                  <a:pt x="726044" y="772472"/>
                </a:cubicBezTo>
                <a:cubicBezTo>
                  <a:pt x="729359" y="769991"/>
                  <a:pt x="732674" y="768336"/>
                  <a:pt x="735161" y="765855"/>
                </a:cubicBezTo>
                <a:cubicBezTo>
                  <a:pt x="741791" y="761719"/>
                  <a:pt x="746764" y="756756"/>
                  <a:pt x="752566" y="751793"/>
                </a:cubicBezTo>
                <a:cubicBezTo>
                  <a:pt x="770800" y="733595"/>
                  <a:pt x="784061" y="710435"/>
                  <a:pt x="791520" y="685620"/>
                </a:cubicBezTo>
                <a:cubicBezTo>
                  <a:pt x="794007" y="677348"/>
                  <a:pt x="795665" y="669076"/>
                  <a:pt x="796493" y="659978"/>
                </a:cubicBezTo>
                <a:cubicBezTo>
                  <a:pt x="797322" y="654187"/>
                  <a:pt x="797322" y="648397"/>
                  <a:pt x="797322" y="642607"/>
                </a:cubicBezTo>
                <a:cubicBezTo>
                  <a:pt x="797322" y="634335"/>
                  <a:pt x="796493" y="626891"/>
                  <a:pt x="795665" y="619446"/>
                </a:cubicBezTo>
                <a:cubicBezTo>
                  <a:pt x="794836" y="612829"/>
                  <a:pt x="793178" y="606212"/>
                  <a:pt x="791520" y="599594"/>
                </a:cubicBezTo>
                <a:cubicBezTo>
                  <a:pt x="786548" y="583051"/>
                  <a:pt x="779088" y="567335"/>
                  <a:pt x="769142" y="553273"/>
                </a:cubicBezTo>
                <a:cubicBezTo>
                  <a:pt x="764169" y="546656"/>
                  <a:pt x="758368" y="540038"/>
                  <a:pt x="752566" y="533421"/>
                </a:cubicBezTo>
                <a:cubicBezTo>
                  <a:pt x="748422" y="530112"/>
                  <a:pt x="745106" y="526804"/>
                  <a:pt x="741791" y="523495"/>
                </a:cubicBezTo>
                <a:cubicBezTo>
                  <a:pt x="740962" y="523495"/>
                  <a:pt x="740962" y="523495"/>
                  <a:pt x="740962" y="523495"/>
                </a:cubicBezTo>
                <a:cubicBezTo>
                  <a:pt x="740962" y="523495"/>
                  <a:pt x="740962" y="523495"/>
                  <a:pt x="740133" y="523495"/>
                </a:cubicBezTo>
                <a:cubicBezTo>
                  <a:pt x="724386" y="510260"/>
                  <a:pt x="706152" y="500334"/>
                  <a:pt x="686260" y="494544"/>
                </a:cubicBezTo>
                <a:cubicBezTo>
                  <a:pt x="674657" y="491236"/>
                  <a:pt x="663053" y="489581"/>
                  <a:pt x="651449" y="488754"/>
                </a:cubicBezTo>
                <a:cubicBezTo>
                  <a:pt x="648134" y="488754"/>
                  <a:pt x="645648" y="488754"/>
                  <a:pt x="643161" y="488754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sz="1600"/>
          </a:p>
        </p:txBody>
      </p:sp>
      <p:sp>
        <p:nvSpPr>
          <p:cNvPr id="45" name="IconShape"/>
          <p:cNvSpPr/>
          <p:nvPr/>
        </p:nvSpPr>
        <p:spPr bwMode="auto">
          <a:xfrm>
            <a:off x="4075135" y="2633221"/>
            <a:ext cx="514541" cy="514050"/>
          </a:xfrm>
          <a:custGeom>
            <a:avLst/>
            <a:gdLst>
              <a:gd name="connsiteX0" fmla="*/ 77299 w 1286072"/>
              <a:gd name="connsiteY0" fmla="*/ 0 h 1284843"/>
              <a:gd name="connsiteX1" fmla="*/ 643160 w 1286072"/>
              <a:gd name="connsiteY1" fmla="*/ 0 h 1284843"/>
              <a:gd name="connsiteX2" fmla="*/ 697841 w 1286072"/>
              <a:gd name="connsiteY2" fmla="*/ 22352 h 1284843"/>
              <a:gd name="connsiteX3" fmla="*/ 850474 w 1286072"/>
              <a:gd name="connsiteY3" fmla="*/ 175423 h 1284843"/>
              <a:gd name="connsiteX4" fmla="*/ 925641 w 1286072"/>
              <a:gd name="connsiteY4" fmla="*/ 250806 h 1284843"/>
              <a:gd name="connsiteX5" fmla="*/ 929151 w 1286072"/>
              <a:gd name="connsiteY5" fmla="*/ 247295 h 1284843"/>
              <a:gd name="connsiteX6" fmla="*/ 1154074 w 1286072"/>
              <a:gd name="connsiteY6" fmla="*/ 22355 h 1284843"/>
              <a:gd name="connsiteX7" fmla="*/ 1193398 w 1286072"/>
              <a:gd name="connsiteY7" fmla="*/ 1657 h 1284843"/>
              <a:gd name="connsiteX8" fmla="*/ 1193649 w 1286072"/>
              <a:gd name="connsiteY8" fmla="*/ 1680 h 1284843"/>
              <a:gd name="connsiteX9" fmla="*/ 1193695 w 1286072"/>
              <a:gd name="connsiteY9" fmla="*/ 1656 h 1284843"/>
              <a:gd name="connsiteX10" fmla="*/ 1238019 w 1286072"/>
              <a:gd name="connsiteY10" fmla="*/ 5795 h 1284843"/>
              <a:gd name="connsiteX11" fmla="*/ 1286072 w 1286072"/>
              <a:gd name="connsiteY11" fmla="*/ 76991 h 1284843"/>
              <a:gd name="connsiteX12" fmla="*/ 1286072 w 1286072"/>
              <a:gd name="connsiteY12" fmla="*/ 642422 h 1284843"/>
              <a:gd name="connsiteX13" fmla="*/ 1262874 w 1286072"/>
              <a:gd name="connsiteY13" fmla="*/ 697061 h 1284843"/>
              <a:gd name="connsiteX14" fmla="*/ 1035038 w 1286072"/>
              <a:gd name="connsiteY14" fmla="*/ 924723 h 1284843"/>
              <a:gd name="connsiteX15" fmla="*/ 1262874 w 1286072"/>
              <a:gd name="connsiteY15" fmla="*/ 1153213 h 1284843"/>
              <a:gd name="connsiteX16" fmla="*/ 1280272 w 1286072"/>
              <a:gd name="connsiteY16" fmla="*/ 1236827 h 1284843"/>
              <a:gd name="connsiteX17" fmla="*/ 1209022 w 1286072"/>
              <a:gd name="connsiteY17" fmla="*/ 1284843 h 1284843"/>
              <a:gd name="connsiteX18" fmla="*/ 720211 w 1286072"/>
              <a:gd name="connsiteY18" fmla="*/ 1284843 h 1284843"/>
              <a:gd name="connsiteX19" fmla="*/ 643160 w 1286072"/>
              <a:gd name="connsiteY19" fmla="*/ 1284843 h 1284843"/>
              <a:gd name="connsiteX20" fmla="*/ 588480 w 1286072"/>
              <a:gd name="connsiteY20" fmla="*/ 1261663 h 1284843"/>
              <a:gd name="connsiteX21" fmla="*/ 566110 w 1286072"/>
              <a:gd name="connsiteY21" fmla="*/ 1239311 h 1284843"/>
              <a:gd name="connsiteX22" fmla="*/ 360644 w 1286072"/>
              <a:gd name="connsiteY22" fmla="*/ 1034001 h 1284843"/>
              <a:gd name="connsiteX23" fmla="*/ 131980 w 1286072"/>
              <a:gd name="connsiteY23" fmla="*/ 1261663 h 1284843"/>
              <a:gd name="connsiteX24" fmla="*/ 77299 w 1286072"/>
              <a:gd name="connsiteY24" fmla="*/ 1284843 h 1284843"/>
              <a:gd name="connsiteX25" fmla="*/ 77184 w 1286072"/>
              <a:gd name="connsiteY25" fmla="*/ 1284820 h 1284843"/>
              <a:gd name="connsiteX26" fmla="*/ 77071 w 1286072"/>
              <a:gd name="connsiteY26" fmla="*/ 1284843 h 1284843"/>
              <a:gd name="connsiteX27" fmla="*/ 48066 w 1286072"/>
              <a:gd name="connsiteY27" fmla="*/ 1279050 h 1284843"/>
              <a:gd name="connsiteX28" fmla="*/ 0 w 1286072"/>
              <a:gd name="connsiteY28" fmla="*/ 1207874 h 1284843"/>
              <a:gd name="connsiteX29" fmla="*/ 0 w 1286072"/>
              <a:gd name="connsiteY29" fmla="*/ 642603 h 1284843"/>
              <a:gd name="connsiteX30" fmla="*/ 23204 w 1286072"/>
              <a:gd name="connsiteY30" fmla="*/ 587980 h 1284843"/>
              <a:gd name="connsiteX31" fmla="*/ 78844 w 1286072"/>
              <a:gd name="connsiteY31" fmla="*/ 532414 h 1284843"/>
              <a:gd name="connsiteX32" fmla="*/ 104955 w 1286072"/>
              <a:gd name="connsiteY32" fmla="*/ 506337 h 1284843"/>
              <a:gd name="connsiteX33" fmla="*/ 119565 w 1286072"/>
              <a:gd name="connsiteY33" fmla="*/ 491738 h 1284843"/>
              <a:gd name="connsiteX34" fmla="*/ 251283 w 1286072"/>
              <a:gd name="connsiteY34" fmla="*/ 360120 h 1284843"/>
              <a:gd name="connsiteX35" fmla="*/ 23447 w 1286072"/>
              <a:gd name="connsiteY35" fmla="*/ 131630 h 1284843"/>
              <a:gd name="connsiteX36" fmla="*/ 6049 w 1286072"/>
              <a:gd name="connsiteY36" fmla="*/ 48016 h 1284843"/>
              <a:gd name="connsiteX37" fmla="*/ 77299 w 1286072"/>
              <a:gd name="connsiteY37" fmla="*/ 0 h 1284843"/>
              <a:gd name="connsiteX38" fmla="*/ 643161 w 1286072"/>
              <a:gd name="connsiteY38" fmla="*/ 488754 h 1284843"/>
              <a:gd name="connsiteX39" fmla="*/ 600062 w 1286072"/>
              <a:gd name="connsiteY39" fmla="*/ 494544 h 1284843"/>
              <a:gd name="connsiteX40" fmla="*/ 543703 w 1286072"/>
              <a:gd name="connsiteY40" fmla="*/ 524322 h 1284843"/>
              <a:gd name="connsiteX41" fmla="*/ 498117 w 1286072"/>
              <a:gd name="connsiteY41" fmla="*/ 588841 h 1284843"/>
              <a:gd name="connsiteX42" fmla="*/ 498117 w 1286072"/>
              <a:gd name="connsiteY42" fmla="*/ 589668 h 1284843"/>
              <a:gd name="connsiteX43" fmla="*/ 495631 w 1286072"/>
              <a:gd name="connsiteY43" fmla="*/ 596286 h 1284843"/>
              <a:gd name="connsiteX44" fmla="*/ 495631 w 1286072"/>
              <a:gd name="connsiteY44" fmla="*/ 597113 h 1284843"/>
              <a:gd name="connsiteX45" fmla="*/ 494802 w 1286072"/>
              <a:gd name="connsiteY45" fmla="*/ 599594 h 1284843"/>
              <a:gd name="connsiteX46" fmla="*/ 493973 w 1286072"/>
              <a:gd name="connsiteY46" fmla="*/ 602903 h 1284843"/>
              <a:gd name="connsiteX47" fmla="*/ 493973 w 1286072"/>
              <a:gd name="connsiteY47" fmla="*/ 603730 h 1284843"/>
              <a:gd name="connsiteX48" fmla="*/ 493144 w 1286072"/>
              <a:gd name="connsiteY48" fmla="*/ 606212 h 1284843"/>
              <a:gd name="connsiteX49" fmla="*/ 489829 w 1286072"/>
              <a:gd name="connsiteY49" fmla="*/ 625237 h 1284843"/>
              <a:gd name="connsiteX50" fmla="*/ 489000 w 1286072"/>
              <a:gd name="connsiteY50" fmla="*/ 642607 h 1284843"/>
              <a:gd name="connsiteX51" fmla="*/ 489829 w 1286072"/>
              <a:gd name="connsiteY51" fmla="*/ 659978 h 1284843"/>
              <a:gd name="connsiteX52" fmla="*/ 494802 w 1286072"/>
              <a:gd name="connsiteY52" fmla="*/ 685620 h 1284843"/>
              <a:gd name="connsiteX53" fmla="*/ 533757 w 1286072"/>
              <a:gd name="connsiteY53" fmla="*/ 751793 h 1284843"/>
              <a:gd name="connsiteX54" fmla="*/ 541216 w 1286072"/>
              <a:gd name="connsiteY54" fmla="*/ 758410 h 1284843"/>
              <a:gd name="connsiteX55" fmla="*/ 600062 w 1286072"/>
              <a:gd name="connsiteY55" fmla="*/ 790670 h 1284843"/>
              <a:gd name="connsiteX56" fmla="*/ 619954 w 1286072"/>
              <a:gd name="connsiteY56" fmla="*/ 794806 h 1284843"/>
              <a:gd name="connsiteX57" fmla="*/ 643161 w 1286072"/>
              <a:gd name="connsiteY57" fmla="*/ 796460 h 1284843"/>
              <a:gd name="connsiteX58" fmla="*/ 665539 w 1286072"/>
              <a:gd name="connsiteY58" fmla="*/ 794806 h 1284843"/>
              <a:gd name="connsiteX59" fmla="*/ 666368 w 1286072"/>
              <a:gd name="connsiteY59" fmla="*/ 794806 h 1284843"/>
              <a:gd name="connsiteX60" fmla="*/ 686260 w 1286072"/>
              <a:gd name="connsiteY60" fmla="*/ 790670 h 1284843"/>
              <a:gd name="connsiteX61" fmla="*/ 726044 w 1286072"/>
              <a:gd name="connsiteY61" fmla="*/ 772472 h 1284843"/>
              <a:gd name="connsiteX62" fmla="*/ 735161 w 1286072"/>
              <a:gd name="connsiteY62" fmla="*/ 765855 h 1284843"/>
              <a:gd name="connsiteX63" fmla="*/ 752566 w 1286072"/>
              <a:gd name="connsiteY63" fmla="*/ 751793 h 1284843"/>
              <a:gd name="connsiteX64" fmla="*/ 791520 w 1286072"/>
              <a:gd name="connsiteY64" fmla="*/ 685620 h 1284843"/>
              <a:gd name="connsiteX65" fmla="*/ 796493 w 1286072"/>
              <a:gd name="connsiteY65" fmla="*/ 659978 h 1284843"/>
              <a:gd name="connsiteX66" fmla="*/ 797322 w 1286072"/>
              <a:gd name="connsiteY66" fmla="*/ 642607 h 1284843"/>
              <a:gd name="connsiteX67" fmla="*/ 795665 w 1286072"/>
              <a:gd name="connsiteY67" fmla="*/ 619446 h 1284843"/>
              <a:gd name="connsiteX68" fmla="*/ 791520 w 1286072"/>
              <a:gd name="connsiteY68" fmla="*/ 599594 h 1284843"/>
              <a:gd name="connsiteX69" fmla="*/ 769142 w 1286072"/>
              <a:gd name="connsiteY69" fmla="*/ 553273 h 1284843"/>
              <a:gd name="connsiteX70" fmla="*/ 752566 w 1286072"/>
              <a:gd name="connsiteY70" fmla="*/ 533421 h 1284843"/>
              <a:gd name="connsiteX71" fmla="*/ 741791 w 1286072"/>
              <a:gd name="connsiteY71" fmla="*/ 523495 h 1284843"/>
              <a:gd name="connsiteX72" fmla="*/ 740962 w 1286072"/>
              <a:gd name="connsiteY72" fmla="*/ 523495 h 1284843"/>
              <a:gd name="connsiteX73" fmla="*/ 740133 w 1286072"/>
              <a:gd name="connsiteY73" fmla="*/ 523495 h 1284843"/>
              <a:gd name="connsiteX74" fmla="*/ 686260 w 1286072"/>
              <a:gd name="connsiteY74" fmla="*/ 494544 h 1284843"/>
              <a:gd name="connsiteX75" fmla="*/ 651449 w 1286072"/>
              <a:gd name="connsiteY75" fmla="*/ 488754 h 1284843"/>
              <a:gd name="connsiteX76" fmla="*/ 643161 w 1286072"/>
              <a:gd name="connsiteY76" fmla="*/ 488754 h 1284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1286072" h="1284843">
                <a:moveTo>
                  <a:pt x="77299" y="0"/>
                </a:moveTo>
                <a:cubicBezTo>
                  <a:pt x="77299" y="0"/>
                  <a:pt x="77299" y="0"/>
                  <a:pt x="643160" y="0"/>
                </a:cubicBezTo>
                <a:cubicBezTo>
                  <a:pt x="663873" y="0"/>
                  <a:pt x="682928" y="8279"/>
                  <a:pt x="697841" y="22352"/>
                </a:cubicBezTo>
                <a:cubicBezTo>
                  <a:pt x="697841" y="22352"/>
                  <a:pt x="697841" y="22352"/>
                  <a:pt x="850474" y="175423"/>
                </a:cubicBezTo>
                <a:lnTo>
                  <a:pt x="925641" y="250806"/>
                </a:lnTo>
                <a:lnTo>
                  <a:pt x="929151" y="247295"/>
                </a:lnTo>
                <a:cubicBezTo>
                  <a:pt x="939862" y="236583"/>
                  <a:pt x="982704" y="193738"/>
                  <a:pt x="1154074" y="22355"/>
                </a:cubicBezTo>
                <a:cubicBezTo>
                  <a:pt x="1164836" y="11592"/>
                  <a:pt x="1178703" y="4554"/>
                  <a:pt x="1193398" y="1657"/>
                </a:cubicBezTo>
                <a:lnTo>
                  <a:pt x="1193649" y="1680"/>
                </a:lnTo>
                <a:lnTo>
                  <a:pt x="1193695" y="1656"/>
                </a:lnTo>
                <a:cubicBezTo>
                  <a:pt x="1208400" y="-1242"/>
                  <a:pt x="1223935" y="0"/>
                  <a:pt x="1238019" y="5795"/>
                </a:cubicBezTo>
                <a:cubicBezTo>
                  <a:pt x="1267016" y="18213"/>
                  <a:pt x="1286072" y="46360"/>
                  <a:pt x="1286072" y="76991"/>
                </a:cubicBezTo>
                <a:cubicBezTo>
                  <a:pt x="1286072" y="76991"/>
                  <a:pt x="1286072" y="76991"/>
                  <a:pt x="1286072" y="642422"/>
                </a:cubicBezTo>
                <a:cubicBezTo>
                  <a:pt x="1286072" y="663118"/>
                  <a:pt x="1277787" y="682159"/>
                  <a:pt x="1262874" y="697061"/>
                </a:cubicBezTo>
                <a:cubicBezTo>
                  <a:pt x="1262874" y="697061"/>
                  <a:pt x="1262874" y="697061"/>
                  <a:pt x="1035038" y="924723"/>
                </a:cubicBezTo>
                <a:cubicBezTo>
                  <a:pt x="1035038" y="924723"/>
                  <a:pt x="1035038" y="924723"/>
                  <a:pt x="1262874" y="1153213"/>
                </a:cubicBezTo>
                <a:cubicBezTo>
                  <a:pt x="1285243" y="1174737"/>
                  <a:pt x="1291871" y="1207852"/>
                  <a:pt x="1280272" y="1236827"/>
                </a:cubicBezTo>
                <a:cubicBezTo>
                  <a:pt x="1267845" y="1265802"/>
                  <a:pt x="1239676" y="1284843"/>
                  <a:pt x="1209022" y="1284843"/>
                </a:cubicBezTo>
                <a:cubicBezTo>
                  <a:pt x="1209022" y="1284843"/>
                  <a:pt x="1209022" y="1284843"/>
                  <a:pt x="720211" y="1284843"/>
                </a:cubicBezTo>
                <a:cubicBezTo>
                  <a:pt x="720211" y="1284843"/>
                  <a:pt x="720211" y="1284843"/>
                  <a:pt x="643160" y="1284843"/>
                </a:cubicBezTo>
                <a:cubicBezTo>
                  <a:pt x="622448" y="1284843"/>
                  <a:pt x="603393" y="1276565"/>
                  <a:pt x="588480" y="1261663"/>
                </a:cubicBezTo>
                <a:cubicBezTo>
                  <a:pt x="588480" y="1261663"/>
                  <a:pt x="588480" y="1261663"/>
                  <a:pt x="566110" y="1239311"/>
                </a:cubicBezTo>
                <a:cubicBezTo>
                  <a:pt x="566110" y="1239311"/>
                  <a:pt x="566110" y="1239311"/>
                  <a:pt x="360644" y="1034001"/>
                </a:cubicBezTo>
                <a:cubicBezTo>
                  <a:pt x="360644" y="1034001"/>
                  <a:pt x="360644" y="1034001"/>
                  <a:pt x="131980" y="1261663"/>
                </a:cubicBezTo>
                <a:cubicBezTo>
                  <a:pt x="117067" y="1276565"/>
                  <a:pt x="98011" y="1284843"/>
                  <a:pt x="77299" y="1284843"/>
                </a:cubicBezTo>
                <a:lnTo>
                  <a:pt x="77184" y="1284820"/>
                </a:lnTo>
                <a:lnTo>
                  <a:pt x="77071" y="1284843"/>
                </a:lnTo>
                <a:cubicBezTo>
                  <a:pt x="67126" y="1284843"/>
                  <a:pt x="57182" y="1282360"/>
                  <a:pt x="48066" y="1279050"/>
                </a:cubicBezTo>
                <a:cubicBezTo>
                  <a:pt x="19060" y="1266635"/>
                  <a:pt x="0" y="1238496"/>
                  <a:pt x="0" y="1207874"/>
                </a:cubicBezTo>
                <a:cubicBezTo>
                  <a:pt x="0" y="1207874"/>
                  <a:pt x="0" y="1207874"/>
                  <a:pt x="0" y="642603"/>
                </a:cubicBezTo>
                <a:cubicBezTo>
                  <a:pt x="0" y="621912"/>
                  <a:pt x="8287" y="602877"/>
                  <a:pt x="23204" y="587980"/>
                </a:cubicBezTo>
                <a:cubicBezTo>
                  <a:pt x="23204" y="587980"/>
                  <a:pt x="23204" y="587980"/>
                  <a:pt x="78844" y="532414"/>
                </a:cubicBezTo>
                <a:lnTo>
                  <a:pt x="104955" y="506337"/>
                </a:lnTo>
                <a:lnTo>
                  <a:pt x="119565" y="491738"/>
                </a:lnTo>
                <a:cubicBezTo>
                  <a:pt x="151605" y="459723"/>
                  <a:pt x="194324" y="417036"/>
                  <a:pt x="251283" y="360120"/>
                </a:cubicBezTo>
                <a:cubicBezTo>
                  <a:pt x="251283" y="360120"/>
                  <a:pt x="251283" y="360120"/>
                  <a:pt x="23447" y="131630"/>
                </a:cubicBezTo>
                <a:cubicBezTo>
                  <a:pt x="1078" y="110106"/>
                  <a:pt x="-5550" y="76164"/>
                  <a:pt x="6049" y="48016"/>
                </a:cubicBezTo>
                <a:cubicBezTo>
                  <a:pt x="18476" y="19041"/>
                  <a:pt x="46645" y="0"/>
                  <a:pt x="77299" y="0"/>
                </a:cubicBezTo>
                <a:close/>
                <a:moveTo>
                  <a:pt x="643161" y="488754"/>
                </a:moveTo>
                <a:cubicBezTo>
                  <a:pt x="628242" y="488754"/>
                  <a:pt x="614152" y="490408"/>
                  <a:pt x="600062" y="494544"/>
                </a:cubicBezTo>
                <a:cubicBezTo>
                  <a:pt x="579342" y="500334"/>
                  <a:pt x="560279" y="511088"/>
                  <a:pt x="543703" y="524322"/>
                </a:cubicBezTo>
                <a:cubicBezTo>
                  <a:pt x="523811" y="541693"/>
                  <a:pt x="508063" y="564026"/>
                  <a:pt x="498117" y="588841"/>
                </a:cubicBezTo>
                <a:cubicBezTo>
                  <a:pt x="498117" y="589668"/>
                  <a:pt x="498117" y="589668"/>
                  <a:pt x="498117" y="589668"/>
                </a:cubicBezTo>
                <a:cubicBezTo>
                  <a:pt x="497288" y="592150"/>
                  <a:pt x="496460" y="593804"/>
                  <a:pt x="495631" y="596286"/>
                </a:cubicBezTo>
                <a:cubicBezTo>
                  <a:pt x="495631" y="596286"/>
                  <a:pt x="495631" y="596286"/>
                  <a:pt x="495631" y="597113"/>
                </a:cubicBezTo>
                <a:cubicBezTo>
                  <a:pt x="495631" y="597940"/>
                  <a:pt x="494802" y="598767"/>
                  <a:pt x="494802" y="599594"/>
                </a:cubicBezTo>
                <a:cubicBezTo>
                  <a:pt x="494802" y="601249"/>
                  <a:pt x="493973" y="602076"/>
                  <a:pt x="493973" y="602903"/>
                </a:cubicBezTo>
                <a:cubicBezTo>
                  <a:pt x="493973" y="602903"/>
                  <a:pt x="493973" y="603730"/>
                  <a:pt x="493973" y="603730"/>
                </a:cubicBezTo>
                <a:cubicBezTo>
                  <a:pt x="493144" y="604557"/>
                  <a:pt x="493144" y="605385"/>
                  <a:pt x="493144" y="606212"/>
                </a:cubicBezTo>
                <a:cubicBezTo>
                  <a:pt x="491487" y="612002"/>
                  <a:pt x="490658" y="618619"/>
                  <a:pt x="489829" y="625237"/>
                </a:cubicBezTo>
                <a:cubicBezTo>
                  <a:pt x="489000" y="631027"/>
                  <a:pt x="489000" y="636817"/>
                  <a:pt x="489000" y="642607"/>
                </a:cubicBezTo>
                <a:cubicBezTo>
                  <a:pt x="489000" y="648397"/>
                  <a:pt x="489000" y="654187"/>
                  <a:pt x="489829" y="659978"/>
                </a:cubicBezTo>
                <a:cubicBezTo>
                  <a:pt x="490658" y="669076"/>
                  <a:pt x="492316" y="677348"/>
                  <a:pt x="494802" y="685620"/>
                </a:cubicBezTo>
                <a:cubicBezTo>
                  <a:pt x="502261" y="710435"/>
                  <a:pt x="515523" y="733595"/>
                  <a:pt x="533757" y="751793"/>
                </a:cubicBezTo>
                <a:cubicBezTo>
                  <a:pt x="536243" y="753447"/>
                  <a:pt x="538730" y="755929"/>
                  <a:pt x="541216" y="758410"/>
                </a:cubicBezTo>
                <a:cubicBezTo>
                  <a:pt x="557793" y="773299"/>
                  <a:pt x="578513" y="784053"/>
                  <a:pt x="600062" y="790670"/>
                </a:cubicBezTo>
                <a:cubicBezTo>
                  <a:pt x="606693" y="792324"/>
                  <a:pt x="613324" y="793979"/>
                  <a:pt x="619954" y="794806"/>
                </a:cubicBezTo>
                <a:cubicBezTo>
                  <a:pt x="627414" y="795633"/>
                  <a:pt x="634873" y="796460"/>
                  <a:pt x="643161" y="796460"/>
                </a:cubicBezTo>
                <a:cubicBezTo>
                  <a:pt x="650621" y="796460"/>
                  <a:pt x="658080" y="795633"/>
                  <a:pt x="665539" y="794806"/>
                </a:cubicBezTo>
                <a:cubicBezTo>
                  <a:pt x="665539" y="794806"/>
                  <a:pt x="666368" y="794806"/>
                  <a:pt x="666368" y="794806"/>
                </a:cubicBezTo>
                <a:cubicBezTo>
                  <a:pt x="672999" y="793979"/>
                  <a:pt x="679629" y="792324"/>
                  <a:pt x="686260" y="790670"/>
                </a:cubicBezTo>
                <a:cubicBezTo>
                  <a:pt x="700350" y="786534"/>
                  <a:pt x="713611" y="779917"/>
                  <a:pt x="726044" y="772472"/>
                </a:cubicBezTo>
                <a:cubicBezTo>
                  <a:pt x="729359" y="769991"/>
                  <a:pt x="732674" y="768336"/>
                  <a:pt x="735161" y="765855"/>
                </a:cubicBezTo>
                <a:cubicBezTo>
                  <a:pt x="741791" y="761719"/>
                  <a:pt x="746764" y="756756"/>
                  <a:pt x="752566" y="751793"/>
                </a:cubicBezTo>
                <a:cubicBezTo>
                  <a:pt x="770800" y="733595"/>
                  <a:pt x="784061" y="710435"/>
                  <a:pt x="791520" y="685620"/>
                </a:cubicBezTo>
                <a:cubicBezTo>
                  <a:pt x="794007" y="677348"/>
                  <a:pt x="795665" y="669076"/>
                  <a:pt x="796493" y="659978"/>
                </a:cubicBezTo>
                <a:cubicBezTo>
                  <a:pt x="797322" y="654187"/>
                  <a:pt x="797322" y="648397"/>
                  <a:pt x="797322" y="642607"/>
                </a:cubicBezTo>
                <a:cubicBezTo>
                  <a:pt x="797322" y="634335"/>
                  <a:pt x="796493" y="626891"/>
                  <a:pt x="795665" y="619446"/>
                </a:cubicBezTo>
                <a:cubicBezTo>
                  <a:pt x="794836" y="612829"/>
                  <a:pt x="793178" y="606212"/>
                  <a:pt x="791520" y="599594"/>
                </a:cubicBezTo>
                <a:cubicBezTo>
                  <a:pt x="786548" y="583051"/>
                  <a:pt x="779088" y="567335"/>
                  <a:pt x="769142" y="553273"/>
                </a:cubicBezTo>
                <a:cubicBezTo>
                  <a:pt x="764169" y="546656"/>
                  <a:pt x="758368" y="540038"/>
                  <a:pt x="752566" y="533421"/>
                </a:cubicBezTo>
                <a:cubicBezTo>
                  <a:pt x="748422" y="530112"/>
                  <a:pt x="745106" y="526804"/>
                  <a:pt x="741791" y="523495"/>
                </a:cubicBezTo>
                <a:cubicBezTo>
                  <a:pt x="740962" y="523495"/>
                  <a:pt x="740962" y="523495"/>
                  <a:pt x="740962" y="523495"/>
                </a:cubicBezTo>
                <a:cubicBezTo>
                  <a:pt x="740962" y="523495"/>
                  <a:pt x="740962" y="523495"/>
                  <a:pt x="740133" y="523495"/>
                </a:cubicBezTo>
                <a:cubicBezTo>
                  <a:pt x="724386" y="510260"/>
                  <a:pt x="706152" y="500334"/>
                  <a:pt x="686260" y="494544"/>
                </a:cubicBezTo>
                <a:cubicBezTo>
                  <a:pt x="674657" y="491236"/>
                  <a:pt x="663053" y="489581"/>
                  <a:pt x="651449" y="488754"/>
                </a:cubicBezTo>
                <a:cubicBezTo>
                  <a:pt x="648134" y="488754"/>
                  <a:pt x="645648" y="488754"/>
                  <a:pt x="643161" y="488754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sz="1600"/>
          </a:p>
        </p:txBody>
      </p:sp>
      <p:sp>
        <p:nvSpPr>
          <p:cNvPr id="46" name="IconShape"/>
          <p:cNvSpPr/>
          <p:nvPr/>
        </p:nvSpPr>
        <p:spPr bwMode="auto">
          <a:xfrm>
            <a:off x="1409535" y="3271205"/>
            <a:ext cx="514541" cy="514050"/>
          </a:xfrm>
          <a:custGeom>
            <a:avLst/>
            <a:gdLst>
              <a:gd name="connsiteX0" fmla="*/ 77299 w 1286072"/>
              <a:gd name="connsiteY0" fmla="*/ 0 h 1284843"/>
              <a:gd name="connsiteX1" fmla="*/ 643160 w 1286072"/>
              <a:gd name="connsiteY1" fmla="*/ 0 h 1284843"/>
              <a:gd name="connsiteX2" fmla="*/ 697841 w 1286072"/>
              <a:gd name="connsiteY2" fmla="*/ 22352 h 1284843"/>
              <a:gd name="connsiteX3" fmla="*/ 850474 w 1286072"/>
              <a:gd name="connsiteY3" fmla="*/ 175423 h 1284843"/>
              <a:gd name="connsiteX4" fmla="*/ 925641 w 1286072"/>
              <a:gd name="connsiteY4" fmla="*/ 250806 h 1284843"/>
              <a:gd name="connsiteX5" fmla="*/ 929151 w 1286072"/>
              <a:gd name="connsiteY5" fmla="*/ 247295 h 1284843"/>
              <a:gd name="connsiteX6" fmla="*/ 1154074 w 1286072"/>
              <a:gd name="connsiteY6" fmla="*/ 22355 h 1284843"/>
              <a:gd name="connsiteX7" fmla="*/ 1193398 w 1286072"/>
              <a:gd name="connsiteY7" fmla="*/ 1657 h 1284843"/>
              <a:gd name="connsiteX8" fmla="*/ 1193649 w 1286072"/>
              <a:gd name="connsiteY8" fmla="*/ 1680 h 1284843"/>
              <a:gd name="connsiteX9" fmla="*/ 1193695 w 1286072"/>
              <a:gd name="connsiteY9" fmla="*/ 1656 h 1284843"/>
              <a:gd name="connsiteX10" fmla="*/ 1238019 w 1286072"/>
              <a:gd name="connsiteY10" fmla="*/ 5795 h 1284843"/>
              <a:gd name="connsiteX11" fmla="*/ 1286072 w 1286072"/>
              <a:gd name="connsiteY11" fmla="*/ 76991 h 1284843"/>
              <a:gd name="connsiteX12" fmla="*/ 1286072 w 1286072"/>
              <a:gd name="connsiteY12" fmla="*/ 642422 h 1284843"/>
              <a:gd name="connsiteX13" fmla="*/ 1262874 w 1286072"/>
              <a:gd name="connsiteY13" fmla="*/ 697061 h 1284843"/>
              <a:gd name="connsiteX14" fmla="*/ 1035038 w 1286072"/>
              <a:gd name="connsiteY14" fmla="*/ 924723 h 1284843"/>
              <a:gd name="connsiteX15" fmla="*/ 1262874 w 1286072"/>
              <a:gd name="connsiteY15" fmla="*/ 1153213 h 1284843"/>
              <a:gd name="connsiteX16" fmla="*/ 1280272 w 1286072"/>
              <a:gd name="connsiteY16" fmla="*/ 1236827 h 1284843"/>
              <a:gd name="connsiteX17" fmla="*/ 1209022 w 1286072"/>
              <a:gd name="connsiteY17" fmla="*/ 1284843 h 1284843"/>
              <a:gd name="connsiteX18" fmla="*/ 720211 w 1286072"/>
              <a:gd name="connsiteY18" fmla="*/ 1284843 h 1284843"/>
              <a:gd name="connsiteX19" fmla="*/ 643160 w 1286072"/>
              <a:gd name="connsiteY19" fmla="*/ 1284843 h 1284843"/>
              <a:gd name="connsiteX20" fmla="*/ 588480 w 1286072"/>
              <a:gd name="connsiteY20" fmla="*/ 1261663 h 1284843"/>
              <a:gd name="connsiteX21" fmla="*/ 566110 w 1286072"/>
              <a:gd name="connsiteY21" fmla="*/ 1239311 h 1284843"/>
              <a:gd name="connsiteX22" fmla="*/ 360644 w 1286072"/>
              <a:gd name="connsiteY22" fmla="*/ 1034001 h 1284843"/>
              <a:gd name="connsiteX23" fmla="*/ 131980 w 1286072"/>
              <a:gd name="connsiteY23" fmla="*/ 1261663 h 1284843"/>
              <a:gd name="connsiteX24" fmla="*/ 77299 w 1286072"/>
              <a:gd name="connsiteY24" fmla="*/ 1284843 h 1284843"/>
              <a:gd name="connsiteX25" fmla="*/ 77184 w 1286072"/>
              <a:gd name="connsiteY25" fmla="*/ 1284820 h 1284843"/>
              <a:gd name="connsiteX26" fmla="*/ 77071 w 1286072"/>
              <a:gd name="connsiteY26" fmla="*/ 1284843 h 1284843"/>
              <a:gd name="connsiteX27" fmla="*/ 48066 w 1286072"/>
              <a:gd name="connsiteY27" fmla="*/ 1279050 h 1284843"/>
              <a:gd name="connsiteX28" fmla="*/ 0 w 1286072"/>
              <a:gd name="connsiteY28" fmla="*/ 1207874 h 1284843"/>
              <a:gd name="connsiteX29" fmla="*/ 0 w 1286072"/>
              <a:gd name="connsiteY29" fmla="*/ 642603 h 1284843"/>
              <a:gd name="connsiteX30" fmla="*/ 23204 w 1286072"/>
              <a:gd name="connsiteY30" fmla="*/ 587980 h 1284843"/>
              <a:gd name="connsiteX31" fmla="*/ 78844 w 1286072"/>
              <a:gd name="connsiteY31" fmla="*/ 532414 h 1284843"/>
              <a:gd name="connsiteX32" fmla="*/ 104955 w 1286072"/>
              <a:gd name="connsiteY32" fmla="*/ 506337 h 1284843"/>
              <a:gd name="connsiteX33" fmla="*/ 119565 w 1286072"/>
              <a:gd name="connsiteY33" fmla="*/ 491738 h 1284843"/>
              <a:gd name="connsiteX34" fmla="*/ 251283 w 1286072"/>
              <a:gd name="connsiteY34" fmla="*/ 360120 h 1284843"/>
              <a:gd name="connsiteX35" fmla="*/ 23447 w 1286072"/>
              <a:gd name="connsiteY35" fmla="*/ 131630 h 1284843"/>
              <a:gd name="connsiteX36" fmla="*/ 6049 w 1286072"/>
              <a:gd name="connsiteY36" fmla="*/ 48016 h 1284843"/>
              <a:gd name="connsiteX37" fmla="*/ 77299 w 1286072"/>
              <a:gd name="connsiteY37" fmla="*/ 0 h 1284843"/>
              <a:gd name="connsiteX38" fmla="*/ 643161 w 1286072"/>
              <a:gd name="connsiteY38" fmla="*/ 488754 h 1284843"/>
              <a:gd name="connsiteX39" fmla="*/ 600062 w 1286072"/>
              <a:gd name="connsiteY39" fmla="*/ 494544 h 1284843"/>
              <a:gd name="connsiteX40" fmla="*/ 543703 w 1286072"/>
              <a:gd name="connsiteY40" fmla="*/ 524322 h 1284843"/>
              <a:gd name="connsiteX41" fmla="*/ 498117 w 1286072"/>
              <a:gd name="connsiteY41" fmla="*/ 588841 h 1284843"/>
              <a:gd name="connsiteX42" fmla="*/ 498117 w 1286072"/>
              <a:gd name="connsiteY42" fmla="*/ 589668 h 1284843"/>
              <a:gd name="connsiteX43" fmla="*/ 495631 w 1286072"/>
              <a:gd name="connsiteY43" fmla="*/ 596286 h 1284843"/>
              <a:gd name="connsiteX44" fmla="*/ 495631 w 1286072"/>
              <a:gd name="connsiteY44" fmla="*/ 597113 h 1284843"/>
              <a:gd name="connsiteX45" fmla="*/ 494802 w 1286072"/>
              <a:gd name="connsiteY45" fmla="*/ 599594 h 1284843"/>
              <a:gd name="connsiteX46" fmla="*/ 493973 w 1286072"/>
              <a:gd name="connsiteY46" fmla="*/ 602903 h 1284843"/>
              <a:gd name="connsiteX47" fmla="*/ 493973 w 1286072"/>
              <a:gd name="connsiteY47" fmla="*/ 603730 h 1284843"/>
              <a:gd name="connsiteX48" fmla="*/ 493144 w 1286072"/>
              <a:gd name="connsiteY48" fmla="*/ 606212 h 1284843"/>
              <a:gd name="connsiteX49" fmla="*/ 489829 w 1286072"/>
              <a:gd name="connsiteY49" fmla="*/ 625237 h 1284843"/>
              <a:gd name="connsiteX50" fmla="*/ 489000 w 1286072"/>
              <a:gd name="connsiteY50" fmla="*/ 642607 h 1284843"/>
              <a:gd name="connsiteX51" fmla="*/ 489829 w 1286072"/>
              <a:gd name="connsiteY51" fmla="*/ 659978 h 1284843"/>
              <a:gd name="connsiteX52" fmla="*/ 494802 w 1286072"/>
              <a:gd name="connsiteY52" fmla="*/ 685620 h 1284843"/>
              <a:gd name="connsiteX53" fmla="*/ 533757 w 1286072"/>
              <a:gd name="connsiteY53" fmla="*/ 751793 h 1284843"/>
              <a:gd name="connsiteX54" fmla="*/ 541216 w 1286072"/>
              <a:gd name="connsiteY54" fmla="*/ 758410 h 1284843"/>
              <a:gd name="connsiteX55" fmla="*/ 600062 w 1286072"/>
              <a:gd name="connsiteY55" fmla="*/ 790670 h 1284843"/>
              <a:gd name="connsiteX56" fmla="*/ 619954 w 1286072"/>
              <a:gd name="connsiteY56" fmla="*/ 794806 h 1284843"/>
              <a:gd name="connsiteX57" fmla="*/ 643161 w 1286072"/>
              <a:gd name="connsiteY57" fmla="*/ 796460 h 1284843"/>
              <a:gd name="connsiteX58" fmla="*/ 665539 w 1286072"/>
              <a:gd name="connsiteY58" fmla="*/ 794806 h 1284843"/>
              <a:gd name="connsiteX59" fmla="*/ 666368 w 1286072"/>
              <a:gd name="connsiteY59" fmla="*/ 794806 h 1284843"/>
              <a:gd name="connsiteX60" fmla="*/ 686260 w 1286072"/>
              <a:gd name="connsiteY60" fmla="*/ 790670 h 1284843"/>
              <a:gd name="connsiteX61" fmla="*/ 726044 w 1286072"/>
              <a:gd name="connsiteY61" fmla="*/ 772472 h 1284843"/>
              <a:gd name="connsiteX62" fmla="*/ 735161 w 1286072"/>
              <a:gd name="connsiteY62" fmla="*/ 765855 h 1284843"/>
              <a:gd name="connsiteX63" fmla="*/ 752566 w 1286072"/>
              <a:gd name="connsiteY63" fmla="*/ 751793 h 1284843"/>
              <a:gd name="connsiteX64" fmla="*/ 791520 w 1286072"/>
              <a:gd name="connsiteY64" fmla="*/ 685620 h 1284843"/>
              <a:gd name="connsiteX65" fmla="*/ 796493 w 1286072"/>
              <a:gd name="connsiteY65" fmla="*/ 659978 h 1284843"/>
              <a:gd name="connsiteX66" fmla="*/ 797322 w 1286072"/>
              <a:gd name="connsiteY66" fmla="*/ 642607 h 1284843"/>
              <a:gd name="connsiteX67" fmla="*/ 795665 w 1286072"/>
              <a:gd name="connsiteY67" fmla="*/ 619446 h 1284843"/>
              <a:gd name="connsiteX68" fmla="*/ 791520 w 1286072"/>
              <a:gd name="connsiteY68" fmla="*/ 599594 h 1284843"/>
              <a:gd name="connsiteX69" fmla="*/ 769142 w 1286072"/>
              <a:gd name="connsiteY69" fmla="*/ 553273 h 1284843"/>
              <a:gd name="connsiteX70" fmla="*/ 752566 w 1286072"/>
              <a:gd name="connsiteY70" fmla="*/ 533421 h 1284843"/>
              <a:gd name="connsiteX71" fmla="*/ 741791 w 1286072"/>
              <a:gd name="connsiteY71" fmla="*/ 523495 h 1284843"/>
              <a:gd name="connsiteX72" fmla="*/ 740962 w 1286072"/>
              <a:gd name="connsiteY72" fmla="*/ 523495 h 1284843"/>
              <a:gd name="connsiteX73" fmla="*/ 740133 w 1286072"/>
              <a:gd name="connsiteY73" fmla="*/ 523495 h 1284843"/>
              <a:gd name="connsiteX74" fmla="*/ 686260 w 1286072"/>
              <a:gd name="connsiteY74" fmla="*/ 494544 h 1284843"/>
              <a:gd name="connsiteX75" fmla="*/ 651449 w 1286072"/>
              <a:gd name="connsiteY75" fmla="*/ 488754 h 1284843"/>
              <a:gd name="connsiteX76" fmla="*/ 643161 w 1286072"/>
              <a:gd name="connsiteY76" fmla="*/ 488754 h 1284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1286072" h="1284843">
                <a:moveTo>
                  <a:pt x="77299" y="0"/>
                </a:moveTo>
                <a:cubicBezTo>
                  <a:pt x="77299" y="0"/>
                  <a:pt x="77299" y="0"/>
                  <a:pt x="643160" y="0"/>
                </a:cubicBezTo>
                <a:cubicBezTo>
                  <a:pt x="663873" y="0"/>
                  <a:pt x="682928" y="8279"/>
                  <a:pt x="697841" y="22352"/>
                </a:cubicBezTo>
                <a:cubicBezTo>
                  <a:pt x="697841" y="22352"/>
                  <a:pt x="697841" y="22352"/>
                  <a:pt x="850474" y="175423"/>
                </a:cubicBezTo>
                <a:lnTo>
                  <a:pt x="925641" y="250806"/>
                </a:lnTo>
                <a:lnTo>
                  <a:pt x="929151" y="247295"/>
                </a:lnTo>
                <a:cubicBezTo>
                  <a:pt x="939862" y="236583"/>
                  <a:pt x="982704" y="193738"/>
                  <a:pt x="1154074" y="22355"/>
                </a:cubicBezTo>
                <a:cubicBezTo>
                  <a:pt x="1164836" y="11592"/>
                  <a:pt x="1178703" y="4554"/>
                  <a:pt x="1193398" y="1657"/>
                </a:cubicBezTo>
                <a:lnTo>
                  <a:pt x="1193649" y="1680"/>
                </a:lnTo>
                <a:lnTo>
                  <a:pt x="1193695" y="1656"/>
                </a:lnTo>
                <a:cubicBezTo>
                  <a:pt x="1208400" y="-1242"/>
                  <a:pt x="1223935" y="0"/>
                  <a:pt x="1238019" y="5795"/>
                </a:cubicBezTo>
                <a:cubicBezTo>
                  <a:pt x="1267016" y="18213"/>
                  <a:pt x="1286072" y="46360"/>
                  <a:pt x="1286072" y="76991"/>
                </a:cubicBezTo>
                <a:cubicBezTo>
                  <a:pt x="1286072" y="76991"/>
                  <a:pt x="1286072" y="76991"/>
                  <a:pt x="1286072" y="642422"/>
                </a:cubicBezTo>
                <a:cubicBezTo>
                  <a:pt x="1286072" y="663118"/>
                  <a:pt x="1277787" y="682159"/>
                  <a:pt x="1262874" y="697061"/>
                </a:cubicBezTo>
                <a:cubicBezTo>
                  <a:pt x="1262874" y="697061"/>
                  <a:pt x="1262874" y="697061"/>
                  <a:pt x="1035038" y="924723"/>
                </a:cubicBezTo>
                <a:cubicBezTo>
                  <a:pt x="1035038" y="924723"/>
                  <a:pt x="1035038" y="924723"/>
                  <a:pt x="1262874" y="1153213"/>
                </a:cubicBezTo>
                <a:cubicBezTo>
                  <a:pt x="1285243" y="1174737"/>
                  <a:pt x="1291871" y="1207852"/>
                  <a:pt x="1280272" y="1236827"/>
                </a:cubicBezTo>
                <a:cubicBezTo>
                  <a:pt x="1267845" y="1265802"/>
                  <a:pt x="1239676" y="1284843"/>
                  <a:pt x="1209022" y="1284843"/>
                </a:cubicBezTo>
                <a:cubicBezTo>
                  <a:pt x="1209022" y="1284843"/>
                  <a:pt x="1209022" y="1284843"/>
                  <a:pt x="720211" y="1284843"/>
                </a:cubicBezTo>
                <a:cubicBezTo>
                  <a:pt x="720211" y="1284843"/>
                  <a:pt x="720211" y="1284843"/>
                  <a:pt x="643160" y="1284843"/>
                </a:cubicBezTo>
                <a:cubicBezTo>
                  <a:pt x="622448" y="1284843"/>
                  <a:pt x="603393" y="1276565"/>
                  <a:pt x="588480" y="1261663"/>
                </a:cubicBezTo>
                <a:cubicBezTo>
                  <a:pt x="588480" y="1261663"/>
                  <a:pt x="588480" y="1261663"/>
                  <a:pt x="566110" y="1239311"/>
                </a:cubicBezTo>
                <a:cubicBezTo>
                  <a:pt x="566110" y="1239311"/>
                  <a:pt x="566110" y="1239311"/>
                  <a:pt x="360644" y="1034001"/>
                </a:cubicBezTo>
                <a:cubicBezTo>
                  <a:pt x="360644" y="1034001"/>
                  <a:pt x="360644" y="1034001"/>
                  <a:pt x="131980" y="1261663"/>
                </a:cubicBezTo>
                <a:cubicBezTo>
                  <a:pt x="117067" y="1276565"/>
                  <a:pt x="98011" y="1284843"/>
                  <a:pt x="77299" y="1284843"/>
                </a:cubicBezTo>
                <a:lnTo>
                  <a:pt x="77184" y="1284820"/>
                </a:lnTo>
                <a:lnTo>
                  <a:pt x="77071" y="1284843"/>
                </a:lnTo>
                <a:cubicBezTo>
                  <a:pt x="67126" y="1284843"/>
                  <a:pt x="57182" y="1282360"/>
                  <a:pt x="48066" y="1279050"/>
                </a:cubicBezTo>
                <a:cubicBezTo>
                  <a:pt x="19060" y="1266635"/>
                  <a:pt x="0" y="1238496"/>
                  <a:pt x="0" y="1207874"/>
                </a:cubicBezTo>
                <a:cubicBezTo>
                  <a:pt x="0" y="1207874"/>
                  <a:pt x="0" y="1207874"/>
                  <a:pt x="0" y="642603"/>
                </a:cubicBezTo>
                <a:cubicBezTo>
                  <a:pt x="0" y="621912"/>
                  <a:pt x="8287" y="602877"/>
                  <a:pt x="23204" y="587980"/>
                </a:cubicBezTo>
                <a:cubicBezTo>
                  <a:pt x="23204" y="587980"/>
                  <a:pt x="23204" y="587980"/>
                  <a:pt x="78844" y="532414"/>
                </a:cubicBezTo>
                <a:lnTo>
                  <a:pt x="104955" y="506337"/>
                </a:lnTo>
                <a:lnTo>
                  <a:pt x="119565" y="491738"/>
                </a:lnTo>
                <a:cubicBezTo>
                  <a:pt x="151605" y="459723"/>
                  <a:pt x="194324" y="417036"/>
                  <a:pt x="251283" y="360120"/>
                </a:cubicBezTo>
                <a:cubicBezTo>
                  <a:pt x="251283" y="360120"/>
                  <a:pt x="251283" y="360120"/>
                  <a:pt x="23447" y="131630"/>
                </a:cubicBezTo>
                <a:cubicBezTo>
                  <a:pt x="1078" y="110106"/>
                  <a:pt x="-5550" y="76164"/>
                  <a:pt x="6049" y="48016"/>
                </a:cubicBezTo>
                <a:cubicBezTo>
                  <a:pt x="18476" y="19041"/>
                  <a:pt x="46645" y="0"/>
                  <a:pt x="77299" y="0"/>
                </a:cubicBezTo>
                <a:close/>
                <a:moveTo>
                  <a:pt x="643161" y="488754"/>
                </a:moveTo>
                <a:cubicBezTo>
                  <a:pt x="628242" y="488754"/>
                  <a:pt x="614152" y="490408"/>
                  <a:pt x="600062" y="494544"/>
                </a:cubicBezTo>
                <a:cubicBezTo>
                  <a:pt x="579342" y="500334"/>
                  <a:pt x="560279" y="511088"/>
                  <a:pt x="543703" y="524322"/>
                </a:cubicBezTo>
                <a:cubicBezTo>
                  <a:pt x="523811" y="541693"/>
                  <a:pt x="508063" y="564026"/>
                  <a:pt x="498117" y="588841"/>
                </a:cubicBezTo>
                <a:cubicBezTo>
                  <a:pt x="498117" y="589668"/>
                  <a:pt x="498117" y="589668"/>
                  <a:pt x="498117" y="589668"/>
                </a:cubicBezTo>
                <a:cubicBezTo>
                  <a:pt x="497288" y="592150"/>
                  <a:pt x="496460" y="593804"/>
                  <a:pt x="495631" y="596286"/>
                </a:cubicBezTo>
                <a:cubicBezTo>
                  <a:pt x="495631" y="596286"/>
                  <a:pt x="495631" y="596286"/>
                  <a:pt x="495631" y="597113"/>
                </a:cubicBezTo>
                <a:cubicBezTo>
                  <a:pt x="495631" y="597940"/>
                  <a:pt x="494802" y="598767"/>
                  <a:pt x="494802" y="599594"/>
                </a:cubicBezTo>
                <a:cubicBezTo>
                  <a:pt x="494802" y="601249"/>
                  <a:pt x="493973" y="602076"/>
                  <a:pt x="493973" y="602903"/>
                </a:cubicBezTo>
                <a:cubicBezTo>
                  <a:pt x="493973" y="602903"/>
                  <a:pt x="493973" y="603730"/>
                  <a:pt x="493973" y="603730"/>
                </a:cubicBezTo>
                <a:cubicBezTo>
                  <a:pt x="493144" y="604557"/>
                  <a:pt x="493144" y="605385"/>
                  <a:pt x="493144" y="606212"/>
                </a:cubicBezTo>
                <a:cubicBezTo>
                  <a:pt x="491487" y="612002"/>
                  <a:pt x="490658" y="618619"/>
                  <a:pt x="489829" y="625237"/>
                </a:cubicBezTo>
                <a:cubicBezTo>
                  <a:pt x="489000" y="631027"/>
                  <a:pt x="489000" y="636817"/>
                  <a:pt x="489000" y="642607"/>
                </a:cubicBezTo>
                <a:cubicBezTo>
                  <a:pt x="489000" y="648397"/>
                  <a:pt x="489000" y="654187"/>
                  <a:pt x="489829" y="659978"/>
                </a:cubicBezTo>
                <a:cubicBezTo>
                  <a:pt x="490658" y="669076"/>
                  <a:pt x="492316" y="677348"/>
                  <a:pt x="494802" y="685620"/>
                </a:cubicBezTo>
                <a:cubicBezTo>
                  <a:pt x="502261" y="710435"/>
                  <a:pt x="515523" y="733595"/>
                  <a:pt x="533757" y="751793"/>
                </a:cubicBezTo>
                <a:cubicBezTo>
                  <a:pt x="536243" y="753447"/>
                  <a:pt x="538730" y="755929"/>
                  <a:pt x="541216" y="758410"/>
                </a:cubicBezTo>
                <a:cubicBezTo>
                  <a:pt x="557793" y="773299"/>
                  <a:pt x="578513" y="784053"/>
                  <a:pt x="600062" y="790670"/>
                </a:cubicBezTo>
                <a:cubicBezTo>
                  <a:pt x="606693" y="792324"/>
                  <a:pt x="613324" y="793979"/>
                  <a:pt x="619954" y="794806"/>
                </a:cubicBezTo>
                <a:cubicBezTo>
                  <a:pt x="627414" y="795633"/>
                  <a:pt x="634873" y="796460"/>
                  <a:pt x="643161" y="796460"/>
                </a:cubicBezTo>
                <a:cubicBezTo>
                  <a:pt x="650621" y="796460"/>
                  <a:pt x="658080" y="795633"/>
                  <a:pt x="665539" y="794806"/>
                </a:cubicBezTo>
                <a:cubicBezTo>
                  <a:pt x="665539" y="794806"/>
                  <a:pt x="666368" y="794806"/>
                  <a:pt x="666368" y="794806"/>
                </a:cubicBezTo>
                <a:cubicBezTo>
                  <a:pt x="672999" y="793979"/>
                  <a:pt x="679629" y="792324"/>
                  <a:pt x="686260" y="790670"/>
                </a:cubicBezTo>
                <a:cubicBezTo>
                  <a:pt x="700350" y="786534"/>
                  <a:pt x="713611" y="779917"/>
                  <a:pt x="726044" y="772472"/>
                </a:cubicBezTo>
                <a:cubicBezTo>
                  <a:pt x="729359" y="769991"/>
                  <a:pt x="732674" y="768336"/>
                  <a:pt x="735161" y="765855"/>
                </a:cubicBezTo>
                <a:cubicBezTo>
                  <a:pt x="741791" y="761719"/>
                  <a:pt x="746764" y="756756"/>
                  <a:pt x="752566" y="751793"/>
                </a:cubicBezTo>
                <a:cubicBezTo>
                  <a:pt x="770800" y="733595"/>
                  <a:pt x="784061" y="710435"/>
                  <a:pt x="791520" y="685620"/>
                </a:cubicBezTo>
                <a:cubicBezTo>
                  <a:pt x="794007" y="677348"/>
                  <a:pt x="795665" y="669076"/>
                  <a:pt x="796493" y="659978"/>
                </a:cubicBezTo>
                <a:cubicBezTo>
                  <a:pt x="797322" y="654187"/>
                  <a:pt x="797322" y="648397"/>
                  <a:pt x="797322" y="642607"/>
                </a:cubicBezTo>
                <a:cubicBezTo>
                  <a:pt x="797322" y="634335"/>
                  <a:pt x="796493" y="626891"/>
                  <a:pt x="795665" y="619446"/>
                </a:cubicBezTo>
                <a:cubicBezTo>
                  <a:pt x="794836" y="612829"/>
                  <a:pt x="793178" y="606212"/>
                  <a:pt x="791520" y="599594"/>
                </a:cubicBezTo>
                <a:cubicBezTo>
                  <a:pt x="786548" y="583051"/>
                  <a:pt x="779088" y="567335"/>
                  <a:pt x="769142" y="553273"/>
                </a:cubicBezTo>
                <a:cubicBezTo>
                  <a:pt x="764169" y="546656"/>
                  <a:pt x="758368" y="540038"/>
                  <a:pt x="752566" y="533421"/>
                </a:cubicBezTo>
                <a:cubicBezTo>
                  <a:pt x="748422" y="530112"/>
                  <a:pt x="745106" y="526804"/>
                  <a:pt x="741791" y="523495"/>
                </a:cubicBezTo>
                <a:cubicBezTo>
                  <a:pt x="740962" y="523495"/>
                  <a:pt x="740962" y="523495"/>
                  <a:pt x="740962" y="523495"/>
                </a:cubicBezTo>
                <a:cubicBezTo>
                  <a:pt x="740962" y="523495"/>
                  <a:pt x="740962" y="523495"/>
                  <a:pt x="740133" y="523495"/>
                </a:cubicBezTo>
                <a:cubicBezTo>
                  <a:pt x="724386" y="510260"/>
                  <a:pt x="706152" y="500334"/>
                  <a:pt x="686260" y="494544"/>
                </a:cubicBezTo>
                <a:cubicBezTo>
                  <a:pt x="674657" y="491236"/>
                  <a:pt x="663053" y="489581"/>
                  <a:pt x="651449" y="488754"/>
                </a:cubicBezTo>
                <a:cubicBezTo>
                  <a:pt x="648134" y="488754"/>
                  <a:pt x="645648" y="488754"/>
                  <a:pt x="643161" y="488754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sz="1600"/>
          </a:p>
        </p:txBody>
      </p:sp>
      <p:sp>
        <p:nvSpPr>
          <p:cNvPr id="47" name="IconShape"/>
          <p:cNvSpPr/>
          <p:nvPr/>
        </p:nvSpPr>
        <p:spPr bwMode="auto">
          <a:xfrm>
            <a:off x="2075934" y="3271205"/>
            <a:ext cx="514541" cy="514050"/>
          </a:xfrm>
          <a:custGeom>
            <a:avLst/>
            <a:gdLst>
              <a:gd name="connsiteX0" fmla="*/ 77299 w 1286072"/>
              <a:gd name="connsiteY0" fmla="*/ 0 h 1284843"/>
              <a:gd name="connsiteX1" fmla="*/ 643160 w 1286072"/>
              <a:gd name="connsiteY1" fmla="*/ 0 h 1284843"/>
              <a:gd name="connsiteX2" fmla="*/ 697841 w 1286072"/>
              <a:gd name="connsiteY2" fmla="*/ 22352 h 1284843"/>
              <a:gd name="connsiteX3" fmla="*/ 850474 w 1286072"/>
              <a:gd name="connsiteY3" fmla="*/ 175423 h 1284843"/>
              <a:gd name="connsiteX4" fmla="*/ 925641 w 1286072"/>
              <a:gd name="connsiteY4" fmla="*/ 250806 h 1284843"/>
              <a:gd name="connsiteX5" fmla="*/ 929151 w 1286072"/>
              <a:gd name="connsiteY5" fmla="*/ 247295 h 1284843"/>
              <a:gd name="connsiteX6" fmla="*/ 1154074 w 1286072"/>
              <a:gd name="connsiteY6" fmla="*/ 22355 h 1284843"/>
              <a:gd name="connsiteX7" fmla="*/ 1193398 w 1286072"/>
              <a:gd name="connsiteY7" fmla="*/ 1657 h 1284843"/>
              <a:gd name="connsiteX8" fmla="*/ 1193649 w 1286072"/>
              <a:gd name="connsiteY8" fmla="*/ 1680 h 1284843"/>
              <a:gd name="connsiteX9" fmla="*/ 1193695 w 1286072"/>
              <a:gd name="connsiteY9" fmla="*/ 1656 h 1284843"/>
              <a:gd name="connsiteX10" fmla="*/ 1238019 w 1286072"/>
              <a:gd name="connsiteY10" fmla="*/ 5795 h 1284843"/>
              <a:gd name="connsiteX11" fmla="*/ 1286072 w 1286072"/>
              <a:gd name="connsiteY11" fmla="*/ 76991 h 1284843"/>
              <a:gd name="connsiteX12" fmla="*/ 1286072 w 1286072"/>
              <a:gd name="connsiteY12" fmla="*/ 642422 h 1284843"/>
              <a:gd name="connsiteX13" fmla="*/ 1262874 w 1286072"/>
              <a:gd name="connsiteY13" fmla="*/ 697061 h 1284843"/>
              <a:gd name="connsiteX14" fmla="*/ 1035038 w 1286072"/>
              <a:gd name="connsiteY14" fmla="*/ 924723 h 1284843"/>
              <a:gd name="connsiteX15" fmla="*/ 1262874 w 1286072"/>
              <a:gd name="connsiteY15" fmla="*/ 1153213 h 1284843"/>
              <a:gd name="connsiteX16" fmla="*/ 1280272 w 1286072"/>
              <a:gd name="connsiteY16" fmla="*/ 1236827 h 1284843"/>
              <a:gd name="connsiteX17" fmla="*/ 1209022 w 1286072"/>
              <a:gd name="connsiteY17" fmla="*/ 1284843 h 1284843"/>
              <a:gd name="connsiteX18" fmla="*/ 720211 w 1286072"/>
              <a:gd name="connsiteY18" fmla="*/ 1284843 h 1284843"/>
              <a:gd name="connsiteX19" fmla="*/ 643160 w 1286072"/>
              <a:gd name="connsiteY19" fmla="*/ 1284843 h 1284843"/>
              <a:gd name="connsiteX20" fmla="*/ 588480 w 1286072"/>
              <a:gd name="connsiteY20" fmla="*/ 1261663 h 1284843"/>
              <a:gd name="connsiteX21" fmla="*/ 566110 w 1286072"/>
              <a:gd name="connsiteY21" fmla="*/ 1239311 h 1284843"/>
              <a:gd name="connsiteX22" fmla="*/ 360644 w 1286072"/>
              <a:gd name="connsiteY22" fmla="*/ 1034001 h 1284843"/>
              <a:gd name="connsiteX23" fmla="*/ 131980 w 1286072"/>
              <a:gd name="connsiteY23" fmla="*/ 1261663 h 1284843"/>
              <a:gd name="connsiteX24" fmla="*/ 77299 w 1286072"/>
              <a:gd name="connsiteY24" fmla="*/ 1284843 h 1284843"/>
              <a:gd name="connsiteX25" fmla="*/ 77184 w 1286072"/>
              <a:gd name="connsiteY25" fmla="*/ 1284820 h 1284843"/>
              <a:gd name="connsiteX26" fmla="*/ 77071 w 1286072"/>
              <a:gd name="connsiteY26" fmla="*/ 1284843 h 1284843"/>
              <a:gd name="connsiteX27" fmla="*/ 48066 w 1286072"/>
              <a:gd name="connsiteY27" fmla="*/ 1279050 h 1284843"/>
              <a:gd name="connsiteX28" fmla="*/ 0 w 1286072"/>
              <a:gd name="connsiteY28" fmla="*/ 1207874 h 1284843"/>
              <a:gd name="connsiteX29" fmla="*/ 0 w 1286072"/>
              <a:gd name="connsiteY29" fmla="*/ 642603 h 1284843"/>
              <a:gd name="connsiteX30" fmla="*/ 23204 w 1286072"/>
              <a:gd name="connsiteY30" fmla="*/ 587980 h 1284843"/>
              <a:gd name="connsiteX31" fmla="*/ 78844 w 1286072"/>
              <a:gd name="connsiteY31" fmla="*/ 532414 h 1284843"/>
              <a:gd name="connsiteX32" fmla="*/ 104955 w 1286072"/>
              <a:gd name="connsiteY32" fmla="*/ 506337 h 1284843"/>
              <a:gd name="connsiteX33" fmla="*/ 119565 w 1286072"/>
              <a:gd name="connsiteY33" fmla="*/ 491738 h 1284843"/>
              <a:gd name="connsiteX34" fmla="*/ 251283 w 1286072"/>
              <a:gd name="connsiteY34" fmla="*/ 360120 h 1284843"/>
              <a:gd name="connsiteX35" fmla="*/ 23447 w 1286072"/>
              <a:gd name="connsiteY35" fmla="*/ 131630 h 1284843"/>
              <a:gd name="connsiteX36" fmla="*/ 6049 w 1286072"/>
              <a:gd name="connsiteY36" fmla="*/ 48016 h 1284843"/>
              <a:gd name="connsiteX37" fmla="*/ 77299 w 1286072"/>
              <a:gd name="connsiteY37" fmla="*/ 0 h 1284843"/>
              <a:gd name="connsiteX38" fmla="*/ 643161 w 1286072"/>
              <a:gd name="connsiteY38" fmla="*/ 488754 h 1284843"/>
              <a:gd name="connsiteX39" fmla="*/ 600062 w 1286072"/>
              <a:gd name="connsiteY39" fmla="*/ 494544 h 1284843"/>
              <a:gd name="connsiteX40" fmla="*/ 543703 w 1286072"/>
              <a:gd name="connsiteY40" fmla="*/ 524322 h 1284843"/>
              <a:gd name="connsiteX41" fmla="*/ 498117 w 1286072"/>
              <a:gd name="connsiteY41" fmla="*/ 588841 h 1284843"/>
              <a:gd name="connsiteX42" fmla="*/ 498117 w 1286072"/>
              <a:gd name="connsiteY42" fmla="*/ 589668 h 1284843"/>
              <a:gd name="connsiteX43" fmla="*/ 495631 w 1286072"/>
              <a:gd name="connsiteY43" fmla="*/ 596286 h 1284843"/>
              <a:gd name="connsiteX44" fmla="*/ 495631 w 1286072"/>
              <a:gd name="connsiteY44" fmla="*/ 597113 h 1284843"/>
              <a:gd name="connsiteX45" fmla="*/ 494802 w 1286072"/>
              <a:gd name="connsiteY45" fmla="*/ 599594 h 1284843"/>
              <a:gd name="connsiteX46" fmla="*/ 493973 w 1286072"/>
              <a:gd name="connsiteY46" fmla="*/ 602903 h 1284843"/>
              <a:gd name="connsiteX47" fmla="*/ 493973 w 1286072"/>
              <a:gd name="connsiteY47" fmla="*/ 603730 h 1284843"/>
              <a:gd name="connsiteX48" fmla="*/ 493144 w 1286072"/>
              <a:gd name="connsiteY48" fmla="*/ 606212 h 1284843"/>
              <a:gd name="connsiteX49" fmla="*/ 489829 w 1286072"/>
              <a:gd name="connsiteY49" fmla="*/ 625237 h 1284843"/>
              <a:gd name="connsiteX50" fmla="*/ 489000 w 1286072"/>
              <a:gd name="connsiteY50" fmla="*/ 642607 h 1284843"/>
              <a:gd name="connsiteX51" fmla="*/ 489829 w 1286072"/>
              <a:gd name="connsiteY51" fmla="*/ 659978 h 1284843"/>
              <a:gd name="connsiteX52" fmla="*/ 494802 w 1286072"/>
              <a:gd name="connsiteY52" fmla="*/ 685620 h 1284843"/>
              <a:gd name="connsiteX53" fmla="*/ 533757 w 1286072"/>
              <a:gd name="connsiteY53" fmla="*/ 751793 h 1284843"/>
              <a:gd name="connsiteX54" fmla="*/ 541216 w 1286072"/>
              <a:gd name="connsiteY54" fmla="*/ 758410 h 1284843"/>
              <a:gd name="connsiteX55" fmla="*/ 600062 w 1286072"/>
              <a:gd name="connsiteY55" fmla="*/ 790670 h 1284843"/>
              <a:gd name="connsiteX56" fmla="*/ 619954 w 1286072"/>
              <a:gd name="connsiteY56" fmla="*/ 794806 h 1284843"/>
              <a:gd name="connsiteX57" fmla="*/ 643161 w 1286072"/>
              <a:gd name="connsiteY57" fmla="*/ 796460 h 1284843"/>
              <a:gd name="connsiteX58" fmla="*/ 665539 w 1286072"/>
              <a:gd name="connsiteY58" fmla="*/ 794806 h 1284843"/>
              <a:gd name="connsiteX59" fmla="*/ 666368 w 1286072"/>
              <a:gd name="connsiteY59" fmla="*/ 794806 h 1284843"/>
              <a:gd name="connsiteX60" fmla="*/ 686260 w 1286072"/>
              <a:gd name="connsiteY60" fmla="*/ 790670 h 1284843"/>
              <a:gd name="connsiteX61" fmla="*/ 726044 w 1286072"/>
              <a:gd name="connsiteY61" fmla="*/ 772472 h 1284843"/>
              <a:gd name="connsiteX62" fmla="*/ 735161 w 1286072"/>
              <a:gd name="connsiteY62" fmla="*/ 765855 h 1284843"/>
              <a:gd name="connsiteX63" fmla="*/ 752566 w 1286072"/>
              <a:gd name="connsiteY63" fmla="*/ 751793 h 1284843"/>
              <a:gd name="connsiteX64" fmla="*/ 791520 w 1286072"/>
              <a:gd name="connsiteY64" fmla="*/ 685620 h 1284843"/>
              <a:gd name="connsiteX65" fmla="*/ 796493 w 1286072"/>
              <a:gd name="connsiteY65" fmla="*/ 659978 h 1284843"/>
              <a:gd name="connsiteX66" fmla="*/ 797322 w 1286072"/>
              <a:gd name="connsiteY66" fmla="*/ 642607 h 1284843"/>
              <a:gd name="connsiteX67" fmla="*/ 795665 w 1286072"/>
              <a:gd name="connsiteY67" fmla="*/ 619446 h 1284843"/>
              <a:gd name="connsiteX68" fmla="*/ 791520 w 1286072"/>
              <a:gd name="connsiteY68" fmla="*/ 599594 h 1284843"/>
              <a:gd name="connsiteX69" fmla="*/ 769142 w 1286072"/>
              <a:gd name="connsiteY69" fmla="*/ 553273 h 1284843"/>
              <a:gd name="connsiteX70" fmla="*/ 752566 w 1286072"/>
              <a:gd name="connsiteY70" fmla="*/ 533421 h 1284843"/>
              <a:gd name="connsiteX71" fmla="*/ 741791 w 1286072"/>
              <a:gd name="connsiteY71" fmla="*/ 523495 h 1284843"/>
              <a:gd name="connsiteX72" fmla="*/ 740962 w 1286072"/>
              <a:gd name="connsiteY72" fmla="*/ 523495 h 1284843"/>
              <a:gd name="connsiteX73" fmla="*/ 740133 w 1286072"/>
              <a:gd name="connsiteY73" fmla="*/ 523495 h 1284843"/>
              <a:gd name="connsiteX74" fmla="*/ 686260 w 1286072"/>
              <a:gd name="connsiteY74" fmla="*/ 494544 h 1284843"/>
              <a:gd name="connsiteX75" fmla="*/ 651449 w 1286072"/>
              <a:gd name="connsiteY75" fmla="*/ 488754 h 1284843"/>
              <a:gd name="connsiteX76" fmla="*/ 643161 w 1286072"/>
              <a:gd name="connsiteY76" fmla="*/ 488754 h 1284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1286072" h="1284843">
                <a:moveTo>
                  <a:pt x="77299" y="0"/>
                </a:moveTo>
                <a:cubicBezTo>
                  <a:pt x="77299" y="0"/>
                  <a:pt x="77299" y="0"/>
                  <a:pt x="643160" y="0"/>
                </a:cubicBezTo>
                <a:cubicBezTo>
                  <a:pt x="663873" y="0"/>
                  <a:pt x="682928" y="8279"/>
                  <a:pt x="697841" y="22352"/>
                </a:cubicBezTo>
                <a:cubicBezTo>
                  <a:pt x="697841" y="22352"/>
                  <a:pt x="697841" y="22352"/>
                  <a:pt x="850474" y="175423"/>
                </a:cubicBezTo>
                <a:lnTo>
                  <a:pt x="925641" y="250806"/>
                </a:lnTo>
                <a:lnTo>
                  <a:pt x="929151" y="247295"/>
                </a:lnTo>
                <a:cubicBezTo>
                  <a:pt x="939862" y="236583"/>
                  <a:pt x="982704" y="193738"/>
                  <a:pt x="1154074" y="22355"/>
                </a:cubicBezTo>
                <a:cubicBezTo>
                  <a:pt x="1164836" y="11592"/>
                  <a:pt x="1178703" y="4554"/>
                  <a:pt x="1193398" y="1657"/>
                </a:cubicBezTo>
                <a:lnTo>
                  <a:pt x="1193649" y="1680"/>
                </a:lnTo>
                <a:lnTo>
                  <a:pt x="1193695" y="1656"/>
                </a:lnTo>
                <a:cubicBezTo>
                  <a:pt x="1208400" y="-1242"/>
                  <a:pt x="1223935" y="0"/>
                  <a:pt x="1238019" y="5795"/>
                </a:cubicBezTo>
                <a:cubicBezTo>
                  <a:pt x="1267016" y="18213"/>
                  <a:pt x="1286072" y="46360"/>
                  <a:pt x="1286072" y="76991"/>
                </a:cubicBezTo>
                <a:cubicBezTo>
                  <a:pt x="1286072" y="76991"/>
                  <a:pt x="1286072" y="76991"/>
                  <a:pt x="1286072" y="642422"/>
                </a:cubicBezTo>
                <a:cubicBezTo>
                  <a:pt x="1286072" y="663118"/>
                  <a:pt x="1277787" y="682159"/>
                  <a:pt x="1262874" y="697061"/>
                </a:cubicBezTo>
                <a:cubicBezTo>
                  <a:pt x="1262874" y="697061"/>
                  <a:pt x="1262874" y="697061"/>
                  <a:pt x="1035038" y="924723"/>
                </a:cubicBezTo>
                <a:cubicBezTo>
                  <a:pt x="1035038" y="924723"/>
                  <a:pt x="1035038" y="924723"/>
                  <a:pt x="1262874" y="1153213"/>
                </a:cubicBezTo>
                <a:cubicBezTo>
                  <a:pt x="1285243" y="1174737"/>
                  <a:pt x="1291871" y="1207852"/>
                  <a:pt x="1280272" y="1236827"/>
                </a:cubicBezTo>
                <a:cubicBezTo>
                  <a:pt x="1267845" y="1265802"/>
                  <a:pt x="1239676" y="1284843"/>
                  <a:pt x="1209022" y="1284843"/>
                </a:cubicBezTo>
                <a:cubicBezTo>
                  <a:pt x="1209022" y="1284843"/>
                  <a:pt x="1209022" y="1284843"/>
                  <a:pt x="720211" y="1284843"/>
                </a:cubicBezTo>
                <a:cubicBezTo>
                  <a:pt x="720211" y="1284843"/>
                  <a:pt x="720211" y="1284843"/>
                  <a:pt x="643160" y="1284843"/>
                </a:cubicBezTo>
                <a:cubicBezTo>
                  <a:pt x="622448" y="1284843"/>
                  <a:pt x="603393" y="1276565"/>
                  <a:pt x="588480" y="1261663"/>
                </a:cubicBezTo>
                <a:cubicBezTo>
                  <a:pt x="588480" y="1261663"/>
                  <a:pt x="588480" y="1261663"/>
                  <a:pt x="566110" y="1239311"/>
                </a:cubicBezTo>
                <a:cubicBezTo>
                  <a:pt x="566110" y="1239311"/>
                  <a:pt x="566110" y="1239311"/>
                  <a:pt x="360644" y="1034001"/>
                </a:cubicBezTo>
                <a:cubicBezTo>
                  <a:pt x="360644" y="1034001"/>
                  <a:pt x="360644" y="1034001"/>
                  <a:pt x="131980" y="1261663"/>
                </a:cubicBezTo>
                <a:cubicBezTo>
                  <a:pt x="117067" y="1276565"/>
                  <a:pt x="98011" y="1284843"/>
                  <a:pt x="77299" y="1284843"/>
                </a:cubicBezTo>
                <a:lnTo>
                  <a:pt x="77184" y="1284820"/>
                </a:lnTo>
                <a:lnTo>
                  <a:pt x="77071" y="1284843"/>
                </a:lnTo>
                <a:cubicBezTo>
                  <a:pt x="67126" y="1284843"/>
                  <a:pt x="57182" y="1282360"/>
                  <a:pt x="48066" y="1279050"/>
                </a:cubicBezTo>
                <a:cubicBezTo>
                  <a:pt x="19060" y="1266635"/>
                  <a:pt x="0" y="1238496"/>
                  <a:pt x="0" y="1207874"/>
                </a:cubicBezTo>
                <a:cubicBezTo>
                  <a:pt x="0" y="1207874"/>
                  <a:pt x="0" y="1207874"/>
                  <a:pt x="0" y="642603"/>
                </a:cubicBezTo>
                <a:cubicBezTo>
                  <a:pt x="0" y="621912"/>
                  <a:pt x="8287" y="602877"/>
                  <a:pt x="23204" y="587980"/>
                </a:cubicBezTo>
                <a:cubicBezTo>
                  <a:pt x="23204" y="587980"/>
                  <a:pt x="23204" y="587980"/>
                  <a:pt x="78844" y="532414"/>
                </a:cubicBezTo>
                <a:lnTo>
                  <a:pt x="104955" y="506337"/>
                </a:lnTo>
                <a:lnTo>
                  <a:pt x="119565" y="491738"/>
                </a:lnTo>
                <a:cubicBezTo>
                  <a:pt x="151605" y="459723"/>
                  <a:pt x="194324" y="417036"/>
                  <a:pt x="251283" y="360120"/>
                </a:cubicBezTo>
                <a:cubicBezTo>
                  <a:pt x="251283" y="360120"/>
                  <a:pt x="251283" y="360120"/>
                  <a:pt x="23447" y="131630"/>
                </a:cubicBezTo>
                <a:cubicBezTo>
                  <a:pt x="1078" y="110106"/>
                  <a:pt x="-5550" y="76164"/>
                  <a:pt x="6049" y="48016"/>
                </a:cubicBezTo>
                <a:cubicBezTo>
                  <a:pt x="18476" y="19041"/>
                  <a:pt x="46645" y="0"/>
                  <a:pt x="77299" y="0"/>
                </a:cubicBezTo>
                <a:close/>
                <a:moveTo>
                  <a:pt x="643161" y="488754"/>
                </a:moveTo>
                <a:cubicBezTo>
                  <a:pt x="628242" y="488754"/>
                  <a:pt x="614152" y="490408"/>
                  <a:pt x="600062" y="494544"/>
                </a:cubicBezTo>
                <a:cubicBezTo>
                  <a:pt x="579342" y="500334"/>
                  <a:pt x="560279" y="511088"/>
                  <a:pt x="543703" y="524322"/>
                </a:cubicBezTo>
                <a:cubicBezTo>
                  <a:pt x="523811" y="541693"/>
                  <a:pt x="508063" y="564026"/>
                  <a:pt x="498117" y="588841"/>
                </a:cubicBezTo>
                <a:cubicBezTo>
                  <a:pt x="498117" y="589668"/>
                  <a:pt x="498117" y="589668"/>
                  <a:pt x="498117" y="589668"/>
                </a:cubicBezTo>
                <a:cubicBezTo>
                  <a:pt x="497288" y="592150"/>
                  <a:pt x="496460" y="593804"/>
                  <a:pt x="495631" y="596286"/>
                </a:cubicBezTo>
                <a:cubicBezTo>
                  <a:pt x="495631" y="596286"/>
                  <a:pt x="495631" y="596286"/>
                  <a:pt x="495631" y="597113"/>
                </a:cubicBezTo>
                <a:cubicBezTo>
                  <a:pt x="495631" y="597940"/>
                  <a:pt x="494802" y="598767"/>
                  <a:pt x="494802" y="599594"/>
                </a:cubicBezTo>
                <a:cubicBezTo>
                  <a:pt x="494802" y="601249"/>
                  <a:pt x="493973" y="602076"/>
                  <a:pt x="493973" y="602903"/>
                </a:cubicBezTo>
                <a:cubicBezTo>
                  <a:pt x="493973" y="602903"/>
                  <a:pt x="493973" y="603730"/>
                  <a:pt x="493973" y="603730"/>
                </a:cubicBezTo>
                <a:cubicBezTo>
                  <a:pt x="493144" y="604557"/>
                  <a:pt x="493144" y="605385"/>
                  <a:pt x="493144" y="606212"/>
                </a:cubicBezTo>
                <a:cubicBezTo>
                  <a:pt x="491487" y="612002"/>
                  <a:pt x="490658" y="618619"/>
                  <a:pt x="489829" y="625237"/>
                </a:cubicBezTo>
                <a:cubicBezTo>
                  <a:pt x="489000" y="631027"/>
                  <a:pt x="489000" y="636817"/>
                  <a:pt x="489000" y="642607"/>
                </a:cubicBezTo>
                <a:cubicBezTo>
                  <a:pt x="489000" y="648397"/>
                  <a:pt x="489000" y="654187"/>
                  <a:pt x="489829" y="659978"/>
                </a:cubicBezTo>
                <a:cubicBezTo>
                  <a:pt x="490658" y="669076"/>
                  <a:pt x="492316" y="677348"/>
                  <a:pt x="494802" y="685620"/>
                </a:cubicBezTo>
                <a:cubicBezTo>
                  <a:pt x="502261" y="710435"/>
                  <a:pt x="515523" y="733595"/>
                  <a:pt x="533757" y="751793"/>
                </a:cubicBezTo>
                <a:cubicBezTo>
                  <a:pt x="536243" y="753447"/>
                  <a:pt x="538730" y="755929"/>
                  <a:pt x="541216" y="758410"/>
                </a:cubicBezTo>
                <a:cubicBezTo>
                  <a:pt x="557793" y="773299"/>
                  <a:pt x="578513" y="784053"/>
                  <a:pt x="600062" y="790670"/>
                </a:cubicBezTo>
                <a:cubicBezTo>
                  <a:pt x="606693" y="792324"/>
                  <a:pt x="613324" y="793979"/>
                  <a:pt x="619954" y="794806"/>
                </a:cubicBezTo>
                <a:cubicBezTo>
                  <a:pt x="627414" y="795633"/>
                  <a:pt x="634873" y="796460"/>
                  <a:pt x="643161" y="796460"/>
                </a:cubicBezTo>
                <a:cubicBezTo>
                  <a:pt x="650621" y="796460"/>
                  <a:pt x="658080" y="795633"/>
                  <a:pt x="665539" y="794806"/>
                </a:cubicBezTo>
                <a:cubicBezTo>
                  <a:pt x="665539" y="794806"/>
                  <a:pt x="666368" y="794806"/>
                  <a:pt x="666368" y="794806"/>
                </a:cubicBezTo>
                <a:cubicBezTo>
                  <a:pt x="672999" y="793979"/>
                  <a:pt x="679629" y="792324"/>
                  <a:pt x="686260" y="790670"/>
                </a:cubicBezTo>
                <a:cubicBezTo>
                  <a:pt x="700350" y="786534"/>
                  <a:pt x="713611" y="779917"/>
                  <a:pt x="726044" y="772472"/>
                </a:cubicBezTo>
                <a:cubicBezTo>
                  <a:pt x="729359" y="769991"/>
                  <a:pt x="732674" y="768336"/>
                  <a:pt x="735161" y="765855"/>
                </a:cubicBezTo>
                <a:cubicBezTo>
                  <a:pt x="741791" y="761719"/>
                  <a:pt x="746764" y="756756"/>
                  <a:pt x="752566" y="751793"/>
                </a:cubicBezTo>
                <a:cubicBezTo>
                  <a:pt x="770800" y="733595"/>
                  <a:pt x="784061" y="710435"/>
                  <a:pt x="791520" y="685620"/>
                </a:cubicBezTo>
                <a:cubicBezTo>
                  <a:pt x="794007" y="677348"/>
                  <a:pt x="795665" y="669076"/>
                  <a:pt x="796493" y="659978"/>
                </a:cubicBezTo>
                <a:cubicBezTo>
                  <a:pt x="797322" y="654187"/>
                  <a:pt x="797322" y="648397"/>
                  <a:pt x="797322" y="642607"/>
                </a:cubicBezTo>
                <a:cubicBezTo>
                  <a:pt x="797322" y="634335"/>
                  <a:pt x="796493" y="626891"/>
                  <a:pt x="795665" y="619446"/>
                </a:cubicBezTo>
                <a:cubicBezTo>
                  <a:pt x="794836" y="612829"/>
                  <a:pt x="793178" y="606212"/>
                  <a:pt x="791520" y="599594"/>
                </a:cubicBezTo>
                <a:cubicBezTo>
                  <a:pt x="786548" y="583051"/>
                  <a:pt x="779088" y="567335"/>
                  <a:pt x="769142" y="553273"/>
                </a:cubicBezTo>
                <a:cubicBezTo>
                  <a:pt x="764169" y="546656"/>
                  <a:pt x="758368" y="540038"/>
                  <a:pt x="752566" y="533421"/>
                </a:cubicBezTo>
                <a:cubicBezTo>
                  <a:pt x="748422" y="530112"/>
                  <a:pt x="745106" y="526804"/>
                  <a:pt x="741791" y="523495"/>
                </a:cubicBezTo>
                <a:cubicBezTo>
                  <a:pt x="740962" y="523495"/>
                  <a:pt x="740962" y="523495"/>
                  <a:pt x="740962" y="523495"/>
                </a:cubicBezTo>
                <a:cubicBezTo>
                  <a:pt x="740962" y="523495"/>
                  <a:pt x="740962" y="523495"/>
                  <a:pt x="740133" y="523495"/>
                </a:cubicBezTo>
                <a:cubicBezTo>
                  <a:pt x="724386" y="510260"/>
                  <a:pt x="706152" y="500334"/>
                  <a:pt x="686260" y="494544"/>
                </a:cubicBezTo>
                <a:cubicBezTo>
                  <a:pt x="674657" y="491236"/>
                  <a:pt x="663053" y="489581"/>
                  <a:pt x="651449" y="488754"/>
                </a:cubicBezTo>
                <a:cubicBezTo>
                  <a:pt x="648134" y="488754"/>
                  <a:pt x="645648" y="488754"/>
                  <a:pt x="643161" y="488754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sz="1600"/>
          </a:p>
        </p:txBody>
      </p:sp>
      <p:sp>
        <p:nvSpPr>
          <p:cNvPr id="48" name="IconShape"/>
          <p:cNvSpPr/>
          <p:nvPr/>
        </p:nvSpPr>
        <p:spPr bwMode="auto">
          <a:xfrm>
            <a:off x="2742336" y="3271205"/>
            <a:ext cx="514541" cy="514050"/>
          </a:xfrm>
          <a:custGeom>
            <a:avLst/>
            <a:gdLst>
              <a:gd name="connsiteX0" fmla="*/ 77299 w 1286072"/>
              <a:gd name="connsiteY0" fmla="*/ 0 h 1284843"/>
              <a:gd name="connsiteX1" fmla="*/ 643160 w 1286072"/>
              <a:gd name="connsiteY1" fmla="*/ 0 h 1284843"/>
              <a:gd name="connsiteX2" fmla="*/ 697841 w 1286072"/>
              <a:gd name="connsiteY2" fmla="*/ 22352 h 1284843"/>
              <a:gd name="connsiteX3" fmla="*/ 850474 w 1286072"/>
              <a:gd name="connsiteY3" fmla="*/ 175423 h 1284843"/>
              <a:gd name="connsiteX4" fmla="*/ 925641 w 1286072"/>
              <a:gd name="connsiteY4" fmla="*/ 250806 h 1284843"/>
              <a:gd name="connsiteX5" fmla="*/ 929151 w 1286072"/>
              <a:gd name="connsiteY5" fmla="*/ 247295 h 1284843"/>
              <a:gd name="connsiteX6" fmla="*/ 1154074 w 1286072"/>
              <a:gd name="connsiteY6" fmla="*/ 22355 h 1284843"/>
              <a:gd name="connsiteX7" fmla="*/ 1193398 w 1286072"/>
              <a:gd name="connsiteY7" fmla="*/ 1657 h 1284843"/>
              <a:gd name="connsiteX8" fmla="*/ 1193649 w 1286072"/>
              <a:gd name="connsiteY8" fmla="*/ 1680 h 1284843"/>
              <a:gd name="connsiteX9" fmla="*/ 1193695 w 1286072"/>
              <a:gd name="connsiteY9" fmla="*/ 1656 h 1284843"/>
              <a:gd name="connsiteX10" fmla="*/ 1238019 w 1286072"/>
              <a:gd name="connsiteY10" fmla="*/ 5795 h 1284843"/>
              <a:gd name="connsiteX11" fmla="*/ 1286072 w 1286072"/>
              <a:gd name="connsiteY11" fmla="*/ 76991 h 1284843"/>
              <a:gd name="connsiteX12" fmla="*/ 1286072 w 1286072"/>
              <a:gd name="connsiteY12" fmla="*/ 642422 h 1284843"/>
              <a:gd name="connsiteX13" fmla="*/ 1262874 w 1286072"/>
              <a:gd name="connsiteY13" fmla="*/ 697061 h 1284843"/>
              <a:gd name="connsiteX14" fmla="*/ 1035038 w 1286072"/>
              <a:gd name="connsiteY14" fmla="*/ 924723 h 1284843"/>
              <a:gd name="connsiteX15" fmla="*/ 1262874 w 1286072"/>
              <a:gd name="connsiteY15" fmla="*/ 1153213 h 1284843"/>
              <a:gd name="connsiteX16" fmla="*/ 1280272 w 1286072"/>
              <a:gd name="connsiteY16" fmla="*/ 1236827 h 1284843"/>
              <a:gd name="connsiteX17" fmla="*/ 1209022 w 1286072"/>
              <a:gd name="connsiteY17" fmla="*/ 1284843 h 1284843"/>
              <a:gd name="connsiteX18" fmla="*/ 720211 w 1286072"/>
              <a:gd name="connsiteY18" fmla="*/ 1284843 h 1284843"/>
              <a:gd name="connsiteX19" fmla="*/ 643160 w 1286072"/>
              <a:gd name="connsiteY19" fmla="*/ 1284843 h 1284843"/>
              <a:gd name="connsiteX20" fmla="*/ 588480 w 1286072"/>
              <a:gd name="connsiteY20" fmla="*/ 1261663 h 1284843"/>
              <a:gd name="connsiteX21" fmla="*/ 566110 w 1286072"/>
              <a:gd name="connsiteY21" fmla="*/ 1239311 h 1284843"/>
              <a:gd name="connsiteX22" fmla="*/ 360644 w 1286072"/>
              <a:gd name="connsiteY22" fmla="*/ 1034001 h 1284843"/>
              <a:gd name="connsiteX23" fmla="*/ 131980 w 1286072"/>
              <a:gd name="connsiteY23" fmla="*/ 1261663 h 1284843"/>
              <a:gd name="connsiteX24" fmla="*/ 77299 w 1286072"/>
              <a:gd name="connsiteY24" fmla="*/ 1284843 h 1284843"/>
              <a:gd name="connsiteX25" fmla="*/ 77184 w 1286072"/>
              <a:gd name="connsiteY25" fmla="*/ 1284820 h 1284843"/>
              <a:gd name="connsiteX26" fmla="*/ 77071 w 1286072"/>
              <a:gd name="connsiteY26" fmla="*/ 1284843 h 1284843"/>
              <a:gd name="connsiteX27" fmla="*/ 48066 w 1286072"/>
              <a:gd name="connsiteY27" fmla="*/ 1279050 h 1284843"/>
              <a:gd name="connsiteX28" fmla="*/ 0 w 1286072"/>
              <a:gd name="connsiteY28" fmla="*/ 1207874 h 1284843"/>
              <a:gd name="connsiteX29" fmla="*/ 0 w 1286072"/>
              <a:gd name="connsiteY29" fmla="*/ 642603 h 1284843"/>
              <a:gd name="connsiteX30" fmla="*/ 23204 w 1286072"/>
              <a:gd name="connsiteY30" fmla="*/ 587980 h 1284843"/>
              <a:gd name="connsiteX31" fmla="*/ 78844 w 1286072"/>
              <a:gd name="connsiteY31" fmla="*/ 532414 h 1284843"/>
              <a:gd name="connsiteX32" fmla="*/ 104955 w 1286072"/>
              <a:gd name="connsiteY32" fmla="*/ 506337 h 1284843"/>
              <a:gd name="connsiteX33" fmla="*/ 119565 w 1286072"/>
              <a:gd name="connsiteY33" fmla="*/ 491738 h 1284843"/>
              <a:gd name="connsiteX34" fmla="*/ 251283 w 1286072"/>
              <a:gd name="connsiteY34" fmla="*/ 360120 h 1284843"/>
              <a:gd name="connsiteX35" fmla="*/ 23447 w 1286072"/>
              <a:gd name="connsiteY35" fmla="*/ 131630 h 1284843"/>
              <a:gd name="connsiteX36" fmla="*/ 6049 w 1286072"/>
              <a:gd name="connsiteY36" fmla="*/ 48016 h 1284843"/>
              <a:gd name="connsiteX37" fmla="*/ 77299 w 1286072"/>
              <a:gd name="connsiteY37" fmla="*/ 0 h 1284843"/>
              <a:gd name="connsiteX38" fmla="*/ 643161 w 1286072"/>
              <a:gd name="connsiteY38" fmla="*/ 488754 h 1284843"/>
              <a:gd name="connsiteX39" fmla="*/ 600062 w 1286072"/>
              <a:gd name="connsiteY39" fmla="*/ 494544 h 1284843"/>
              <a:gd name="connsiteX40" fmla="*/ 543703 w 1286072"/>
              <a:gd name="connsiteY40" fmla="*/ 524322 h 1284843"/>
              <a:gd name="connsiteX41" fmla="*/ 498117 w 1286072"/>
              <a:gd name="connsiteY41" fmla="*/ 588841 h 1284843"/>
              <a:gd name="connsiteX42" fmla="*/ 498117 w 1286072"/>
              <a:gd name="connsiteY42" fmla="*/ 589668 h 1284843"/>
              <a:gd name="connsiteX43" fmla="*/ 495631 w 1286072"/>
              <a:gd name="connsiteY43" fmla="*/ 596286 h 1284843"/>
              <a:gd name="connsiteX44" fmla="*/ 495631 w 1286072"/>
              <a:gd name="connsiteY44" fmla="*/ 597113 h 1284843"/>
              <a:gd name="connsiteX45" fmla="*/ 494802 w 1286072"/>
              <a:gd name="connsiteY45" fmla="*/ 599594 h 1284843"/>
              <a:gd name="connsiteX46" fmla="*/ 493973 w 1286072"/>
              <a:gd name="connsiteY46" fmla="*/ 602903 h 1284843"/>
              <a:gd name="connsiteX47" fmla="*/ 493973 w 1286072"/>
              <a:gd name="connsiteY47" fmla="*/ 603730 h 1284843"/>
              <a:gd name="connsiteX48" fmla="*/ 493144 w 1286072"/>
              <a:gd name="connsiteY48" fmla="*/ 606212 h 1284843"/>
              <a:gd name="connsiteX49" fmla="*/ 489829 w 1286072"/>
              <a:gd name="connsiteY49" fmla="*/ 625237 h 1284843"/>
              <a:gd name="connsiteX50" fmla="*/ 489000 w 1286072"/>
              <a:gd name="connsiteY50" fmla="*/ 642607 h 1284843"/>
              <a:gd name="connsiteX51" fmla="*/ 489829 w 1286072"/>
              <a:gd name="connsiteY51" fmla="*/ 659978 h 1284843"/>
              <a:gd name="connsiteX52" fmla="*/ 494802 w 1286072"/>
              <a:gd name="connsiteY52" fmla="*/ 685620 h 1284843"/>
              <a:gd name="connsiteX53" fmla="*/ 533757 w 1286072"/>
              <a:gd name="connsiteY53" fmla="*/ 751793 h 1284843"/>
              <a:gd name="connsiteX54" fmla="*/ 541216 w 1286072"/>
              <a:gd name="connsiteY54" fmla="*/ 758410 h 1284843"/>
              <a:gd name="connsiteX55" fmla="*/ 600062 w 1286072"/>
              <a:gd name="connsiteY55" fmla="*/ 790670 h 1284843"/>
              <a:gd name="connsiteX56" fmla="*/ 619954 w 1286072"/>
              <a:gd name="connsiteY56" fmla="*/ 794806 h 1284843"/>
              <a:gd name="connsiteX57" fmla="*/ 643161 w 1286072"/>
              <a:gd name="connsiteY57" fmla="*/ 796460 h 1284843"/>
              <a:gd name="connsiteX58" fmla="*/ 665539 w 1286072"/>
              <a:gd name="connsiteY58" fmla="*/ 794806 h 1284843"/>
              <a:gd name="connsiteX59" fmla="*/ 666368 w 1286072"/>
              <a:gd name="connsiteY59" fmla="*/ 794806 h 1284843"/>
              <a:gd name="connsiteX60" fmla="*/ 686260 w 1286072"/>
              <a:gd name="connsiteY60" fmla="*/ 790670 h 1284843"/>
              <a:gd name="connsiteX61" fmla="*/ 726044 w 1286072"/>
              <a:gd name="connsiteY61" fmla="*/ 772472 h 1284843"/>
              <a:gd name="connsiteX62" fmla="*/ 735161 w 1286072"/>
              <a:gd name="connsiteY62" fmla="*/ 765855 h 1284843"/>
              <a:gd name="connsiteX63" fmla="*/ 752566 w 1286072"/>
              <a:gd name="connsiteY63" fmla="*/ 751793 h 1284843"/>
              <a:gd name="connsiteX64" fmla="*/ 791520 w 1286072"/>
              <a:gd name="connsiteY64" fmla="*/ 685620 h 1284843"/>
              <a:gd name="connsiteX65" fmla="*/ 796493 w 1286072"/>
              <a:gd name="connsiteY65" fmla="*/ 659978 h 1284843"/>
              <a:gd name="connsiteX66" fmla="*/ 797322 w 1286072"/>
              <a:gd name="connsiteY66" fmla="*/ 642607 h 1284843"/>
              <a:gd name="connsiteX67" fmla="*/ 795665 w 1286072"/>
              <a:gd name="connsiteY67" fmla="*/ 619446 h 1284843"/>
              <a:gd name="connsiteX68" fmla="*/ 791520 w 1286072"/>
              <a:gd name="connsiteY68" fmla="*/ 599594 h 1284843"/>
              <a:gd name="connsiteX69" fmla="*/ 769142 w 1286072"/>
              <a:gd name="connsiteY69" fmla="*/ 553273 h 1284843"/>
              <a:gd name="connsiteX70" fmla="*/ 752566 w 1286072"/>
              <a:gd name="connsiteY70" fmla="*/ 533421 h 1284843"/>
              <a:gd name="connsiteX71" fmla="*/ 741791 w 1286072"/>
              <a:gd name="connsiteY71" fmla="*/ 523495 h 1284843"/>
              <a:gd name="connsiteX72" fmla="*/ 740962 w 1286072"/>
              <a:gd name="connsiteY72" fmla="*/ 523495 h 1284843"/>
              <a:gd name="connsiteX73" fmla="*/ 740133 w 1286072"/>
              <a:gd name="connsiteY73" fmla="*/ 523495 h 1284843"/>
              <a:gd name="connsiteX74" fmla="*/ 686260 w 1286072"/>
              <a:gd name="connsiteY74" fmla="*/ 494544 h 1284843"/>
              <a:gd name="connsiteX75" fmla="*/ 651449 w 1286072"/>
              <a:gd name="connsiteY75" fmla="*/ 488754 h 1284843"/>
              <a:gd name="connsiteX76" fmla="*/ 643161 w 1286072"/>
              <a:gd name="connsiteY76" fmla="*/ 488754 h 1284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1286072" h="1284843">
                <a:moveTo>
                  <a:pt x="77299" y="0"/>
                </a:moveTo>
                <a:cubicBezTo>
                  <a:pt x="77299" y="0"/>
                  <a:pt x="77299" y="0"/>
                  <a:pt x="643160" y="0"/>
                </a:cubicBezTo>
                <a:cubicBezTo>
                  <a:pt x="663873" y="0"/>
                  <a:pt x="682928" y="8279"/>
                  <a:pt x="697841" y="22352"/>
                </a:cubicBezTo>
                <a:cubicBezTo>
                  <a:pt x="697841" y="22352"/>
                  <a:pt x="697841" y="22352"/>
                  <a:pt x="850474" y="175423"/>
                </a:cubicBezTo>
                <a:lnTo>
                  <a:pt x="925641" y="250806"/>
                </a:lnTo>
                <a:lnTo>
                  <a:pt x="929151" y="247295"/>
                </a:lnTo>
                <a:cubicBezTo>
                  <a:pt x="939862" y="236583"/>
                  <a:pt x="982704" y="193738"/>
                  <a:pt x="1154074" y="22355"/>
                </a:cubicBezTo>
                <a:cubicBezTo>
                  <a:pt x="1164836" y="11592"/>
                  <a:pt x="1178703" y="4554"/>
                  <a:pt x="1193398" y="1657"/>
                </a:cubicBezTo>
                <a:lnTo>
                  <a:pt x="1193649" y="1680"/>
                </a:lnTo>
                <a:lnTo>
                  <a:pt x="1193695" y="1656"/>
                </a:lnTo>
                <a:cubicBezTo>
                  <a:pt x="1208400" y="-1242"/>
                  <a:pt x="1223935" y="0"/>
                  <a:pt x="1238019" y="5795"/>
                </a:cubicBezTo>
                <a:cubicBezTo>
                  <a:pt x="1267016" y="18213"/>
                  <a:pt x="1286072" y="46360"/>
                  <a:pt x="1286072" y="76991"/>
                </a:cubicBezTo>
                <a:cubicBezTo>
                  <a:pt x="1286072" y="76991"/>
                  <a:pt x="1286072" y="76991"/>
                  <a:pt x="1286072" y="642422"/>
                </a:cubicBezTo>
                <a:cubicBezTo>
                  <a:pt x="1286072" y="663118"/>
                  <a:pt x="1277787" y="682159"/>
                  <a:pt x="1262874" y="697061"/>
                </a:cubicBezTo>
                <a:cubicBezTo>
                  <a:pt x="1262874" y="697061"/>
                  <a:pt x="1262874" y="697061"/>
                  <a:pt x="1035038" y="924723"/>
                </a:cubicBezTo>
                <a:cubicBezTo>
                  <a:pt x="1035038" y="924723"/>
                  <a:pt x="1035038" y="924723"/>
                  <a:pt x="1262874" y="1153213"/>
                </a:cubicBezTo>
                <a:cubicBezTo>
                  <a:pt x="1285243" y="1174737"/>
                  <a:pt x="1291871" y="1207852"/>
                  <a:pt x="1280272" y="1236827"/>
                </a:cubicBezTo>
                <a:cubicBezTo>
                  <a:pt x="1267845" y="1265802"/>
                  <a:pt x="1239676" y="1284843"/>
                  <a:pt x="1209022" y="1284843"/>
                </a:cubicBezTo>
                <a:cubicBezTo>
                  <a:pt x="1209022" y="1284843"/>
                  <a:pt x="1209022" y="1284843"/>
                  <a:pt x="720211" y="1284843"/>
                </a:cubicBezTo>
                <a:cubicBezTo>
                  <a:pt x="720211" y="1284843"/>
                  <a:pt x="720211" y="1284843"/>
                  <a:pt x="643160" y="1284843"/>
                </a:cubicBezTo>
                <a:cubicBezTo>
                  <a:pt x="622448" y="1284843"/>
                  <a:pt x="603393" y="1276565"/>
                  <a:pt x="588480" y="1261663"/>
                </a:cubicBezTo>
                <a:cubicBezTo>
                  <a:pt x="588480" y="1261663"/>
                  <a:pt x="588480" y="1261663"/>
                  <a:pt x="566110" y="1239311"/>
                </a:cubicBezTo>
                <a:cubicBezTo>
                  <a:pt x="566110" y="1239311"/>
                  <a:pt x="566110" y="1239311"/>
                  <a:pt x="360644" y="1034001"/>
                </a:cubicBezTo>
                <a:cubicBezTo>
                  <a:pt x="360644" y="1034001"/>
                  <a:pt x="360644" y="1034001"/>
                  <a:pt x="131980" y="1261663"/>
                </a:cubicBezTo>
                <a:cubicBezTo>
                  <a:pt x="117067" y="1276565"/>
                  <a:pt x="98011" y="1284843"/>
                  <a:pt x="77299" y="1284843"/>
                </a:cubicBezTo>
                <a:lnTo>
                  <a:pt x="77184" y="1284820"/>
                </a:lnTo>
                <a:lnTo>
                  <a:pt x="77071" y="1284843"/>
                </a:lnTo>
                <a:cubicBezTo>
                  <a:pt x="67126" y="1284843"/>
                  <a:pt x="57182" y="1282360"/>
                  <a:pt x="48066" y="1279050"/>
                </a:cubicBezTo>
                <a:cubicBezTo>
                  <a:pt x="19060" y="1266635"/>
                  <a:pt x="0" y="1238496"/>
                  <a:pt x="0" y="1207874"/>
                </a:cubicBezTo>
                <a:cubicBezTo>
                  <a:pt x="0" y="1207874"/>
                  <a:pt x="0" y="1207874"/>
                  <a:pt x="0" y="642603"/>
                </a:cubicBezTo>
                <a:cubicBezTo>
                  <a:pt x="0" y="621912"/>
                  <a:pt x="8287" y="602877"/>
                  <a:pt x="23204" y="587980"/>
                </a:cubicBezTo>
                <a:cubicBezTo>
                  <a:pt x="23204" y="587980"/>
                  <a:pt x="23204" y="587980"/>
                  <a:pt x="78844" y="532414"/>
                </a:cubicBezTo>
                <a:lnTo>
                  <a:pt x="104955" y="506337"/>
                </a:lnTo>
                <a:lnTo>
                  <a:pt x="119565" y="491738"/>
                </a:lnTo>
                <a:cubicBezTo>
                  <a:pt x="151605" y="459723"/>
                  <a:pt x="194324" y="417036"/>
                  <a:pt x="251283" y="360120"/>
                </a:cubicBezTo>
                <a:cubicBezTo>
                  <a:pt x="251283" y="360120"/>
                  <a:pt x="251283" y="360120"/>
                  <a:pt x="23447" y="131630"/>
                </a:cubicBezTo>
                <a:cubicBezTo>
                  <a:pt x="1078" y="110106"/>
                  <a:pt x="-5550" y="76164"/>
                  <a:pt x="6049" y="48016"/>
                </a:cubicBezTo>
                <a:cubicBezTo>
                  <a:pt x="18476" y="19041"/>
                  <a:pt x="46645" y="0"/>
                  <a:pt x="77299" y="0"/>
                </a:cubicBezTo>
                <a:close/>
                <a:moveTo>
                  <a:pt x="643161" y="488754"/>
                </a:moveTo>
                <a:cubicBezTo>
                  <a:pt x="628242" y="488754"/>
                  <a:pt x="614152" y="490408"/>
                  <a:pt x="600062" y="494544"/>
                </a:cubicBezTo>
                <a:cubicBezTo>
                  <a:pt x="579342" y="500334"/>
                  <a:pt x="560279" y="511088"/>
                  <a:pt x="543703" y="524322"/>
                </a:cubicBezTo>
                <a:cubicBezTo>
                  <a:pt x="523811" y="541693"/>
                  <a:pt x="508063" y="564026"/>
                  <a:pt x="498117" y="588841"/>
                </a:cubicBezTo>
                <a:cubicBezTo>
                  <a:pt x="498117" y="589668"/>
                  <a:pt x="498117" y="589668"/>
                  <a:pt x="498117" y="589668"/>
                </a:cubicBezTo>
                <a:cubicBezTo>
                  <a:pt x="497288" y="592150"/>
                  <a:pt x="496460" y="593804"/>
                  <a:pt x="495631" y="596286"/>
                </a:cubicBezTo>
                <a:cubicBezTo>
                  <a:pt x="495631" y="596286"/>
                  <a:pt x="495631" y="596286"/>
                  <a:pt x="495631" y="597113"/>
                </a:cubicBezTo>
                <a:cubicBezTo>
                  <a:pt x="495631" y="597940"/>
                  <a:pt x="494802" y="598767"/>
                  <a:pt x="494802" y="599594"/>
                </a:cubicBezTo>
                <a:cubicBezTo>
                  <a:pt x="494802" y="601249"/>
                  <a:pt x="493973" y="602076"/>
                  <a:pt x="493973" y="602903"/>
                </a:cubicBezTo>
                <a:cubicBezTo>
                  <a:pt x="493973" y="602903"/>
                  <a:pt x="493973" y="603730"/>
                  <a:pt x="493973" y="603730"/>
                </a:cubicBezTo>
                <a:cubicBezTo>
                  <a:pt x="493144" y="604557"/>
                  <a:pt x="493144" y="605385"/>
                  <a:pt x="493144" y="606212"/>
                </a:cubicBezTo>
                <a:cubicBezTo>
                  <a:pt x="491487" y="612002"/>
                  <a:pt x="490658" y="618619"/>
                  <a:pt x="489829" y="625237"/>
                </a:cubicBezTo>
                <a:cubicBezTo>
                  <a:pt x="489000" y="631027"/>
                  <a:pt x="489000" y="636817"/>
                  <a:pt x="489000" y="642607"/>
                </a:cubicBezTo>
                <a:cubicBezTo>
                  <a:pt x="489000" y="648397"/>
                  <a:pt x="489000" y="654187"/>
                  <a:pt x="489829" y="659978"/>
                </a:cubicBezTo>
                <a:cubicBezTo>
                  <a:pt x="490658" y="669076"/>
                  <a:pt x="492316" y="677348"/>
                  <a:pt x="494802" y="685620"/>
                </a:cubicBezTo>
                <a:cubicBezTo>
                  <a:pt x="502261" y="710435"/>
                  <a:pt x="515523" y="733595"/>
                  <a:pt x="533757" y="751793"/>
                </a:cubicBezTo>
                <a:cubicBezTo>
                  <a:pt x="536243" y="753447"/>
                  <a:pt x="538730" y="755929"/>
                  <a:pt x="541216" y="758410"/>
                </a:cubicBezTo>
                <a:cubicBezTo>
                  <a:pt x="557793" y="773299"/>
                  <a:pt x="578513" y="784053"/>
                  <a:pt x="600062" y="790670"/>
                </a:cubicBezTo>
                <a:cubicBezTo>
                  <a:pt x="606693" y="792324"/>
                  <a:pt x="613324" y="793979"/>
                  <a:pt x="619954" y="794806"/>
                </a:cubicBezTo>
                <a:cubicBezTo>
                  <a:pt x="627414" y="795633"/>
                  <a:pt x="634873" y="796460"/>
                  <a:pt x="643161" y="796460"/>
                </a:cubicBezTo>
                <a:cubicBezTo>
                  <a:pt x="650621" y="796460"/>
                  <a:pt x="658080" y="795633"/>
                  <a:pt x="665539" y="794806"/>
                </a:cubicBezTo>
                <a:cubicBezTo>
                  <a:pt x="665539" y="794806"/>
                  <a:pt x="666368" y="794806"/>
                  <a:pt x="666368" y="794806"/>
                </a:cubicBezTo>
                <a:cubicBezTo>
                  <a:pt x="672999" y="793979"/>
                  <a:pt x="679629" y="792324"/>
                  <a:pt x="686260" y="790670"/>
                </a:cubicBezTo>
                <a:cubicBezTo>
                  <a:pt x="700350" y="786534"/>
                  <a:pt x="713611" y="779917"/>
                  <a:pt x="726044" y="772472"/>
                </a:cubicBezTo>
                <a:cubicBezTo>
                  <a:pt x="729359" y="769991"/>
                  <a:pt x="732674" y="768336"/>
                  <a:pt x="735161" y="765855"/>
                </a:cubicBezTo>
                <a:cubicBezTo>
                  <a:pt x="741791" y="761719"/>
                  <a:pt x="746764" y="756756"/>
                  <a:pt x="752566" y="751793"/>
                </a:cubicBezTo>
                <a:cubicBezTo>
                  <a:pt x="770800" y="733595"/>
                  <a:pt x="784061" y="710435"/>
                  <a:pt x="791520" y="685620"/>
                </a:cubicBezTo>
                <a:cubicBezTo>
                  <a:pt x="794007" y="677348"/>
                  <a:pt x="795665" y="669076"/>
                  <a:pt x="796493" y="659978"/>
                </a:cubicBezTo>
                <a:cubicBezTo>
                  <a:pt x="797322" y="654187"/>
                  <a:pt x="797322" y="648397"/>
                  <a:pt x="797322" y="642607"/>
                </a:cubicBezTo>
                <a:cubicBezTo>
                  <a:pt x="797322" y="634335"/>
                  <a:pt x="796493" y="626891"/>
                  <a:pt x="795665" y="619446"/>
                </a:cubicBezTo>
                <a:cubicBezTo>
                  <a:pt x="794836" y="612829"/>
                  <a:pt x="793178" y="606212"/>
                  <a:pt x="791520" y="599594"/>
                </a:cubicBezTo>
                <a:cubicBezTo>
                  <a:pt x="786548" y="583051"/>
                  <a:pt x="779088" y="567335"/>
                  <a:pt x="769142" y="553273"/>
                </a:cubicBezTo>
                <a:cubicBezTo>
                  <a:pt x="764169" y="546656"/>
                  <a:pt x="758368" y="540038"/>
                  <a:pt x="752566" y="533421"/>
                </a:cubicBezTo>
                <a:cubicBezTo>
                  <a:pt x="748422" y="530112"/>
                  <a:pt x="745106" y="526804"/>
                  <a:pt x="741791" y="523495"/>
                </a:cubicBezTo>
                <a:cubicBezTo>
                  <a:pt x="740962" y="523495"/>
                  <a:pt x="740962" y="523495"/>
                  <a:pt x="740962" y="523495"/>
                </a:cubicBezTo>
                <a:cubicBezTo>
                  <a:pt x="740962" y="523495"/>
                  <a:pt x="740962" y="523495"/>
                  <a:pt x="740133" y="523495"/>
                </a:cubicBezTo>
                <a:cubicBezTo>
                  <a:pt x="724386" y="510260"/>
                  <a:pt x="706152" y="500334"/>
                  <a:pt x="686260" y="494544"/>
                </a:cubicBezTo>
                <a:cubicBezTo>
                  <a:pt x="674657" y="491236"/>
                  <a:pt x="663053" y="489581"/>
                  <a:pt x="651449" y="488754"/>
                </a:cubicBezTo>
                <a:cubicBezTo>
                  <a:pt x="648134" y="488754"/>
                  <a:pt x="645648" y="488754"/>
                  <a:pt x="643161" y="488754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sz="1600"/>
          </a:p>
        </p:txBody>
      </p:sp>
      <p:sp>
        <p:nvSpPr>
          <p:cNvPr id="49" name="IconShape"/>
          <p:cNvSpPr/>
          <p:nvPr/>
        </p:nvSpPr>
        <p:spPr bwMode="auto">
          <a:xfrm>
            <a:off x="3408736" y="3271205"/>
            <a:ext cx="514541" cy="514050"/>
          </a:xfrm>
          <a:custGeom>
            <a:avLst/>
            <a:gdLst>
              <a:gd name="connsiteX0" fmla="*/ 77299 w 1286072"/>
              <a:gd name="connsiteY0" fmla="*/ 0 h 1284843"/>
              <a:gd name="connsiteX1" fmla="*/ 643160 w 1286072"/>
              <a:gd name="connsiteY1" fmla="*/ 0 h 1284843"/>
              <a:gd name="connsiteX2" fmla="*/ 697841 w 1286072"/>
              <a:gd name="connsiteY2" fmla="*/ 22352 h 1284843"/>
              <a:gd name="connsiteX3" fmla="*/ 850474 w 1286072"/>
              <a:gd name="connsiteY3" fmla="*/ 175423 h 1284843"/>
              <a:gd name="connsiteX4" fmla="*/ 925641 w 1286072"/>
              <a:gd name="connsiteY4" fmla="*/ 250806 h 1284843"/>
              <a:gd name="connsiteX5" fmla="*/ 929151 w 1286072"/>
              <a:gd name="connsiteY5" fmla="*/ 247295 h 1284843"/>
              <a:gd name="connsiteX6" fmla="*/ 1154074 w 1286072"/>
              <a:gd name="connsiteY6" fmla="*/ 22355 h 1284843"/>
              <a:gd name="connsiteX7" fmla="*/ 1193398 w 1286072"/>
              <a:gd name="connsiteY7" fmla="*/ 1657 h 1284843"/>
              <a:gd name="connsiteX8" fmla="*/ 1193649 w 1286072"/>
              <a:gd name="connsiteY8" fmla="*/ 1680 h 1284843"/>
              <a:gd name="connsiteX9" fmla="*/ 1193695 w 1286072"/>
              <a:gd name="connsiteY9" fmla="*/ 1656 h 1284843"/>
              <a:gd name="connsiteX10" fmla="*/ 1238019 w 1286072"/>
              <a:gd name="connsiteY10" fmla="*/ 5795 h 1284843"/>
              <a:gd name="connsiteX11" fmla="*/ 1286072 w 1286072"/>
              <a:gd name="connsiteY11" fmla="*/ 76991 h 1284843"/>
              <a:gd name="connsiteX12" fmla="*/ 1286072 w 1286072"/>
              <a:gd name="connsiteY12" fmla="*/ 642422 h 1284843"/>
              <a:gd name="connsiteX13" fmla="*/ 1262874 w 1286072"/>
              <a:gd name="connsiteY13" fmla="*/ 697061 h 1284843"/>
              <a:gd name="connsiteX14" fmla="*/ 1035038 w 1286072"/>
              <a:gd name="connsiteY14" fmla="*/ 924723 h 1284843"/>
              <a:gd name="connsiteX15" fmla="*/ 1262874 w 1286072"/>
              <a:gd name="connsiteY15" fmla="*/ 1153213 h 1284843"/>
              <a:gd name="connsiteX16" fmla="*/ 1280272 w 1286072"/>
              <a:gd name="connsiteY16" fmla="*/ 1236827 h 1284843"/>
              <a:gd name="connsiteX17" fmla="*/ 1209022 w 1286072"/>
              <a:gd name="connsiteY17" fmla="*/ 1284843 h 1284843"/>
              <a:gd name="connsiteX18" fmla="*/ 720211 w 1286072"/>
              <a:gd name="connsiteY18" fmla="*/ 1284843 h 1284843"/>
              <a:gd name="connsiteX19" fmla="*/ 643160 w 1286072"/>
              <a:gd name="connsiteY19" fmla="*/ 1284843 h 1284843"/>
              <a:gd name="connsiteX20" fmla="*/ 588480 w 1286072"/>
              <a:gd name="connsiteY20" fmla="*/ 1261663 h 1284843"/>
              <a:gd name="connsiteX21" fmla="*/ 566110 w 1286072"/>
              <a:gd name="connsiteY21" fmla="*/ 1239311 h 1284843"/>
              <a:gd name="connsiteX22" fmla="*/ 360644 w 1286072"/>
              <a:gd name="connsiteY22" fmla="*/ 1034001 h 1284843"/>
              <a:gd name="connsiteX23" fmla="*/ 131980 w 1286072"/>
              <a:gd name="connsiteY23" fmla="*/ 1261663 h 1284843"/>
              <a:gd name="connsiteX24" fmla="*/ 77299 w 1286072"/>
              <a:gd name="connsiteY24" fmla="*/ 1284843 h 1284843"/>
              <a:gd name="connsiteX25" fmla="*/ 77184 w 1286072"/>
              <a:gd name="connsiteY25" fmla="*/ 1284820 h 1284843"/>
              <a:gd name="connsiteX26" fmla="*/ 77071 w 1286072"/>
              <a:gd name="connsiteY26" fmla="*/ 1284843 h 1284843"/>
              <a:gd name="connsiteX27" fmla="*/ 48066 w 1286072"/>
              <a:gd name="connsiteY27" fmla="*/ 1279050 h 1284843"/>
              <a:gd name="connsiteX28" fmla="*/ 0 w 1286072"/>
              <a:gd name="connsiteY28" fmla="*/ 1207874 h 1284843"/>
              <a:gd name="connsiteX29" fmla="*/ 0 w 1286072"/>
              <a:gd name="connsiteY29" fmla="*/ 642603 h 1284843"/>
              <a:gd name="connsiteX30" fmla="*/ 23204 w 1286072"/>
              <a:gd name="connsiteY30" fmla="*/ 587980 h 1284843"/>
              <a:gd name="connsiteX31" fmla="*/ 78844 w 1286072"/>
              <a:gd name="connsiteY31" fmla="*/ 532414 h 1284843"/>
              <a:gd name="connsiteX32" fmla="*/ 104955 w 1286072"/>
              <a:gd name="connsiteY32" fmla="*/ 506337 h 1284843"/>
              <a:gd name="connsiteX33" fmla="*/ 119565 w 1286072"/>
              <a:gd name="connsiteY33" fmla="*/ 491738 h 1284843"/>
              <a:gd name="connsiteX34" fmla="*/ 251283 w 1286072"/>
              <a:gd name="connsiteY34" fmla="*/ 360120 h 1284843"/>
              <a:gd name="connsiteX35" fmla="*/ 23447 w 1286072"/>
              <a:gd name="connsiteY35" fmla="*/ 131630 h 1284843"/>
              <a:gd name="connsiteX36" fmla="*/ 6049 w 1286072"/>
              <a:gd name="connsiteY36" fmla="*/ 48016 h 1284843"/>
              <a:gd name="connsiteX37" fmla="*/ 77299 w 1286072"/>
              <a:gd name="connsiteY37" fmla="*/ 0 h 1284843"/>
              <a:gd name="connsiteX38" fmla="*/ 643161 w 1286072"/>
              <a:gd name="connsiteY38" fmla="*/ 488754 h 1284843"/>
              <a:gd name="connsiteX39" fmla="*/ 600062 w 1286072"/>
              <a:gd name="connsiteY39" fmla="*/ 494544 h 1284843"/>
              <a:gd name="connsiteX40" fmla="*/ 543703 w 1286072"/>
              <a:gd name="connsiteY40" fmla="*/ 524322 h 1284843"/>
              <a:gd name="connsiteX41" fmla="*/ 498117 w 1286072"/>
              <a:gd name="connsiteY41" fmla="*/ 588841 h 1284843"/>
              <a:gd name="connsiteX42" fmla="*/ 498117 w 1286072"/>
              <a:gd name="connsiteY42" fmla="*/ 589668 h 1284843"/>
              <a:gd name="connsiteX43" fmla="*/ 495631 w 1286072"/>
              <a:gd name="connsiteY43" fmla="*/ 596286 h 1284843"/>
              <a:gd name="connsiteX44" fmla="*/ 495631 w 1286072"/>
              <a:gd name="connsiteY44" fmla="*/ 597113 h 1284843"/>
              <a:gd name="connsiteX45" fmla="*/ 494802 w 1286072"/>
              <a:gd name="connsiteY45" fmla="*/ 599594 h 1284843"/>
              <a:gd name="connsiteX46" fmla="*/ 493973 w 1286072"/>
              <a:gd name="connsiteY46" fmla="*/ 602903 h 1284843"/>
              <a:gd name="connsiteX47" fmla="*/ 493973 w 1286072"/>
              <a:gd name="connsiteY47" fmla="*/ 603730 h 1284843"/>
              <a:gd name="connsiteX48" fmla="*/ 493144 w 1286072"/>
              <a:gd name="connsiteY48" fmla="*/ 606212 h 1284843"/>
              <a:gd name="connsiteX49" fmla="*/ 489829 w 1286072"/>
              <a:gd name="connsiteY49" fmla="*/ 625237 h 1284843"/>
              <a:gd name="connsiteX50" fmla="*/ 489000 w 1286072"/>
              <a:gd name="connsiteY50" fmla="*/ 642607 h 1284843"/>
              <a:gd name="connsiteX51" fmla="*/ 489829 w 1286072"/>
              <a:gd name="connsiteY51" fmla="*/ 659978 h 1284843"/>
              <a:gd name="connsiteX52" fmla="*/ 494802 w 1286072"/>
              <a:gd name="connsiteY52" fmla="*/ 685620 h 1284843"/>
              <a:gd name="connsiteX53" fmla="*/ 533757 w 1286072"/>
              <a:gd name="connsiteY53" fmla="*/ 751793 h 1284843"/>
              <a:gd name="connsiteX54" fmla="*/ 541216 w 1286072"/>
              <a:gd name="connsiteY54" fmla="*/ 758410 h 1284843"/>
              <a:gd name="connsiteX55" fmla="*/ 600062 w 1286072"/>
              <a:gd name="connsiteY55" fmla="*/ 790670 h 1284843"/>
              <a:gd name="connsiteX56" fmla="*/ 619954 w 1286072"/>
              <a:gd name="connsiteY56" fmla="*/ 794806 h 1284843"/>
              <a:gd name="connsiteX57" fmla="*/ 643161 w 1286072"/>
              <a:gd name="connsiteY57" fmla="*/ 796460 h 1284843"/>
              <a:gd name="connsiteX58" fmla="*/ 665539 w 1286072"/>
              <a:gd name="connsiteY58" fmla="*/ 794806 h 1284843"/>
              <a:gd name="connsiteX59" fmla="*/ 666368 w 1286072"/>
              <a:gd name="connsiteY59" fmla="*/ 794806 h 1284843"/>
              <a:gd name="connsiteX60" fmla="*/ 686260 w 1286072"/>
              <a:gd name="connsiteY60" fmla="*/ 790670 h 1284843"/>
              <a:gd name="connsiteX61" fmla="*/ 726044 w 1286072"/>
              <a:gd name="connsiteY61" fmla="*/ 772472 h 1284843"/>
              <a:gd name="connsiteX62" fmla="*/ 735161 w 1286072"/>
              <a:gd name="connsiteY62" fmla="*/ 765855 h 1284843"/>
              <a:gd name="connsiteX63" fmla="*/ 752566 w 1286072"/>
              <a:gd name="connsiteY63" fmla="*/ 751793 h 1284843"/>
              <a:gd name="connsiteX64" fmla="*/ 791520 w 1286072"/>
              <a:gd name="connsiteY64" fmla="*/ 685620 h 1284843"/>
              <a:gd name="connsiteX65" fmla="*/ 796493 w 1286072"/>
              <a:gd name="connsiteY65" fmla="*/ 659978 h 1284843"/>
              <a:gd name="connsiteX66" fmla="*/ 797322 w 1286072"/>
              <a:gd name="connsiteY66" fmla="*/ 642607 h 1284843"/>
              <a:gd name="connsiteX67" fmla="*/ 795665 w 1286072"/>
              <a:gd name="connsiteY67" fmla="*/ 619446 h 1284843"/>
              <a:gd name="connsiteX68" fmla="*/ 791520 w 1286072"/>
              <a:gd name="connsiteY68" fmla="*/ 599594 h 1284843"/>
              <a:gd name="connsiteX69" fmla="*/ 769142 w 1286072"/>
              <a:gd name="connsiteY69" fmla="*/ 553273 h 1284843"/>
              <a:gd name="connsiteX70" fmla="*/ 752566 w 1286072"/>
              <a:gd name="connsiteY70" fmla="*/ 533421 h 1284843"/>
              <a:gd name="connsiteX71" fmla="*/ 741791 w 1286072"/>
              <a:gd name="connsiteY71" fmla="*/ 523495 h 1284843"/>
              <a:gd name="connsiteX72" fmla="*/ 740962 w 1286072"/>
              <a:gd name="connsiteY72" fmla="*/ 523495 h 1284843"/>
              <a:gd name="connsiteX73" fmla="*/ 740133 w 1286072"/>
              <a:gd name="connsiteY73" fmla="*/ 523495 h 1284843"/>
              <a:gd name="connsiteX74" fmla="*/ 686260 w 1286072"/>
              <a:gd name="connsiteY74" fmla="*/ 494544 h 1284843"/>
              <a:gd name="connsiteX75" fmla="*/ 651449 w 1286072"/>
              <a:gd name="connsiteY75" fmla="*/ 488754 h 1284843"/>
              <a:gd name="connsiteX76" fmla="*/ 643161 w 1286072"/>
              <a:gd name="connsiteY76" fmla="*/ 488754 h 1284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1286072" h="1284843">
                <a:moveTo>
                  <a:pt x="77299" y="0"/>
                </a:moveTo>
                <a:cubicBezTo>
                  <a:pt x="77299" y="0"/>
                  <a:pt x="77299" y="0"/>
                  <a:pt x="643160" y="0"/>
                </a:cubicBezTo>
                <a:cubicBezTo>
                  <a:pt x="663873" y="0"/>
                  <a:pt x="682928" y="8279"/>
                  <a:pt x="697841" y="22352"/>
                </a:cubicBezTo>
                <a:cubicBezTo>
                  <a:pt x="697841" y="22352"/>
                  <a:pt x="697841" y="22352"/>
                  <a:pt x="850474" y="175423"/>
                </a:cubicBezTo>
                <a:lnTo>
                  <a:pt x="925641" y="250806"/>
                </a:lnTo>
                <a:lnTo>
                  <a:pt x="929151" y="247295"/>
                </a:lnTo>
                <a:cubicBezTo>
                  <a:pt x="939862" y="236583"/>
                  <a:pt x="982704" y="193738"/>
                  <a:pt x="1154074" y="22355"/>
                </a:cubicBezTo>
                <a:cubicBezTo>
                  <a:pt x="1164836" y="11592"/>
                  <a:pt x="1178703" y="4554"/>
                  <a:pt x="1193398" y="1657"/>
                </a:cubicBezTo>
                <a:lnTo>
                  <a:pt x="1193649" y="1680"/>
                </a:lnTo>
                <a:lnTo>
                  <a:pt x="1193695" y="1656"/>
                </a:lnTo>
                <a:cubicBezTo>
                  <a:pt x="1208400" y="-1242"/>
                  <a:pt x="1223935" y="0"/>
                  <a:pt x="1238019" y="5795"/>
                </a:cubicBezTo>
                <a:cubicBezTo>
                  <a:pt x="1267016" y="18213"/>
                  <a:pt x="1286072" y="46360"/>
                  <a:pt x="1286072" y="76991"/>
                </a:cubicBezTo>
                <a:cubicBezTo>
                  <a:pt x="1286072" y="76991"/>
                  <a:pt x="1286072" y="76991"/>
                  <a:pt x="1286072" y="642422"/>
                </a:cubicBezTo>
                <a:cubicBezTo>
                  <a:pt x="1286072" y="663118"/>
                  <a:pt x="1277787" y="682159"/>
                  <a:pt x="1262874" y="697061"/>
                </a:cubicBezTo>
                <a:cubicBezTo>
                  <a:pt x="1262874" y="697061"/>
                  <a:pt x="1262874" y="697061"/>
                  <a:pt x="1035038" y="924723"/>
                </a:cubicBezTo>
                <a:cubicBezTo>
                  <a:pt x="1035038" y="924723"/>
                  <a:pt x="1035038" y="924723"/>
                  <a:pt x="1262874" y="1153213"/>
                </a:cubicBezTo>
                <a:cubicBezTo>
                  <a:pt x="1285243" y="1174737"/>
                  <a:pt x="1291871" y="1207852"/>
                  <a:pt x="1280272" y="1236827"/>
                </a:cubicBezTo>
                <a:cubicBezTo>
                  <a:pt x="1267845" y="1265802"/>
                  <a:pt x="1239676" y="1284843"/>
                  <a:pt x="1209022" y="1284843"/>
                </a:cubicBezTo>
                <a:cubicBezTo>
                  <a:pt x="1209022" y="1284843"/>
                  <a:pt x="1209022" y="1284843"/>
                  <a:pt x="720211" y="1284843"/>
                </a:cubicBezTo>
                <a:cubicBezTo>
                  <a:pt x="720211" y="1284843"/>
                  <a:pt x="720211" y="1284843"/>
                  <a:pt x="643160" y="1284843"/>
                </a:cubicBezTo>
                <a:cubicBezTo>
                  <a:pt x="622448" y="1284843"/>
                  <a:pt x="603393" y="1276565"/>
                  <a:pt x="588480" y="1261663"/>
                </a:cubicBezTo>
                <a:cubicBezTo>
                  <a:pt x="588480" y="1261663"/>
                  <a:pt x="588480" y="1261663"/>
                  <a:pt x="566110" y="1239311"/>
                </a:cubicBezTo>
                <a:cubicBezTo>
                  <a:pt x="566110" y="1239311"/>
                  <a:pt x="566110" y="1239311"/>
                  <a:pt x="360644" y="1034001"/>
                </a:cubicBezTo>
                <a:cubicBezTo>
                  <a:pt x="360644" y="1034001"/>
                  <a:pt x="360644" y="1034001"/>
                  <a:pt x="131980" y="1261663"/>
                </a:cubicBezTo>
                <a:cubicBezTo>
                  <a:pt x="117067" y="1276565"/>
                  <a:pt x="98011" y="1284843"/>
                  <a:pt x="77299" y="1284843"/>
                </a:cubicBezTo>
                <a:lnTo>
                  <a:pt x="77184" y="1284820"/>
                </a:lnTo>
                <a:lnTo>
                  <a:pt x="77071" y="1284843"/>
                </a:lnTo>
                <a:cubicBezTo>
                  <a:pt x="67126" y="1284843"/>
                  <a:pt x="57182" y="1282360"/>
                  <a:pt x="48066" y="1279050"/>
                </a:cubicBezTo>
                <a:cubicBezTo>
                  <a:pt x="19060" y="1266635"/>
                  <a:pt x="0" y="1238496"/>
                  <a:pt x="0" y="1207874"/>
                </a:cubicBezTo>
                <a:cubicBezTo>
                  <a:pt x="0" y="1207874"/>
                  <a:pt x="0" y="1207874"/>
                  <a:pt x="0" y="642603"/>
                </a:cubicBezTo>
                <a:cubicBezTo>
                  <a:pt x="0" y="621912"/>
                  <a:pt x="8287" y="602877"/>
                  <a:pt x="23204" y="587980"/>
                </a:cubicBezTo>
                <a:cubicBezTo>
                  <a:pt x="23204" y="587980"/>
                  <a:pt x="23204" y="587980"/>
                  <a:pt x="78844" y="532414"/>
                </a:cubicBezTo>
                <a:lnTo>
                  <a:pt x="104955" y="506337"/>
                </a:lnTo>
                <a:lnTo>
                  <a:pt x="119565" y="491738"/>
                </a:lnTo>
                <a:cubicBezTo>
                  <a:pt x="151605" y="459723"/>
                  <a:pt x="194324" y="417036"/>
                  <a:pt x="251283" y="360120"/>
                </a:cubicBezTo>
                <a:cubicBezTo>
                  <a:pt x="251283" y="360120"/>
                  <a:pt x="251283" y="360120"/>
                  <a:pt x="23447" y="131630"/>
                </a:cubicBezTo>
                <a:cubicBezTo>
                  <a:pt x="1078" y="110106"/>
                  <a:pt x="-5550" y="76164"/>
                  <a:pt x="6049" y="48016"/>
                </a:cubicBezTo>
                <a:cubicBezTo>
                  <a:pt x="18476" y="19041"/>
                  <a:pt x="46645" y="0"/>
                  <a:pt x="77299" y="0"/>
                </a:cubicBezTo>
                <a:close/>
                <a:moveTo>
                  <a:pt x="643161" y="488754"/>
                </a:moveTo>
                <a:cubicBezTo>
                  <a:pt x="628242" y="488754"/>
                  <a:pt x="614152" y="490408"/>
                  <a:pt x="600062" y="494544"/>
                </a:cubicBezTo>
                <a:cubicBezTo>
                  <a:pt x="579342" y="500334"/>
                  <a:pt x="560279" y="511088"/>
                  <a:pt x="543703" y="524322"/>
                </a:cubicBezTo>
                <a:cubicBezTo>
                  <a:pt x="523811" y="541693"/>
                  <a:pt x="508063" y="564026"/>
                  <a:pt x="498117" y="588841"/>
                </a:cubicBezTo>
                <a:cubicBezTo>
                  <a:pt x="498117" y="589668"/>
                  <a:pt x="498117" y="589668"/>
                  <a:pt x="498117" y="589668"/>
                </a:cubicBezTo>
                <a:cubicBezTo>
                  <a:pt x="497288" y="592150"/>
                  <a:pt x="496460" y="593804"/>
                  <a:pt x="495631" y="596286"/>
                </a:cubicBezTo>
                <a:cubicBezTo>
                  <a:pt x="495631" y="596286"/>
                  <a:pt x="495631" y="596286"/>
                  <a:pt x="495631" y="597113"/>
                </a:cubicBezTo>
                <a:cubicBezTo>
                  <a:pt x="495631" y="597940"/>
                  <a:pt x="494802" y="598767"/>
                  <a:pt x="494802" y="599594"/>
                </a:cubicBezTo>
                <a:cubicBezTo>
                  <a:pt x="494802" y="601249"/>
                  <a:pt x="493973" y="602076"/>
                  <a:pt x="493973" y="602903"/>
                </a:cubicBezTo>
                <a:cubicBezTo>
                  <a:pt x="493973" y="602903"/>
                  <a:pt x="493973" y="603730"/>
                  <a:pt x="493973" y="603730"/>
                </a:cubicBezTo>
                <a:cubicBezTo>
                  <a:pt x="493144" y="604557"/>
                  <a:pt x="493144" y="605385"/>
                  <a:pt x="493144" y="606212"/>
                </a:cubicBezTo>
                <a:cubicBezTo>
                  <a:pt x="491487" y="612002"/>
                  <a:pt x="490658" y="618619"/>
                  <a:pt x="489829" y="625237"/>
                </a:cubicBezTo>
                <a:cubicBezTo>
                  <a:pt x="489000" y="631027"/>
                  <a:pt x="489000" y="636817"/>
                  <a:pt x="489000" y="642607"/>
                </a:cubicBezTo>
                <a:cubicBezTo>
                  <a:pt x="489000" y="648397"/>
                  <a:pt x="489000" y="654187"/>
                  <a:pt x="489829" y="659978"/>
                </a:cubicBezTo>
                <a:cubicBezTo>
                  <a:pt x="490658" y="669076"/>
                  <a:pt x="492316" y="677348"/>
                  <a:pt x="494802" y="685620"/>
                </a:cubicBezTo>
                <a:cubicBezTo>
                  <a:pt x="502261" y="710435"/>
                  <a:pt x="515523" y="733595"/>
                  <a:pt x="533757" y="751793"/>
                </a:cubicBezTo>
                <a:cubicBezTo>
                  <a:pt x="536243" y="753447"/>
                  <a:pt x="538730" y="755929"/>
                  <a:pt x="541216" y="758410"/>
                </a:cubicBezTo>
                <a:cubicBezTo>
                  <a:pt x="557793" y="773299"/>
                  <a:pt x="578513" y="784053"/>
                  <a:pt x="600062" y="790670"/>
                </a:cubicBezTo>
                <a:cubicBezTo>
                  <a:pt x="606693" y="792324"/>
                  <a:pt x="613324" y="793979"/>
                  <a:pt x="619954" y="794806"/>
                </a:cubicBezTo>
                <a:cubicBezTo>
                  <a:pt x="627414" y="795633"/>
                  <a:pt x="634873" y="796460"/>
                  <a:pt x="643161" y="796460"/>
                </a:cubicBezTo>
                <a:cubicBezTo>
                  <a:pt x="650621" y="796460"/>
                  <a:pt x="658080" y="795633"/>
                  <a:pt x="665539" y="794806"/>
                </a:cubicBezTo>
                <a:cubicBezTo>
                  <a:pt x="665539" y="794806"/>
                  <a:pt x="666368" y="794806"/>
                  <a:pt x="666368" y="794806"/>
                </a:cubicBezTo>
                <a:cubicBezTo>
                  <a:pt x="672999" y="793979"/>
                  <a:pt x="679629" y="792324"/>
                  <a:pt x="686260" y="790670"/>
                </a:cubicBezTo>
                <a:cubicBezTo>
                  <a:pt x="700350" y="786534"/>
                  <a:pt x="713611" y="779917"/>
                  <a:pt x="726044" y="772472"/>
                </a:cubicBezTo>
                <a:cubicBezTo>
                  <a:pt x="729359" y="769991"/>
                  <a:pt x="732674" y="768336"/>
                  <a:pt x="735161" y="765855"/>
                </a:cubicBezTo>
                <a:cubicBezTo>
                  <a:pt x="741791" y="761719"/>
                  <a:pt x="746764" y="756756"/>
                  <a:pt x="752566" y="751793"/>
                </a:cubicBezTo>
                <a:cubicBezTo>
                  <a:pt x="770800" y="733595"/>
                  <a:pt x="784061" y="710435"/>
                  <a:pt x="791520" y="685620"/>
                </a:cubicBezTo>
                <a:cubicBezTo>
                  <a:pt x="794007" y="677348"/>
                  <a:pt x="795665" y="669076"/>
                  <a:pt x="796493" y="659978"/>
                </a:cubicBezTo>
                <a:cubicBezTo>
                  <a:pt x="797322" y="654187"/>
                  <a:pt x="797322" y="648397"/>
                  <a:pt x="797322" y="642607"/>
                </a:cubicBezTo>
                <a:cubicBezTo>
                  <a:pt x="797322" y="634335"/>
                  <a:pt x="796493" y="626891"/>
                  <a:pt x="795665" y="619446"/>
                </a:cubicBezTo>
                <a:cubicBezTo>
                  <a:pt x="794836" y="612829"/>
                  <a:pt x="793178" y="606212"/>
                  <a:pt x="791520" y="599594"/>
                </a:cubicBezTo>
                <a:cubicBezTo>
                  <a:pt x="786548" y="583051"/>
                  <a:pt x="779088" y="567335"/>
                  <a:pt x="769142" y="553273"/>
                </a:cubicBezTo>
                <a:cubicBezTo>
                  <a:pt x="764169" y="546656"/>
                  <a:pt x="758368" y="540038"/>
                  <a:pt x="752566" y="533421"/>
                </a:cubicBezTo>
                <a:cubicBezTo>
                  <a:pt x="748422" y="530112"/>
                  <a:pt x="745106" y="526804"/>
                  <a:pt x="741791" y="523495"/>
                </a:cubicBezTo>
                <a:cubicBezTo>
                  <a:pt x="740962" y="523495"/>
                  <a:pt x="740962" y="523495"/>
                  <a:pt x="740962" y="523495"/>
                </a:cubicBezTo>
                <a:cubicBezTo>
                  <a:pt x="740962" y="523495"/>
                  <a:pt x="740962" y="523495"/>
                  <a:pt x="740133" y="523495"/>
                </a:cubicBezTo>
                <a:cubicBezTo>
                  <a:pt x="724386" y="510260"/>
                  <a:pt x="706152" y="500334"/>
                  <a:pt x="686260" y="494544"/>
                </a:cubicBezTo>
                <a:cubicBezTo>
                  <a:pt x="674657" y="491236"/>
                  <a:pt x="663053" y="489581"/>
                  <a:pt x="651449" y="488754"/>
                </a:cubicBezTo>
                <a:cubicBezTo>
                  <a:pt x="648134" y="488754"/>
                  <a:pt x="645648" y="488754"/>
                  <a:pt x="643161" y="488754"/>
                </a:cubicBezTo>
                <a:close/>
              </a:path>
            </a:pathLst>
          </a:custGeom>
          <a:solidFill>
            <a:schemeClr val="lt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sz="1600"/>
          </a:p>
        </p:txBody>
      </p:sp>
      <p:sp>
        <p:nvSpPr>
          <p:cNvPr id="50" name="IconShape"/>
          <p:cNvSpPr/>
          <p:nvPr/>
        </p:nvSpPr>
        <p:spPr bwMode="auto">
          <a:xfrm>
            <a:off x="4075135" y="3271205"/>
            <a:ext cx="514541" cy="514050"/>
          </a:xfrm>
          <a:custGeom>
            <a:avLst/>
            <a:gdLst>
              <a:gd name="connsiteX0" fmla="*/ 77299 w 1286072"/>
              <a:gd name="connsiteY0" fmla="*/ 0 h 1284843"/>
              <a:gd name="connsiteX1" fmla="*/ 643160 w 1286072"/>
              <a:gd name="connsiteY1" fmla="*/ 0 h 1284843"/>
              <a:gd name="connsiteX2" fmla="*/ 697841 w 1286072"/>
              <a:gd name="connsiteY2" fmla="*/ 22352 h 1284843"/>
              <a:gd name="connsiteX3" fmla="*/ 850474 w 1286072"/>
              <a:gd name="connsiteY3" fmla="*/ 175423 h 1284843"/>
              <a:gd name="connsiteX4" fmla="*/ 925641 w 1286072"/>
              <a:gd name="connsiteY4" fmla="*/ 250806 h 1284843"/>
              <a:gd name="connsiteX5" fmla="*/ 929151 w 1286072"/>
              <a:gd name="connsiteY5" fmla="*/ 247295 h 1284843"/>
              <a:gd name="connsiteX6" fmla="*/ 1154074 w 1286072"/>
              <a:gd name="connsiteY6" fmla="*/ 22355 h 1284843"/>
              <a:gd name="connsiteX7" fmla="*/ 1193398 w 1286072"/>
              <a:gd name="connsiteY7" fmla="*/ 1657 h 1284843"/>
              <a:gd name="connsiteX8" fmla="*/ 1193649 w 1286072"/>
              <a:gd name="connsiteY8" fmla="*/ 1680 h 1284843"/>
              <a:gd name="connsiteX9" fmla="*/ 1193695 w 1286072"/>
              <a:gd name="connsiteY9" fmla="*/ 1656 h 1284843"/>
              <a:gd name="connsiteX10" fmla="*/ 1238019 w 1286072"/>
              <a:gd name="connsiteY10" fmla="*/ 5795 h 1284843"/>
              <a:gd name="connsiteX11" fmla="*/ 1286072 w 1286072"/>
              <a:gd name="connsiteY11" fmla="*/ 76991 h 1284843"/>
              <a:gd name="connsiteX12" fmla="*/ 1286072 w 1286072"/>
              <a:gd name="connsiteY12" fmla="*/ 642422 h 1284843"/>
              <a:gd name="connsiteX13" fmla="*/ 1262874 w 1286072"/>
              <a:gd name="connsiteY13" fmla="*/ 697061 h 1284843"/>
              <a:gd name="connsiteX14" fmla="*/ 1035038 w 1286072"/>
              <a:gd name="connsiteY14" fmla="*/ 924723 h 1284843"/>
              <a:gd name="connsiteX15" fmla="*/ 1262874 w 1286072"/>
              <a:gd name="connsiteY15" fmla="*/ 1153213 h 1284843"/>
              <a:gd name="connsiteX16" fmla="*/ 1280272 w 1286072"/>
              <a:gd name="connsiteY16" fmla="*/ 1236827 h 1284843"/>
              <a:gd name="connsiteX17" fmla="*/ 1209022 w 1286072"/>
              <a:gd name="connsiteY17" fmla="*/ 1284843 h 1284843"/>
              <a:gd name="connsiteX18" fmla="*/ 720211 w 1286072"/>
              <a:gd name="connsiteY18" fmla="*/ 1284843 h 1284843"/>
              <a:gd name="connsiteX19" fmla="*/ 643160 w 1286072"/>
              <a:gd name="connsiteY19" fmla="*/ 1284843 h 1284843"/>
              <a:gd name="connsiteX20" fmla="*/ 588480 w 1286072"/>
              <a:gd name="connsiteY20" fmla="*/ 1261663 h 1284843"/>
              <a:gd name="connsiteX21" fmla="*/ 566110 w 1286072"/>
              <a:gd name="connsiteY21" fmla="*/ 1239311 h 1284843"/>
              <a:gd name="connsiteX22" fmla="*/ 360644 w 1286072"/>
              <a:gd name="connsiteY22" fmla="*/ 1034001 h 1284843"/>
              <a:gd name="connsiteX23" fmla="*/ 131980 w 1286072"/>
              <a:gd name="connsiteY23" fmla="*/ 1261663 h 1284843"/>
              <a:gd name="connsiteX24" fmla="*/ 77299 w 1286072"/>
              <a:gd name="connsiteY24" fmla="*/ 1284843 h 1284843"/>
              <a:gd name="connsiteX25" fmla="*/ 77184 w 1286072"/>
              <a:gd name="connsiteY25" fmla="*/ 1284820 h 1284843"/>
              <a:gd name="connsiteX26" fmla="*/ 77071 w 1286072"/>
              <a:gd name="connsiteY26" fmla="*/ 1284843 h 1284843"/>
              <a:gd name="connsiteX27" fmla="*/ 48066 w 1286072"/>
              <a:gd name="connsiteY27" fmla="*/ 1279050 h 1284843"/>
              <a:gd name="connsiteX28" fmla="*/ 0 w 1286072"/>
              <a:gd name="connsiteY28" fmla="*/ 1207874 h 1284843"/>
              <a:gd name="connsiteX29" fmla="*/ 0 w 1286072"/>
              <a:gd name="connsiteY29" fmla="*/ 642603 h 1284843"/>
              <a:gd name="connsiteX30" fmla="*/ 23204 w 1286072"/>
              <a:gd name="connsiteY30" fmla="*/ 587980 h 1284843"/>
              <a:gd name="connsiteX31" fmla="*/ 78844 w 1286072"/>
              <a:gd name="connsiteY31" fmla="*/ 532414 h 1284843"/>
              <a:gd name="connsiteX32" fmla="*/ 104955 w 1286072"/>
              <a:gd name="connsiteY32" fmla="*/ 506337 h 1284843"/>
              <a:gd name="connsiteX33" fmla="*/ 119565 w 1286072"/>
              <a:gd name="connsiteY33" fmla="*/ 491738 h 1284843"/>
              <a:gd name="connsiteX34" fmla="*/ 251283 w 1286072"/>
              <a:gd name="connsiteY34" fmla="*/ 360120 h 1284843"/>
              <a:gd name="connsiteX35" fmla="*/ 23447 w 1286072"/>
              <a:gd name="connsiteY35" fmla="*/ 131630 h 1284843"/>
              <a:gd name="connsiteX36" fmla="*/ 6049 w 1286072"/>
              <a:gd name="connsiteY36" fmla="*/ 48016 h 1284843"/>
              <a:gd name="connsiteX37" fmla="*/ 77299 w 1286072"/>
              <a:gd name="connsiteY37" fmla="*/ 0 h 1284843"/>
              <a:gd name="connsiteX38" fmla="*/ 643161 w 1286072"/>
              <a:gd name="connsiteY38" fmla="*/ 488754 h 1284843"/>
              <a:gd name="connsiteX39" fmla="*/ 600062 w 1286072"/>
              <a:gd name="connsiteY39" fmla="*/ 494544 h 1284843"/>
              <a:gd name="connsiteX40" fmla="*/ 543703 w 1286072"/>
              <a:gd name="connsiteY40" fmla="*/ 524322 h 1284843"/>
              <a:gd name="connsiteX41" fmla="*/ 498117 w 1286072"/>
              <a:gd name="connsiteY41" fmla="*/ 588841 h 1284843"/>
              <a:gd name="connsiteX42" fmla="*/ 498117 w 1286072"/>
              <a:gd name="connsiteY42" fmla="*/ 589668 h 1284843"/>
              <a:gd name="connsiteX43" fmla="*/ 495631 w 1286072"/>
              <a:gd name="connsiteY43" fmla="*/ 596286 h 1284843"/>
              <a:gd name="connsiteX44" fmla="*/ 495631 w 1286072"/>
              <a:gd name="connsiteY44" fmla="*/ 597113 h 1284843"/>
              <a:gd name="connsiteX45" fmla="*/ 494802 w 1286072"/>
              <a:gd name="connsiteY45" fmla="*/ 599594 h 1284843"/>
              <a:gd name="connsiteX46" fmla="*/ 493973 w 1286072"/>
              <a:gd name="connsiteY46" fmla="*/ 602903 h 1284843"/>
              <a:gd name="connsiteX47" fmla="*/ 493973 w 1286072"/>
              <a:gd name="connsiteY47" fmla="*/ 603730 h 1284843"/>
              <a:gd name="connsiteX48" fmla="*/ 493144 w 1286072"/>
              <a:gd name="connsiteY48" fmla="*/ 606212 h 1284843"/>
              <a:gd name="connsiteX49" fmla="*/ 489829 w 1286072"/>
              <a:gd name="connsiteY49" fmla="*/ 625237 h 1284843"/>
              <a:gd name="connsiteX50" fmla="*/ 489000 w 1286072"/>
              <a:gd name="connsiteY50" fmla="*/ 642607 h 1284843"/>
              <a:gd name="connsiteX51" fmla="*/ 489829 w 1286072"/>
              <a:gd name="connsiteY51" fmla="*/ 659978 h 1284843"/>
              <a:gd name="connsiteX52" fmla="*/ 494802 w 1286072"/>
              <a:gd name="connsiteY52" fmla="*/ 685620 h 1284843"/>
              <a:gd name="connsiteX53" fmla="*/ 533757 w 1286072"/>
              <a:gd name="connsiteY53" fmla="*/ 751793 h 1284843"/>
              <a:gd name="connsiteX54" fmla="*/ 541216 w 1286072"/>
              <a:gd name="connsiteY54" fmla="*/ 758410 h 1284843"/>
              <a:gd name="connsiteX55" fmla="*/ 600062 w 1286072"/>
              <a:gd name="connsiteY55" fmla="*/ 790670 h 1284843"/>
              <a:gd name="connsiteX56" fmla="*/ 619954 w 1286072"/>
              <a:gd name="connsiteY56" fmla="*/ 794806 h 1284843"/>
              <a:gd name="connsiteX57" fmla="*/ 643161 w 1286072"/>
              <a:gd name="connsiteY57" fmla="*/ 796460 h 1284843"/>
              <a:gd name="connsiteX58" fmla="*/ 665539 w 1286072"/>
              <a:gd name="connsiteY58" fmla="*/ 794806 h 1284843"/>
              <a:gd name="connsiteX59" fmla="*/ 666368 w 1286072"/>
              <a:gd name="connsiteY59" fmla="*/ 794806 h 1284843"/>
              <a:gd name="connsiteX60" fmla="*/ 686260 w 1286072"/>
              <a:gd name="connsiteY60" fmla="*/ 790670 h 1284843"/>
              <a:gd name="connsiteX61" fmla="*/ 726044 w 1286072"/>
              <a:gd name="connsiteY61" fmla="*/ 772472 h 1284843"/>
              <a:gd name="connsiteX62" fmla="*/ 735161 w 1286072"/>
              <a:gd name="connsiteY62" fmla="*/ 765855 h 1284843"/>
              <a:gd name="connsiteX63" fmla="*/ 752566 w 1286072"/>
              <a:gd name="connsiteY63" fmla="*/ 751793 h 1284843"/>
              <a:gd name="connsiteX64" fmla="*/ 791520 w 1286072"/>
              <a:gd name="connsiteY64" fmla="*/ 685620 h 1284843"/>
              <a:gd name="connsiteX65" fmla="*/ 796493 w 1286072"/>
              <a:gd name="connsiteY65" fmla="*/ 659978 h 1284843"/>
              <a:gd name="connsiteX66" fmla="*/ 797322 w 1286072"/>
              <a:gd name="connsiteY66" fmla="*/ 642607 h 1284843"/>
              <a:gd name="connsiteX67" fmla="*/ 795665 w 1286072"/>
              <a:gd name="connsiteY67" fmla="*/ 619446 h 1284843"/>
              <a:gd name="connsiteX68" fmla="*/ 791520 w 1286072"/>
              <a:gd name="connsiteY68" fmla="*/ 599594 h 1284843"/>
              <a:gd name="connsiteX69" fmla="*/ 769142 w 1286072"/>
              <a:gd name="connsiteY69" fmla="*/ 553273 h 1284843"/>
              <a:gd name="connsiteX70" fmla="*/ 752566 w 1286072"/>
              <a:gd name="connsiteY70" fmla="*/ 533421 h 1284843"/>
              <a:gd name="connsiteX71" fmla="*/ 741791 w 1286072"/>
              <a:gd name="connsiteY71" fmla="*/ 523495 h 1284843"/>
              <a:gd name="connsiteX72" fmla="*/ 740962 w 1286072"/>
              <a:gd name="connsiteY72" fmla="*/ 523495 h 1284843"/>
              <a:gd name="connsiteX73" fmla="*/ 740133 w 1286072"/>
              <a:gd name="connsiteY73" fmla="*/ 523495 h 1284843"/>
              <a:gd name="connsiteX74" fmla="*/ 686260 w 1286072"/>
              <a:gd name="connsiteY74" fmla="*/ 494544 h 1284843"/>
              <a:gd name="connsiteX75" fmla="*/ 651449 w 1286072"/>
              <a:gd name="connsiteY75" fmla="*/ 488754 h 1284843"/>
              <a:gd name="connsiteX76" fmla="*/ 643161 w 1286072"/>
              <a:gd name="connsiteY76" fmla="*/ 488754 h 1284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1286072" h="1284843">
                <a:moveTo>
                  <a:pt x="77299" y="0"/>
                </a:moveTo>
                <a:cubicBezTo>
                  <a:pt x="77299" y="0"/>
                  <a:pt x="77299" y="0"/>
                  <a:pt x="643160" y="0"/>
                </a:cubicBezTo>
                <a:cubicBezTo>
                  <a:pt x="663873" y="0"/>
                  <a:pt x="682928" y="8279"/>
                  <a:pt x="697841" y="22352"/>
                </a:cubicBezTo>
                <a:cubicBezTo>
                  <a:pt x="697841" y="22352"/>
                  <a:pt x="697841" y="22352"/>
                  <a:pt x="850474" y="175423"/>
                </a:cubicBezTo>
                <a:lnTo>
                  <a:pt x="925641" y="250806"/>
                </a:lnTo>
                <a:lnTo>
                  <a:pt x="929151" y="247295"/>
                </a:lnTo>
                <a:cubicBezTo>
                  <a:pt x="939862" y="236583"/>
                  <a:pt x="982704" y="193738"/>
                  <a:pt x="1154074" y="22355"/>
                </a:cubicBezTo>
                <a:cubicBezTo>
                  <a:pt x="1164836" y="11592"/>
                  <a:pt x="1178703" y="4554"/>
                  <a:pt x="1193398" y="1657"/>
                </a:cubicBezTo>
                <a:lnTo>
                  <a:pt x="1193649" y="1680"/>
                </a:lnTo>
                <a:lnTo>
                  <a:pt x="1193695" y="1656"/>
                </a:lnTo>
                <a:cubicBezTo>
                  <a:pt x="1208400" y="-1242"/>
                  <a:pt x="1223935" y="0"/>
                  <a:pt x="1238019" y="5795"/>
                </a:cubicBezTo>
                <a:cubicBezTo>
                  <a:pt x="1267016" y="18213"/>
                  <a:pt x="1286072" y="46360"/>
                  <a:pt x="1286072" y="76991"/>
                </a:cubicBezTo>
                <a:cubicBezTo>
                  <a:pt x="1286072" y="76991"/>
                  <a:pt x="1286072" y="76991"/>
                  <a:pt x="1286072" y="642422"/>
                </a:cubicBezTo>
                <a:cubicBezTo>
                  <a:pt x="1286072" y="663118"/>
                  <a:pt x="1277787" y="682159"/>
                  <a:pt x="1262874" y="697061"/>
                </a:cubicBezTo>
                <a:cubicBezTo>
                  <a:pt x="1262874" y="697061"/>
                  <a:pt x="1262874" y="697061"/>
                  <a:pt x="1035038" y="924723"/>
                </a:cubicBezTo>
                <a:cubicBezTo>
                  <a:pt x="1035038" y="924723"/>
                  <a:pt x="1035038" y="924723"/>
                  <a:pt x="1262874" y="1153213"/>
                </a:cubicBezTo>
                <a:cubicBezTo>
                  <a:pt x="1285243" y="1174737"/>
                  <a:pt x="1291871" y="1207852"/>
                  <a:pt x="1280272" y="1236827"/>
                </a:cubicBezTo>
                <a:cubicBezTo>
                  <a:pt x="1267845" y="1265802"/>
                  <a:pt x="1239676" y="1284843"/>
                  <a:pt x="1209022" y="1284843"/>
                </a:cubicBezTo>
                <a:cubicBezTo>
                  <a:pt x="1209022" y="1284843"/>
                  <a:pt x="1209022" y="1284843"/>
                  <a:pt x="720211" y="1284843"/>
                </a:cubicBezTo>
                <a:cubicBezTo>
                  <a:pt x="720211" y="1284843"/>
                  <a:pt x="720211" y="1284843"/>
                  <a:pt x="643160" y="1284843"/>
                </a:cubicBezTo>
                <a:cubicBezTo>
                  <a:pt x="622448" y="1284843"/>
                  <a:pt x="603393" y="1276565"/>
                  <a:pt x="588480" y="1261663"/>
                </a:cubicBezTo>
                <a:cubicBezTo>
                  <a:pt x="588480" y="1261663"/>
                  <a:pt x="588480" y="1261663"/>
                  <a:pt x="566110" y="1239311"/>
                </a:cubicBezTo>
                <a:cubicBezTo>
                  <a:pt x="566110" y="1239311"/>
                  <a:pt x="566110" y="1239311"/>
                  <a:pt x="360644" y="1034001"/>
                </a:cubicBezTo>
                <a:cubicBezTo>
                  <a:pt x="360644" y="1034001"/>
                  <a:pt x="360644" y="1034001"/>
                  <a:pt x="131980" y="1261663"/>
                </a:cubicBezTo>
                <a:cubicBezTo>
                  <a:pt x="117067" y="1276565"/>
                  <a:pt x="98011" y="1284843"/>
                  <a:pt x="77299" y="1284843"/>
                </a:cubicBezTo>
                <a:lnTo>
                  <a:pt x="77184" y="1284820"/>
                </a:lnTo>
                <a:lnTo>
                  <a:pt x="77071" y="1284843"/>
                </a:lnTo>
                <a:cubicBezTo>
                  <a:pt x="67126" y="1284843"/>
                  <a:pt x="57182" y="1282360"/>
                  <a:pt x="48066" y="1279050"/>
                </a:cubicBezTo>
                <a:cubicBezTo>
                  <a:pt x="19060" y="1266635"/>
                  <a:pt x="0" y="1238496"/>
                  <a:pt x="0" y="1207874"/>
                </a:cubicBezTo>
                <a:cubicBezTo>
                  <a:pt x="0" y="1207874"/>
                  <a:pt x="0" y="1207874"/>
                  <a:pt x="0" y="642603"/>
                </a:cubicBezTo>
                <a:cubicBezTo>
                  <a:pt x="0" y="621912"/>
                  <a:pt x="8287" y="602877"/>
                  <a:pt x="23204" y="587980"/>
                </a:cubicBezTo>
                <a:cubicBezTo>
                  <a:pt x="23204" y="587980"/>
                  <a:pt x="23204" y="587980"/>
                  <a:pt x="78844" y="532414"/>
                </a:cubicBezTo>
                <a:lnTo>
                  <a:pt x="104955" y="506337"/>
                </a:lnTo>
                <a:lnTo>
                  <a:pt x="119565" y="491738"/>
                </a:lnTo>
                <a:cubicBezTo>
                  <a:pt x="151605" y="459723"/>
                  <a:pt x="194324" y="417036"/>
                  <a:pt x="251283" y="360120"/>
                </a:cubicBezTo>
                <a:cubicBezTo>
                  <a:pt x="251283" y="360120"/>
                  <a:pt x="251283" y="360120"/>
                  <a:pt x="23447" y="131630"/>
                </a:cubicBezTo>
                <a:cubicBezTo>
                  <a:pt x="1078" y="110106"/>
                  <a:pt x="-5550" y="76164"/>
                  <a:pt x="6049" y="48016"/>
                </a:cubicBezTo>
                <a:cubicBezTo>
                  <a:pt x="18476" y="19041"/>
                  <a:pt x="46645" y="0"/>
                  <a:pt x="77299" y="0"/>
                </a:cubicBezTo>
                <a:close/>
                <a:moveTo>
                  <a:pt x="643161" y="488754"/>
                </a:moveTo>
                <a:cubicBezTo>
                  <a:pt x="628242" y="488754"/>
                  <a:pt x="614152" y="490408"/>
                  <a:pt x="600062" y="494544"/>
                </a:cubicBezTo>
                <a:cubicBezTo>
                  <a:pt x="579342" y="500334"/>
                  <a:pt x="560279" y="511088"/>
                  <a:pt x="543703" y="524322"/>
                </a:cubicBezTo>
                <a:cubicBezTo>
                  <a:pt x="523811" y="541693"/>
                  <a:pt x="508063" y="564026"/>
                  <a:pt x="498117" y="588841"/>
                </a:cubicBezTo>
                <a:cubicBezTo>
                  <a:pt x="498117" y="589668"/>
                  <a:pt x="498117" y="589668"/>
                  <a:pt x="498117" y="589668"/>
                </a:cubicBezTo>
                <a:cubicBezTo>
                  <a:pt x="497288" y="592150"/>
                  <a:pt x="496460" y="593804"/>
                  <a:pt x="495631" y="596286"/>
                </a:cubicBezTo>
                <a:cubicBezTo>
                  <a:pt x="495631" y="596286"/>
                  <a:pt x="495631" y="596286"/>
                  <a:pt x="495631" y="597113"/>
                </a:cubicBezTo>
                <a:cubicBezTo>
                  <a:pt x="495631" y="597940"/>
                  <a:pt x="494802" y="598767"/>
                  <a:pt x="494802" y="599594"/>
                </a:cubicBezTo>
                <a:cubicBezTo>
                  <a:pt x="494802" y="601249"/>
                  <a:pt x="493973" y="602076"/>
                  <a:pt x="493973" y="602903"/>
                </a:cubicBezTo>
                <a:cubicBezTo>
                  <a:pt x="493973" y="602903"/>
                  <a:pt x="493973" y="603730"/>
                  <a:pt x="493973" y="603730"/>
                </a:cubicBezTo>
                <a:cubicBezTo>
                  <a:pt x="493144" y="604557"/>
                  <a:pt x="493144" y="605385"/>
                  <a:pt x="493144" y="606212"/>
                </a:cubicBezTo>
                <a:cubicBezTo>
                  <a:pt x="491487" y="612002"/>
                  <a:pt x="490658" y="618619"/>
                  <a:pt x="489829" y="625237"/>
                </a:cubicBezTo>
                <a:cubicBezTo>
                  <a:pt x="489000" y="631027"/>
                  <a:pt x="489000" y="636817"/>
                  <a:pt x="489000" y="642607"/>
                </a:cubicBezTo>
                <a:cubicBezTo>
                  <a:pt x="489000" y="648397"/>
                  <a:pt x="489000" y="654187"/>
                  <a:pt x="489829" y="659978"/>
                </a:cubicBezTo>
                <a:cubicBezTo>
                  <a:pt x="490658" y="669076"/>
                  <a:pt x="492316" y="677348"/>
                  <a:pt x="494802" y="685620"/>
                </a:cubicBezTo>
                <a:cubicBezTo>
                  <a:pt x="502261" y="710435"/>
                  <a:pt x="515523" y="733595"/>
                  <a:pt x="533757" y="751793"/>
                </a:cubicBezTo>
                <a:cubicBezTo>
                  <a:pt x="536243" y="753447"/>
                  <a:pt x="538730" y="755929"/>
                  <a:pt x="541216" y="758410"/>
                </a:cubicBezTo>
                <a:cubicBezTo>
                  <a:pt x="557793" y="773299"/>
                  <a:pt x="578513" y="784053"/>
                  <a:pt x="600062" y="790670"/>
                </a:cubicBezTo>
                <a:cubicBezTo>
                  <a:pt x="606693" y="792324"/>
                  <a:pt x="613324" y="793979"/>
                  <a:pt x="619954" y="794806"/>
                </a:cubicBezTo>
                <a:cubicBezTo>
                  <a:pt x="627414" y="795633"/>
                  <a:pt x="634873" y="796460"/>
                  <a:pt x="643161" y="796460"/>
                </a:cubicBezTo>
                <a:cubicBezTo>
                  <a:pt x="650621" y="796460"/>
                  <a:pt x="658080" y="795633"/>
                  <a:pt x="665539" y="794806"/>
                </a:cubicBezTo>
                <a:cubicBezTo>
                  <a:pt x="665539" y="794806"/>
                  <a:pt x="666368" y="794806"/>
                  <a:pt x="666368" y="794806"/>
                </a:cubicBezTo>
                <a:cubicBezTo>
                  <a:pt x="672999" y="793979"/>
                  <a:pt x="679629" y="792324"/>
                  <a:pt x="686260" y="790670"/>
                </a:cubicBezTo>
                <a:cubicBezTo>
                  <a:pt x="700350" y="786534"/>
                  <a:pt x="713611" y="779917"/>
                  <a:pt x="726044" y="772472"/>
                </a:cubicBezTo>
                <a:cubicBezTo>
                  <a:pt x="729359" y="769991"/>
                  <a:pt x="732674" y="768336"/>
                  <a:pt x="735161" y="765855"/>
                </a:cubicBezTo>
                <a:cubicBezTo>
                  <a:pt x="741791" y="761719"/>
                  <a:pt x="746764" y="756756"/>
                  <a:pt x="752566" y="751793"/>
                </a:cubicBezTo>
                <a:cubicBezTo>
                  <a:pt x="770800" y="733595"/>
                  <a:pt x="784061" y="710435"/>
                  <a:pt x="791520" y="685620"/>
                </a:cubicBezTo>
                <a:cubicBezTo>
                  <a:pt x="794007" y="677348"/>
                  <a:pt x="795665" y="669076"/>
                  <a:pt x="796493" y="659978"/>
                </a:cubicBezTo>
                <a:cubicBezTo>
                  <a:pt x="797322" y="654187"/>
                  <a:pt x="797322" y="648397"/>
                  <a:pt x="797322" y="642607"/>
                </a:cubicBezTo>
                <a:cubicBezTo>
                  <a:pt x="797322" y="634335"/>
                  <a:pt x="796493" y="626891"/>
                  <a:pt x="795665" y="619446"/>
                </a:cubicBezTo>
                <a:cubicBezTo>
                  <a:pt x="794836" y="612829"/>
                  <a:pt x="793178" y="606212"/>
                  <a:pt x="791520" y="599594"/>
                </a:cubicBezTo>
                <a:cubicBezTo>
                  <a:pt x="786548" y="583051"/>
                  <a:pt x="779088" y="567335"/>
                  <a:pt x="769142" y="553273"/>
                </a:cubicBezTo>
                <a:cubicBezTo>
                  <a:pt x="764169" y="546656"/>
                  <a:pt x="758368" y="540038"/>
                  <a:pt x="752566" y="533421"/>
                </a:cubicBezTo>
                <a:cubicBezTo>
                  <a:pt x="748422" y="530112"/>
                  <a:pt x="745106" y="526804"/>
                  <a:pt x="741791" y="523495"/>
                </a:cubicBezTo>
                <a:cubicBezTo>
                  <a:pt x="740962" y="523495"/>
                  <a:pt x="740962" y="523495"/>
                  <a:pt x="740962" y="523495"/>
                </a:cubicBezTo>
                <a:cubicBezTo>
                  <a:pt x="740962" y="523495"/>
                  <a:pt x="740962" y="523495"/>
                  <a:pt x="740133" y="523495"/>
                </a:cubicBezTo>
                <a:cubicBezTo>
                  <a:pt x="724386" y="510260"/>
                  <a:pt x="706152" y="500334"/>
                  <a:pt x="686260" y="494544"/>
                </a:cubicBezTo>
                <a:cubicBezTo>
                  <a:pt x="674657" y="491236"/>
                  <a:pt x="663053" y="489581"/>
                  <a:pt x="651449" y="488754"/>
                </a:cubicBezTo>
                <a:cubicBezTo>
                  <a:pt x="648134" y="488754"/>
                  <a:pt x="645648" y="488754"/>
                  <a:pt x="643161" y="488754"/>
                </a:cubicBezTo>
                <a:close/>
              </a:path>
            </a:pathLst>
          </a:custGeom>
          <a:solidFill>
            <a:schemeClr val="lt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zh-CN" altLang="en-US" sz="1600"/>
          </a:p>
        </p:txBody>
      </p:sp>
      <p:cxnSp>
        <p:nvCxnSpPr>
          <p:cNvPr id="51" name="LineShape"/>
          <p:cNvCxnSpPr/>
          <p:nvPr/>
        </p:nvCxnSpPr>
        <p:spPr>
          <a:xfrm flipH="1">
            <a:off x="1337381" y="2488204"/>
            <a:ext cx="3087960" cy="0"/>
          </a:xfrm>
          <a:prstGeom prst="straightConnector1">
            <a:avLst/>
          </a:prstGeom>
          <a:noFill/>
          <a:ln w="12700" cap="flat" cmpd="sng">
            <a:solidFill>
              <a:schemeClr val="tx1">
                <a:lumMod val="50000"/>
                <a:lumOff val="50000"/>
              </a:schemeClr>
            </a:solidFill>
            <a:prstDash val="solid"/>
            <a:miter/>
            <a:headEnd type="none" w="med" len="med"/>
            <a:tailEnd type="none" w="med" len="med"/>
          </a:ln>
        </p:spPr>
      </p:cxnSp>
      <p:grpSp>
        <p:nvGrpSpPr>
          <p:cNvPr id="53" name="组合 52"/>
          <p:cNvGrpSpPr/>
          <p:nvPr/>
        </p:nvGrpSpPr>
        <p:grpSpPr>
          <a:xfrm>
            <a:off x="903596" y="78882"/>
            <a:ext cx="2830204" cy="577365"/>
            <a:chOff x="4086600" y="361949"/>
            <a:chExt cx="3915665" cy="577365"/>
          </a:xfrm>
        </p:grpSpPr>
        <p:sp>
          <p:nvSpPr>
            <p:cNvPr id="54" name="矩形 53"/>
            <p:cNvSpPr/>
            <p:nvPr/>
          </p:nvSpPr>
          <p:spPr>
            <a:xfrm>
              <a:off x="4732879" y="662315"/>
              <a:ext cx="262310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rgbClr val="FFA100"/>
                  </a:solidFill>
                  <a:latin typeface="+mj-ea"/>
                  <a:ea typeface="+mj-ea"/>
                </a:rPr>
                <a:t>Click here to add a title</a:t>
              </a:r>
              <a:endParaRPr lang="zh-CN" altLang="en-US" sz="1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4086600" y="361949"/>
              <a:ext cx="391566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b="1" dirty="0">
                  <a:solidFill>
                    <a:srgbClr val="FFA100"/>
                  </a:solidFill>
                  <a:latin typeface="+mj-ea"/>
                  <a:ea typeface="+mj-ea"/>
                </a:rPr>
                <a:t>点击此处添加标题</a:t>
              </a:r>
              <a:endParaRPr lang="zh-CN" altLang="en-US" sz="2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56" name="文本框 55"/>
          <p:cNvSpPr txBox="1"/>
          <p:nvPr/>
        </p:nvSpPr>
        <p:spPr>
          <a:xfrm>
            <a:off x="353930" y="69357"/>
            <a:ext cx="700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500">
        <p:random/>
      </p:transition>
    </mc:Choice>
    <mc:Fallback>
      <p:transition spd="slow" advTm="55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5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0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/>
      <p:bldP spid="39" grpId="0"/>
      <p:bldP spid="40" grpId="0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471338" y="3047219"/>
            <a:ext cx="1497334" cy="487450"/>
            <a:chOff x="834003" y="4345042"/>
            <a:chExt cx="2541060" cy="827230"/>
          </a:xfrm>
        </p:grpSpPr>
        <p:sp>
          <p:nvSpPr>
            <p:cNvPr id="42" name="TextBox 30"/>
            <p:cNvSpPr txBox="1"/>
            <p:nvPr/>
          </p:nvSpPr>
          <p:spPr>
            <a:xfrm>
              <a:off x="834003" y="4618274"/>
              <a:ext cx="2541060" cy="553998"/>
            </a:xfrm>
            <a:prstGeom prst="rect">
              <a:avLst/>
            </a:prstGeom>
            <a:noFill/>
          </p:spPr>
          <p:txBody>
            <a:bodyPr wrap="square">
              <a:noAutofit/>
            </a:bodyPr>
            <a:lstStyle/>
            <a:p>
              <a:pPr algn="ctr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8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</a:t>
              </a:r>
              <a:br>
                <a:rPr lang="zh-CN" altLang="en-US" sz="80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80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  <a:endParaRPr lang="zh-CN" altLang="en-US" sz="80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43" name="Rectangle 31"/>
            <p:cNvSpPr/>
            <p:nvPr/>
          </p:nvSpPr>
          <p:spPr>
            <a:xfrm>
              <a:off x="1550535" y="4345042"/>
              <a:ext cx="1107996" cy="27699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spcBef>
                  <a:spcPct val="0"/>
                </a:spcBef>
                <a:defRPr/>
              </a:pPr>
              <a:r>
                <a:rPr lang="zh-CN" altLang="en-US" sz="700" b="1">
                  <a:solidFill>
                    <a:schemeClr val="accent1"/>
                  </a:solidFill>
                </a:rPr>
                <a:t>标题文本预设</a:t>
              </a:r>
              <a:endParaRPr lang="zh-CN" altLang="en-US" sz="7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769194" y="1475663"/>
            <a:ext cx="901620" cy="1498409"/>
            <a:chOff x="1339482" y="1448780"/>
            <a:chExt cx="1530100" cy="2542884"/>
          </a:xfrm>
        </p:grpSpPr>
        <p:grpSp>
          <p:nvGrpSpPr>
            <p:cNvPr id="36" name="Group 24"/>
            <p:cNvGrpSpPr/>
            <p:nvPr/>
          </p:nvGrpSpPr>
          <p:grpSpPr>
            <a:xfrm>
              <a:off x="1339482" y="1448780"/>
              <a:ext cx="1530100" cy="2542884"/>
              <a:chOff x="1143000" y="1352550"/>
              <a:chExt cx="1066800" cy="1772921"/>
            </a:xfrm>
          </p:grpSpPr>
          <p:grpSp>
            <p:nvGrpSpPr>
              <p:cNvPr id="38" name="Group 25"/>
              <p:cNvGrpSpPr/>
              <p:nvPr/>
            </p:nvGrpSpPr>
            <p:grpSpPr>
              <a:xfrm>
                <a:off x="1220656" y="1995170"/>
                <a:ext cx="911488" cy="1130301"/>
                <a:chOff x="1147877" y="1942143"/>
                <a:chExt cx="911488" cy="1130301"/>
              </a:xfrm>
            </p:grpSpPr>
            <p:sp>
              <p:nvSpPr>
                <p:cNvPr id="40" name="Arrow: Notched Right 27"/>
                <p:cNvSpPr/>
                <p:nvPr/>
              </p:nvSpPr>
              <p:spPr bwMode="auto">
                <a:xfrm rot="3952631" flipH="1">
                  <a:off x="1271327" y="2284405"/>
                  <a:ext cx="1130300" cy="445776"/>
                </a:xfrm>
                <a:prstGeom prst="notchedRightArrow">
                  <a:avLst>
                    <a:gd name="adj1" fmla="val 100000"/>
                    <a:gd name="adj2" fmla="val 58021"/>
                  </a:avLst>
                </a:prstGeom>
                <a:solidFill>
                  <a:schemeClr val="accent1"/>
                </a:solidFill>
                <a:ln w="19050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  <a:endParaRPr sz="2400"/>
                </a:p>
              </p:txBody>
            </p:sp>
            <p:sp>
              <p:nvSpPr>
                <p:cNvPr id="41" name="Arrow: Notched Right 28"/>
                <p:cNvSpPr/>
                <p:nvPr/>
              </p:nvSpPr>
              <p:spPr bwMode="auto">
                <a:xfrm rot="17647369">
                  <a:off x="805615" y="2284406"/>
                  <a:ext cx="1130300" cy="445776"/>
                </a:xfrm>
                <a:prstGeom prst="notchedRightArrow">
                  <a:avLst>
                    <a:gd name="adj1" fmla="val 100000"/>
                    <a:gd name="adj2" fmla="val 58021"/>
                  </a:avLst>
                </a:prstGeom>
                <a:solidFill>
                  <a:schemeClr val="accent1"/>
                </a:solidFill>
                <a:ln w="19050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  <a:endParaRPr sz="2400"/>
                </a:p>
              </p:txBody>
            </p:sp>
          </p:grpSp>
          <p:sp>
            <p:nvSpPr>
              <p:cNvPr id="39" name="Oval 26"/>
              <p:cNvSpPr/>
              <p:nvPr/>
            </p:nvSpPr>
            <p:spPr bwMode="auto">
              <a:xfrm>
                <a:off x="1143000" y="1352550"/>
                <a:ext cx="1066800" cy="106680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1"/>
                </a:solidFill>
                <a:round/>
              </a:ln>
            </p:spPr>
            <p:txBody>
              <a:bodyPr anchor="ctr"/>
              <a:lstStyle/>
              <a:p>
                <a:pPr algn="ctr"/>
                <a:endParaRPr sz="2400"/>
              </a:p>
            </p:txBody>
          </p:sp>
        </p:grpSp>
        <p:sp>
          <p:nvSpPr>
            <p:cNvPr id="37" name="Freeform: Shape 32"/>
            <p:cNvSpPr/>
            <p:nvPr/>
          </p:nvSpPr>
          <p:spPr bwMode="auto">
            <a:xfrm>
              <a:off x="1700754" y="1877630"/>
              <a:ext cx="807557" cy="692188"/>
            </a:xfrm>
            <a:custGeom>
              <a:avLst/>
              <a:gdLst/>
              <a:ahLst/>
              <a:cxnLst>
                <a:cxn ang="0">
                  <a:pos x="68" y="30"/>
                </a:cxn>
                <a:cxn ang="0">
                  <a:pos x="0" y="30"/>
                </a:cxn>
                <a:cxn ang="0">
                  <a:pos x="0" y="15"/>
                </a:cxn>
                <a:cxn ang="0">
                  <a:pos x="7" y="9"/>
                </a:cxn>
                <a:cxn ang="0">
                  <a:pos x="20" y="9"/>
                </a:cxn>
                <a:cxn ang="0">
                  <a:pos x="20" y="3"/>
                </a:cxn>
                <a:cxn ang="0">
                  <a:pos x="24" y="0"/>
                </a:cxn>
                <a:cxn ang="0">
                  <a:pos x="45" y="0"/>
                </a:cxn>
                <a:cxn ang="0">
                  <a:pos x="49" y="3"/>
                </a:cxn>
                <a:cxn ang="0">
                  <a:pos x="49" y="9"/>
                </a:cxn>
                <a:cxn ang="0">
                  <a:pos x="62" y="9"/>
                </a:cxn>
                <a:cxn ang="0">
                  <a:pos x="68" y="15"/>
                </a:cxn>
                <a:cxn ang="0">
                  <a:pos x="68" y="30"/>
                </a:cxn>
                <a:cxn ang="0">
                  <a:pos x="68" y="52"/>
                </a:cxn>
                <a:cxn ang="0">
                  <a:pos x="62" y="58"/>
                </a:cxn>
                <a:cxn ang="0">
                  <a:pos x="7" y="58"/>
                </a:cxn>
                <a:cxn ang="0">
                  <a:pos x="0" y="52"/>
                </a:cxn>
                <a:cxn ang="0">
                  <a:pos x="0" y="34"/>
                </a:cxn>
                <a:cxn ang="0">
                  <a:pos x="26" y="34"/>
                </a:cxn>
                <a:cxn ang="0">
                  <a:pos x="26" y="40"/>
                </a:cxn>
                <a:cxn ang="0">
                  <a:pos x="28" y="42"/>
                </a:cxn>
                <a:cxn ang="0">
                  <a:pos x="41" y="42"/>
                </a:cxn>
                <a:cxn ang="0">
                  <a:pos x="43" y="40"/>
                </a:cxn>
                <a:cxn ang="0">
                  <a:pos x="43" y="34"/>
                </a:cxn>
                <a:cxn ang="0">
                  <a:pos x="68" y="34"/>
                </a:cxn>
                <a:cxn ang="0">
                  <a:pos x="68" y="52"/>
                </a:cxn>
                <a:cxn ang="0">
                  <a:pos x="44" y="9"/>
                </a:cxn>
                <a:cxn ang="0">
                  <a:pos x="44" y="5"/>
                </a:cxn>
                <a:cxn ang="0">
                  <a:pos x="25" y="5"/>
                </a:cxn>
                <a:cxn ang="0">
                  <a:pos x="25" y="9"/>
                </a:cxn>
                <a:cxn ang="0">
                  <a:pos x="44" y="9"/>
                </a:cxn>
                <a:cxn ang="0">
                  <a:pos x="39" y="39"/>
                </a:cxn>
                <a:cxn ang="0">
                  <a:pos x="30" y="39"/>
                </a:cxn>
                <a:cxn ang="0">
                  <a:pos x="30" y="34"/>
                </a:cxn>
                <a:cxn ang="0">
                  <a:pos x="39" y="34"/>
                </a:cxn>
                <a:cxn ang="0">
                  <a:pos x="39" y="39"/>
                </a:cxn>
              </a:cxnLst>
              <a:rect l="0" t="0" r="r" b="b"/>
              <a:pathLst>
                <a:path w="68" h="58">
                  <a:moveTo>
                    <a:pt x="68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3" y="9"/>
                    <a:pt x="7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1"/>
                    <a:pt x="22" y="0"/>
                    <a:pt x="24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7" y="0"/>
                    <a:pt x="49" y="1"/>
                    <a:pt x="49" y="3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6" y="9"/>
                    <a:pt x="68" y="12"/>
                    <a:pt x="68" y="15"/>
                  </a:cubicBezTo>
                  <a:lnTo>
                    <a:pt x="68" y="30"/>
                  </a:lnTo>
                  <a:close/>
                  <a:moveTo>
                    <a:pt x="68" y="52"/>
                  </a:moveTo>
                  <a:cubicBezTo>
                    <a:pt x="68" y="55"/>
                    <a:pt x="66" y="58"/>
                    <a:pt x="62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5"/>
                    <a:pt x="0" y="5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41"/>
                    <a:pt x="27" y="42"/>
                    <a:pt x="28" y="42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2" y="42"/>
                    <a:pt x="43" y="41"/>
                    <a:pt x="43" y="40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68" y="34"/>
                    <a:pt x="68" y="34"/>
                    <a:pt x="68" y="34"/>
                  </a:cubicBezTo>
                  <a:lnTo>
                    <a:pt x="68" y="52"/>
                  </a:lnTo>
                  <a:close/>
                  <a:moveTo>
                    <a:pt x="44" y="9"/>
                  </a:moveTo>
                  <a:cubicBezTo>
                    <a:pt x="44" y="5"/>
                    <a:pt x="44" y="5"/>
                    <a:pt x="44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9"/>
                    <a:pt x="25" y="9"/>
                    <a:pt x="25" y="9"/>
                  </a:cubicBezTo>
                  <a:lnTo>
                    <a:pt x="44" y="9"/>
                  </a:lnTo>
                  <a:close/>
                  <a:moveTo>
                    <a:pt x="39" y="39"/>
                  </a:moveTo>
                  <a:cubicBezTo>
                    <a:pt x="30" y="39"/>
                    <a:pt x="30" y="39"/>
                    <a:pt x="30" y="39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39" y="34"/>
                    <a:pt x="39" y="34"/>
                    <a:pt x="39" y="34"/>
                  </a:cubicBezTo>
                  <a:lnTo>
                    <a:pt x="39" y="3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  <a:endParaRPr sz="2400"/>
            </a:p>
          </p:txBody>
        </p:sp>
      </p:grpSp>
      <p:grpSp>
        <p:nvGrpSpPr>
          <p:cNvPr id="6" name="Group 4"/>
          <p:cNvGrpSpPr/>
          <p:nvPr/>
        </p:nvGrpSpPr>
        <p:grpSpPr>
          <a:xfrm>
            <a:off x="3039334" y="3047219"/>
            <a:ext cx="1497334" cy="487450"/>
            <a:chOff x="3494981" y="4345042"/>
            <a:chExt cx="2541060" cy="827230"/>
          </a:xfrm>
        </p:grpSpPr>
        <p:sp>
          <p:nvSpPr>
            <p:cNvPr id="34" name="TextBox 39"/>
            <p:cNvSpPr txBox="1"/>
            <p:nvPr/>
          </p:nvSpPr>
          <p:spPr>
            <a:xfrm>
              <a:off x="3494981" y="4618274"/>
              <a:ext cx="2541060" cy="553998"/>
            </a:xfrm>
            <a:prstGeom prst="rect">
              <a:avLst/>
            </a:prstGeom>
            <a:noFill/>
          </p:spPr>
          <p:txBody>
            <a:bodyPr wrap="square">
              <a:noAutofit/>
            </a:bodyPr>
            <a:lstStyle/>
            <a:p>
              <a:pPr algn="ctr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8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</a:t>
              </a:r>
              <a:br>
                <a:rPr lang="zh-CN" altLang="en-US" sz="80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80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  <a:endParaRPr lang="zh-CN" altLang="en-US" sz="80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35" name="Rectangle 40"/>
            <p:cNvSpPr/>
            <p:nvPr/>
          </p:nvSpPr>
          <p:spPr>
            <a:xfrm>
              <a:off x="4211513" y="4345042"/>
              <a:ext cx="1107996" cy="27699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spcBef>
                  <a:spcPct val="0"/>
                </a:spcBef>
                <a:defRPr/>
              </a:pPr>
              <a:r>
                <a:rPr lang="zh-CN" altLang="en-US" sz="700" b="1">
                  <a:solidFill>
                    <a:schemeClr val="accent2"/>
                  </a:solidFill>
                </a:rPr>
                <a:t>标题文本预设</a:t>
              </a:r>
              <a:endParaRPr lang="zh-CN" altLang="en-US" sz="700" b="1">
                <a:solidFill>
                  <a:schemeClr val="accent2"/>
                </a:solidFill>
              </a:endParaRPr>
            </a:p>
          </p:txBody>
        </p:sp>
      </p:grpSp>
      <p:grpSp>
        <p:nvGrpSpPr>
          <p:cNvPr id="7" name="Group 9"/>
          <p:cNvGrpSpPr/>
          <p:nvPr/>
        </p:nvGrpSpPr>
        <p:grpSpPr>
          <a:xfrm>
            <a:off x="4607331" y="3047219"/>
            <a:ext cx="1497334" cy="487450"/>
            <a:chOff x="6155959" y="4345042"/>
            <a:chExt cx="2541060" cy="827230"/>
          </a:xfrm>
        </p:grpSpPr>
        <p:sp>
          <p:nvSpPr>
            <p:cNvPr id="32" name="TextBox 50"/>
            <p:cNvSpPr txBox="1"/>
            <p:nvPr/>
          </p:nvSpPr>
          <p:spPr>
            <a:xfrm>
              <a:off x="6155959" y="4618274"/>
              <a:ext cx="2541060" cy="553998"/>
            </a:xfrm>
            <a:prstGeom prst="rect">
              <a:avLst/>
            </a:prstGeom>
            <a:noFill/>
          </p:spPr>
          <p:txBody>
            <a:bodyPr wrap="square">
              <a:noAutofit/>
            </a:bodyPr>
            <a:lstStyle/>
            <a:p>
              <a:pPr algn="ctr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8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</a:t>
              </a:r>
              <a:br>
                <a:rPr lang="zh-CN" altLang="en-US" sz="80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80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  <a:endParaRPr lang="zh-CN" altLang="en-US" sz="80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33" name="Rectangle 51"/>
            <p:cNvSpPr/>
            <p:nvPr/>
          </p:nvSpPr>
          <p:spPr>
            <a:xfrm>
              <a:off x="6872491" y="4345042"/>
              <a:ext cx="1107996" cy="27699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spcBef>
                  <a:spcPct val="0"/>
                </a:spcBef>
                <a:defRPr/>
              </a:pPr>
              <a:r>
                <a:rPr lang="zh-CN" altLang="en-US" sz="700" b="1">
                  <a:solidFill>
                    <a:schemeClr val="accent3"/>
                  </a:solidFill>
                </a:rPr>
                <a:t>标题文本预设</a:t>
              </a:r>
              <a:endParaRPr lang="zh-CN" altLang="en-US" sz="700" b="1">
                <a:solidFill>
                  <a:schemeClr val="accent3"/>
                </a:solidFill>
              </a:endParaRPr>
            </a:p>
          </p:txBody>
        </p:sp>
      </p:grpSp>
      <p:grpSp>
        <p:nvGrpSpPr>
          <p:cNvPr id="8" name="Group 10"/>
          <p:cNvGrpSpPr/>
          <p:nvPr/>
        </p:nvGrpSpPr>
        <p:grpSpPr>
          <a:xfrm>
            <a:off x="6175328" y="3047219"/>
            <a:ext cx="1497334" cy="487450"/>
            <a:chOff x="8816938" y="4345042"/>
            <a:chExt cx="2541060" cy="827230"/>
          </a:xfrm>
        </p:grpSpPr>
        <p:sp>
          <p:nvSpPr>
            <p:cNvPr id="30" name="TextBox 75"/>
            <p:cNvSpPr txBox="1"/>
            <p:nvPr/>
          </p:nvSpPr>
          <p:spPr>
            <a:xfrm>
              <a:off x="8816938" y="4618274"/>
              <a:ext cx="2541060" cy="553998"/>
            </a:xfrm>
            <a:prstGeom prst="rect">
              <a:avLst/>
            </a:prstGeom>
            <a:noFill/>
          </p:spPr>
          <p:txBody>
            <a:bodyPr wrap="square">
              <a:noAutofit/>
            </a:bodyPr>
            <a:lstStyle/>
            <a:p>
              <a:pPr algn="ctr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8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</a:t>
              </a:r>
              <a:br>
                <a:rPr lang="zh-CN" altLang="en-US" sz="80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80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  <a:endParaRPr lang="zh-CN" altLang="en-US" sz="80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31" name="Rectangle 76"/>
            <p:cNvSpPr/>
            <p:nvPr/>
          </p:nvSpPr>
          <p:spPr>
            <a:xfrm>
              <a:off x="9533470" y="4345042"/>
              <a:ext cx="1107996" cy="276999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spcBef>
                  <a:spcPct val="0"/>
                </a:spcBef>
                <a:defRPr/>
              </a:pPr>
              <a:r>
                <a:rPr lang="zh-CN" altLang="en-US" sz="700" b="1" dirty="0">
                  <a:solidFill>
                    <a:schemeClr val="accent4"/>
                  </a:solidFill>
                </a:rPr>
                <a:t>标题文本预设</a:t>
              </a:r>
              <a:endParaRPr lang="zh-CN" altLang="en-US" sz="700" b="1" dirty="0">
                <a:solidFill>
                  <a:schemeClr val="accent4"/>
                </a:solidFill>
              </a:endParaRPr>
            </a:p>
          </p:txBody>
        </p:sp>
      </p:grpSp>
      <p:grpSp>
        <p:nvGrpSpPr>
          <p:cNvPr id="9" name="Group 6"/>
          <p:cNvGrpSpPr/>
          <p:nvPr/>
        </p:nvGrpSpPr>
        <p:grpSpPr>
          <a:xfrm>
            <a:off x="3337191" y="1475663"/>
            <a:ext cx="901620" cy="1498409"/>
            <a:chOff x="4000460" y="1448780"/>
            <a:chExt cx="1530100" cy="2542884"/>
          </a:xfrm>
        </p:grpSpPr>
        <p:grpSp>
          <p:nvGrpSpPr>
            <p:cNvPr id="24" name="Group 33"/>
            <p:cNvGrpSpPr/>
            <p:nvPr/>
          </p:nvGrpSpPr>
          <p:grpSpPr>
            <a:xfrm>
              <a:off x="4000460" y="1448780"/>
              <a:ext cx="1530100" cy="2542884"/>
              <a:chOff x="1143000" y="1352550"/>
              <a:chExt cx="1066800" cy="1772921"/>
            </a:xfrm>
          </p:grpSpPr>
          <p:grpSp>
            <p:nvGrpSpPr>
              <p:cNvPr id="26" name="Group 34"/>
              <p:cNvGrpSpPr/>
              <p:nvPr/>
            </p:nvGrpSpPr>
            <p:grpSpPr>
              <a:xfrm>
                <a:off x="1220656" y="1995170"/>
                <a:ext cx="911488" cy="1130301"/>
                <a:chOff x="1147877" y="1942143"/>
                <a:chExt cx="911488" cy="1130301"/>
              </a:xfrm>
            </p:grpSpPr>
            <p:sp>
              <p:nvSpPr>
                <p:cNvPr id="28" name="Arrow: Notched Right 36"/>
                <p:cNvSpPr/>
                <p:nvPr/>
              </p:nvSpPr>
              <p:spPr bwMode="auto">
                <a:xfrm rot="3952631" flipH="1">
                  <a:off x="1271327" y="2284405"/>
                  <a:ext cx="1130300" cy="445776"/>
                </a:xfrm>
                <a:prstGeom prst="notchedRightArrow">
                  <a:avLst>
                    <a:gd name="adj1" fmla="val 100000"/>
                    <a:gd name="adj2" fmla="val 58021"/>
                  </a:avLst>
                </a:prstGeom>
                <a:solidFill>
                  <a:schemeClr val="accent2"/>
                </a:solidFill>
                <a:ln w="19050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  <a:endParaRPr sz="2400"/>
                </a:p>
              </p:txBody>
            </p:sp>
            <p:sp>
              <p:nvSpPr>
                <p:cNvPr id="29" name="Arrow: Notched Right 37"/>
                <p:cNvSpPr/>
                <p:nvPr/>
              </p:nvSpPr>
              <p:spPr bwMode="auto">
                <a:xfrm rot="17647369">
                  <a:off x="805615" y="2284406"/>
                  <a:ext cx="1130300" cy="445776"/>
                </a:xfrm>
                <a:prstGeom prst="notchedRightArrow">
                  <a:avLst>
                    <a:gd name="adj1" fmla="val 100000"/>
                    <a:gd name="adj2" fmla="val 58021"/>
                  </a:avLst>
                </a:prstGeom>
                <a:solidFill>
                  <a:schemeClr val="accent2"/>
                </a:solidFill>
                <a:ln w="19050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  <a:endParaRPr sz="2400"/>
                </a:p>
              </p:txBody>
            </p:sp>
          </p:grpSp>
          <p:sp>
            <p:nvSpPr>
              <p:cNvPr id="27" name="Oval 35"/>
              <p:cNvSpPr/>
              <p:nvPr/>
            </p:nvSpPr>
            <p:spPr bwMode="auto">
              <a:xfrm>
                <a:off x="1143000" y="1352550"/>
                <a:ext cx="1066800" cy="106680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2"/>
                </a:solidFill>
                <a:round/>
              </a:ln>
            </p:spPr>
            <p:txBody>
              <a:bodyPr anchor="ctr"/>
              <a:lstStyle/>
              <a:p>
                <a:pPr algn="ctr"/>
                <a:endParaRPr sz="2400"/>
              </a:p>
            </p:txBody>
          </p:sp>
        </p:grpSp>
        <p:sp>
          <p:nvSpPr>
            <p:cNvPr id="25" name="Freeform: Shape 77"/>
            <p:cNvSpPr>
              <a:spLocks noChangeAspect="1"/>
            </p:cNvSpPr>
            <p:nvPr/>
          </p:nvSpPr>
          <p:spPr bwMode="auto">
            <a:xfrm>
              <a:off x="4379949" y="1838162"/>
              <a:ext cx="771123" cy="771123"/>
            </a:xfrm>
            <a:custGeom>
              <a:avLst/>
              <a:gdLst/>
              <a:ahLst/>
              <a:cxnLst>
                <a:cxn ang="0">
                  <a:pos x="68" y="34"/>
                </a:cxn>
                <a:cxn ang="0">
                  <a:pos x="34" y="68"/>
                </a:cxn>
                <a:cxn ang="0">
                  <a:pos x="0" y="34"/>
                </a:cxn>
                <a:cxn ang="0">
                  <a:pos x="34" y="0"/>
                </a:cxn>
                <a:cxn ang="0">
                  <a:pos x="68" y="34"/>
                </a:cxn>
                <a:cxn ang="0">
                  <a:pos x="66" y="34"/>
                </a:cxn>
                <a:cxn ang="0">
                  <a:pos x="34" y="1"/>
                </a:cxn>
                <a:cxn ang="0">
                  <a:pos x="1" y="34"/>
                </a:cxn>
                <a:cxn ang="0">
                  <a:pos x="34" y="66"/>
                </a:cxn>
                <a:cxn ang="0">
                  <a:pos x="66" y="34"/>
                </a:cxn>
                <a:cxn ang="0">
                  <a:pos x="7" y="22"/>
                </a:cxn>
                <a:cxn ang="0">
                  <a:pos x="21" y="60"/>
                </a:cxn>
                <a:cxn ang="0">
                  <a:pos x="5" y="34"/>
                </a:cxn>
                <a:cxn ang="0">
                  <a:pos x="7" y="22"/>
                </a:cxn>
                <a:cxn ang="0">
                  <a:pos x="51" y="42"/>
                </a:cxn>
                <a:cxn ang="0">
                  <a:pos x="48" y="51"/>
                </a:cxn>
                <a:cxn ang="0">
                  <a:pos x="38" y="20"/>
                </a:cxn>
                <a:cxn ang="0">
                  <a:pos x="41" y="20"/>
                </a:cxn>
                <a:cxn ang="0">
                  <a:pos x="41" y="17"/>
                </a:cxn>
                <a:cxn ang="0">
                  <a:pos x="33" y="18"/>
                </a:cxn>
                <a:cxn ang="0">
                  <a:pos x="25" y="17"/>
                </a:cxn>
                <a:cxn ang="0">
                  <a:pos x="25" y="20"/>
                </a:cxn>
                <a:cxn ang="0">
                  <a:pos x="28" y="20"/>
                </a:cxn>
                <a:cxn ang="0">
                  <a:pos x="33" y="32"/>
                </a:cxn>
                <a:cxn ang="0">
                  <a:pos x="27" y="52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19" y="17"/>
                </a:cxn>
                <a:cxn ang="0">
                  <a:pos x="11" y="18"/>
                </a:cxn>
                <a:cxn ang="0">
                  <a:pos x="9" y="18"/>
                </a:cxn>
                <a:cxn ang="0">
                  <a:pos x="34" y="5"/>
                </a:cxn>
                <a:cxn ang="0">
                  <a:pos x="53" y="12"/>
                </a:cxn>
                <a:cxn ang="0">
                  <a:pos x="53" y="12"/>
                </a:cxn>
                <a:cxn ang="0">
                  <a:pos x="48" y="17"/>
                </a:cxn>
                <a:cxn ang="0">
                  <a:pos x="51" y="24"/>
                </a:cxn>
                <a:cxn ang="0">
                  <a:pos x="53" y="32"/>
                </a:cxn>
                <a:cxn ang="0">
                  <a:pos x="51" y="42"/>
                </a:cxn>
                <a:cxn ang="0">
                  <a:pos x="43" y="61"/>
                </a:cxn>
                <a:cxn ang="0">
                  <a:pos x="43" y="61"/>
                </a:cxn>
                <a:cxn ang="0">
                  <a:pos x="34" y="63"/>
                </a:cxn>
                <a:cxn ang="0">
                  <a:pos x="26" y="62"/>
                </a:cxn>
                <a:cxn ang="0">
                  <a:pos x="34" y="36"/>
                </a:cxn>
                <a:cxn ang="0">
                  <a:pos x="43" y="61"/>
                </a:cxn>
                <a:cxn ang="0">
                  <a:pos x="63" y="34"/>
                </a:cxn>
                <a:cxn ang="0">
                  <a:pos x="48" y="59"/>
                </a:cxn>
                <a:cxn ang="0">
                  <a:pos x="57" y="33"/>
                </a:cxn>
                <a:cxn ang="0">
                  <a:pos x="60" y="23"/>
                </a:cxn>
                <a:cxn ang="0">
                  <a:pos x="59" y="20"/>
                </a:cxn>
                <a:cxn ang="0">
                  <a:pos x="63" y="34"/>
                </a:cxn>
              </a:cxnLst>
              <a:rect l="0" t="0" r="r" b="b"/>
              <a:pathLst>
                <a:path w="68" h="68">
                  <a:moveTo>
                    <a:pt x="68" y="34"/>
                  </a:moveTo>
                  <a:cubicBezTo>
                    <a:pt x="68" y="52"/>
                    <a:pt x="53" y="68"/>
                    <a:pt x="34" y="68"/>
                  </a:cubicBezTo>
                  <a:cubicBezTo>
                    <a:pt x="15" y="68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3" y="0"/>
                    <a:pt x="68" y="15"/>
                    <a:pt x="68" y="34"/>
                  </a:cubicBezTo>
                  <a:close/>
                  <a:moveTo>
                    <a:pt x="66" y="34"/>
                  </a:moveTo>
                  <a:cubicBezTo>
                    <a:pt x="66" y="16"/>
                    <a:pt x="52" y="1"/>
                    <a:pt x="34" y="1"/>
                  </a:cubicBezTo>
                  <a:cubicBezTo>
                    <a:pt x="16" y="1"/>
                    <a:pt x="1" y="16"/>
                    <a:pt x="1" y="34"/>
                  </a:cubicBezTo>
                  <a:cubicBezTo>
                    <a:pt x="1" y="52"/>
                    <a:pt x="16" y="66"/>
                    <a:pt x="34" y="66"/>
                  </a:cubicBezTo>
                  <a:cubicBezTo>
                    <a:pt x="52" y="66"/>
                    <a:pt x="66" y="52"/>
                    <a:pt x="66" y="34"/>
                  </a:cubicBezTo>
                  <a:close/>
                  <a:moveTo>
                    <a:pt x="7" y="22"/>
                  </a:moveTo>
                  <a:cubicBezTo>
                    <a:pt x="21" y="60"/>
                    <a:pt x="21" y="60"/>
                    <a:pt x="21" y="60"/>
                  </a:cubicBezTo>
                  <a:cubicBezTo>
                    <a:pt x="11" y="55"/>
                    <a:pt x="5" y="45"/>
                    <a:pt x="5" y="34"/>
                  </a:cubicBezTo>
                  <a:cubicBezTo>
                    <a:pt x="5" y="29"/>
                    <a:pt x="5" y="25"/>
                    <a:pt x="7" y="22"/>
                  </a:cubicBezTo>
                  <a:close/>
                  <a:moveTo>
                    <a:pt x="51" y="42"/>
                  </a:moveTo>
                  <a:cubicBezTo>
                    <a:pt x="48" y="51"/>
                    <a:pt x="48" y="51"/>
                    <a:pt x="48" y="51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8" y="20"/>
                    <a:pt x="40" y="20"/>
                    <a:pt x="41" y="20"/>
                  </a:cubicBezTo>
                  <a:cubicBezTo>
                    <a:pt x="43" y="20"/>
                    <a:pt x="43" y="17"/>
                    <a:pt x="41" y="17"/>
                  </a:cubicBezTo>
                  <a:cubicBezTo>
                    <a:pt x="36" y="18"/>
                    <a:pt x="33" y="18"/>
                    <a:pt x="33" y="18"/>
                  </a:cubicBezTo>
                  <a:cubicBezTo>
                    <a:pt x="33" y="18"/>
                    <a:pt x="30" y="18"/>
                    <a:pt x="25" y="17"/>
                  </a:cubicBezTo>
                  <a:cubicBezTo>
                    <a:pt x="24" y="17"/>
                    <a:pt x="24" y="20"/>
                    <a:pt x="25" y="20"/>
                  </a:cubicBezTo>
                  <a:cubicBezTo>
                    <a:pt x="27" y="20"/>
                    <a:pt x="28" y="20"/>
                    <a:pt x="28" y="20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0"/>
                    <a:pt x="18" y="20"/>
                    <a:pt x="19" y="20"/>
                  </a:cubicBezTo>
                  <a:cubicBezTo>
                    <a:pt x="21" y="20"/>
                    <a:pt x="21" y="17"/>
                    <a:pt x="19" y="17"/>
                  </a:cubicBezTo>
                  <a:cubicBezTo>
                    <a:pt x="14" y="18"/>
                    <a:pt x="11" y="18"/>
                    <a:pt x="11" y="18"/>
                  </a:cubicBezTo>
                  <a:cubicBezTo>
                    <a:pt x="11" y="18"/>
                    <a:pt x="10" y="18"/>
                    <a:pt x="9" y="18"/>
                  </a:cubicBezTo>
                  <a:cubicBezTo>
                    <a:pt x="15" y="10"/>
                    <a:pt x="24" y="5"/>
                    <a:pt x="34" y="5"/>
                  </a:cubicBezTo>
                  <a:cubicBezTo>
                    <a:pt x="41" y="5"/>
                    <a:pt x="48" y="7"/>
                    <a:pt x="53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0" y="12"/>
                    <a:pt x="48" y="15"/>
                    <a:pt x="48" y="17"/>
                  </a:cubicBezTo>
                  <a:cubicBezTo>
                    <a:pt x="48" y="20"/>
                    <a:pt x="50" y="22"/>
                    <a:pt x="51" y="24"/>
                  </a:cubicBezTo>
                  <a:cubicBezTo>
                    <a:pt x="52" y="26"/>
                    <a:pt x="53" y="29"/>
                    <a:pt x="53" y="32"/>
                  </a:cubicBezTo>
                  <a:cubicBezTo>
                    <a:pt x="53" y="35"/>
                    <a:pt x="52" y="38"/>
                    <a:pt x="51" y="42"/>
                  </a:cubicBezTo>
                  <a:close/>
                  <a:moveTo>
                    <a:pt x="43" y="61"/>
                  </a:moveTo>
                  <a:cubicBezTo>
                    <a:pt x="43" y="61"/>
                    <a:pt x="43" y="61"/>
                    <a:pt x="43" y="61"/>
                  </a:cubicBezTo>
                  <a:cubicBezTo>
                    <a:pt x="40" y="62"/>
                    <a:pt x="37" y="63"/>
                    <a:pt x="34" y="63"/>
                  </a:cubicBezTo>
                  <a:cubicBezTo>
                    <a:pt x="31" y="63"/>
                    <a:pt x="28" y="62"/>
                    <a:pt x="26" y="62"/>
                  </a:cubicBezTo>
                  <a:cubicBezTo>
                    <a:pt x="34" y="36"/>
                    <a:pt x="34" y="36"/>
                    <a:pt x="34" y="36"/>
                  </a:cubicBezTo>
                  <a:lnTo>
                    <a:pt x="43" y="61"/>
                  </a:lnTo>
                  <a:close/>
                  <a:moveTo>
                    <a:pt x="63" y="34"/>
                  </a:moveTo>
                  <a:cubicBezTo>
                    <a:pt x="63" y="44"/>
                    <a:pt x="57" y="54"/>
                    <a:pt x="48" y="59"/>
                  </a:cubicBezTo>
                  <a:cubicBezTo>
                    <a:pt x="57" y="33"/>
                    <a:pt x="57" y="33"/>
                    <a:pt x="57" y="33"/>
                  </a:cubicBezTo>
                  <a:cubicBezTo>
                    <a:pt x="59" y="29"/>
                    <a:pt x="60" y="26"/>
                    <a:pt x="60" y="23"/>
                  </a:cubicBezTo>
                  <a:cubicBezTo>
                    <a:pt x="60" y="22"/>
                    <a:pt x="60" y="21"/>
                    <a:pt x="59" y="20"/>
                  </a:cubicBezTo>
                  <a:cubicBezTo>
                    <a:pt x="62" y="24"/>
                    <a:pt x="63" y="29"/>
                    <a:pt x="63" y="34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  <a:endParaRPr sz="2400"/>
            </a:p>
          </p:txBody>
        </p:sp>
      </p:grpSp>
      <p:grpSp>
        <p:nvGrpSpPr>
          <p:cNvPr id="10" name="Group 7"/>
          <p:cNvGrpSpPr/>
          <p:nvPr/>
        </p:nvGrpSpPr>
        <p:grpSpPr>
          <a:xfrm>
            <a:off x="4905187" y="1475663"/>
            <a:ext cx="901620" cy="1498409"/>
            <a:chOff x="6661437" y="1448780"/>
            <a:chExt cx="1530100" cy="2542884"/>
          </a:xfrm>
        </p:grpSpPr>
        <p:grpSp>
          <p:nvGrpSpPr>
            <p:cNvPr id="18" name="Group 41"/>
            <p:cNvGrpSpPr/>
            <p:nvPr/>
          </p:nvGrpSpPr>
          <p:grpSpPr>
            <a:xfrm>
              <a:off x="6661437" y="1448780"/>
              <a:ext cx="1530100" cy="2542884"/>
              <a:chOff x="1143000" y="1352550"/>
              <a:chExt cx="1066800" cy="1772921"/>
            </a:xfrm>
          </p:grpSpPr>
          <p:grpSp>
            <p:nvGrpSpPr>
              <p:cNvPr id="20" name="Group 42"/>
              <p:cNvGrpSpPr/>
              <p:nvPr/>
            </p:nvGrpSpPr>
            <p:grpSpPr>
              <a:xfrm>
                <a:off x="1220656" y="1995170"/>
                <a:ext cx="911488" cy="1130301"/>
                <a:chOff x="1147877" y="1942143"/>
                <a:chExt cx="911488" cy="1130301"/>
              </a:xfrm>
            </p:grpSpPr>
            <p:sp>
              <p:nvSpPr>
                <p:cNvPr id="22" name="Arrow: Notched Right 44"/>
                <p:cNvSpPr/>
                <p:nvPr/>
              </p:nvSpPr>
              <p:spPr bwMode="auto">
                <a:xfrm rot="3952631" flipH="1">
                  <a:off x="1271327" y="2284405"/>
                  <a:ext cx="1130300" cy="445776"/>
                </a:xfrm>
                <a:prstGeom prst="notchedRightArrow">
                  <a:avLst>
                    <a:gd name="adj1" fmla="val 100000"/>
                    <a:gd name="adj2" fmla="val 58021"/>
                  </a:avLst>
                </a:prstGeom>
                <a:solidFill>
                  <a:schemeClr val="accent3"/>
                </a:solidFill>
                <a:ln w="19050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  <a:endParaRPr sz="2400"/>
                </a:p>
              </p:txBody>
            </p:sp>
            <p:sp>
              <p:nvSpPr>
                <p:cNvPr id="23" name="Arrow: Notched Right 47"/>
                <p:cNvSpPr/>
                <p:nvPr/>
              </p:nvSpPr>
              <p:spPr bwMode="auto">
                <a:xfrm rot="17647369">
                  <a:off x="805615" y="2284406"/>
                  <a:ext cx="1130300" cy="445776"/>
                </a:xfrm>
                <a:prstGeom prst="notchedRightArrow">
                  <a:avLst>
                    <a:gd name="adj1" fmla="val 100000"/>
                    <a:gd name="adj2" fmla="val 58021"/>
                  </a:avLst>
                </a:prstGeom>
                <a:solidFill>
                  <a:schemeClr val="accent3"/>
                </a:solidFill>
                <a:ln w="19050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  <a:endParaRPr sz="2400"/>
                </a:p>
              </p:txBody>
            </p:sp>
          </p:grpSp>
          <p:sp>
            <p:nvSpPr>
              <p:cNvPr id="21" name="Oval 43"/>
              <p:cNvSpPr/>
              <p:nvPr/>
            </p:nvSpPr>
            <p:spPr bwMode="auto">
              <a:xfrm>
                <a:off x="1143000" y="1352550"/>
                <a:ext cx="1066800" cy="106680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3"/>
                </a:solidFill>
                <a:round/>
              </a:ln>
            </p:spPr>
            <p:txBody>
              <a:bodyPr anchor="ctr"/>
              <a:lstStyle/>
              <a:p>
                <a:pPr algn="ctr"/>
                <a:endParaRPr sz="2400"/>
              </a:p>
            </p:txBody>
          </p:sp>
        </p:grpSp>
        <p:sp>
          <p:nvSpPr>
            <p:cNvPr id="19" name="Freeform: Shape 78"/>
            <p:cNvSpPr/>
            <p:nvPr/>
          </p:nvSpPr>
          <p:spPr bwMode="auto">
            <a:xfrm>
              <a:off x="7140179" y="1873076"/>
              <a:ext cx="572622" cy="701296"/>
            </a:xfrm>
            <a:custGeom>
              <a:avLst/>
              <a:gdLst/>
              <a:ahLst/>
              <a:cxnLst>
                <a:cxn ang="0">
                  <a:pos x="41" y="44"/>
                </a:cxn>
                <a:cxn ang="0">
                  <a:pos x="35" y="50"/>
                </a:cxn>
                <a:cxn ang="0">
                  <a:pos x="5" y="50"/>
                </a:cxn>
                <a:cxn ang="0">
                  <a:pos x="0" y="44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35" y="0"/>
                </a:cxn>
                <a:cxn ang="0">
                  <a:pos x="41" y="5"/>
                </a:cxn>
                <a:cxn ang="0">
                  <a:pos x="41" y="44"/>
                </a:cxn>
                <a:cxn ang="0">
                  <a:pos x="36" y="5"/>
                </a:cxn>
                <a:cxn ang="0">
                  <a:pos x="35" y="4"/>
                </a:cxn>
                <a:cxn ang="0">
                  <a:pos x="5" y="4"/>
                </a:cxn>
                <a:cxn ang="0">
                  <a:pos x="4" y="5"/>
                </a:cxn>
                <a:cxn ang="0">
                  <a:pos x="4" y="40"/>
                </a:cxn>
                <a:cxn ang="0">
                  <a:pos x="5" y="41"/>
                </a:cxn>
                <a:cxn ang="0">
                  <a:pos x="35" y="41"/>
                </a:cxn>
                <a:cxn ang="0">
                  <a:pos x="36" y="40"/>
                </a:cxn>
                <a:cxn ang="0">
                  <a:pos x="36" y="5"/>
                </a:cxn>
                <a:cxn ang="0">
                  <a:pos x="20" y="43"/>
                </a:cxn>
                <a:cxn ang="0">
                  <a:pos x="18" y="45"/>
                </a:cxn>
                <a:cxn ang="0">
                  <a:pos x="20" y="48"/>
                </a:cxn>
                <a:cxn ang="0">
                  <a:pos x="23" y="45"/>
                </a:cxn>
                <a:cxn ang="0">
                  <a:pos x="20" y="43"/>
                </a:cxn>
              </a:cxnLst>
              <a:rect l="0" t="0" r="r" b="b"/>
              <a:pathLst>
                <a:path w="41" h="50">
                  <a:moveTo>
                    <a:pt x="41" y="44"/>
                  </a:moveTo>
                  <a:cubicBezTo>
                    <a:pt x="41" y="47"/>
                    <a:pt x="38" y="50"/>
                    <a:pt x="35" y="50"/>
                  </a:cubicBezTo>
                  <a:cubicBezTo>
                    <a:pt x="5" y="50"/>
                    <a:pt x="5" y="50"/>
                    <a:pt x="5" y="50"/>
                  </a:cubicBezTo>
                  <a:cubicBezTo>
                    <a:pt x="2" y="50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8" y="0"/>
                    <a:pt x="41" y="2"/>
                    <a:pt x="41" y="5"/>
                  </a:cubicBezTo>
                  <a:lnTo>
                    <a:pt x="41" y="44"/>
                  </a:lnTo>
                  <a:close/>
                  <a:moveTo>
                    <a:pt x="36" y="5"/>
                  </a:moveTo>
                  <a:cubicBezTo>
                    <a:pt x="36" y="5"/>
                    <a:pt x="36" y="4"/>
                    <a:pt x="35" y="4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4" y="5"/>
                    <a:pt x="4" y="5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4" y="40"/>
                    <a:pt x="5" y="41"/>
                    <a:pt x="5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6" y="41"/>
                    <a:pt x="36" y="40"/>
                    <a:pt x="36" y="40"/>
                  </a:cubicBezTo>
                  <a:lnTo>
                    <a:pt x="36" y="5"/>
                  </a:lnTo>
                  <a:close/>
                  <a:moveTo>
                    <a:pt x="20" y="43"/>
                  </a:moveTo>
                  <a:cubicBezTo>
                    <a:pt x="19" y="43"/>
                    <a:pt x="18" y="44"/>
                    <a:pt x="18" y="45"/>
                  </a:cubicBezTo>
                  <a:cubicBezTo>
                    <a:pt x="18" y="46"/>
                    <a:pt x="19" y="48"/>
                    <a:pt x="20" y="48"/>
                  </a:cubicBezTo>
                  <a:cubicBezTo>
                    <a:pt x="22" y="48"/>
                    <a:pt x="23" y="46"/>
                    <a:pt x="23" y="45"/>
                  </a:cubicBezTo>
                  <a:cubicBezTo>
                    <a:pt x="23" y="44"/>
                    <a:pt x="22" y="43"/>
                    <a:pt x="20" y="43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  <a:endParaRPr sz="2400"/>
            </a:p>
          </p:txBody>
        </p:sp>
      </p:grpSp>
      <p:grpSp>
        <p:nvGrpSpPr>
          <p:cNvPr id="11" name="Group 8"/>
          <p:cNvGrpSpPr/>
          <p:nvPr/>
        </p:nvGrpSpPr>
        <p:grpSpPr>
          <a:xfrm>
            <a:off x="6473184" y="1475663"/>
            <a:ext cx="901620" cy="1498409"/>
            <a:chOff x="9322417" y="1448780"/>
            <a:chExt cx="1530100" cy="2542884"/>
          </a:xfrm>
        </p:grpSpPr>
        <p:grpSp>
          <p:nvGrpSpPr>
            <p:cNvPr id="12" name="Group 52"/>
            <p:cNvGrpSpPr/>
            <p:nvPr/>
          </p:nvGrpSpPr>
          <p:grpSpPr>
            <a:xfrm>
              <a:off x="9322417" y="1448780"/>
              <a:ext cx="1530100" cy="2542884"/>
              <a:chOff x="1143000" y="1352550"/>
              <a:chExt cx="1066800" cy="1772921"/>
            </a:xfrm>
          </p:grpSpPr>
          <p:grpSp>
            <p:nvGrpSpPr>
              <p:cNvPr id="14" name="Group 53"/>
              <p:cNvGrpSpPr/>
              <p:nvPr/>
            </p:nvGrpSpPr>
            <p:grpSpPr>
              <a:xfrm>
                <a:off x="1220656" y="1995170"/>
                <a:ext cx="911488" cy="1130301"/>
                <a:chOff x="1147877" y="1942143"/>
                <a:chExt cx="911488" cy="1130301"/>
              </a:xfrm>
            </p:grpSpPr>
            <p:sp>
              <p:nvSpPr>
                <p:cNvPr id="16" name="Arrow: Notched Right 55"/>
                <p:cNvSpPr/>
                <p:nvPr/>
              </p:nvSpPr>
              <p:spPr bwMode="auto">
                <a:xfrm rot="3952631" flipH="1">
                  <a:off x="1271327" y="2284405"/>
                  <a:ext cx="1130300" cy="445776"/>
                </a:xfrm>
                <a:prstGeom prst="notchedRightArrow">
                  <a:avLst>
                    <a:gd name="adj1" fmla="val 100000"/>
                    <a:gd name="adj2" fmla="val 58021"/>
                  </a:avLst>
                </a:prstGeom>
                <a:solidFill>
                  <a:schemeClr val="accent4"/>
                </a:solidFill>
                <a:ln w="19050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  <a:endParaRPr sz="2400"/>
                </a:p>
              </p:txBody>
            </p:sp>
            <p:sp>
              <p:nvSpPr>
                <p:cNvPr id="17" name="Arrow: Notched Right 63"/>
                <p:cNvSpPr/>
                <p:nvPr/>
              </p:nvSpPr>
              <p:spPr bwMode="auto">
                <a:xfrm rot="17647369">
                  <a:off x="805615" y="2284406"/>
                  <a:ext cx="1130300" cy="445776"/>
                </a:xfrm>
                <a:prstGeom prst="notchedRightArrow">
                  <a:avLst>
                    <a:gd name="adj1" fmla="val 100000"/>
                    <a:gd name="adj2" fmla="val 58021"/>
                  </a:avLst>
                </a:prstGeom>
                <a:solidFill>
                  <a:schemeClr val="accent4"/>
                </a:solidFill>
                <a:ln w="19050">
                  <a:noFill/>
                  <a:round/>
                </a:ln>
              </p:spPr>
              <p:txBody>
                <a:bodyPr anchor="ctr"/>
                <a:lstStyle/>
                <a:p>
                  <a:pPr algn="ctr"/>
                  <a:endParaRPr sz="2400"/>
                </a:p>
              </p:txBody>
            </p:sp>
          </p:grpSp>
          <p:sp>
            <p:nvSpPr>
              <p:cNvPr id="15" name="Oval 54"/>
              <p:cNvSpPr/>
              <p:nvPr/>
            </p:nvSpPr>
            <p:spPr bwMode="auto">
              <a:xfrm>
                <a:off x="1143000" y="1352550"/>
                <a:ext cx="1066800" cy="106680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4"/>
                </a:solidFill>
                <a:round/>
              </a:ln>
            </p:spPr>
            <p:txBody>
              <a:bodyPr anchor="ctr"/>
              <a:lstStyle/>
              <a:p>
                <a:pPr algn="ctr"/>
                <a:endParaRPr sz="2400"/>
              </a:p>
            </p:txBody>
          </p:sp>
        </p:grpSp>
        <p:sp>
          <p:nvSpPr>
            <p:cNvPr id="13" name="Freeform: Shape 79"/>
            <p:cNvSpPr>
              <a:spLocks noChangeAspect="1"/>
            </p:cNvSpPr>
            <p:nvPr/>
          </p:nvSpPr>
          <p:spPr bwMode="auto">
            <a:xfrm>
              <a:off x="9709845" y="1939310"/>
              <a:ext cx="755247" cy="568829"/>
            </a:xfrm>
            <a:custGeom>
              <a:avLst/>
              <a:gdLst/>
              <a:ahLst/>
              <a:cxnLst>
                <a:cxn ang="0">
                  <a:pos x="158" y="119"/>
                </a:cxn>
                <a:cxn ang="0">
                  <a:pos x="0" y="119"/>
                </a:cxn>
                <a:cxn ang="0">
                  <a:pos x="0" y="0"/>
                </a:cxn>
                <a:cxn ang="0">
                  <a:pos x="8" y="0"/>
                </a:cxn>
                <a:cxn ang="0">
                  <a:pos x="8" y="108"/>
                </a:cxn>
                <a:cxn ang="0">
                  <a:pos x="158" y="108"/>
                </a:cxn>
                <a:cxn ang="0">
                  <a:pos x="158" y="119"/>
                </a:cxn>
                <a:cxn ang="0">
                  <a:pos x="147" y="98"/>
                </a:cxn>
                <a:cxn ang="0">
                  <a:pos x="19" y="98"/>
                </a:cxn>
                <a:cxn ang="0">
                  <a:pos x="19" y="54"/>
                </a:cxn>
                <a:cxn ang="0">
                  <a:pos x="54" y="9"/>
                </a:cxn>
                <a:cxn ang="0">
                  <a:pos x="97" y="54"/>
                </a:cxn>
                <a:cxn ang="0">
                  <a:pos x="127" y="28"/>
                </a:cxn>
                <a:cxn ang="0">
                  <a:pos x="147" y="98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8" y="0"/>
                  </a:lnTo>
                  <a:lnTo>
                    <a:pt x="8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147" y="98"/>
                  </a:moveTo>
                  <a:lnTo>
                    <a:pt x="19" y="98"/>
                  </a:lnTo>
                  <a:lnTo>
                    <a:pt x="19" y="54"/>
                  </a:lnTo>
                  <a:lnTo>
                    <a:pt x="54" y="9"/>
                  </a:lnTo>
                  <a:lnTo>
                    <a:pt x="97" y="54"/>
                  </a:lnTo>
                  <a:lnTo>
                    <a:pt x="127" y="28"/>
                  </a:lnTo>
                  <a:lnTo>
                    <a:pt x="147" y="98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  <a:endParaRPr sz="2400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903596" y="78882"/>
            <a:ext cx="2830204" cy="577365"/>
            <a:chOff x="4086600" y="361949"/>
            <a:chExt cx="3915665" cy="577365"/>
          </a:xfrm>
        </p:grpSpPr>
        <p:sp>
          <p:nvSpPr>
            <p:cNvPr id="45" name="矩形 44"/>
            <p:cNvSpPr/>
            <p:nvPr/>
          </p:nvSpPr>
          <p:spPr>
            <a:xfrm>
              <a:off x="4732879" y="662315"/>
              <a:ext cx="262310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rgbClr val="FFA100"/>
                  </a:solidFill>
                  <a:latin typeface="+mj-ea"/>
                  <a:ea typeface="+mj-ea"/>
                </a:rPr>
                <a:t>Click here to add a title</a:t>
              </a:r>
              <a:endParaRPr lang="zh-CN" altLang="en-US" sz="1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4086600" y="361949"/>
              <a:ext cx="391566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b="1" dirty="0">
                  <a:solidFill>
                    <a:srgbClr val="FFA100"/>
                  </a:solidFill>
                  <a:latin typeface="+mj-ea"/>
                  <a:ea typeface="+mj-ea"/>
                </a:rPr>
                <a:t>点击此处添加标题</a:t>
              </a:r>
              <a:endParaRPr lang="zh-CN" altLang="en-US" sz="2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47" name="文本框 46"/>
          <p:cNvSpPr txBox="1"/>
          <p:nvPr/>
        </p:nvSpPr>
        <p:spPr>
          <a:xfrm>
            <a:off x="353930" y="69357"/>
            <a:ext cx="700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500">
        <p:random/>
      </p:transition>
    </mc:Choice>
    <mc:Fallback>
      <p:transition spd="slow" advTm="45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/>
          <p:cNvSpPr/>
          <p:nvPr/>
        </p:nvSpPr>
        <p:spPr>
          <a:xfrm>
            <a:off x="3467879" y="1428091"/>
            <a:ext cx="1085223" cy="1085223"/>
          </a:xfrm>
          <a:custGeom>
            <a:avLst/>
            <a:gdLst>
              <a:gd name="connsiteX0" fmla="*/ 0 w 1759712"/>
              <a:gd name="connsiteY0" fmla="*/ 1759712 h 1759712"/>
              <a:gd name="connsiteX1" fmla="*/ 515410 w 1759712"/>
              <a:gd name="connsiteY1" fmla="*/ 515408 h 1759712"/>
              <a:gd name="connsiteX2" fmla="*/ 1759716 w 1759712"/>
              <a:gd name="connsiteY2" fmla="*/ 2 h 1759712"/>
              <a:gd name="connsiteX3" fmla="*/ 1759712 w 1759712"/>
              <a:gd name="connsiteY3" fmla="*/ 1759712 h 1759712"/>
              <a:gd name="connsiteX4" fmla="*/ 0 w 1759712"/>
              <a:gd name="connsiteY4" fmla="*/ 1759712 h 1759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9712" h="1759712">
                <a:moveTo>
                  <a:pt x="0" y="1759712"/>
                </a:moveTo>
                <a:cubicBezTo>
                  <a:pt x="1" y="1293007"/>
                  <a:pt x="185399" y="845418"/>
                  <a:pt x="515410" y="515408"/>
                </a:cubicBezTo>
                <a:cubicBezTo>
                  <a:pt x="845421" y="185398"/>
                  <a:pt x="1293011" y="1"/>
                  <a:pt x="1759716" y="2"/>
                </a:cubicBezTo>
                <a:cubicBezTo>
                  <a:pt x="1759715" y="586572"/>
                  <a:pt x="1759713" y="1173142"/>
                  <a:pt x="1759712" y="1759712"/>
                </a:cubicBezTo>
                <a:lnTo>
                  <a:pt x="0" y="17597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5" name="Freeform: Shape 4"/>
          <p:cNvSpPr/>
          <p:nvPr/>
        </p:nvSpPr>
        <p:spPr>
          <a:xfrm>
            <a:off x="4603227" y="1428091"/>
            <a:ext cx="1085223" cy="1085223"/>
          </a:xfrm>
          <a:custGeom>
            <a:avLst/>
            <a:gdLst>
              <a:gd name="connsiteX0" fmla="*/ 0 w 1759712"/>
              <a:gd name="connsiteY0" fmla="*/ 1759712 h 1759712"/>
              <a:gd name="connsiteX1" fmla="*/ 515410 w 1759712"/>
              <a:gd name="connsiteY1" fmla="*/ 515408 h 1759712"/>
              <a:gd name="connsiteX2" fmla="*/ 1759716 w 1759712"/>
              <a:gd name="connsiteY2" fmla="*/ 2 h 1759712"/>
              <a:gd name="connsiteX3" fmla="*/ 1759712 w 1759712"/>
              <a:gd name="connsiteY3" fmla="*/ 1759712 h 1759712"/>
              <a:gd name="connsiteX4" fmla="*/ 0 w 1759712"/>
              <a:gd name="connsiteY4" fmla="*/ 1759712 h 1759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9712" h="1759712">
                <a:moveTo>
                  <a:pt x="0" y="0"/>
                </a:moveTo>
                <a:cubicBezTo>
                  <a:pt x="466705" y="1"/>
                  <a:pt x="914294" y="185399"/>
                  <a:pt x="1244304" y="515410"/>
                </a:cubicBezTo>
                <a:cubicBezTo>
                  <a:pt x="1574314" y="845421"/>
                  <a:pt x="1759711" y="1293011"/>
                  <a:pt x="1759710" y="1759716"/>
                </a:cubicBezTo>
                <a:cubicBezTo>
                  <a:pt x="1173140" y="1759715"/>
                  <a:pt x="586570" y="1759713"/>
                  <a:pt x="0" y="1759712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6" name="Freeform: Shape 5"/>
          <p:cNvSpPr/>
          <p:nvPr/>
        </p:nvSpPr>
        <p:spPr>
          <a:xfrm>
            <a:off x="4603227" y="2563438"/>
            <a:ext cx="1085223" cy="1085224"/>
          </a:xfrm>
          <a:custGeom>
            <a:avLst/>
            <a:gdLst>
              <a:gd name="connsiteX0" fmla="*/ 0 w 1759712"/>
              <a:gd name="connsiteY0" fmla="*/ 1759712 h 1759712"/>
              <a:gd name="connsiteX1" fmla="*/ 515410 w 1759712"/>
              <a:gd name="connsiteY1" fmla="*/ 515408 h 1759712"/>
              <a:gd name="connsiteX2" fmla="*/ 1759716 w 1759712"/>
              <a:gd name="connsiteY2" fmla="*/ 2 h 1759712"/>
              <a:gd name="connsiteX3" fmla="*/ 1759712 w 1759712"/>
              <a:gd name="connsiteY3" fmla="*/ 1759712 h 1759712"/>
              <a:gd name="connsiteX4" fmla="*/ 0 w 1759712"/>
              <a:gd name="connsiteY4" fmla="*/ 1759712 h 1759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9712" h="1759712">
                <a:moveTo>
                  <a:pt x="1759712" y="0"/>
                </a:moveTo>
                <a:cubicBezTo>
                  <a:pt x="1759711" y="466705"/>
                  <a:pt x="1574313" y="914294"/>
                  <a:pt x="1244302" y="1244304"/>
                </a:cubicBezTo>
                <a:cubicBezTo>
                  <a:pt x="914291" y="1574314"/>
                  <a:pt x="466701" y="1759711"/>
                  <a:pt x="-3" y="1759710"/>
                </a:cubicBezTo>
                <a:cubicBezTo>
                  <a:pt x="-2" y="1173140"/>
                  <a:pt x="0" y="586570"/>
                  <a:pt x="0" y="0"/>
                </a:cubicBezTo>
                <a:lnTo>
                  <a:pt x="1759712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7" name="Freeform: Shape 6"/>
          <p:cNvSpPr/>
          <p:nvPr/>
        </p:nvSpPr>
        <p:spPr>
          <a:xfrm>
            <a:off x="3467879" y="2563440"/>
            <a:ext cx="1085223" cy="1085223"/>
          </a:xfrm>
          <a:custGeom>
            <a:avLst/>
            <a:gdLst>
              <a:gd name="connsiteX0" fmla="*/ 0 w 1759712"/>
              <a:gd name="connsiteY0" fmla="*/ 1759712 h 1759712"/>
              <a:gd name="connsiteX1" fmla="*/ 515410 w 1759712"/>
              <a:gd name="connsiteY1" fmla="*/ 515408 h 1759712"/>
              <a:gd name="connsiteX2" fmla="*/ 1759716 w 1759712"/>
              <a:gd name="connsiteY2" fmla="*/ 2 h 1759712"/>
              <a:gd name="connsiteX3" fmla="*/ 1759712 w 1759712"/>
              <a:gd name="connsiteY3" fmla="*/ 1759712 h 1759712"/>
              <a:gd name="connsiteX4" fmla="*/ 0 w 1759712"/>
              <a:gd name="connsiteY4" fmla="*/ 1759712 h 1759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9712" h="1759712">
                <a:moveTo>
                  <a:pt x="1759712" y="1759712"/>
                </a:moveTo>
                <a:cubicBezTo>
                  <a:pt x="1293007" y="1759711"/>
                  <a:pt x="845418" y="1574313"/>
                  <a:pt x="515408" y="1244302"/>
                </a:cubicBezTo>
                <a:cubicBezTo>
                  <a:pt x="185398" y="914291"/>
                  <a:pt x="1" y="466701"/>
                  <a:pt x="2" y="-4"/>
                </a:cubicBezTo>
                <a:cubicBezTo>
                  <a:pt x="586572" y="-3"/>
                  <a:pt x="1173142" y="-1"/>
                  <a:pt x="1759712" y="0"/>
                </a:cubicBezTo>
                <a:lnTo>
                  <a:pt x="1759712" y="175971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grpSp>
        <p:nvGrpSpPr>
          <p:cNvPr id="12" name="Group 17"/>
          <p:cNvGrpSpPr/>
          <p:nvPr/>
        </p:nvGrpSpPr>
        <p:grpSpPr>
          <a:xfrm>
            <a:off x="5734130" y="3391057"/>
            <a:ext cx="1732777" cy="369020"/>
            <a:chOff x="8169854" y="5253803"/>
            <a:chExt cx="3034926" cy="646331"/>
          </a:xfrm>
        </p:grpSpPr>
        <p:sp>
          <p:nvSpPr>
            <p:cNvPr id="30" name="TextBox 12"/>
            <p:cNvSpPr txBox="1"/>
            <p:nvPr/>
          </p:nvSpPr>
          <p:spPr>
            <a:xfrm>
              <a:off x="8169854" y="5438469"/>
              <a:ext cx="3034926" cy="461665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77500" lnSpcReduction="20000"/>
            </a:bodyPr>
            <a:lstStyle/>
            <a:p>
              <a:pPr defTabSz="1218565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  <a:endParaRPr lang="zh-CN" altLang="en-US" sz="100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31" name="Rectangle 13"/>
            <p:cNvSpPr/>
            <p:nvPr/>
          </p:nvSpPr>
          <p:spPr>
            <a:xfrm>
              <a:off x="8169854" y="5253803"/>
              <a:ext cx="3034926" cy="184666"/>
            </a:xfrm>
            <a:prstGeom prst="rect">
              <a:avLst/>
            </a:prstGeom>
          </p:spPr>
          <p:txBody>
            <a:bodyPr wrap="none" lIns="0" tIns="0" rIns="0" bIns="0">
              <a:normAutofit fontScale="70000" lnSpcReduction="20000"/>
            </a:bodyPr>
            <a:lstStyle/>
            <a:p>
              <a:r>
                <a:rPr lang="zh-CN" altLang="en-US" sz="1200" b="1">
                  <a:solidFill>
                    <a:schemeClr val="accent6"/>
                  </a:solidFill>
                </a:rPr>
                <a:t>标题文本预设</a:t>
              </a:r>
              <a:endParaRPr lang="zh-CN" altLang="en-US" sz="1200" b="1">
                <a:solidFill>
                  <a:schemeClr val="accent6"/>
                </a:solidFill>
              </a:endParaRPr>
            </a:p>
          </p:txBody>
        </p:sp>
      </p:grpSp>
      <p:grpSp>
        <p:nvGrpSpPr>
          <p:cNvPr id="13" name="Group 20"/>
          <p:cNvGrpSpPr/>
          <p:nvPr/>
        </p:nvGrpSpPr>
        <p:grpSpPr>
          <a:xfrm>
            <a:off x="5734130" y="1396553"/>
            <a:ext cx="1732777" cy="369020"/>
            <a:chOff x="8169854" y="1760466"/>
            <a:chExt cx="3034926" cy="646331"/>
          </a:xfrm>
        </p:grpSpPr>
        <p:sp>
          <p:nvSpPr>
            <p:cNvPr id="28" name="TextBox 15"/>
            <p:cNvSpPr txBox="1"/>
            <p:nvPr/>
          </p:nvSpPr>
          <p:spPr>
            <a:xfrm>
              <a:off x="8169854" y="1945132"/>
              <a:ext cx="3034926" cy="461665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77500" lnSpcReduction="20000"/>
            </a:bodyPr>
            <a:lstStyle/>
            <a:p>
              <a:pPr defTabSz="1218565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  <a:endParaRPr lang="zh-CN" altLang="en-US" sz="100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29" name="Rectangle 16"/>
            <p:cNvSpPr/>
            <p:nvPr/>
          </p:nvSpPr>
          <p:spPr>
            <a:xfrm>
              <a:off x="8169854" y="1760466"/>
              <a:ext cx="3034926" cy="184666"/>
            </a:xfrm>
            <a:prstGeom prst="rect">
              <a:avLst/>
            </a:prstGeom>
          </p:spPr>
          <p:txBody>
            <a:bodyPr wrap="none" lIns="0" tIns="0" rIns="0" bIns="0">
              <a:normAutofit fontScale="70000" lnSpcReduction="20000"/>
            </a:bodyPr>
            <a:lstStyle/>
            <a:p>
              <a:r>
                <a:rPr lang="zh-CN" altLang="en-US" sz="1200" b="1">
                  <a:solidFill>
                    <a:schemeClr val="accent2"/>
                  </a:solidFill>
                </a:rPr>
                <a:t>标题文本预设</a:t>
              </a:r>
              <a:endParaRPr lang="zh-CN" altLang="en-US" sz="1200" b="1">
                <a:solidFill>
                  <a:schemeClr val="accent2"/>
                </a:solidFill>
              </a:endParaRPr>
            </a:p>
          </p:txBody>
        </p:sp>
      </p:grpSp>
      <p:grpSp>
        <p:nvGrpSpPr>
          <p:cNvPr id="14" name="Group 11"/>
          <p:cNvGrpSpPr/>
          <p:nvPr/>
        </p:nvGrpSpPr>
        <p:grpSpPr>
          <a:xfrm>
            <a:off x="1677093" y="1396555"/>
            <a:ext cx="1732777" cy="369020"/>
            <a:chOff x="1064030" y="1760470"/>
            <a:chExt cx="3034926" cy="646331"/>
          </a:xfrm>
        </p:grpSpPr>
        <p:sp>
          <p:nvSpPr>
            <p:cNvPr id="26" name="TextBox 18"/>
            <p:cNvSpPr txBox="1"/>
            <p:nvPr/>
          </p:nvSpPr>
          <p:spPr>
            <a:xfrm>
              <a:off x="1064030" y="1945136"/>
              <a:ext cx="3034926" cy="461665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77500" lnSpcReduction="20000"/>
            </a:bodyPr>
            <a:lstStyle/>
            <a:p>
              <a:pPr algn="r" defTabSz="1218565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  <a:endParaRPr lang="zh-CN" altLang="en-US" sz="10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27" name="Rectangle 19"/>
            <p:cNvSpPr/>
            <p:nvPr/>
          </p:nvSpPr>
          <p:spPr>
            <a:xfrm>
              <a:off x="1064030" y="1760470"/>
              <a:ext cx="3034926" cy="184666"/>
            </a:xfrm>
            <a:prstGeom prst="rect">
              <a:avLst/>
            </a:prstGeom>
          </p:spPr>
          <p:txBody>
            <a:bodyPr wrap="none" lIns="0" tIns="0" rIns="0" bIns="0">
              <a:normAutofit fontScale="70000" lnSpcReduction="20000"/>
            </a:bodyPr>
            <a:lstStyle/>
            <a:p>
              <a:pPr algn="r"/>
              <a:r>
                <a:rPr lang="zh-CN" altLang="en-US" sz="1200" b="1">
                  <a:solidFill>
                    <a:schemeClr val="accent1"/>
                  </a:solidFill>
                </a:rPr>
                <a:t>标题文本预设</a:t>
              </a:r>
              <a:endParaRPr lang="zh-CN" altLang="en-US" sz="12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1677093" y="3391055"/>
            <a:ext cx="1732777" cy="369020"/>
            <a:chOff x="1064030" y="5253799"/>
            <a:chExt cx="3034926" cy="646331"/>
          </a:xfrm>
        </p:grpSpPr>
        <p:sp>
          <p:nvSpPr>
            <p:cNvPr id="24" name="TextBox 21"/>
            <p:cNvSpPr txBox="1"/>
            <p:nvPr/>
          </p:nvSpPr>
          <p:spPr>
            <a:xfrm>
              <a:off x="1064030" y="5438465"/>
              <a:ext cx="3034926" cy="461665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77500" lnSpcReduction="20000"/>
            </a:bodyPr>
            <a:lstStyle/>
            <a:p>
              <a:pPr algn="r" defTabSz="1218565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  <a:endParaRPr lang="zh-CN" altLang="en-US" sz="100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25" name="Rectangle 22"/>
            <p:cNvSpPr/>
            <p:nvPr/>
          </p:nvSpPr>
          <p:spPr>
            <a:xfrm>
              <a:off x="1064030" y="5253799"/>
              <a:ext cx="3034926" cy="184666"/>
            </a:xfrm>
            <a:prstGeom prst="rect">
              <a:avLst/>
            </a:prstGeom>
          </p:spPr>
          <p:txBody>
            <a:bodyPr wrap="none" lIns="0" tIns="0" rIns="0" bIns="0">
              <a:normAutofit fontScale="70000" lnSpcReduction="20000"/>
            </a:bodyPr>
            <a:lstStyle/>
            <a:p>
              <a:pPr algn="r"/>
              <a:r>
                <a:rPr lang="zh-CN" altLang="en-US" sz="1200" b="1">
                  <a:solidFill>
                    <a:schemeClr val="accent3"/>
                  </a:solidFill>
                </a:rPr>
                <a:t>标题文本预设</a:t>
              </a:r>
              <a:endParaRPr lang="zh-CN" altLang="en-US" sz="1200" b="1">
                <a:solidFill>
                  <a:schemeClr val="accent3"/>
                </a:solidFill>
              </a:endParaRPr>
            </a:p>
          </p:txBody>
        </p:sp>
      </p:grpSp>
      <p:cxnSp>
        <p:nvCxnSpPr>
          <p:cNvPr id="16" name="Straight Connector 23"/>
          <p:cNvCxnSpPr/>
          <p:nvPr/>
        </p:nvCxnSpPr>
        <p:spPr>
          <a:xfrm flipH="1" flipV="1">
            <a:off x="3541432" y="1557517"/>
            <a:ext cx="181983" cy="164889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24"/>
          <p:cNvCxnSpPr/>
          <p:nvPr/>
        </p:nvCxnSpPr>
        <p:spPr>
          <a:xfrm flipV="1">
            <a:off x="5427152" y="1543674"/>
            <a:ext cx="181983" cy="167681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25"/>
          <p:cNvCxnSpPr/>
          <p:nvPr/>
        </p:nvCxnSpPr>
        <p:spPr>
          <a:xfrm flipH="1">
            <a:off x="3541432" y="3341685"/>
            <a:ext cx="181983" cy="164889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26"/>
          <p:cNvCxnSpPr/>
          <p:nvPr/>
        </p:nvCxnSpPr>
        <p:spPr>
          <a:xfrm>
            <a:off x="5427152" y="3341685"/>
            <a:ext cx="181983" cy="167681"/>
          </a:xfrm>
          <a:prstGeom prst="line">
            <a:avLst/>
          </a:prstGeom>
          <a:ln w="19050" cap="rnd">
            <a:solidFill>
              <a:schemeClr val="accent6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组合 36"/>
          <p:cNvGrpSpPr/>
          <p:nvPr/>
        </p:nvGrpSpPr>
        <p:grpSpPr>
          <a:xfrm>
            <a:off x="3822679" y="1780501"/>
            <a:ext cx="686637" cy="686637"/>
            <a:chOff x="3822679" y="1780501"/>
            <a:chExt cx="686637" cy="686637"/>
          </a:xfrm>
        </p:grpSpPr>
        <p:sp>
          <p:nvSpPr>
            <p:cNvPr id="8" name="Teardrop 7"/>
            <p:cNvSpPr/>
            <p:nvPr/>
          </p:nvSpPr>
          <p:spPr>
            <a:xfrm rot="5400000">
              <a:off x="3822679" y="1780501"/>
              <a:ext cx="686637" cy="686637"/>
            </a:xfrm>
            <a:prstGeom prst="teardrop">
              <a:avLst>
                <a:gd name="adj" fmla="val 112833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20" name="Freeform: Shape 27"/>
            <p:cNvSpPr/>
            <p:nvPr/>
          </p:nvSpPr>
          <p:spPr bwMode="auto">
            <a:xfrm>
              <a:off x="4067680" y="1938360"/>
              <a:ext cx="227161" cy="426697"/>
            </a:xfrm>
            <a:custGeom>
              <a:avLst/>
              <a:gdLst/>
              <a:ahLst/>
              <a:cxnLst>
                <a:cxn ang="0">
                  <a:pos x="21" y="57"/>
                </a:cxn>
                <a:cxn ang="0">
                  <a:pos x="21" y="63"/>
                </a:cxn>
                <a:cxn ang="0">
                  <a:pos x="20" y="64"/>
                </a:cxn>
                <a:cxn ang="0">
                  <a:pos x="15" y="64"/>
                </a:cxn>
                <a:cxn ang="0">
                  <a:pos x="14" y="63"/>
                </a:cxn>
                <a:cxn ang="0">
                  <a:pos x="14" y="57"/>
                </a:cxn>
                <a:cxn ang="0">
                  <a:pos x="1" y="50"/>
                </a:cxn>
                <a:cxn ang="0">
                  <a:pos x="1" y="49"/>
                </a:cxn>
                <a:cxn ang="0">
                  <a:pos x="4" y="44"/>
                </a:cxn>
                <a:cxn ang="0">
                  <a:pos x="5" y="43"/>
                </a:cxn>
                <a:cxn ang="0">
                  <a:pos x="6" y="44"/>
                </a:cxn>
                <a:cxn ang="0">
                  <a:pos x="17" y="49"/>
                </a:cxn>
                <a:cxn ang="0">
                  <a:pos x="25" y="43"/>
                </a:cxn>
                <a:cxn ang="0">
                  <a:pos x="16" y="36"/>
                </a:cxn>
                <a:cxn ang="0">
                  <a:pos x="1" y="21"/>
                </a:cxn>
                <a:cxn ang="0">
                  <a:pos x="14" y="8"/>
                </a:cxn>
                <a:cxn ang="0">
                  <a:pos x="14" y="1"/>
                </a:cxn>
                <a:cxn ang="0">
                  <a:pos x="15" y="0"/>
                </a:cxn>
                <a:cxn ang="0">
                  <a:pos x="20" y="0"/>
                </a:cxn>
                <a:cxn ang="0">
                  <a:pos x="21" y="1"/>
                </a:cxn>
                <a:cxn ang="0">
                  <a:pos x="21" y="7"/>
                </a:cxn>
                <a:cxn ang="0">
                  <a:pos x="32" y="12"/>
                </a:cxn>
                <a:cxn ang="0">
                  <a:pos x="32" y="14"/>
                </a:cxn>
                <a:cxn ang="0">
                  <a:pos x="29" y="19"/>
                </a:cxn>
                <a:cxn ang="0">
                  <a:pos x="29" y="19"/>
                </a:cxn>
                <a:cxn ang="0">
                  <a:pos x="28" y="19"/>
                </a:cxn>
                <a:cxn ang="0">
                  <a:pos x="18" y="15"/>
                </a:cxn>
                <a:cxn ang="0">
                  <a:pos x="10" y="21"/>
                </a:cxn>
                <a:cxn ang="0">
                  <a:pos x="20" y="28"/>
                </a:cxn>
                <a:cxn ang="0">
                  <a:pos x="34" y="42"/>
                </a:cxn>
                <a:cxn ang="0">
                  <a:pos x="21" y="57"/>
                </a:cxn>
              </a:cxnLst>
              <a:rect l="0" t="0" r="r" b="b"/>
              <a:pathLst>
                <a:path w="34" h="64">
                  <a:moveTo>
                    <a:pt x="21" y="57"/>
                  </a:moveTo>
                  <a:cubicBezTo>
                    <a:pt x="21" y="63"/>
                    <a:pt x="21" y="63"/>
                    <a:pt x="21" y="63"/>
                  </a:cubicBezTo>
                  <a:cubicBezTo>
                    <a:pt x="21" y="63"/>
                    <a:pt x="20" y="64"/>
                    <a:pt x="20" y="64"/>
                  </a:cubicBezTo>
                  <a:cubicBezTo>
                    <a:pt x="15" y="64"/>
                    <a:pt x="15" y="64"/>
                    <a:pt x="15" y="64"/>
                  </a:cubicBezTo>
                  <a:cubicBezTo>
                    <a:pt x="14" y="64"/>
                    <a:pt x="14" y="63"/>
                    <a:pt x="14" y="63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5" y="55"/>
                    <a:pt x="1" y="50"/>
                    <a:pt x="1" y="50"/>
                  </a:cubicBezTo>
                  <a:cubicBezTo>
                    <a:pt x="0" y="50"/>
                    <a:pt x="0" y="49"/>
                    <a:pt x="1" y="49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4"/>
                    <a:pt x="5" y="43"/>
                    <a:pt x="5" y="43"/>
                  </a:cubicBezTo>
                  <a:cubicBezTo>
                    <a:pt x="5" y="43"/>
                    <a:pt x="6" y="44"/>
                    <a:pt x="6" y="44"/>
                  </a:cubicBezTo>
                  <a:cubicBezTo>
                    <a:pt x="6" y="44"/>
                    <a:pt x="11" y="49"/>
                    <a:pt x="17" y="49"/>
                  </a:cubicBezTo>
                  <a:cubicBezTo>
                    <a:pt x="21" y="49"/>
                    <a:pt x="25" y="47"/>
                    <a:pt x="25" y="43"/>
                  </a:cubicBezTo>
                  <a:cubicBezTo>
                    <a:pt x="25" y="39"/>
                    <a:pt x="20" y="38"/>
                    <a:pt x="16" y="36"/>
                  </a:cubicBezTo>
                  <a:cubicBezTo>
                    <a:pt x="9" y="33"/>
                    <a:pt x="1" y="30"/>
                    <a:pt x="1" y="21"/>
                  </a:cubicBezTo>
                  <a:cubicBezTo>
                    <a:pt x="1" y="14"/>
                    <a:pt x="6" y="9"/>
                    <a:pt x="14" y="8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0"/>
                    <a:pt x="14" y="0"/>
                    <a:pt x="15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1" y="0"/>
                    <a:pt x="21" y="1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8" y="8"/>
                    <a:pt x="32" y="12"/>
                    <a:pt x="32" y="12"/>
                  </a:cubicBezTo>
                  <a:cubicBezTo>
                    <a:pt x="33" y="13"/>
                    <a:pt x="33" y="13"/>
                    <a:pt x="32" y="14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8" y="19"/>
                    <a:pt x="28" y="19"/>
                    <a:pt x="28" y="19"/>
                  </a:cubicBezTo>
                  <a:cubicBezTo>
                    <a:pt x="28" y="19"/>
                    <a:pt x="23" y="15"/>
                    <a:pt x="18" y="15"/>
                  </a:cubicBezTo>
                  <a:cubicBezTo>
                    <a:pt x="13" y="15"/>
                    <a:pt x="10" y="18"/>
                    <a:pt x="10" y="21"/>
                  </a:cubicBezTo>
                  <a:cubicBezTo>
                    <a:pt x="10" y="25"/>
                    <a:pt x="15" y="26"/>
                    <a:pt x="20" y="28"/>
                  </a:cubicBezTo>
                  <a:cubicBezTo>
                    <a:pt x="26" y="31"/>
                    <a:pt x="34" y="34"/>
                    <a:pt x="34" y="42"/>
                  </a:cubicBezTo>
                  <a:cubicBezTo>
                    <a:pt x="34" y="50"/>
                    <a:pt x="28" y="55"/>
                    <a:pt x="21" y="5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3819583" y="2610669"/>
            <a:ext cx="686637" cy="686637"/>
            <a:chOff x="3819583" y="2610669"/>
            <a:chExt cx="686637" cy="686637"/>
          </a:xfrm>
        </p:grpSpPr>
        <p:sp>
          <p:nvSpPr>
            <p:cNvPr id="10" name="Teardrop 9"/>
            <p:cNvSpPr/>
            <p:nvPr/>
          </p:nvSpPr>
          <p:spPr>
            <a:xfrm rot="16200000" flipV="1">
              <a:off x="3819583" y="2610669"/>
              <a:ext cx="686637" cy="686637"/>
            </a:xfrm>
            <a:prstGeom prst="teardrop">
              <a:avLst>
                <a:gd name="adj" fmla="val 112833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21" name="Freeform: Shape 28"/>
            <p:cNvSpPr/>
            <p:nvPr/>
          </p:nvSpPr>
          <p:spPr bwMode="auto">
            <a:xfrm>
              <a:off x="4032875" y="2772913"/>
              <a:ext cx="301757" cy="285334"/>
            </a:xfrm>
            <a:custGeom>
              <a:avLst/>
              <a:gdLst/>
              <a:ahLst/>
              <a:cxnLst>
                <a:cxn ang="0">
                  <a:pos x="68" y="14"/>
                </a:cxn>
                <a:cxn ang="0">
                  <a:pos x="68" y="18"/>
                </a:cxn>
                <a:cxn ang="0">
                  <a:pos x="64" y="18"/>
                </a:cxn>
                <a:cxn ang="0">
                  <a:pos x="61" y="21"/>
                </a:cxn>
                <a:cxn ang="0">
                  <a:pos x="7" y="21"/>
                </a:cxn>
                <a:cxn ang="0">
                  <a:pos x="4" y="18"/>
                </a:cxn>
                <a:cxn ang="0">
                  <a:pos x="0" y="18"/>
                </a:cxn>
                <a:cxn ang="0">
                  <a:pos x="0" y="14"/>
                </a:cxn>
                <a:cxn ang="0">
                  <a:pos x="34" y="0"/>
                </a:cxn>
                <a:cxn ang="0">
                  <a:pos x="68" y="14"/>
                </a:cxn>
                <a:cxn ang="0">
                  <a:pos x="68" y="60"/>
                </a:cxn>
                <a:cxn ang="0">
                  <a:pos x="68" y="64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2" y="57"/>
                </a:cxn>
                <a:cxn ang="0">
                  <a:pos x="66" y="57"/>
                </a:cxn>
                <a:cxn ang="0">
                  <a:pos x="68" y="60"/>
                </a:cxn>
                <a:cxn ang="0">
                  <a:pos x="18" y="23"/>
                </a:cxn>
                <a:cxn ang="0">
                  <a:pos x="18" y="50"/>
                </a:cxn>
                <a:cxn ang="0">
                  <a:pos x="23" y="50"/>
                </a:cxn>
                <a:cxn ang="0">
                  <a:pos x="23" y="23"/>
                </a:cxn>
                <a:cxn ang="0">
                  <a:pos x="32" y="23"/>
                </a:cxn>
                <a:cxn ang="0">
                  <a:pos x="32" y="50"/>
                </a:cxn>
                <a:cxn ang="0">
                  <a:pos x="36" y="50"/>
                </a:cxn>
                <a:cxn ang="0">
                  <a:pos x="36" y="23"/>
                </a:cxn>
                <a:cxn ang="0">
                  <a:pos x="45" y="23"/>
                </a:cxn>
                <a:cxn ang="0">
                  <a:pos x="45" y="50"/>
                </a:cxn>
                <a:cxn ang="0">
                  <a:pos x="50" y="50"/>
                </a:cxn>
                <a:cxn ang="0">
                  <a:pos x="50" y="23"/>
                </a:cxn>
                <a:cxn ang="0">
                  <a:pos x="59" y="23"/>
                </a:cxn>
                <a:cxn ang="0">
                  <a:pos x="59" y="50"/>
                </a:cxn>
                <a:cxn ang="0">
                  <a:pos x="61" y="50"/>
                </a:cxn>
                <a:cxn ang="0">
                  <a:pos x="64" y="53"/>
                </a:cxn>
                <a:cxn ang="0">
                  <a:pos x="64" y="55"/>
                </a:cxn>
                <a:cxn ang="0">
                  <a:pos x="4" y="55"/>
                </a:cxn>
                <a:cxn ang="0">
                  <a:pos x="4" y="53"/>
                </a:cxn>
                <a:cxn ang="0">
                  <a:pos x="7" y="50"/>
                </a:cxn>
                <a:cxn ang="0">
                  <a:pos x="9" y="50"/>
                </a:cxn>
                <a:cxn ang="0">
                  <a:pos x="9" y="23"/>
                </a:cxn>
                <a:cxn ang="0">
                  <a:pos x="18" y="23"/>
                </a:cxn>
              </a:cxnLst>
              <a:rect l="0" t="0" r="r" b="b"/>
              <a:pathLst>
                <a:path w="68" h="64">
                  <a:moveTo>
                    <a:pt x="68" y="14"/>
                  </a:moveTo>
                  <a:cubicBezTo>
                    <a:pt x="68" y="18"/>
                    <a:pt x="68" y="18"/>
                    <a:pt x="68" y="18"/>
                  </a:cubicBezTo>
                  <a:cubicBezTo>
                    <a:pt x="64" y="18"/>
                    <a:pt x="64" y="18"/>
                    <a:pt x="64" y="18"/>
                  </a:cubicBezTo>
                  <a:cubicBezTo>
                    <a:pt x="64" y="20"/>
                    <a:pt x="63" y="21"/>
                    <a:pt x="61" y="21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5" y="21"/>
                    <a:pt x="4" y="20"/>
                    <a:pt x="4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4" y="0"/>
                    <a:pt x="34" y="0"/>
                    <a:pt x="34" y="0"/>
                  </a:cubicBezTo>
                  <a:lnTo>
                    <a:pt x="68" y="14"/>
                  </a:lnTo>
                  <a:close/>
                  <a:moveTo>
                    <a:pt x="68" y="60"/>
                  </a:moveTo>
                  <a:cubicBezTo>
                    <a:pt x="68" y="64"/>
                    <a:pt x="68" y="64"/>
                    <a:pt x="68" y="6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58"/>
                    <a:pt x="1" y="57"/>
                    <a:pt x="2" y="57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67" y="57"/>
                    <a:pt x="68" y="58"/>
                    <a:pt x="68" y="60"/>
                  </a:cubicBezTo>
                  <a:close/>
                  <a:moveTo>
                    <a:pt x="18" y="23"/>
                  </a:moveTo>
                  <a:cubicBezTo>
                    <a:pt x="18" y="50"/>
                    <a:pt x="18" y="50"/>
                    <a:pt x="18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6" y="50"/>
                    <a:pt x="36" y="50"/>
                    <a:pt x="36" y="50"/>
                  </a:cubicBezTo>
                  <a:cubicBezTo>
                    <a:pt x="36" y="23"/>
                    <a:pt x="36" y="23"/>
                    <a:pt x="36" y="2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59" y="23"/>
                    <a:pt x="59" y="23"/>
                    <a:pt x="59" y="23"/>
                  </a:cubicBezTo>
                  <a:cubicBezTo>
                    <a:pt x="59" y="50"/>
                    <a:pt x="59" y="50"/>
                    <a:pt x="59" y="50"/>
                  </a:cubicBezTo>
                  <a:cubicBezTo>
                    <a:pt x="61" y="50"/>
                    <a:pt x="61" y="50"/>
                    <a:pt x="61" y="50"/>
                  </a:cubicBezTo>
                  <a:cubicBezTo>
                    <a:pt x="63" y="50"/>
                    <a:pt x="64" y="51"/>
                    <a:pt x="64" y="53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1"/>
                    <a:pt x="5" y="50"/>
                    <a:pt x="7" y="50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9" y="23"/>
                    <a:pt x="9" y="23"/>
                    <a:pt x="9" y="23"/>
                  </a:cubicBezTo>
                  <a:lnTo>
                    <a:pt x="18" y="2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646283" y="1784851"/>
            <a:ext cx="686637" cy="686637"/>
            <a:chOff x="4646283" y="1784851"/>
            <a:chExt cx="686637" cy="686637"/>
          </a:xfrm>
        </p:grpSpPr>
        <p:sp>
          <p:nvSpPr>
            <p:cNvPr id="9" name="Teardrop 8"/>
            <p:cNvSpPr/>
            <p:nvPr/>
          </p:nvSpPr>
          <p:spPr>
            <a:xfrm rot="16200000" flipH="1">
              <a:off x="4646283" y="1784851"/>
              <a:ext cx="686637" cy="686637"/>
            </a:xfrm>
            <a:prstGeom prst="teardrop">
              <a:avLst>
                <a:gd name="adj" fmla="val 112833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22" name="Freeform: Shape 29"/>
            <p:cNvSpPr/>
            <p:nvPr/>
          </p:nvSpPr>
          <p:spPr bwMode="auto">
            <a:xfrm>
              <a:off x="4776169" y="2017414"/>
              <a:ext cx="344004" cy="298317"/>
            </a:xfrm>
            <a:custGeom>
              <a:avLst/>
              <a:gdLst/>
              <a:ahLst/>
              <a:cxnLst>
                <a:cxn ang="0">
                  <a:pos x="59" y="26"/>
                </a:cxn>
                <a:cxn ang="0">
                  <a:pos x="57" y="28"/>
                </a:cxn>
                <a:cxn ang="0">
                  <a:pos x="20" y="32"/>
                </a:cxn>
                <a:cxn ang="0">
                  <a:pos x="20" y="35"/>
                </a:cxn>
                <a:cxn ang="0">
                  <a:pos x="19" y="37"/>
                </a:cxn>
                <a:cxn ang="0">
                  <a:pos x="52" y="37"/>
                </a:cxn>
                <a:cxn ang="0">
                  <a:pos x="55" y="39"/>
                </a:cxn>
                <a:cxn ang="0">
                  <a:pos x="52" y="42"/>
                </a:cxn>
                <a:cxn ang="0">
                  <a:pos x="16" y="42"/>
                </a:cxn>
                <a:cxn ang="0">
                  <a:pos x="13" y="39"/>
                </a:cxn>
                <a:cxn ang="0">
                  <a:pos x="16" y="34"/>
                </a:cxn>
                <a:cxn ang="0">
                  <a:pos x="9" y="5"/>
                </a:cxn>
                <a:cxn ang="0">
                  <a:pos x="2" y="5"/>
                </a:cxn>
                <a:cxn ang="0">
                  <a:pos x="0" y="3"/>
                </a:cxn>
                <a:cxn ang="0">
                  <a:pos x="2" y="0"/>
                </a:cxn>
                <a:cxn ang="0">
                  <a:pos x="11" y="0"/>
                </a:cxn>
                <a:cxn ang="0">
                  <a:pos x="14" y="5"/>
                </a:cxn>
                <a:cxn ang="0">
                  <a:pos x="57" y="5"/>
                </a:cxn>
                <a:cxn ang="0">
                  <a:pos x="59" y="7"/>
                </a:cxn>
                <a:cxn ang="0">
                  <a:pos x="59" y="26"/>
                </a:cxn>
                <a:cxn ang="0">
                  <a:pos x="18" y="51"/>
                </a:cxn>
                <a:cxn ang="0">
                  <a:pos x="13" y="46"/>
                </a:cxn>
                <a:cxn ang="0">
                  <a:pos x="18" y="42"/>
                </a:cxn>
                <a:cxn ang="0">
                  <a:pos x="23" y="46"/>
                </a:cxn>
                <a:cxn ang="0">
                  <a:pos x="18" y="51"/>
                </a:cxn>
                <a:cxn ang="0">
                  <a:pos x="50" y="51"/>
                </a:cxn>
                <a:cxn ang="0">
                  <a:pos x="45" y="46"/>
                </a:cxn>
                <a:cxn ang="0">
                  <a:pos x="50" y="42"/>
                </a:cxn>
                <a:cxn ang="0">
                  <a:pos x="55" y="46"/>
                </a:cxn>
                <a:cxn ang="0">
                  <a:pos x="50" y="51"/>
                </a:cxn>
              </a:cxnLst>
              <a:rect l="0" t="0" r="r" b="b"/>
              <a:pathLst>
                <a:path w="59" h="51">
                  <a:moveTo>
                    <a:pt x="59" y="26"/>
                  </a:moveTo>
                  <a:cubicBezTo>
                    <a:pt x="59" y="27"/>
                    <a:pt x="58" y="28"/>
                    <a:pt x="57" y="28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0" y="33"/>
                    <a:pt x="20" y="34"/>
                    <a:pt x="20" y="35"/>
                  </a:cubicBezTo>
                  <a:cubicBezTo>
                    <a:pt x="20" y="36"/>
                    <a:pt x="20" y="36"/>
                    <a:pt x="19" y="37"/>
                  </a:cubicBezTo>
                  <a:cubicBezTo>
                    <a:pt x="52" y="37"/>
                    <a:pt x="52" y="37"/>
                    <a:pt x="52" y="37"/>
                  </a:cubicBezTo>
                  <a:cubicBezTo>
                    <a:pt x="54" y="37"/>
                    <a:pt x="55" y="38"/>
                    <a:pt x="55" y="39"/>
                  </a:cubicBezTo>
                  <a:cubicBezTo>
                    <a:pt x="55" y="41"/>
                    <a:pt x="54" y="42"/>
                    <a:pt x="52" y="42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5" y="42"/>
                    <a:pt x="13" y="41"/>
                    <a:pt x="13" y="39"/>
                  </a:cubicBezTo>
                  <a:cubicBezTo>
                    <a:pt x="13" y="38"/>
                    <a:pt x="15" y="35"/>
                    <a:pt x="16" y="3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2"/>
                    <a:pt x="1" y="0"/>
                    <a:pt x="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4" y="0"/>
                    <a:pt x="14" y="3"/>
                    <a:pt x="14" y="5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8" y="5"/>
                    <a:pt x="59" y="6"/>
                    <a:pt x="59" y="7"/>
                  </a:cubicBezTo>
                  <a:lnTo>
                    <a:pt x="59" y="26"/>
                  </a:lnTo>
                  <a:close/>
                  <a:moveTo>
                    <a:pt x="18" y="51"/>
                  </a:moveTo>
                  <a:cubicBezTo>
                    <a:pt x="16" y="51"/>
                    <a:pt x="13" y="49"/>
                    <a:pt x="13" y="46"/>
                  </a:cubicBezTo>
                  <a:cubicBezTo>
                    <a:pt x="13" y="44"/>
                    <a:pt x="16" y="42"/>
                    <a:pt x="18" y="42"/>
                  </a:cubicBezTo>
                  <a:cubicBezTo>
                    <a:pt x="21" y="42"/>
                    <a:pt x="23" y="44"/>
                    <a:pt x="23" y="46"/>
                  </a:cubicBezTo>
                  <a:cubicBezTo>
                    <a:pt x="23" y="49"/>
                    <a:pt x="21" y="51"/>
                    <a:pt x="18" y="51"/>
                  </a:cubicBezTo>
                  <a:close/>
                  <a:moveTo>
                    <a:pt x="50" y="51"/>
                  </a:moveTo>
                  <a:cubicBezTo>
                    <a:pt x="47" y="51"/>
                    <a:pt x="45" y="49"/>
                    <a:pt x="45" y="46"/>
                  </a:cubicBezTo>
                  <a:cubicBezTo>
                    <a:pt x="45" y="44"/>
                    <a:pt x="47" y="42"/>
                    <a:pt x="50" y="42"/>
                  </a:cubicBezTo>
                  <a:cubicBezTo>
                    <a:pt x="53" y="42"/>
                    <a:pt x="55" y="44"/>
                    <a:pt x="55" y="46"/>
                  </a:cubicBezTo>
                  <a:cubicBezTo>
                    <a:pt x="55" y="49"/>
                    <a:pt x="53" y="51"/>
                    <a:pt x="50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4646283" y="2613571"/>
            <a:ext cx="686637" cy="686637"/>
            <a:chOff x="4646283" y="2613571"/>
            <a:chExt cx="686637" cy="686637"/>
          </a:xfrm>
        </p:grpSpPr>
        <p:sp>
          <p:nvSpPr>
            <p:cNvPr id="11" name="Teardrop 10"/>
            <p:cNvSpPr/>
            <p:nvPr/>
          </p:nvSpPr>
          <p:spPr>
            <a:xfrm rot="5400000" flipH="1" flipV="1">
              <a:off x="4646283" y="2613571"/>
              <a:ext cx="686637" cy="686637"/>
            </a:xfrm>
            <a:prstGeom prst="teardrop">
              <a:avLst>
                <a:gd name="adj" fmla="val 112833"/>
              </a:avLst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23" name="Freeform: Shape 30"/>
            <p:cNvSpPr/>
            <p:nvPr/>
          </p:nvSpPr>
          <p:spPr bwMode="auto">
            <a:xfrm>
              <a:off x="4804763" y="2742499"/>
              <a:ext cx="347664" cy="347664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903596" y="78882"/>
            <a:ext cx="2830204" cy="577365"/>
            <a:chOff x="4086600" y="361949"/>
            <a:chExt cx="3915665" cy="577365"/>
          </a:xfrm>
        </p:grpSpPr>
        <p:sp>
          <p:nvSpPr>
            <p:cNvPr id="33" name="矩形 32"/>
            <p:cNvSpPr/>
            <p:nvPr/>
          </p:nvSpPr>
          <p:spPr>
            <a:xfrm>
              <a:off x="4732879" y="662315"/>
              <a:ext cx="262310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rgbClr val="FFA100"/>
                  </a:solidFill>
                  <a:latin typeface="+mj-ea"/>
                  <a:ea typeface="+mj-ea"/>
                </a:rPr>
                <a:t>Click here to add a title</a:t>
              </a:r>
              <a:endParaRPr lang="zh-CN" altLang="en-US" sz="1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4086600" y="361949"/>
              <a:ext cx="391566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b="1" dirty="0">
                  <a:solidFill>
                    <a:srgbClr val="FFA100"/>
                  </a:solidFill>
                  <a:latin typeface="+mj-ea"/>
                  <a:ea typeface="+mj-ea"/>
                </a:rPr>
                <a:t>点击此处添加标题</a:t>
              </a:r>
              <a:endParaRPr lang="zh-CN" altLang="en-US" sz="2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353930" y="69357"/>
            <a:ext cx="700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500">
        <p:random/>
      </p:transition>
    </mc:Choice>
    <mc:Fallback>
      <p:transition spd="slow" advTm="25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" name="PA_组合 66"/>
          <p:cNvGrpSpPr/>
          <p:nvPr>
            <p:custDataLst>
              <p:tags r:id="rId1"/>
            </p:custDataLst>
          </p:nvPr>
        </p:nvGrpSpPr>
        <p:grpSpPr>
          <a:xfrm>
            <a:off x="1870548" y="3482843"/>
            <a:ext cx="2128032" cy="1965621"/>
            <a:chOff x="1870548" y="3482843"/>
            <a:chExt cx="2128032" cy="1965621"/>
          </a:xfrm>
        </p:grpSpPr>
        <p:sp>
          <p:nvSpPr>
            <p:cNvPr id="66" name="任意多边形: 形状 65"/>
            <p:cNvSpPr/>
            <p:nvPr/>
          </p:nvSpPr>
          <p:spPr>
            <a:xfrm>
              <a:off x="1870548" y="3482843"/>
              <a:ext cx="2128032" cy="1965621"/>
            </a:xfrm>
            <a:custGeom>
              <a:avLst/>
              <a:gdLst/>
              <a:ahLst/>
              <a:cxnLst/>
              <a:rect l="0" t="0" r="0" b="0"/>
              <a:pathLst>
                <a:path w="2128032" h="1965621">
                  <a:moveTo>
                    <a:pt x="0" y="0"/>
                  </a:moveTo>
                  <a:lnTo>
                    <a:pt x="2128031" y="0"/>
                  </a:lnTo>
                  <a:lnTo>
                    <a:pt x="2128031" y="1965620"/>
                  </a:lnTo>
                  <a:lnTo>
                    <a:pt x="0" y="1965620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PA_Freeform: Shape 52"/>
            <p:cNvSpPr/>
            <p:nvPr>
              <p:custDataLst>
                <p:tags r:id="rId2"/>
              </p:custDataLst>
            </p:nvPr>
          </p:nvSpPr>
          <p:spPr bwMode="auto">
            <a:xfrm>
              <a:off x="2911949" y="3482843"/>
              <a:ext cx="1086631" cy="975020"/>
            </a:xfrm>
            <a:custGeom>
              <a:avLst/>
              <a:gdLst>
                <a:gd name="T0" fmla="*/ 4511 w 4512"/>
                <a:gd name="T1" fmla="*/ 0 h 4510"/>
                <a:gd name="T2" fmla="*/ 4511 w 4512"/>
                <a:gd name="T3" fmla="*/ 0 h 4510"/>
                <a:gd name="T4" fmla="*/ 4021 w 4512"/>
                <a:gd name="T5" fmla="*/ 0 h 4510"/>
                <a:gd name="T6" fmla="*/ 4021 w 4512"/>
                <a:gd name="T7" fmla="*/ 0 h 4510"/>
                <a:gd name="T8" fmla="*/ 851 w 4512"/>
                <a:gd name="T9" fmla="*/ 0 h 4510"/>
                <a:gd name="T10" fmla="*/ 799 w 4512"/>
                <a:gd name="T11" fmla="*/ 0 h 4510"/>
                <a:gd name="T12" fmla="*/ 774 w 4512"/>
                <a:gd name="T13" fmla="*/ 0 h 4510"/>
                <a:gd name="T14" fmla="*/ 774 w 4512"/>
                <a:gd name="T15" fmla="*/ 0 h 4510"/>
                <a:gd name="T16" fmla="*/ 0 w 4512"/>
                <a:gd name="T17" fmla="*/ 747 h 4510"/>
                <a:gd name="T18" fmla="*/ 0 w 4512"/>
                <a:gd name="T19" fmla="*/ 747 h 4510"/>
                <a:gd name="T20" fmla="*/ 0 w 4512"/>
                <a:gd name="T21" fmla="*/ 4509 h 4510"/>
                <a:gd name="T22" fmla="*/ 490 w 4512"/>
                <a:gd name="T23" fmla="*/ 4509 h 4510"/>
                <a:gd name="T24" fmla="*/ 490 w 4512"/>
                <a:gd name="T25" fmla="*/ 4509 h 4510"/>
                <a:gd name="T26" fmla="*/ 3660 w 4512"/>
                <a:gd name="T27" fmla="*/ 4509 h 4510"/>
                <a:gd name="T28" fmla="*/ 3738 w 4512"/>
                <a:gd name="T29" fmla="*/ 4509 h 4510"/>
                <a:gd name="T30" fmla="*/ 3789 w 4512"/>
                <a:gd name="T31" fmla="*/ 4509 h 4510"/>
                <a:gd name="T32" fmla="*/ 3789 w 4512"/>
                <a:gd name="T33" fmla="*/ 4509 h 4510"/>
                <a:gd name="T34" fmla="*/ 4511 w 4512"/>
                <a:gd name="T35" fmla="*/ 3788 h 4510"/>
                <a:gd name="T36" fmla="*/ 4511 w 4512"/>
                <a:gd name="T37" fmla="*/ 3788 h 4510"/>
                <a:gd name="T38" fmla="*/ 4511 w 4512"/>
                <a:gd name="T39" fmla="*/ 0 h 4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512" h="4510">
                  <a:moveTo>
                    <a:pt x="4511" y="0"/>
                  </a:moveTo>
                  <a:lnTo>
                    <a:pt x="4511" y="0"/>
                  </a:lnTo>
                  <a:cubicBezTo>
                    <a:pt x="4021" y="0"/>
                    <a:pt x="4021" y="0"/>
                    <a:pt x="4021" y="0"/>
                  </a:cubicBezTo>
                  <a:lnTo>
                    <a:pt x="4021" y="0"/>
                  </a:lnTo>
                  <a:cubicBezTo>
                    <a:pt x="851" y="0"/>
                    <a:pt x="851" y="0"/>
                    <a:pt x="851" y="0"/>
                  </a:cubicBezTo>
                  <a:cubicBezTo>
                    <a:pt x="825" y="0"/>
                    <a:pt x="825" y="0"/>
                    <a:pt x="799" y="0"/>
                  </a:cubicBezTo>
                  <a:cubicBezTo>
                    <a:pt x="774" y="0"/>
                    <a:pt x="774" y="0"/>
                    <a:pt x="774" y="0"/>
                  </a:cubicBezTo>
                  <a:lnTo>
                    <a:pt x="774" y="0"/>
                  </a:lnTo>
                  <a:cubicBezTo>
                    <a:pt x="361" y="26"/>
                    <a:pt x="52" y="361"/>
                    <a:pt x="0" y="747"/>
                  </a:cubicBezTo>
                  <a:lnTo>
                    <a:pt x="0" y="747"/>
                  </a:lnTo>
                  <a:cubicBezTo>
                    <a:pt x="0" y="4509"/>
                    <a:pt x="0" y="4509"/>
                    <a:pt x="0" y="4509"/>
                  </a:cubicBezTo>
                  <a:cubicBezTo>
                    <a:pt x="490" y="4509"/>
                    <a:pt x="490" y="4509"/>
                    <a:pt x="490" y="4509"/>
                  </a:cubicBezTo>
                  <a:lnTo>
                    <a:pt x="490" y="4509"/>
                  </a:lnTo>
                  <a:cubicBezTo>
                    <a:pt x="3660" y="4509"/>
                    <a:pt x="3660" y="4509"/>
                    <a:pt x="3660" y="4509"/>
                  </a:cubicBezTo>
                  <a:cubicBezTo>
                    <a:pt x="3686" y="4509"/>
                    <a:pt x="3712" y="4509"/>
                    <a:pt x="3738" y="4509"/>
                  </a:cubicBezTo>
                  <a:cubicBezTo>
                    <a:pt x="3789" y="4509"/>
                    <a:pt x="3789" y="4509"/>
                    <a:pt x="3789" y="4509"/>
                  </a:cubicBezTo>
                  <a:lnTo>
                    <a:pt x="3789" y="4509"/>
                  </a:lnTo>
                  <a:cubicBezTo>
                    <a:pt x="4150" y="4457"/>
                    <a:pt x="4460" y="4174"/>
                    <a:pt x="4511" y="3788"/>
                  </a:cubicBezTo>
                  <a:lnTo>
                    <a:pt x="4511" y="3788"/>
                  </a:lnTo>
                  <a:lnTo>
                    <a:pt x="4511" y="0"/>
                  </a:ln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wrap="square" lIns="60959" tIns="720000" rIns="60959" bIns="30479" anchor="b" anchorCtr="1"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700" dirty="0">
                  <a:solidFill>
                    <a:schemeClr val="bg1"/>
                  </a:solidFill>
                </a:rPr>
                <a:t>此部分内容作为文字排版占位</a:t>
              </a:r>
              <a:br>
                <a:rPr lang="zh-CN" altLang="en-US" sz="700" dirty="0">
                  <a:solidFill>
                    <a:schemeClr val="bg1"/>
                  </a:solidFill>
                </a:rPr>
              </a:br>
              <a:r>
                <a:rPr lang="zh-CN" altLang="en-US" sz="700" dirty="0">
                  <a:solidFill>
                    <a:schemeClr val="bg1"/>
                  </a:solidFill>
                </a:rPr>
                <a:t>显示 （建议使用主题字体）</a:t>
              </a:r>
              <a:endParaRPr lang="zh-CN" altLang="en-US" sz="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9" name="PA_组合 68"/>
          <p:cNvGrpSpPr/>
          <p:nvPr>
            <p:custDataLst>
              <p:tags r:id="rId3"/>
            </p:custDataLst>
          </p:nvPr>
        </p:nvGrpSpPr>
        <p:grpSpPr>
          <a:xfrm>
            <a:off x="3164138" y="3483910"/>
            <a:ext cx="2128032" cy="1939155"/>
            <a:chOff x="3164138" y="3483910"/>
            <a:chExt cx="2128032" cy="1939155"/>
          </a:xfrm>
        </p:grpSpPr>
        <p:sp>
          <p:nvSpPr>
            <p:cNvPr id="68" name="任意多边形: 形状 67"/>
            <p:cNvSpPr/>
            <p:nvPr/>
          </p:nvSpPr>
          <p:spPr>
            <a:xfrm>
              <a:off x="3164138" y="3483910"/>
              <a:ext cx="2128032" cy="1939155"/>
            </a:xfrm>
            <a:custGeom>
              <a:avLst/>
              <a:gdLst/>
              <a:ahLst/>
              <a:cxnLst/>
              <a:rect l="0" t="0" r="0" b="0"/>
              <a:pathLst>
                <a:path w="2128032" h="1939155">
                  <a:moveTo>
                    <a:pt x="0" y="0"/>
                  </a:moveTo>
                  <a:lnTo>
                    <a:pt x="2128031" y="0"/>
                  </a:lnTo>
                  <a:lnTo>
                    <a:pt x="2128031" y="1939154"/>
                  </a:lnTo>
                  <a:lnTo>
                    <a:pt x="0" y="1939154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PA_Freeform: Shape 56"/>
            <p:cNvSpPr/>
            <p:nvPr>
              <p:custDataLst>
                <p:tags r:id="rId4"/>
              </p:custDataLst>
            </p:nvPr>
          </p:nvSpPr>
          <p:spPr bwMode="auto">
            <a:xfrm>
              <a:off x="4205539" y="3483910"/>
              <a:ext cx="1086631" cy="973954"/>
            </a:xfrm>
            <a:custGeom>
              <a:avLst/>
              <a:gdLst>
                <a:gd name="T0" fmla="*/ 4511 w 4512"/>
                <a:gd name="T1" fmla="*/ 0 h 4510"/>
                <a:gd name="T2" fmla="*/ 4511 w 4512"/>
                <a:gd name="T3" fmla="*/ 0 h 4510"/>
                <a:gd name="T4" fmla="*/ 4021 w 4512"/>
                <a:gd name="T5" fmla="*/ 0 h 4510"/>
                <a:gd name="T6" fmla="*/ 4021 w 4512"/>
                <a:gd name="T7" fmla="*/ 0 h 4510"/>
                <a:gd name="T8" fmla="*/ 851 w 4512"/>
                <a:gd name="T9" fmla="*/ 0 h 4510"/>
                <a:gd name="T10" fmla="*/ 799 w 4512"/>
                <a:gd name="T11" fmla="*/ 0 h 4510"/>
                <a:gd name="T12" fmla="*/ 774 w 4512"/>
                <a:gd name="T13" fmla="*/ 0 h 4510"/>
                <a:gd name="T14" fmla="*/ 774 w 4512"/>
                <a:gd name="T15" fmla="*/ 0 h 4510"/>
                <a:gd name="T16" fmla="*/ 0 w 4512"/>
                <a:gd name="T17" fmla="*/ 747 h 4510"/>
                <a:gd name="T18" fmla="*/ 0 w 4512"/>
                <a:gd name="T19" fmla="*/ 747 h 4510"/>
                <a:gd name="T20" fmla="*/ 0 w 4512"/>
                <a:gd name="T21" fmla="*/ 4509 h 4510"/>
                <a:gd name="T22" fmla="*/ 490 w 4512"/>
                <a:gd name="T23" fmla="*/ 4509 h 4510"/>
                <a:gd name="T24" fmla="*/ 490 w 4512"/>
                <a:gd name="T25" fmla="*/ 4509 h 4510"/>
                <a:gd name="T26" fmla="*/ 3660 w 4512"/>
                <a:gd name="T27" fmla="*/ 4509 h 4510"/>
                <a:gd name="T28" fmla="*/ 3738 w 4512"/>
                <a:gd name="T29" fmla="*/ 4509 h 4510"/>
                <a:gd name="T30" fmla="*/ 3789 w 4512"/>
                <a:gd name="T31" fmla="*/ 4509 h 4510"/>
                <a:gd name="T32" fmla="*/ 3789 w 4512"/>
                <a:gd name="T33" fmla="*/ 4509 h 4510"/>
                <a:gd name="T34" fmla="*/ 4511 w 4512"/>
                <a:gd name="T35" fmla="*/ 3788 h 4510"/>
                <a:gd name="T36" fmla="*/ 4511 w 4512"/>
                <a:gd name="T37" fmla="*/ 3788 h 4510"/>
                <a:gd name="T38" fmla="*/ 4511 w 4512"/>
                <a:gd name="T39" fmla="*/ 0 h 4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512" h="4510">
                  <a:moveTo>
                    <a:pt x="4511" y="0"/>
                  </a:moveTo>
                  <a:lnTo>
                    <a:pt x="4511" y="0"/>
                  </a:lnTo>
                  <a:cubicBezTo>
                    <a:pt x="4021" y="0"/>
                    <a:pt x="4021" y="0"/>
                    <a:pt x="4021" y="0"/>
                  </a:cubicBezTo>
                  <a:lnTo>
                    <a:pt x="4021" y="0"/>
                  </a:lnTo>
                  <a:cubicBezTo>
                    <a:pt x="851" y="0"/>
                    <a:pt x="851" y="0"/>
                    <a:pt x="851" y="0"/>
                  </a:cubicBezTo>
                  <a:cubicBezTo>
                    <a:pt x="825" y="0"/>
                    <a:pt x="825" y="0"/>
                    <a:pt x="799" y="0"/>
                  </a:cubicBezTo>
                  <a:cubicBezTo>
                    <a:pt x="774" y="0"/>
                    <a:pt x="774" y="0"/>
                    <a:pt x="774" y="0"/>
                  </a:cubicBezTo>
                  <a:lnTo>
                    <a:pt x="774" y="0"/>
                  </a:lnTo>
                  <a:cubicBezTo>
                    <a:pt x="361" y="26"/>
                    <a:pt x="52" y="361"/>
                    <a:pt x="0" y="747"/>
                  </a:cubicBezTo>
                  <a:lnTo>
                    <a:pt x="0" y="747"/>
                  </a:lnTo>
                  <a:cubicBezTo>
                    <a:pt x="0" y="4509"/>
                    <a:pt x="0" y="4509"/>
                    <a:pt x="0" y="4509"/>
                  </a:cubicBezTo>
                  <a:cubicBezTo>
                    <a:pt x="490" y="4509"/>
                    <a:pt x="490" y="4509"/>
                    <a:pt x="490" y="4509"/>
                  </a:cubicBezTo>
                  <a:lnTo>
                    <a:pt x="490" y="4509"/>
                  </a:lnTo>
                  <a:cubicBezTo>
                    <a:pt x="3660" y="4509"/>
                    <a:pt x="3660" y="4509"/>
                    <a:pt x="3660" y="4509"/>
                  </a:cubicBezTo>
                  <a:cubicBezTo>
                    <a:pt x="3686" y="4509"/>
                    <a:pt x="3712" y="4509"/>
                    <a:pt x="3738" y="4509"/>
                  </a:cubicBezTo>
                  <a:cubicBezTo>
                    <a:pt x="3789" y="4509"/>
                    <a:pt x="3789" y="4509"/>
                    <a:pt x="3789" y="4509"/>
                  </a:cubicBezTo>
                  <a:lnTo>
                    <a:pt x="3789" y="4509"/>
                  </a:lnTo>
                  <a:cubicBezTo>
                    <a:pt x="4150" y="4457"/>
                    <a:pt x="4460" y="4174"/>
                    <a:pt x="4511" y="3788"/>
                  </a:cubicBezTo>
                  <a:lnTo>
                    <a:pt x="4511" y="3788"/>
                  </a:lnTo>
                  <a:lnTo>
                    <a:pt x="4511" y="0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square" lIns="60959" tIns="720000" rIns="60959" bIns="30479" anchor="b" anchorCtr="1"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700" dirty="0">
                  <a:solidFill>
                    <a:schemeClr val="bg1"/>
                  </a:solidFill>
                </a:rPr>
                <a:t>此部分内容作为文字排版占位</a:t>
              </a:r>
              <a:br>
                <a:rPr lang="zh-CN" altLang="en-US" sz="700" dirty="0">
                  <a:solidFill>
                    <a:schemeClr val="bg1"/>
                  </a:solidFill>
                </a:rPr>
              </a:br>
              <a:r>
                <a:rPr lang="zh-CN" altLang="en-US" sz="700" dirty="0">
                  <a:solidFill>
                    <a:schemeClr val="bg1"/>
                  </a:solidFill>
                </a:rPr>
                <a:t>显示 （建议使用主题字体）</a:t>
              </a:r>
              <a:endParaRPr lang="zh-CN" altLang="en-US" sz="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1" name="PA_组合 70"/>
          <p:cNvGrpSpPr/>
          <p:nvPr>
            <p:custDataLst>
              <p:tags r:id="rId5"/>
            </p:custDataLst>
          </p:nvPr>
        </p:nvGrpSpPr>
        <p:grpSpPr>
          <a:xfrm>
            <a:off x="4383780" y="3483910"/>
            <a:ext cx="2178832" cy="1939196"/>
            <a:chOff x="4383780" y="3483910"/>
            <a:chExt cx="2178832" cy="1939196"/>
          </a:xfrm>
        </p:grpSpPr>
        <p:sp>
          <p:nvSpPr>
            <p:cNvPr id="70" name="任意多边形: 形状 69"/>
            <p:cNvSpPr/>
            <p:nvPr/>
          </p:nvSpPr>
          <p:spPr>
            <a:xfrm>
              <a:off x="4383780" y="3483910"/>
              <a:ext cx="2178832" cy="1939196"/>
            </a:xfrm>
            <a:custGeom>
              <a:avLst/>
              <a:gdLst/>
              <a:ahLst/>
              <a:cxnLst/>
              <a:rect l="0" t="0" r="0" b="0"/>
              <a:pathLst>
                <a:path w="2178832" h="1939196">
                  <a:moveTo>
                    <a:pt x="0" y="0"/>
                  </a:moveTo>
                  <a:lnTo>
                    <a:pt x="2178831" y="0"/>
                  </a:lnTo>
                  <a:lnTo>
                    <a:pt x="2178831" y="1939195"/>
                  </a:lnTo>
                  <a:lnTo>
                    <a:pt x="0" y="1939195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PA_Freeform: Shape 60"/>
            <p:cNvSpPr/>
            <p:nvPr>
              <p:custDataLst>
                <p:tags r:id="rId6"/>
              </p:custDataLst>
            </p:nvPr>
          </p:nvSpPr>
          <p:spPr bwMode="auto">
            <a:xfrm>
              <a:off x="5475981" y="3483910"/>
              <a:ext cx="1086631" cy="973995"/>
            </a:xfrm>
            <a:custGeom>
              <a:avLst/>
              <a:gdLst>
                <a:gd name="T0" fmla="*/ 4511 w 4512"/>
                <a:gd name="T1" fmla="*/ 0 h 4510"/>
                <a:gd name="T2" fmla="*/ 4511 w 4512"/>
                <a:gd name="T3" fmla="*/ 0 h 4510"/>
                <a:gd name="T4" fmla="*/ 4021 w 4512"/>
                <a:gd name="T5" fmla="*/ 0 h 4510"/>
                <a:gd name="T6" fmla="*/ 4021 w 4512"/>
                <a:gd name="T7" fmla="*/ 0 h 4510"/>
                <a:gd name="T8" fmla="*/ 851 w 4512"/>
                <a:gd name="T9" fmla="*/ 0 h 4510"/>
                <a:gd name="T10" fmla="*/ 799 w 4512"/>
                <a:gd name="T11" fmla="*/ 0 h 4510"/>
                <a:gd name="T12" fmla="*/ 774 w 4512"/>
                <a:gd name="T13" fmla="*/ 0 h 4510"/>
                <a:gd name="T14" fmla="*/ 774 w 4512"/>
                <a:gd name="T15" fmla="*/ 0 h 4510"/>
                <a:gd name="T16" fmla="*/ 0 w 4512"/>
                <a:gd name="T17" fmla="*/ 747 h 4510"/>
                <a:gd name="T18" fmla="*/ 0 w 4512"/>
                <a:gd name="T19" fmla="*/ 747 h 4510"/>
                <a:gd name="T20" fmla="*/ 0 w 4512"/>
                <a:gd name="T21" fmla="*/ 4509 h 4510"/>
                <a:gd name="T22" fmla="*/ 490 w 4512"/>
                <a:gd name="T23" fmla="*/ 4509 h 4510"/>
                <a:gd name="T24" fmla="*/ 490 w 4512"/>
                <a:gd name="T25" fmla="*/ 4509 h 4510"/>
                <a:gd name="T26" fmla="*/ 3660 w 4512"/>
                <a:gd name="T27" fmla="*/ 4509 h 4510"/>
                <a:gd name="T28" fmla="*/ 3738 w 4512"/>
                <a:gd name="T29" fmla="*/ 4509 h 4510"/>
                <a:gd name="T30" fmla="*/ 3789 w 4512"/>
                <a:gd name="T31" fmla="*/ 4509 h 4510"/>
                <a:gd name="T32" fmla="*/ 3789 w 4512"/>
                <a:gd name="T33" fmla="*/ 4509 h 4510"/>
                <a:gd name="T34" fmla="*/ 4511 w 4512"/>
                <a:gd name="T35" fmla="*/ 3788 h 4510"/>
                <a:gd name="T36" fmla="*/ 4511 w 4512"/>
                <a:gd name="T37" fmla="*/ 3788 h 4510"/>
                <a:gd name="T38" fmla="*/ 4511 w 4512"/>
                <a:gd name="T39" fmla="*/ 0 h 4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512" h="4510">
                  <a:moveTo>
                    <a:pt x="4511" y="0"/>
                  </a:moveTo>
                  <a:lnTo>
                    <a:pt x="4511" y="0"/>
                  </a:lnTo>
                  <a:cubicBezTo>
                    <a:pt x="4021" y="0"/>
                    <a:pt x="4021" y="0"/>
                    <a:pt x="4021" y="0"/>
                  </a:cubicBezTo>
                  <a:lnTo>
                    <a:pt x="4021" y="0"/>
                  </a:lnTo>
                  <a:cubicBezTo>
                    <a:pt x="851" y="0"/>
                    <a:pt x="851" y="0"/>
                    <a:pt x="851" y="0"/>
                  </a:cubicBezTo>
                  <a:cubicBezTo>
                    <a:pt x="825" y="0"/>
                    <a:pt x="825" y="0"/>
                    <a:pt x="799" y="0"/>
                  </a:cubicBezTo>
                  <a:cubicBezTo>
                    <a:pt x="774" y="0"/>
                    <a:pt x="774" y="0"/>
                    <a:pt x="774" y="0"/>
                  </a:cubicBezTo>
                  <a:lnTo>
                    <a:pt x="774" y="0"/>
                  </a:lnTo>
                  <a:cubicBezTo>
                    <a:pt x="361" y="26"/>
                    <a:pt x="52" y="361"/>
                    <a:pt x="0" y="747"/>
                  </a:cubicBezTo>
                  <a:lnTo>
                    <a:pt x="0" y="747"/>
                  </a:lnTo>
                  <a:cubicBezTo>
                    <a:pt x="0" y="4509"/>
                    <a:pt x="0" y="4509"/>
                    <a:pt x="0" y="4509"/>
                  </a:cubicBezTo>
                  <a:cubicBezTo>
                    <a:pt x="490" y="4509"/>
                    <a:pt x="490" y="4509"/>
                    <a:pt x="490" y="4509"/>
                  </a:cubicBezTo>
                  <a:lnTo>
                    <a:pt x="490" y="4509"/>
                  </a:lnTo>
                  <a:cubicBezTo>
                    <a:pt x="3660" y="4509"/>
                    <a:pt x="3660" y="4509"/>
                    <a:pt x="3660" y="4509"/>
                  </a:cubicBezTo>
                  <a:cubicBezTo>
                    <a:pt x="3686" y="4509"/>
                    <a:pt x="3712" y="4509"/>
                    <a:pt x="3738" y="4509"/>
                  </a:cubicBezTo>
                  <a:cubicBezTo>
                    <a:pt x="3789" y="4509"/>
                    <a:pt x="3789" y="4509"/>
                    <a:pt x="3789" y="4509"/>
                  </a:cubicBezTo>
                  <a:lnTo>
                    <a:pt x="3789" y="4509"/>
                  </a:lnTo>
                  <a:cubicBezTo>
                    <a:pt x="4150" y="4457"/>
                    <a:pt x="4460" y="4174"/>
                    <a:pt x="4511" y="3788"/>
                  </a:cubicBezTo>
                  <a:lnTo>
                    <a:pt x="4511" y="3788"/>
                  </a:lnTo>
                  <a:lnTo>
                    <a:pt x="4511" y="0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wrap="square" lIns="60959" tIns="720000" rIns="60959" bIns="30479" anchor="b" anchorCtr="1"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700" dirty="0">
                  <a:solidFill>
                    <a:schemeClr val="bg1"/>
                  </a:solidFill>
                </a:rPr>
                <a:t>此部分内容作为文字排版占位</a:t>
              </a:r>
              <a:br>
                <a:rPr lang="zh-CN" altLang="en-US" sz="700" dirty="0">
                  <a:solidFill>
                    <a:schemeClr val="bg1"/>
                  </a:solidFill>
                </a:rPr>
              </a:br>
              <a:r>
                <a:rPr lang="zh-CN" altLang="en-US" sz="700" dirty="0">
                  <a:solidFill>
                    <a:schemeClr val="bg1"/>
                  </a:solidFill>
                </a:rPr>
                <a:t>显示 （建议使用主题字体）</a:t>
              </a:r>
              <a:endParaRPr lang="zh-CN" altLang="en-US" sz="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5" name="PA_组合 64"/>
          <p:cNvGrpSpPr/>
          <p:nvPr>
            <p:custDataLst>
              <p:tags r:id="rId7"/>
            </p:custDataLst>
          </p:nvPr>
        </p:nvGrpSpPr>
        <p:grpSpPr>
          <a:xfrm>
            <a:off x="578875" y="3483909"/>
            <a:ext cx="2103201" cy="1913756"/>
            <a:chOff x="578875" y="3483909"/>
            <a:chExt cx="2103201" cy="1913756"/>
          </a:xfrm>
        </p:grpSpPr>
        <p:sp>
          <p:nvSpPr>
            <p:cNvPr id="64" name="任意多边形: 形状 63"/>
            <p:cNvSpPr/>
            <p:nvPr/>
          </p:nvSpPr>
          <p:spPr>
            <a:xfrm>
              <a:off x="578875" y="3483909"/>
              <a:ext cx="2103201" cy="1913756"/>
            </a:xfrm>
            <a:custGeom>
              <a:avLst/>
              <a:gdLst/>
              <a:ahLst/>
              <a:cxnLst/>
              <a:rect l="0" t="0" r="0" b="0"/>
              <a:pathLst>
                <a:path w="2103201" h="1913756">
                  <a:moveTo>
                    <a:pt x="0" y="0"/>
                  </a:moveTo>
                  <a:lnTo>
                    <a:pt x="2103200" y="0"/>
                  </a:lnTo>
                  <a:lnTo>
                    <a:pt x="2103200" y="1913755"/>
                  </a:lnTo>
                  <a:lnTo>
                    <a:pt x="0" y="1913755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PA_Freeform: Shape 48"/>
            <p:cNvSpPr/>
            <p:nvPr>
              <p:custDataLst>
                <p:tags r:id="rId8"/>
              </p:custDataLst>
            </p:nvPr>
          </p:nvSpPr>
          <p:spPr bwMode="auto">
            <a:xfrm>
              <a:off x="1594876" y="3483909"/>
              <a:ext cx="1087200" cy="973954"/>
            </a:xfrm>
            <a:custGeom>
              <a:avLst/>
              <a:gdLst>
                <a:gd name="T0" fmla="*/ 4511 w 4512"/>
                <a:gd name="T1" fmla="*/ 0 h 4510"/>
                <a:gd name="T2" fmla="*/ 4511 w 4512"/>
                <a:gd name="T3" fmla="*/ 0 h 4510"/>
                <a:gd name="T4" fmla="*/ 4021 w 4512"/>
                <a:gd name="T5" fmla="*/ 0 h 4510"/>
                <a:gd name="T6" fmla="*/ 4021 w 4512"/>
                <a:gd name="T7" fmla="*/ 0 h 4510"/>
                <a:gd name="T8" fmla="*/ 851 w 4512"/>
                <a:gd name="T9" fmla="*/ 0 h 4510"/>
                <a:gd name="T10" fmla="*/ 799 w 4512"/>
                <a:gd name="T11" fmla="*/ 0 h 4510"/>
                <a:gd name="T12" fmla="*/ 774 w 4512"/>
                <a:gd name="T13" fmla="*/ 0 h 4510"/>
                <a:gd name="T14" fmla="*/ 774 w 4512"/>
                <a:gd name="T15" fmla="*/ 0 h 4510"/>
                <a:gd name="T16" fmla="*/ 0 w 4512"/>
                <a:gd name="T17" fmla="*/ 747 h 4510"/>
                <a:gd name="T18" fmla="*/ 0 w 4512"/>
                <a:gd name="T19" fmla="*/ 747 h 4510"/>
                <a:gd name="T20" fmla="*/ 0 w 4512"/>
                <a:gd name="T21" fmla="*/ 4509 h 4510"/>
                <a:gd name="T22" fmla="*/ 490 w 4512"/>
                <a:gd name="T23" fmla="*/ 4509 h 4510"/>
                <a:gd name="T24" fmla="*/ 490 w 4512"/>
                <a:gd name="T25" fmla="*/ 4509 h 4510"/>
                <a:gd name="T26" fmla="*/ 3660 w 4512"/>
                <a:gd name="T27" fmla="*/ 4509 h 4510"/>
                <a:gd name="T28" fmla="*/ 3738 w 4512"/>
                <a:gd name="T29" fmla="*/ 4509 h 4510"/>
                <a:gd name="T30" fmla="*/ 3789 w 4512"/>
                <a:gd name="T31" fmla="*/ 4509 h 4510"/>
                <a:gd name="T32" fmla="*/ 3789 w 4512"/>
                <a:gd name="T33" fmla="*/ 4509 h 4510"/>
                <a:gd name="T34" fmla="*/ 4511 w 4512"/>
                <a:gd name="T35" fmla="*/ 3788 h 4510"/>
                <a:gd name="T36" fmla="*/ 4511 w 4512"/>
                <a:gd name="T37" fmla="*/ 3788 h 4510"/>
                <a:gd name="T38" fmla="*/ 4511 w 4512"/>
                <a:gd name="T39" fmla="*/ 0 h 4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512" h="4510">
                  <a:moveTo>
                    <a:pt x="4511" y="0"/>
                  </a:moveTo>
                  <a:lnTo>
                    <a:pt x="4511" y="0"/>
                  </a:lnTo>
                  <a:cubicBezTo>
                    <a:pt x="4021" y="0"/>
                    <a:pt x="4021" y="0"/>
                    <a:pt x="4021" y="0"/>
                  </a:cubicBezTo>
                  <a:lnTo>
                    <a:pt x="4021" y="0"/>
                  </a:lnTo>
                  <a:cubicBezTo>
                    <a:pt x="851" y="0"/>
                    <a:pt x="851" y="0"/>
                    <a:pt x="851" y="0"/>
                  </a:cubicBezTo>
                  <a:cubicBezTo>
                    <a:pt x="825" y="0"/>
                    <a:pt x="825" y="0"/>
                    <a:pt x="799" y="0"/>
                  </a:cubicBezTo>
                  <a:cubicBezTo>
                    <a:pt x="774" y="0"/>
                    <a:pt x="774" y="0"/>
                    <a:pt x="774" y="0"/>
                  </a:cubicBezTo>
                  <a:lnTo>
                    <a:pt x="774" y="0"/>
                  </a:lnTo>
                  <a:cubicBezTo>
                    <a:pt x="361" y="26"/>
                    <a:pt x="52" y="361"/>
                    <a:pt x="0" y="747"/>
                  </a:cubicBezTo>
                  <a:lnTo>
                    <a:pt x="0" y="747"/>
                  </a:lnTo>
                  <a:cubicBezTo>
                    <a:pt x="0" y="4509"/>
                    <a:pt x="0" y="4509"/>
                    <a:pt x="0" y="4509"/>
                  </a:cubicBezTo>
                  <a:cubicBezTo>
                    <a:pt x="490" y="4509"/>
                    <a:pt x="490" y="4509"/>
                    <a:pt x="490" y="4509"/>
                  </a:cubicBezTo>
                  <a:lnTo>
                    <a:pt x="490" y="4509"/>
                  </a:lnTo>
                  <a:cubicBezTo>
                    <a:pt x="3660" y="4509"/>
                    <a:pt x="3660" y="4509"/>
                    <a:pt x="3660" y="4509"/>
                  </a:cubicBezTo>
                  <a:cubicBezTo>
                    <a:pt x="3686" y="4509"/>
                    <a:pt x="3712" y="4509"/>
                    <a:pt x="3738" y="4509"/>
                  </a:cubicBezTo>
                  <a:cubicBezTo>
                    <a:pt x="3789" y="4509"/>
                    <a:pt x="3789" y="4509"/>
                    <a:pt x="3789" y="4509"/>
                  </a:cubicBezTo>
                  <a:lnTo>
                    <a:pt x="3789" y="4509"/>
                  </a:lnTo>
                  <a:cubicBezTo>
                    <a:pt x="4150" y="4457"/>
                    <a:pt x="4460" y="4174"/>
                    <a:pt x="4511" y="3788"/>
                  </a:cubicBezTo>
                  <a:lnTo>
                    <a:pt x="4511" y="3788"/>
                  </a:lnTo>
                  <a:lnTo>
                    <a:pt x="4511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square" lIns="60959" tIns="720000" rIns="60959" bIns="288000" anchor="ctr" anchorCtr="1"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700" dirty="0">
                  <a:solidFill>
                    <a:schemeClr val="bg1"/>
                  </a:solidFill>
                </a:rPr>
                <a:t>此部分内容作为文字排版占位</a:t>
              </a:r>
              <a:br>
                <a:rPr lang="zh-CN" altLang="en-US" sz="700" dirty="0">
                  <a:solidFill>
                    <a:schemeClr val="bg1"/>
                  </a:solidFill>
                </a:rPr>
              </a:br>
              <a:r>
                <a:rPr lang="zh-CN" altLang="en-US" sz="700" dirty="0">
                  <a:solidFill>
                    <a:schemeClr val="bg1"/>
                  </a:solidFill>
                </a:rPr>
                <a:t>显示 （建议使用主题字体）</a:t>
              </a:r>
              <a:endParaRPr lang="zh-CN" altLang="en-US" sz="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93401" y="1497118"/>
            <a:ext cx="1109329" cy="3306045"/>
            <a:chOff x="6738144" y="3465939"/>
            <a:chExt cx="1849437" cy="5510292"/>
          </a:xfrm>
        </p:grpSpPr>
        <p:sp>
          <p:nvSpPr>
            <p:cNvPr id="50" name="Freeform: Shape 4"/>
            <p:cNvSpPr/>
            <p:nvPr/>
          </p:nvSpPr>
          <p:spPr bwMode="auto">
            <a:xfrm>
              <a:off x="7591425" y="6007527"/>
              <a:ext cx="141288" cy="2968704"/>
            </a:xfrm>
            <a:custGeom>
              <a:avLst/>
              <a:gdLst>
                <a:gd name="T0" fmla="*/ 0 w 35"/>
                <a:gd name="T1" fmla="*/ 65 h 83"/>
                <a:gd name="T2" fmla="*/ 17 w 35"/>
                <a:gd name="T3" fmla="*/ 83 h 83"/>
                <a:gd name="T4" fmla="*/ 35 w 35"/>
                <a:gd name="T5" fmla="*/ 65 h 83"/>
                <a:gd name="T6" fmla="*/ 35 w 35"/>
                <a:gd name="T7" fmla="*/ 0 h 83"/>
                <a:gd name="T8" fmla="*/ 0 w 35"/>
                <a:gd name="T9" fmla="*/ 0 h 83"/>
                <a:gd name="T10" fmla="*/ 0 w 35"/>
                <a:gd name="T11" fmla="*/ 65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83">
                  <a:moveTo>
                    <a:pt x="0" y="65"/>
                  </a:moveTo>
                  <a:cubicBezTo>
                    <a:pt x="0" y="75"/>
                    <a:pt x="7" y="83"/>
                    <a:pt x="17" y="83"/>
                  </a:cubicBezTo>
                  <a:cubicBezTo>
                    <a:pt x="27" y="83"/>
                    <a:pt x="35" y="75"/>
                    <a:pt x="35" y="65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65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51" name="Freeform: Shape 5"/>
            <p:cNvSpPr/>
            <p:nvPr/>
          </p:nvSpPr>
          <p:spPr bwMode="auto">
            <a:xfrm>
              <a:off x="6738144" y="3465939"/>
              <a:ext cx="923925" cy="2566988"/>
            </a:xfrm>
            <a:custGeom>
              <a:avLst/>
              <a:gdLst>
                <a:gd name="T0" fmla="*/ 0 w 245"/>
                <a:gd name="T1" fmla="*/ 429 h 682"/>
                <a:gd name="T2" fmla="*/ 245 w 245"/>
                <a:gd name="T3" fmla="*/ 682 h 682"/>
                <a:gd name="T4" fmla="*/ 245 w 245"/>
                <a:gd name="T5" fmla="*/ 0 h 682"/>
                <a:gd name="T6" fmla="*/ 0 w 245"/>
                <a:gd name="T7" fmla="*/ 429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5" h="682">
                  <a:moveTo>
                    <a:pt x="0" y="429"/>
                  </a:moveTo>
                  <a:cubicBezTo>
                    <a:pt x="0" y="617"/>
                    <a:pt x="165" y="682"/>
                    <a:pt x="245" y="682"/>
                  </a:cubicBezTo>
                  <a:cubicBezTo>
                    <a:pt x="245" y="0"/>
                    <a:pt x="245" y="0"/>
                    <a:pt x="245" y="0"/>
                  </a:cubicBezTo>
                  <a:cubicBezTo>
                    <a:pt x="245" y="0"/>
                    <a:pt x="0" y="241"/>
                    <a:pt x="0" y="42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52" name="Freeform: Shape 6"/>
            <p:cNvSpPr/>
            <p:nvPr/>
          </p:nvSpPr>
          <p:spPr bwMode="auto">
            <a:xfrm>
              <a:off x="7662069" y="3465939"/>
              <a:ext cx="925512" cy="2566988"/>
            </a:xfrm>
            <a:custGeom>
              <a:avLst/>
              <a:gdLst>
                <a:gd name="T0" fmla="*/ 0 w 245"/>
                <a:gd name="T1" fmla="*/ 0 h 682"/>
                <a:gd name="T2" fmla="*/ 0 w 245"/>
                <a:gd name="T3" fmla="*/ 682 h 682"/>
                <a:gd name="T4" fmla="*/ 245 w 245"/>
                <a:gd name="T5" fmla="*/ 429 h 682"/>
                <a:gd name="T6" fmla="*/ 0 w 245"/>
                <a:gd name="T7" fmla="*/ 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5" h="682">
                  <a:moveTo>
                    <a:pt x="0" y="0"/>
                  </a:moveTo>
                  <a:cubicBezTo>
                    <a:pt x="0" y="682"/>
                    <a:pt x="0" y="682"/>
                    <a:pt x="0" y="682"/>
                  </a:cubicBezTo>
                  <a:cubicBezTo>
                    <a:pt x="80" y="682"/>
                    <a:pt x="245" y="617"/>
                    <a:pt x="245" y="429"/>
                  </a:cubicBezTo>
                  <a:cubicBezTo>
                    <a:pt x="245" y="241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grpSp>
          <p:nvGrpSpPr>
            <p:cNvPr id="53" name="Group 7"/>
            <p:cNvGrpSpPr/>
            <p:nvPr/>
          </p:nvGrpSpPr>
          <p:grpSpPr>
            <a:xfrm>
              <a:off x="7014369" y="3958064"/>
              <a:ext cx="1296987" cy="1885951"/>
              <a:chOff x="4360863" y="3244850"/>
              <a:chExt cx="1296987" cy="1885951"/>
            </a:xfrm>
            <a:solidFill>
              <a:srgbClr val="FFFFFF">
                <a:alpha val="10000"/>
              </a:srgbClr>
            </a:solidFill>
          </p:grpSpPr>
          <p:sp>
            <p:nvSpPr>
              <p:cNvPr id="54" name="Freeform: Shape 8"/>
              <p:cNvSpPr/>
              <p:nvPr/>
            </p:nvSpPr>
            <p:spPr bwMode="auto">
              <a:xfrm>
                <a:off x="4492625" y="4818063"/>
                <a:ext cx="1033462" cy="312738"/>
              </a:xfrm>
              <a:custGeom>
                <a:avLst/>
                <a:gdLst>
                  <a:gd name="T0" fmla="*/ 639 w 651"/>
                  <a:gd name="T1" fmla="*/ 0 h 197"/>
                  <a:gd name="T2" fmla="*/ 325 w 651"/>
                  <a:gd name="T3" fmla="*/ 166 h 197"/>
                  <a:gd name="T4" fmla="*/ 12 w 651"/>
                  <a:gd name="T5" fmla="*/ 0 h 197"/>
                  <a:gd name="T6" fmla="*/ 0 w 651"/>
                  <a:gd name="T7" fmla="*/ 24 h 197"/>
                  <a:gd name="T8" fmla="*/ 325 w 651"/>
                  <a:gd name="T9" fmla="*/ 195 h 197"/>
                  <a:gd name="T10" fmla="*/ 325 w 651"/>
                  <a:gd name="T11" fmla="*/ 197 h 197"/>
                  <a:gd name="T12" fmla="*/ 325 w 651"/>
                  <a:gd name="T13" fmla="*/ 197 h 197"/>
                  <a:gd name="T14" fmla="*/ 325 w 651"/>
                  <a:gd name="T15" fmla="*/ 197 h 197"/>
                  <a:gd name="T16" fmla="*/ 325 w 651"/>
                  <a:gd name="T17" fmla="*/ 195 h 197"/>
                  <a:gd name="T18" fmla="*/ 651 w 651"/>
                  <a:gd name="T19" fmla="*/ 24 h 197"/>
                  <a:gd name="T20" fmla="*/ 639 w 651"/>
                  <a:gd name="T21" fmla="*/ 0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1" h="197">
                    <a:moveTo>
                      <a:pt x="639" y="0"/>
                    </a:moveTo>
                    <a:lnTo>
                      <a:pt x="325" y="166"/>
                    </a:lnTo>
                    <a:lnTo>
                      <a:pt x="12" y="0"/>
                    </a:lnTo>
                    <a:lnTo>
                      <a:pt x="0" y="24"/>
                    </a:lnTo>
                    <a:lnTo>
                      <a:pt x="325" y="195"/>
                    </a:lnTo>
                    <a:lnTo>
                      <a:pt x="325" y="197"/>
                    </a:lnTo>
                    <a:lnTo>
                      <a:pt x="325" y="197"/>
                    </a:lnTo>
                    <a:lnTo>
                      <a:pt x="325" y="197"/>
                    </a:lnTo>
                    <a:lnTo>
                      <a:pt x="325" y="195"/>
                    </a:lnTo>
                    <a:lnTo>
                      <a:pt x="651" y="24"/>
                    </a:lnTo>
                    <a:lnTo>
                      <a:pt x="63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55" name="Freeform: Shape 9"/>
              <p:cNvSpPr/>
              <p:nvPr/>
            </p:nvSpPr>
            <p:spPr bwMode="auto">
              <a:xfrm>
                <a:off x="4360863" y="4452938"/>
                <a:ext cx="1296987" cy="381000"/>
              </a:xfrm>
              <a:custGeom>
                <a:avLst/>
                <a:gdLst>
                  <a:gd name="T0" fmla="*/ 408 w 817"/>
                  <a:gd name="T1" fmla="*/ 211 h 240"/>
                  <a:gd name="T2" fmla="*/ 12 w 817"/>
                  <a:gd name="T3" fmla="*/ 0 h 240"/>
                  <a:gd name="T4" fmla="*/ 0 w 817"/>
                  <a:gd name="T5" fmla="*/ 24 h 240"/>
                  <a:gd name="T6" fmla="*/ 408 w 817"/>
                  <a:gd name="T7" fmla="*/ 240 h 240"/>
                  <a:gd name="T8" fmla="*/ 408 w 817"/>
                  <a:gd name="T9" fmla="*/ 240 h 240"/>
                  <a:gd name="T10" fmla="*/ 408 w 817"/>
                  <a:gd name="T11" fmla="*/ 240 h 240"/>
                  <a:gd name="T12" fmla="*/ 408 w 817"/>
                  <a:gd name="T13" fmla="*/ 240 h 240"/>
                  <a:gd name="T14" fmla="*/ 408 w 817"/>
                  <a:gd name="T15" fmla="*/ 240 h 240"/>
                  <a:gd name="T16" fmla="*/ 817 w 817"/>
                  <a:gd name="T17" fmla="*/ 24 h 240"/>
                  <a:gd name="T18" fmla="*/ 805 w 817"/>
                  <a:gd name="T19" fmla="*/ 0 h 240"/>
                  <a:gd name="T20" fmla="*/ 408 w 817"/>
                  <a:gd name="T21" fmla="*/ 211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17" h="240">
                    <a:moveTo>
                      <a:pt x="408" y="211"/>
                    </a:moveTo>
                    <a:lnTo>
                      <a:pt x="12" y="0"/>
                    </a:lnTo>
                    <a:lnTo>
                      <a:pt x="0" y="24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817" y="24"/>
                    </a:lnTo>
                    <a:lnTo>
                      <a:pt x="805" y="0"/>
                    </a:lnTo>
                    <a:lnTo>
                      <a:pt x="408" y="21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56" name="Freeform: Shape 10"/>
              <p:cNvSpPr/>
              <p:nvPr/>
            </p:nvSpPr>
            <p:spPr bwMode="auto">
              <a:xfrm>
                <a:off x="4360863" y="4125913"/>
                <a:ext cx="1296987" cy="381000"/>
              </a:xfrm>
              <a:custGeom>
                <a:avLst/>
                <a:gdLst>
                  <a:gd name="T0" fmla="*/ 408 w 817"/>
                  <a:gd name="T1" fmla="*/ 240 h 240"/>
                  <a:gd name="T2" fmla="*/ 408 w 817"/>
                  <a:gd name="T3" fmla="*/ 240 h 240"/>
                  <a:gd name="T4" fmla="*/ 408 w 817"/>
                  <a:gd name="T5" fmla="*/ 240 h 240"/>
                  <a:gd name="T6" fmla="*/ 408 w 817"/>
                  <a:gd name="T7" fmla="*/ 237 h 240"/>
                  <a:gd name="T8" fmla="*/ 817 w 817"/>
                  <a:gd name="T9" fmla="*/ 21 h 240"/>
                  <a:gd name="T10" fmla="*/ 805 w 817"/>
                  <a:gd name="T11" fmla="*/ 0 h 240"/>
                  <a:gd name="T12" fmla="*/ 408 w 817"/>
                  <a:gd name="T13" fmla="*/ 209 h 240"/>
                  <a:gd name="T14" fmla="*/ 12 w 817"/>
                  <a:gd name="T15" fmla="*/ 0 h 240"/>
                  <a:gd name="T16" fmla="*/ 0 w 817"/>
                  <a:gd name="T17" fmla="*/ 21 h 240"/>
                  <a:gd name="T18" fmla="*/ 408 w 817"/>
                  <a:gd name="T19" fmla="*/ 237 h 240"/>
                  <a:gd name="T20" fmla="*/ 408 w 817"/>
                  <a:gd name="T21" fmla="*/ 24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17" h="240">
                    <a:moveTo>
                      <a:pt x="408" y="240"/>
                    </a:move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37"/>
                    </a:lnTo>
                    <a:lnTo>
                      <a:pt x="817" y="21"/>
                    </a:lnTo>
                    <a:lnTo>
                      <a:pt x="805" y="0"/>
                    </a:lnTo>
                    <a:lnTo>
                      <a:pt x="408" y="209"/>
                    </a:lnTo>
                    <a:lnTo>
                      <a:pt x="12" y="0"/>
                    </a:lnTo>
                    <a:lnTo>
                      <a:pt x="0" y="21"/>
                    </a:lnTo>
                    <a:lnTo>
                      <a:pt x="408" y="237"/>
                    </a:lnTo>
                    <a:lnTo>
                      <a:pt x="408" y="24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57" name="Freeform: Shape 11"/>
              <p:cNvSpPr/>
              <p:nvPr/>
            </p:nvSpPr>
            <p:spPr bwMode="auto">
              <a:xfrm>
                <a:off x="4492625" y="3829050"/>
                <a:ext cx="1033462" cy="312738"/>
              </a:xfrm>
              <a:custGeom>
                <a:avLst/>
                <a:gdLst>
                  <a:gd name="T0" fmla="*/ 325 w 651"/>
                  <a:gd name="T1" fmla="*/ 197 h 197"/>
                  <a:gd name="T2" fmla="*/ 325 w 651"/>
                  <a:gd name="T3" fmla="*/ 197 h 197"/>
                  <a:gd name="T4" fmla="*/ 325 w 651"/>
                  <a:gd name="T5" fmla="*/ 197 h 197"/>
                  <a:gd name="T6" fmla="*/ 325 w 651"/>
                  <a:gd name="T7" fmla="*/ 197 h 197"/>
                  <a:gd name="T8" fmla="*/ 651 w 651"/>
                  <a:gd name="T9" fmla="*/ 24 h 197"/>
                  <a:gd name="T10" fmla="*/ 639 w 651"/>
                  <a:gd name="T11" fmla="*/ 0 h 197"/>
                  <a:gd name="T12" fmla="*/ 325 w 651"/>
                  <a:gd name="T13" fmla="*/ 166 h 197"/>
                  <a:gd name="T14" fmla="*/ 12 w 651"/>
                  <a:gd name="T15" fmla="*/ 0 h 197"/>
                  <a:gd name="T16" fmla="*/ 0 w 651"/>
                  <a:gd name="T17" fmla="*/ 24 h 197"/>
                  <a:gd name="T18" fmla="*/ 325 w 651"/>
                  <a:gd name="T19" fmla="*/ 197 h 197"/>
                  <a:gd name="T20" fmla="*/ 325 w 651"/>
                  <a:gd name="T21" fmla="*/ 197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1" h="197">
                    <a:moveTo>
                      <a:pt x="325" y="197"/>
                    </a:moveTo>
                    <a:lnTo>
                      <a:pt x="325" y="197"/>
                    </a:lnTo>
                    <a:lnTo>
                      <a:pt x="325" y="197"/>
                    </a:lnTo>
                    <a:lnTo>
                      <a:pt x="325" y="197"/>
                    </a:lnTo>
                    <a:lnTo>
                      <a:pt x="651" y="24"/>
                    </a:lnTo>
                    <a:lnTo>
                      <a:pt x="639" y="0"/>
                    </a:lnTo>
                    <a:lnTo>
                      <a:pt x="325" y="166"/>
                    </a:lnTo>
                    <a:lnTo>
                      <a:pt x="12" y="0"/>
                    </a:lnTo>
                    <a:lnTo>
                      <a:pt x="0" y="24"/>
                    </a:lnTo>
                    <a:lnTo>
                      <a:pt x="325" y="197"/>
                    </a:lnTo>
                    <a:lnTo>
                      <a:pt x="325" y="19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58" name="Freeform: Shape 12"/>
              <p:cNvSpPr/>
              <p:nvPr/>
            </p:nvSpPr>
            <p:spPr bwMode="auto">
              <a:xfrm>
                <a:off x="4684713" y="3549650"/>
                <a:ext cx="649287" cy="211138"/>
              </a:xfrm>
              <a:custGeom>
                <a:avLst/>
                <a:gdLst>
                  <a:gd name="T0" fmla="*/ 204 w 409"/>
                  <a:gd name="T1" fmla="*/ 133 h 133"/>
                  <a:gd name="T2" fmla="*/ 204 w 409"/>
                  <a:gd name="T3" fmla="*/ 133 h 133"/>
                  <a:gd name="T4" fmla="*/ 204 w 409"/>
                  <a:gd name="T5" fmla="*/ 133 h 133"/>
                  <a:gd name="T6" fmla="*/ 204 w 409"/>
                  <a:gd name="T7" fmla="*/ 131 h 133"/>
                  <a:gd name="T8" fmla="*/ 409 w 409"/>
                  <a:gd name="T9" fmla="*/ 24 h 133"/>
                  <a:gd name="T10" fmla="*/ 397 w 409"/>
                  <a:gd name="T11" fmla="*/ 0 h 133"/>
                  <a:gd name="T12" fmla="*/ 204 w 409"/>
                  <a:gd name="T13" fmla="*/ 102 h 133"/>
                  <a:gd name="T14" fmla="*/ 12 w 409"/>
                  <a:gd name="T15" fmla="*/ 0 h 133"/>
                  <a:gd name="T16" fmla="*/ 0 w 409"/>
                  <a:gd name="T17" fmla="*/ 24 h 133"/>
                  <a:gd name="T18" fmla="*/ 204 w 409"/>
                  <a:gd name="T19" fmla="*/ 131 h 133"/>
                  <a:gd name="T20" fmla="*/ 204 w 409"/>
                  <a:gd name="T21" fmla="*/ 1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09" h="133">
                    <a:moveTo>
                      <a:pt x="204" y="133"/>
                    </a:moveTo>
                    <a:lnTo>
                      <a:pt x="204" y="133"/>
                    </a:lnTo>
                    <a:lnTo>
                      <a:pt x="204" y="133"/>
                    </a:lnTo>
                    <a:lnTo>
                      <a:pt x="204" y="131"/>
                    </a:lnTo>
                    <a:lnTo>
                      <a:pt x="409" y="24"/>
                    </a:lnTo>
                    <a:lnTo>
                      <a:pt x="397" y="0"/>
                    </a:lnTo>
                    <a:lnTo>
                      <a:pt x="204" y="102"/>
                    </a:lnTo>
                    <a:lnTo>
                      <a:pt x="12" y="0"/>
                    </a:lnTo>
                    <a:lnTo>
                      <a:pt x="0" y="24"/>
                    </a:lnTo>
                    <a:lnTo>
                      <a:pt x="204" y="131"/>
                    </a:lnTo>
                    <a:lnTo>
                      <a:pt x="204" y="1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59" name="Freeform: Shape 13"/>
              <p:cNvSpPr/>
              <p:nvPr/>
            </p:nvSpPr>
            <p:spPr bwMode="auto">
              <a:xfrm>
                <a:off x="4772025" y="3244850"/>
                <a:ext cx="474662" cy="161925"/>
              </a:xfrm>
              <a:custGeom>
                <a:avLst/>
                <a:gdLst>
                  <a:gd name="T0" fmla="*/ 149 w 299"/>
                  <a:gd name="T1" fmla="*/ 102 h 102"/>
                  <a:gd name="T2" fmla="*/ 299 w 299"/>
                  <a:gd name="T3" fmla="*/ 24 h 102"/>
                  <a:gd name="T4" fmla="*/ 285 w 299"/>
                  <a:gd name="T5" fmla="*/ 0 h 102"/>
                  <a:gd name="T6" fmla="*/ 152 w 299"/>
                  <a:gd name="T7" fmla="*/ 71 h 102"/>
                  <a:gd name="T8" fmla="*/ 12 w 299"/>
                  <a:gd name="T9" fmla="*/ 3 h 102"/>
                  <a:gd name="T10" fmla="*/ 0 w 299"/>
                  <a:gd name="T11" fmla="*/ 26 h 102"/>
                  <a:gd name="T12" fmla="*/ 147 w 299"/>
                  <a:gd name="T13" fmla="*/ 97 h 102"/>
                  <a:gd name="T14" fmla="*/ 149 w 299"/>
                  <a:gd name="T15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9" h="102">
                    <a:moveTo>
                      <a:pt x="149" y="102"/>
                    </a:moveTo>
                    <a:lnTo>
                      <a:pt x="299" y="24"/>
                    </a:lnTo>
                    <a:lnTo>
                      <a:pt x="285" y="0"/>
                    </a:lnTo>
                    <a:lnTo>
                      <a:pt x="152" y="71"/>
                    </a:lnTo>
                    <a:lnTo>
                      <a:pt x="12" y="3"/>
                    </a:lnTo>
                    <a:lnTo>
                      <a:pt x="0" y="26"/>
                    </a:lnTo>
                    <a:lnTo>
                      <a:pt x="147" y="97"/>
                    </a:lnTo>
                    <a:lnTo>
                      <a:pt x="149" y="10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</p:grpSp>
      </p:grpSp>
      <p:grpSp>
        <p:nvGrpSpPr>
          <p:cNvPr id="5" name="Group 14"/>
          <p:cNvGrpSpPr/>
          <p:nvPr/>
        </p:nvGrpSpPr>
        <p:grpSpPr>
          <a:xfrm>
            <a:off x="3536004" y="1497118"/>
            <a:ext cx="1109329" cy="3306045"/>
            <a:chOff x="5171283" y="3465939"/>
            <a:chExt cx="1849437" cy="5510292"/>
          </a:xfrm>
        </p:grpSpPr>
        <p:sp>
          <p:nvSpPr>
            <p:cNvPr id="40" name="Freeform: Shape 15"/>
            <p:cNvSpPr/>
            <p:nvPr/>
          </p:nvSpPr>
          <p:spPr bwMode="auto">
            <a:xfrm>
              <a:off x="6024564" y="6007527"/>
              <a:ext cx="141288" cy="2968704"/>
            </a:xfrm>
            <a:custGeom>
              <a:avLst/>
              <a:gdLst>
                <a:gd name="T0" fmla="*/ 0 w 35"/>
                <a:gd name="T1" fmla="*/ 65 h 83"/>
                <a:gd name="T2" fmla="*/ 17 w 35"/>
                <a:gd name="T3" fmla="*/ 83 h 83"/>
                <a:gd name="T4" fmla="*/ 35 w 35"/>
                <a:gd name="T5" fmla="*/ 65 h 83"/>
                <a:gd name="T6" fmla="*/ 35 w 35"/>
                <a:gd name="T7" fmla="*/ 0 h 83"/>
                <a:gd name="T8" fmla="*/ 0 w 35"/>
                <a:gd name="T9" fmla="*/ 0 h 83"/>
                <a:gd name="T10" fmla="*/ 0 w 35"/>
                <a:gd name="T11" fmla="*/ 65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83">
                  <a:moveTo>
                    <a:pt x="0" y="65"/>
                  </a:moveTo>
                  <a:cubicBezTo>
                    <a:pt x="0" y="75"/>
                    <a:pt x="7" y="83"/>
                    <a:pt x="17" y="83"/>
                  </a:cubicBezTo>
                  <a:cubicBezTo>
                    <a:pt x="27" y="83"/>
                    <a:pt x="35" y="75"/>
                    <a:pt x="35" y="65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65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41" name="Freeform: Shape 16"/>
            <p:cNvSpPr/>
            <p:nvPr/>
          </p:nvSpPr>
          <p:spPr bwMode="auto">
            <a:xfrm>
              <a:off x="5171283" y="3465939"/>
              <a:ext cx="923925" cy="2566988"/>
            </a:xfrm>
            <a:custGeom>
              <a:avLst/>
              <a:gdLst>
                <a:gd name="T0" fmla="*/ 0 w 245"/>
                <a:gd name="T1" fmla="*/ 429 h 682"/>
                <a:gd name="T2" fmla="*/ 245 w 245"/>
                <a:gd name="T3" fmla="*/ 682 h 682"/>
                <a:gd name="T4" fmla="*/ 245 w 245"/>
                <a:gd name="T5" fmla="*/ 0 h 682"/>
                <a:gd name="T6" fmla="*/ 0 w 245"/>
                <a:gd name="T7" fmla="*/ 429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5" h="682">
                  <a:moveTo>
                    <a:pt x="0" y="429"/>
                  </a:moveTo>
                  <a:cubicBezTo>
                    <a:pt x="0" y="617"/>
                    <a:pt x="165" y="682"/>
                    <a:pt x="245" y="682"/>
                  </a:cubicBezTo>
                  <a:cubicBezTo>
                    <a:pt x="245" y="0"/>
                    <a:pt x="245" y="0"/>
                    <a:pt x="245" y="0"/>
                  </a:cubicBezTo>
                  <a:cubicBezTo>
                    <a:pt x="245" y="0"/>
                    <a:pt x="0" y="241"/>
                    <a:pt x="0" y="42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42" name="Freeform: Shape 17"/>
            <p:cNvSpPr/>
            <p:nvPr/>
          </p:nvSpPr>
          <p:spPr bwMode="auto">
            <a:xfrm>
              <a:off x="6095208" y="3465939"/>
              <a:ext cx="925512" cy="2566988"/>
            </a:xfrm>
            <a:custGeom>
              <a:avLst/>
              <a:gdLst>
                <a:gd name="T0" fmla="*/ 0 w 245"/>
                <a:gd name="T1" fmla="*/ 0 h 682"/>
                <a:gd name="T2" fmla="*/ 0 w 245"/>
                <a:gd name="T3" fmla="*/ 682 h 682"/>
                <a:gd name="T4" fmla="*/ 245 w 245"/>
                <a:gd name="T5" fmla="*/ 429 h 682"/>
                <a:gd name="T6" fmla="*/ 0 w 245"/>
                <a:gd name="T7" fmla="*/ 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5" h="682">
                  <a:moveTo>
                    <a:pt x="0" y="0"/>
                  </a:moveTo>
                  <a:cubicBezTo>
                    <a:pt x="0" y="682"/>
                    <a:pt x="0" y="682"/>
                    <a:pt x="0" y="682"/>
                  </a:cubicBezTo>
                  <a:cubicBezTo>
                    <a:pt x="80" y="682"/>
                    <a:pt x="245" y="617"/>
                    <a:pt x="245" y="429"/>
                  </a:cubicBezTo>
                  <a:cubicBezTo>
                    <a:pt x="245" y="241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grpSp>
          <p:nvGrpSpPr>
            <p:cNvPr id="43" name="Group 18"/>
            <p:cNvGrpSpPr/>
            <p:nvPr/>
          </p:nvGrpSpPr>
          <p:grpSpPr>
            <a:xfrm>
              <a:off x="5447508" y="3958064"/>
              <a:ext cx="1296987" cy="1885951"/>
              <a:chOff x="4360863" y="3244850"/>
              <a:chExt cx="1296987" cy="1885951"/>
            </a:xfrm>
            <a:solidFill>
              <a:srgbClr val="FFFFFF">
                <a:alpha val="10000"/>
              </a:srgbClr>
            </a:solidFill>
          </p:grpSpPr>
          <p:sp>
            <p:nvSpPr>
              <p:cNvPr id="44" name="Freeform: Shape 19"/>
              <p:cNvSpPr/>
              <p:nvPr/>
            </p:nvSpPr>
            <p:spPr bwMode="auto">
              <a:xfrm>
                <a:off x="4492625" y="4818063"/>
                <a:ext cx="1033462" cy="312738"/>
              </a:xfrm>
              <a:custGeom>
                <a:avLst/>
                <a:gdLst>
                  <a:gd name="T0" fmla="*/ 639 w 651"/>
                  <a:gd name="T1" fmla="*/ 0 h 197"/>
                  <a:gd name="T2" fmla="*/ 325 w 651"/>
                  <a:gd name="T3" fmla="*/ 166 h 197"/>
                  <a:gd name="T4" fmla="*/ 12 w 651"/>
                  <a:gd name="T5" fmla="*/ 0 h 197"/>
                  <a:gd name="T6" fmla="*/ 0 w 651"/>
                  <a:gd name="T7" fmla="*/ 24 h 197"/>
                  <a:gd name="T8" fmla="*/ 325 w 651"/>
                  <a:gd name="T9" fmla="*/ 195 h 197"/>
                  <a:gd name="T10" fmla="*/ 325 w 651"/>
                  <a:gd name="T11" fmla="*/ 197 h 197"/>
                  <a:gd name="T12" fmla="*/ 325 w 651"/>
                  <a:gd name="T13" fmla="*/ 197 h 197"/>
                  <a:gd name="T14" fmla="*/ 325 w 651"/>
                  <a:gd name="T15" fmla="*/ 197 h 197"/>
                  <a:gd name="T16" fmla="*/ 325 w 651"/>
                  <a:gd name="T17" fmla="*/ 195 h 197"/>
                  <a:gd name="T18" fmla="*/ 651 w 651"/>
                  <a:gd name="T19" fmla="*/ 24 h 197"/>
                  <a:gd name="T20" fmla="*/ 639 w 651"/>
                  <a:gd name="T21" fmla="*/ 0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1" h="197">
                    <a:moveTo>
                      <a:pt x="639" y="0"/>
                    </a:moveTo>
                    <a:lnTo>
                      <a:pt x="325" y="166"/>
                    </a:lnTo>
                    <a:lnTo>
                      <a:pt x="12" y="0"/>
                    </a:lnTo>
                    <a:lnTo>
                      <a:pt x="0" y="24"/>
                    </a:lnTo>
                    <a:lnTo>
                      <a:pt x="325" y="195"/>
                    </a:lnTo>
                    <a:lnTo>
                      <a:pt x="325" y="197"/>
                    </a:lnTo>
                    <a:lnTo>
                      <a:pt x="325" y="197"/>
                    </a:lnTo>
                    <a:lnTo>
                      <a:pt x="325" y="197"/>
                    </a:lnTo>
                    <a:lnTo>
                      <a:pt x="325" y="195"/>
                    </a:lnTo>
                    <a:lnTo>
                      <a:pt x="651" y="24"/>
                    </a:lnTo>
                    <a:lnTo>
                      <a:pt x="63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5" name="Freeform: Shape 20"/>
              <p:cNvSpPr/>
              <p:nvPr/>
            </p:nvSpPr>
            <p:spPr bwMode="auto">
              <a:xfrm>
                <a:off x="4360863" y="4452938"/>
                <a:ext cx="1296987" cy="381000"/>
              </a:xfrm>
              <a:custGeom>
                <a:avLst/>
                <a:gdLst>
                  <a:gd name="T0" fmla="*/ 408 w 817"/>
                  <a:gd name="T1" fmla="*/ 211 h 240"/>
                  <a:gd name="T2" fmla="*/ 12 w 817"/>
                  <a:gd name="T3" fmla="*/ 0 h 240"/>
                  <a:gd name="T4" fmla="*/ 0 w 817"/>
                  <a:gd name="T5" fmla="*/ 24 h 240"/>
                  <a:gd name="T6" fmla="*/ 408 w 817"/>
                  <a:gd name="T7" fmla="*/ 240 h 240"/>
                  <a:gd name="T8" fmla="*/ 408 w 817"/>
                  <a:gd name="T9" fmla="*/ 240 h 240"/>
                  <a:gd name="T10" fmla="*/ 408 w 817"/>
                  <a:gd name="T11" fmla="*/ 240 h 240"/>
                  <a:gd name="T12" fmla="*/ 408 w 817"/>
                  <a:gd name="T13" fmla="*/ 240 h 240"/>
                  <a:gd name="T14" fmla="*/ 408 w 817"/>
                  <a:gd name="T15" fmla="*/ 240 h 240"/>
                  <a:gd name="T16" fmla="*/ 817 w 817"/>
                  <a:gd name="T17" fmla="*/ 24 h 240"/>
                  <a:gd name="T18" fmla="*/ 805 w 817"/>
                  <a:gd name="T19" fmla="*/ 0 h 240"/>
                  <a:gd name="T20" fmla="*/ 408 w 817"/>
                  <a:gd name="T21" fmla="*/ 211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17" h="240">
                    <a:moveTo>
                      <a:pt x="408" y="211"/>
                    </a:moveTo>
                    <a:lnTo>
                      <a:pt x="12" y="0"/>
                    </a:lnTo>
                    <a:lnTo>
                      <a:pt x="0" y="24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817" y="24"/>
                    </a:lnTo>
                    <a:lnTo>
                      <a:pt x="805" y="0"/>
                    </a:lnTo>
                    <a:lnTo>
                      <a:pt x="408" y="21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6" name="Freeform: Shape 21"/>
              <p:cNvSpPr/>
              <p:nvPr/>
            </p:nvSpPr>
            <p:spPr bwMode="auto">
              <a:xfrm>
                <a:off x="4360863" y="4125913"/>
                <a:ext cx="1296987" cy="381000"/>
              </a:xfrm>
              <a:custGeom>
                <a:avLst/>
                <a:gdLst>
                  <a:gd name="T0" fmla="*/ 408 w 817"/>
                  <a:gd name="T1" fmla="*/ 240 h 240"/>
                  <a:gd name="T2" fmla="*/ 408 w 817"/>
                  <a:gd name="T3" fmla="*/ 240 h 240"/>
                  <a:gd name="T4" fmla="*/ 408 w 817"/>
                  <a:gd name="T5" fmla="*/ 240 h 240"/>
                  <a:gd name="T6" fmla="*/ 408 w 817"/>
                  <a:gd name="T7" fmla="*/ 237 h 240"/>
                  <a:gd name="T8" fmla="*/ 817 w 817"/>
                  <a:gd name="T9" fmla="*/ 21 h 240"/>
                  <a:gd name="T10" fmla="*/ 805 w 817"/>
                  <a:gd name="T11" fmla="*/ 0 h 240"/>
                  <a:gd name="T12" fmla="*/ 408 w 817"/>
                  <a:gd name="T13" fmla="*/ 209 h 240"/>
                  <a:gd name="T14" fmla="*/ 12 w 817"/>
                  <a:gd name="T15" fmla="*/ 0 h 240"/>
                  <a:gd name="T16" fmla="*/ 0 w 817"/>
                  <a:gd name="T17" fmla="*/ 21 h 240"/>
                  <a:gd name="T18" fmla="*/ 408 w 817"/>
                  <a:gd name="T19" fmla="*/ 237 h 240"/>
                  <a:gd name="T20" fmla="*/ 408 w 817"/>
                  <a:gd name="T21" fmla="*/ 24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17" h="240">
                    <a:moveTo>
                      <a:pt x="408" y="240"/>
                    </a:move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37"/>
                    </a:lnTo>
                    <a:lnTo>
                      <a:pt x="817" y="21"/>
                    </a:lnTo>
                    <a:lnTo>
                      <a:pt x="805" y="0"/>
                    </a:lnTo>
                    <a:lnTo>
                      <a:pt x="408" y="209"/>
                    </a:lnTo>
                    <a:lnTo>
                      <a:pt x="12" y="0"/>
                    </a:lnTo>
                    <a:lnTo>
                      <a:pt x="0" y="21"/>
                    </a:lnTo>
                    <a:lnTo>
                      <a:pt x="408" y="237"/>
                    </a:lnTo>
                    <a:lnTo>
                      <a:pt x="408" y="24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7" name="Freeform: Shape 22"/>
              <p:cNvSpPr/>
              <p:nvPr/>
            </p:nvSpPr>
            <p:spPr bwMode="auto">
              <a:xfrm>
                <a:off x="4492625" y="3829050"/>
                <a:ext cx="1033462" cy="312738"/>
              </a:xfrm>
              <a:custGeom>
                <a:avLst/>
                <a:gdLst>
                  <a:gd name="T0" fmla="*/ 325 w 651"/>
                  <a:gd name="T1" fmla="*/ 197 h 197"/>
                  <a:gd name="T2" fmla="*/ 325 w 651"/>
                  <a:gd name="T3" fmla="*/ 197 h 197"/>
                  <a:gd name="T4" fmla="*/ 325 w 651"/>
                  <a:gd name="T5" fmla="*/ 197 h 197"/>
                  <a:gd name="T6" fmla="*/ 325 w 651"/>
                  <a:gd name="T7" fmla="*/ 197 h 197"/>
                  <a:gd name="T8" fmla="*/ 651 w 651"/>
                  <a:gd name="T9" fmla="*/ 24 h 197"/>
                  <a:gd name="T10" fmla="*/ 639 w 651"/>
                  <a:gd name="T11" fmla="*/ 0 h 197"/>
                  <a:gd name="T12" fmla="*/ 325 w 651"/>
                  <a:gd name="T13" fmla="*/ 166 h 197"/>
                  <a:gd name="T14" fmla="*/ 12 w 651"/>
                  <a:gd name="T15" fmla="*/ 0 h 197"/>
                  <a:gd name="T16" fmla="*/ 0 w 651"/>
                  <a:gd name="T17" fmla="*/ 24 h 197"/>
                  <a:gd name="T18" fmla="*/ 325 w 651"/>
                  <a:gd name="T19" fmla="*/ 197 h 197"/>
                  <a:gd name="T20" fmla="*/ 325 w 651"/>
                  <a:gd name="T21" fmla="*/ 197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1" h="197">
                    <a:moveTo>
                      <a:pt x="325" y="197"/>
                    </a:moveTo>
                    <a:lnTo>
                      <a:pt x="325" y="197"/>
                    </a:lnTo>
                    <a:lnTo>
                      <a:pt x="325" y="197"/>
                    </a:lnTo>
                    <a:lnTo>
                      <a:pt x="325" y="197"/>
                    </a:lnTo>
                    <a:lnTo>
                      <a:pt x="651" y="24"/>
                    </a:lnTo>
                    <a:lnTo>
                      <a:pt x="639" y="0"/>
                    </a:lnTo>
                    <a:lnTo>
                      <a:pt x="325" y="166"/>
                    </a:lnTo>
                    <a:lnTo>
                      <a:pt x="12" y="0"/>
                    </a:lnTo>
                    <a:lnTo>
                      <a:pt x="0" y="24"/>
                    </a:lnTo>
                    <a:lnTo>
                      <a:pt x="325" y="197"/>
                    </a:lnTo>
                    <a:lnTo>
                      <a:pt x="325" y="19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8" name="Freeform: Shape 23"/>
              <p:cNvSpPr/>
              <p:nvPr/>
            </p:nvSpPr>
            <p:spPr bwMode="auto">
              <a:xfrm>
                <a:off x="4684713" y="3549650"/>
                <a:ext cx="649287" cy="211138"/>
              </a:xfrm>
              <a:custGeom>
                <a:avLst/>
                <a:gdLst>
                  <a:gd name="T0" fmla="*/ 204 w 409"/>
                  <a:gd name="T1" fmla="*/ 133 h 133"/>
                  <a:gd name="T2" fmla="*/ 204 w 409"/>
                  <a:gd name="T3" fmla="*/ 133 h 133"/>
                  <a:gd name="T4" fmla="*/ 204 w 409"/>
                  <a:gd name="T5" fmla="*/ 133 h 133"/>
                  <a:gd name="T6" fmla="*/ 204 w 409"/>
                  <a:gd name="T7" fmla="*/ 131 h 133"/>
                  <a:gd name="T8" fmla="*/ 409 w 409"/>
                  <a:gd name="T9" fmla="*/ 24 h 133"/>
                  <a:gd name="T10" fmla="*/ 397 w 409"/>
                  <a:gd name="T11" fmla="*/ 0 h 133"/>
                  <a:gd name="T12" fmla="*/ 204 w 409"/>
                  <a:gd name="T13" fmla="*/ 102 h 133"/>
                  <a:gd name="T14" fmla="*/ 12 w 409"/>
                  <a:gd name="T15" fmla="*/ 0 h 133"/>
                  <a:gd name="T16" fmla="*/ 0 w 409"/>
                  <a:gd name="T17" fmla="*/ 24 h 133"/>
                  <a:gd name="T18" fmla="*/ 204 w 409"/>
                  <a:gd name="T19" fmla="*/ 131 h 133"/>
                  <a:gd name="T20" fmla="*/ 204 w 409"/>
                  <a:gd name="T21" fmla="*/ 1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09" h="133">
                    <a:moveTo>
                      <a:pt x="204" y="133"/>
                    </a:moveTo>
                    <a:lnTo>
                      <a:pt x="204" y="133"/>
                    </a:lnTo>
                    <a:lnTo>
                      <a:pt x="204" y="133"/>
                    </a:lnTo>
                    <a:lnTo>
                      <a:pt x="204" y="131"/>
                    </a:lnTo>
                    <a:lnTo>
                      <a:pt x="409" y="24"/>
                    </a:lnTo>
                    <a:lnTo>
                      <a:pt x="397" y="0"/>
                    </a:lnTo>
                    <a:lnTo>
                      <a:pt x="204" y="102"/>
                    </a:lnTo>
                    <a:lnTo>
                      <a:pt x="12" y="0"/>
                    </a:lnTo>
                    <a:lnTo>
                      <a:pt x="0" y="24"/>
                    </a:lnTo>
                    <a:lnTo>
                      <a:pt x="204" y="131"/>
                    </a:lnTo>
                    <a:lnTo>
                      <a:pt x="204" y="1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9" name="Freeform: Shape 24"/>
              <p:cNvSpPr/>
              <p:nvPr/>
            </p:nvSpPr>
            <p:spPr bwMode="auto">
              <a:xfrm>
                <a:off x="4772025" y="3244850"/>
                <a:ext cx="474662" cy="161925"/>
              </a:xfrm>
              <a:custGeom>
                <a:avLst/>
                <a:gdLst>
                  <a:gd name="T0" fmla="*/ 149 w 299"/>
                  <a:gd name="T1" fmla="*/ 102 h 102"/>
                  <a:gd name="T2" fmla="*/ 299 w 299"/>
                  <a:gd name="T3" fmla="*/ 24 h 102"/>
                  <a:gd name="T4" fmla="*/ 285 w 299"/>
                  <a:gd name="T5" fmla="*/ 0 h 102"/>
                  <a:gd name="T6" fmla="*/ 152 w 299"/>
                  <a:gd name="T7" fmla="*/ 71 h 102"/>
                  <a:gd name="T8" fmla="*/ 12 w 299"/>
                  <a:gd name="T9" fmla="*/ 3 h 102"/>
                  <a:gd name="T10" fmla="*/ 0 w 299"/>
                  <a:gd name="T11" fmla="*/ 26 h 102"/>
                  <a:gd name="T12" fmla="*/ 147 w 299"/>
                  <a:gd name="T13" fmla="*/ 97 h 102"/>
                  <a:gd name="T14" fmla="*/ 149 w 299"/>
                  <a:gd name="T15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9" h="102">
                    <a:moveTo>
                      <a:pt x="149" y="102"/>
                    </a:moveTo>
                    <a:lnTo>
                      <a:pt x="299" y="24"/>
                    </a:lnTo>
                    <a:lnTo>
                      <a:pt x="285" y="0"/>
                    </a:lnTo>
                    <a:lnTo>
                      <a:pt x="152" y="71"/>
                    </a:lnTo>
                    <a:lnTo>
                      <a:pt x="12" y="3"/>
                    </a:lnTo>
                    <a:lnTo>
                      <a:pt x="0" y="26"/>
                    </a:lnTo>
                    <a:lnTo>
                      <a:pt x="147" y="97"/>
                    </a:lnTo>
                    <a:lnTo>
                      <a:pt x="149" y="10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</p:grpSp>
      </p:grpSp>
      <p:grpSp>
        <p:nvGrpSpPr>
          <p:cNvPr id="6" name="Group 25"/>
          <p:cNvGrpSpPr/>
          <p:nvPr/>
        </p:nvGrpSpPr>
        <p:grpSpPr>
          <a:xfrm>
            <a:off x="2230042" y="1497118"/>
            <a:ext cx="1109330" cy="3375315"/>
            <a:chOff x="3602834" y="3465939"/>
            <a:chExt cx="1849437" cy="5625746"/>
          </a:xfrm>
        </p:grpSpPr>
        <p:sp>
          <p:nvSpPr>
            <p:cNvPr id="30" name="Freeform: Shape 26"/>
            <p:cNvSpPr/>
            <p:nvPr/>
          </p:nvSpPr>
          <p:spPr bwMode="auto">
            <a:xfrm>
              <a:off x="4526759" y="3465939"/>
              <a:ext cx="925512" cy="2566988"/>
            </a:xfrm>
            <a:custGeom>
              <a:avLst/>
              <a:gdLst>
                <a:gd name="T0" fmla="*/ 0 w 245"/>
                <a:gd name="T1" fmla="*/ 0 h 682"/>
                <a:gd name="T2" fmla="*/ 0 w 245"/>
                <a:gd name="T3" fmla="*/ 682 h 682"/>
                <a:gd name="T4" fmla="*/ 245 w 245"/>
                <a:gd name="T5" fmla="*/ 429 h 682"/>
                <a:gd name="T6" fmla="*/ 0 w 245"/>
                <a:gd name="T7" fmla="*/ 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5" h="682">
                  <a:moveTo>
                    <a:pt x="0" y="0"/>
                  </a:moveTo>
                  <a:cubicBezTo>
                    <a:pt x="0" y="682"/>
                    <a:pt x="0" y="682"/>
                    <a:pt x="0" y="682"/>
                  </a:cubicBezTo>
                  <a:cubicBezTo>
                    <a:pt x="80" y="682"/>
                    <a:pt x="245" y="617"/>
                    <a:pt x="245" y="429"/>
                  </a:cubicBezTo>
                  <a:cubicBezTo>
                    <a:pt x="245" y="241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31" name="Freeform: Shape 27"/>
            <p:cNvSpPr/>
            <p:nvPr/>
          </p:nvSpPr>
          <p:spPr bwMode="auto">
            <a:xfrm>
              <a:off x="4456115" y="6007527"/>
              <a:ext cx="141288" cy="3084158"/>
            </a:xfrm>
            <a:custGeom>
              <a:avLst/>
              <a:gdLst>
                <a:gd name="T0" fmla="*/ 0 w 35"/>
                <a:gd name="T1" fmla="*/ 65 h 83"/>
                <a:gd name="T2" fmla="*/ 17 w 35"/>
                <a:gd name="T3" fmla="*/ 83 h 83"/>
                <a:gd name="T4" fmla="*/ 35 w 35"/>
                <a:gd name="T5" fmla="*/ 65 h 83"/>
                <a:gd name="T6" fmla="*/ 35 w 35"/>
                <a:gd name="T7" fmla="*/ 0 h 83"/>
                <a:gd name="T8" fmla="*/ 0 w 35"/>
                <a:gd name="T9" fmla="*/ 0 h 83"/>
                <a:gd name="T10" fmla="*/ 0 w 35"/>
                <a:gd name="T11" fmla="*/ 65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83">
                  <a:moveTo>
                    <a:pt x="0" y="65"/>
                  </a:moveTo>
                  <a:cubicBezTo>
                    <a:pt x="0" y="75"/>
                    <a:pt x="7" y="83"/>
                    <a:pt x="17" y="83"/>
                  </a:cubicBezTo>
                  <a:cubicBezTo>
                    <a:pt x="27" y="83"/>
                    <a:pt x="35" y="75"/>
                    <a:pt x="35" y="65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65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32" name="Freeform: Shape 28"/>
            <p:cNvSpPr/>
            <p:nvPr/>
          </p:nvSpPr>
          <p:spPr bwMode="auto">
            <a:xfrm>
              <a:off x="3602834" y="3465939"/>
              <a:ext cx="923925" cy="2566988"/>
            </a:xfrm>
            <a:custGeom>
              <a:avLst/>
              <a:gdLst>
                <a:gd name="T0" fmla="*/ 0 w 245"/>
                <a:gd name="T1" fmla="*/ 429 h 682"/>
                <a:gd name="T2" fmla="*/ 245 w 245"/>
                <a:gd name="T3" fmla="*/ 682 h 682"/>
                <a:gd name="T4" fmla="*/ 245 w 245"/>
                <a:gd name="T5" fmla="*/ 0 h 682"/>
                <a:gd name="T6" fmla="*/ 0 w 245"/>
                <a:gd name="T7" fmla="*/ 429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5" h="682">
                  <a:moveTo>
                    <a:pt x="0" y="429"/>
                  </a:moveTo>
                  <a:cubicBezTo>
                    <a:pt x="0" y="617"/>
                    <a:pt x="165" y="682"/>
                    <a:pt x="245" y="682"/>
                  </a:cubicBezTo>
                  <a:cubicBezTo>
                    <a:pt x="245" y="0"/>
                    <a:pt x="245" y="0"/>
                    <a:pt x="245" y="0"/>
                  </a:cubicBezTo>
                  <a:cubicBezTo>
                    <a:pt x="245" y="0"/>
                    <a:pt x="0" y="241"/>
                    <a:pt x="0" y="42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grpSp>
          <p:nvGrpSpPr>
            <p:cNvPr id="33" name="Group 29"/>
            <p:cNvGrpSpPr/>
            <p:nvPr/>
          </p:nvGrpSpPr>
          <p:grpSpPr>
            <a:xfrm>
              <a:off x="3879059" y="3958064"/>
              <a:ext cx="1296987" cy="1885951"/>
              <a:chOff x="4360863" y="3244850"/>
              <a:chExt cx="1296987" cy="1885951"/>
            </a:xfrm>
            <a:solidFill>
              <a:srgbClr val="FFFFFF">
                <a:alpha val="10000"/>
              </a:srgbClr>
            </a:solidFill>
          </p:grpSpPr>
          <p:sp>
            <p:nvSpPr>
              <p:cNvPr id="34" name="Freeform: Shape 30"/>
              <p:cNvSpPr/>
              <p:nvPr/>
            </p:nvSpPr>
            <p:spPr bwMode="auto">
              <a:xfrm>
                <a:off x="4492625" y="4818063"/>
                <a:ext cx="1033462" cy="312738"/>
              </a:xfrm>
              <a:custGeom>
                <a:avLst/>
                <a:gdLst>
                  <a:gd name="T0" fmla="*/ 639 w 651"/>
                  <a:gd name="T1" fmla="*/ 0 h 197"/>
                  <a:gd name="T2" fmla="*/ 325 w 651"/>
                  <a:gd name="T3" fmla="*/ 166 h 197"/>
                  <a:gd name="T4" fmla="*/ 12 w 651"/>
                  <a:gd name="T5" fmla="*/ 0 h 197"/>
                  <a:gd name="T6" fmla="*/ 0 w 651"/>
                  <a:gd name="T7" fmla="*/ 24 h 197"/>
                  <a:gd name="T8" fmla="*/ 325 w 651"/>
                  <a:gd name="T9" fmla="*/ 195 h 197"/>
                  <a:gd name="T10" fmla="*/ 325 w 651"/>
                  <a:gd name="T11" fmla="*/ 197 h 197"/>
                  <a:gd name="T12" fmla="*/ 325 w 651"/>
                  <a:gd name="T13" fmla="*/ 197 h 197"/>
                  <a:gd name="T14" fmla="*/ 325 w 651"/>
                  <a:gd name="T15" fmla="*/ 197 h 197"/>
                  <a:gd name="T16" fmla="*/ 325 w 651"/>
                  <a:gd name="T17" fmla="*/ 195 h 197"/>
                  <a:gd name="T18" fmla="*/ 651 w 651"/>
                  <a:gd name="T19" fmla="*/ 24 h 197"/>
                  <a:gd name="T20" fmla="*/ 639 w 651"/>
                  <a:gd name="T21" fmla="*/ 0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1" h="197">
                    <a:moveTo>
                      <a:pt x="639" y="0"/>
                    </a:moveTo>
                    <a:lnTo>
                      <a:pt x="325" y="166"/>
                    </a:lnTo>
                    <a:lnTo>
                      <a:pt x="12" y="0"/>
                    </a:lnTo>
                    <a:lnTo>
                      <a:pt x="0" y="24"/>
                    </a:lnTo>
                    <a:lnTo>
                      <a:pt x="325" y="195"/>
                    </a:lnTo>
                    <a:lnTo>
                      <a:pt x="325" y="197"/>
                    </a:lnTo>
                    <a:lnTo>
                      <a:pt x="325" y="197"/>
                    </a:lnTo>
                    <a:lnTo>
                      <a:pt x="325" y="197"/>
                    </a:lnTo>
                    <a:lnTo>
                      <a:pt x="325" y="195"/>
                    </a:lnTo>
                    <a:lnTo>
                      <a:pt x="651" y="24"/>
                    </a:lnTo>
                    <a:lnTo>
                      <a:pt x="63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5" name="Freeform: Shape 31"/>
              <p:cNvSpPr/>
              <p:nvPr/>
            </p:nvSpPr>
            <p:spPr bwMode="auto">
              <a:xfrm>
                <a:off x="4360863" y="4452938"/>
                <a:ext cx="1296987" cy="381000"/>
              </a:xfrm>
              <a:custGeom>
                <a:avLst/>
                <a:gdLst>
                  <a:gd name="T0" fmla="*/ 408 w 817"/>
                  <a:gd name="T1" fmla="*/ 211 h 240"/>
                  <a:gd name="T2" fmla="*/ 12 w 817"/>
                  <a:gd name="T3" fmla="*/ 0 h 240"/>
                  <a:gd name="T4" fmla="*/ 0 w 817"/>
                  <a:gd name="T5" fmla="*/ 24 h 240"/>
                  <a:gd name="T6" fmla="*/ 408 w 817"/>
                  <a:gd name="T7" fmla="*/ 240 h 240"/>
                  <a:gd name="T8" fmla="*/ 408 w 817"/>
                  <a:gd name="T9" fmla="*/ 240 h 240"/>
                  <a:gd name="T10" fmla="*/ 408 w 817"/>
                  <a:gd name="T11" fmla="*/ 240 h 240"/>
                  <a:gd name="T12" fmla="*/ 408 w 817"/>
                  <a:gd name="T13" fmla="*/ 240 h 240"/>
                  <a:gd name="T14" fmla="*/ 408 w 817"/>
                  <a:gd name="T15" fmla="*/ 240 h 240"/>
                  <a:gd name="T16" fmla="*/ 817 w 817"/>
                  <a:gd name="T17" fmla="*/ 24 h 240"/>
                  <a:gd name="T18" fmla="*/ 805 w 817"/>
                  <a:gd name="T19" fmla="*/ 0 h 240"/>
                  <a:gd name="T20" fmla="*/ 408 w 817"/>
                  <a:gd name="T21" fmla="*/ 211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17" h="240">
                    <a:moveTo>
                      <a:pt x="408" y="211"/>
                    </a:moveTo>
                    <a:lnTo>
                      <a:pt x="12" y="0"/>
                    </a:lnTo>
                    <a:lnTo>
                      <a:pt x="0" y="24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817" y="24"/>
                    </a:lnTo>
                    <a:lnTo>
                      <a:pt x="805" y="0"/>
                    </a:lnTo>
                    <a:lnTo>
                      <a:pt x="408" y="21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6" name="Freeform: Shape 32"/>
              <p:cNvSpPr/>
              <p:nvPr/>
            </p:nvSpPr>
            <p:spPr bwMode="auto">
              <a:xfrm>
                <a:off x="4360863" y="4125913"/>
                <a:ext cx="1296987" cy="381000"/>
              </a:xfrm>
              <a:custGeom>
                <a:avLst/>
                <a:gdLst>
                  <a:gd name="T0" fmla="*/ 408 w 817"/>
                  <a:gd name="T1" fmla="*/ 240 h 240"/>
                  <a:gd name="T2" fmla="*/ 408 w 817"/>
                  <a:gd name="T3" fmla="*/ 240 h 240"/>
                  <a:gd name="T4" fmla="*/ 408 w 817"/>
                  <a:gd name="T5" fmla="*/ 240 h 240"/>
                  <a:gd name="T6" fmla="*/ 408 w 817"/>
                  <a:gd name="T7" fmla="*/ 237 h 240"/>
                  <a:gd name="T8" fmla="*/ 817 w 817"/>
                  <a:gd name="T9" fmla="*/ 21 h 240"/>
                  <a:gd name="T10" fmla="*/ 805 w 817"/>
                  <a:gd name="T11" fmla="*/ 0 h 240"/>
                  <a:gd name="T12" fmla="*/ 408 w 817"/>
                  <a:gd name="T13" fmla="*/ 209 h 240"/>
                  <a:gd name="T14" fmla="*/ 12 w 817"/>
                  <a:gd name="T15" fmla="*/ 0 h 240"/>
                  <a:gd name="T16" fmla="*/ 0 w 817"/>
                  <a:gd name="T17" fmla="*/ 21 h 240"/>
                  <a:gd name="T18" fmla="*/ 408 w 817"/>
                  <a:gd name="T19" fmla="*/ 237 h 240"/>
                  <a:gd name="T20" fmla="*/ 408 w 817"/>
                  <a:gd name="T21" fmla="*/ 24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17" h="240">
                    <a:moveTo>
                      <a:pt x="408" y="240"/>
                    </a:move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37"/>
                    </a:lnTo>
                    <a:lnTo>
                      <a:pt x="817" y="21"/>
                    </a:lnTo>
                    <a:lnTo>
                      <a:pt x="805" y="0"/>
                    </a:lnTo>
                    <a:lnTo>
                      <a:pt x="408" y="209"/>
                    </a:lnTo>
                    <a:lnTo>
                      <a:pt x="12" y="0"/>
                    </a:lnTo>
                    <a:lnTo>
                      <a:pt x="0" y="21"/>
                    </a:lnTo>
                    <a:lnTo>
                      <a:pt x="408" y="237"/>
                    </a:lnTo>
                    <a:lnTo>
                      <a:pt x="408" y="24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7" name="Freeform: Shape 33"/>
              <p:cNvSpPr/>
              <p:nvPr/>
            </p:nvSpPr>
            <p:spPr bwMode="auto">
              <a:xfrm>
                <a:off x="4492625" y="3829050"/>
                <a:ext cx="1033462" cy="312738"/>
              </a:xfrm>
              <a:custGeom>
                <a:avLst/>
                <a:gdLst>
                  <a:gd name="T0" fmla="*/ 325 w 651"/>
                  <a:gd name="T1" fmla="*/ 197 h 197"/>
                  <a:gd name="T2" fmla="*/ 325 w 651"/>
                  <a:gd name="T3" fmla="*/ 197 h 197"/>
                  <a:gd name="T4" fmla="*/ 325 w 651"/>
                  <a:gd name="T5" fmla="*/ 197 h 197"/>
                  <a:gd name="T6" fmla="*/ 325 w 651"/>
                  <a:gd name="T7" fmla="*/ 197 h 197"/>
                  <a:gd name="T8" fmla="*/ 651 w 651"/>
                  <a:gd name="T9" fmla="*/ 24 h 197"/>
                  <a:gd name="T10" fmla="*/ 639 w 651"/>
                  <a:gd name="T11" fmla="*/ 0 h 197"/>
                  <a:gd name="T12" fmla="*/ 325 w 651"/>
                  <a:gd name="T13" fmla="*/ 166 h 197"/>
                  <a:gd name="T14" fmla="*/ 12 w 651"/>
                  <a:gd name="T15" fmla="*/ 0 h 197"/>
                  <a:gd name="T16" fmla="*/ 0 w 651"/>
                  <a:gd name="T17" fmla="*/ 24 h 197"/>
                  <a:gd name="T18" fmla="*/ 325 w 651"/>
                  <a:gd name="T19" fmla="*/ 197 h 197"/>
                  <a:gd name="T20" fmla="*/ 325 w 651"/>
                  <a:gd name="T21" fmla="*/ 197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1" h="197">
                    <a:moveTo>
                      <a:pt x="325" y="197"/>
                    </a:moveTo>
                    <a:lnTo>
                      <a:pt x="325" y="197"/>
                    </a:lnTo>
                    <a:lnTo>
                      <a:pt x="325" y="197"/>
                    </a:lnTo>
                    <a:lnTo>
                      <a:pt x="325" y="197"/>
                    </a:lnTo>
                    <a:lnTo>
                      <a:pt x="651" y="24"/>
                    </a:lnTo>
                    <a:lnTo>
                      <a:pt x="639" y="0"/>
                    </a:lnTo>
                    <a:lnTo>
                      <a:pt x="325" y="166"/>
                    </a:lnTo>
                    <a:lnTo>
                      <a:pt x="12" y="0"/>
                    </a:lnTo>
                    <a:lnTo>
                      <a:pt x="0" y="24"/>
                    </a:lnTo>
                    <a:lnTo>
                      <a:pt x="325" y="197"/>
                    </a:lnTo>
                    <a:lnTo>
                      <a:pt x="325" y="19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8" name="Freeform: Shape 34"/>
              <p:cNvSpPr/>
              <p:nvPr/>
            </p:nvSpPr>
            <p:spPr bwMode="auto">
              <a:xfrm>
                <a:off x="4684713" y="3549650"/>
                <a:ext cx="649287" cy="211138"/>
              </a:xfrm>
              <a:custGeom>
                <a:avLst/>
                <a:gdLst>
                  <a:gd name="T0" fmla="*/ 204 w 409"/>
                  <a:gd name="T1" fmla="*/ 133 h 133"/>
                  <a:gd name="T2" fmla="*/ 204 w 409"/>
                  <a:gd name="T3" fmla="*/ 133 h 133"/>
                  <a:gd name="T4" fmla="*/ 204 w 409"/>
                  <a:gd name="T5" fmla="*/ 133 h 133"/>
                  <a:gd name="T6" fmla="*/ 204 w 409"/>
                  <a:gd name="T7" fmla="*/ 131 h 133"/>
                  <a:gd name="T8" fmla="*/ 409 w 409"/>
                  <a:gd name="T9" fmla="*/ 24 h 133"/>
                  <a:gd name="T10" fmla="*/ 397 w 409"/>
                  <a:gd name="T11" fmla="*/ 0 h 133"/>
                  <a:gd name="T12" fmla="*/ 204 w 409"/>
                  <a:gd name="T13" fmla="*/ 102 h 133"/>
                  <a:gd name="T14" fmla="*/ 12 w 409"/>
                  <a:gd name="T15" fmla="*/ 0 h 133"/>
                  <a:gd name="T16" fmla="*/ 0 w 409"/>
                  <a:gd name="T17" fmla="*/ 24 h 133"/>
                  <a:gd name="T18" fmla="*/ 204 w 409"/>
                  <a:gd name="T19" fmla="*/ 131 h 133"/>
                  <a:gd name="T20" fmla="*/ 204 w 409"/>
                  <a:gd name="T21" fmla="*/ 1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09" h="133">
                    <a:moveTo>
                      <a:pt x="204" y="133"/>
                    </a:moveTo>
                    <a:lnTo>
                      <a:pt x="204" y="133"/>
                    </a:lnTo>
                    <a:lnTo>
                      <a:pt x="204" y="133"/>
                    </a:lnTo>
                    <a:lnTo>
                      <a:pt x="204" y="131"/>
                    </a:lnTo>
                    <a:lnTo>
                      <a:pt x="409" y="24"/>
                    </a:lnTo>
                    <a:lnTo>
                      <a:pt x="397" y="0"/>
                    </a:lnTo>
                    <a:lnTo>
                      <a:pt x="204" y="102"/>
                    </a:lnTo>
                    <a:lnTo>
                      <a:pt x="12" y="0"/>
                    </a:lnTo>
                    <a:lnTo>
                      <a:pt x="0" y="24"/>
                    </a:lnTo>
                    <a:lnTo>
                      <a:pt x="204" y="131"/>
                    </a:lnTo>
                    <a:lnTo>
                      <a:pt x="204" y="1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9" name="Freeform: Shape 35"/>
              <p:cNvSpPr/>
              <p:nvPr/>
            </p:nvSpPr>
            <p:spPr bwMode="auto">
              <a:xfrm>
                <a:off x="4772025" y="3244850"/>
                <a:ext cx="474662" cy="161925"/>
              </a:xfrm>
              <a:custGeom>
                <a:avLst/>
                <a:gdLst>
                  <a:gd name="T0" fmla="*/ 149 w 299"/>
                  <a:gd name="T1" fmla="*/ 102 h 102"/>
                  <a:gd name="T2" fmla="*/ 299 w 299"/>
                  <a:gd name="T3" fmla="*/ 24 h 102"/>
                  <a:gd name="T4" fmla="*/ 285 w 299"/>
                  <a:gd name="T5" fmla="*/ 0 h 102"/>
                  <a:gd name="T6" fmla="*/ 152 w 299"/>
                  <a:gd name="T7" fmla="*/ 71 h 102"/>
                  <a:gd name="T8" fmla="*/ 12 w 299"/>
                  <a:gd name="T9" fmla="*/ 3 h 102"/>
                  <a:gd name="T10" fmla="*/ 0 w 299"/>
                  <a:gd name="T11" fmla="*/ 26 h 102"/>
                  <a:gd name="T12" fmla="*/ 147 w 299"/>
                  <a:gd name="T13" fmla="*/ 97 h 102"/>
                  <a:gd name="T14" fmla="*/ 149 w 299"/>
                  <a:gd name="T15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9" h="102">
                    <a:moveTo>
                      <a:pt x="149" y="102"/>
                    </a:moveTo>
                    <a:lnTo>
                      <a:pt x="299" y="24"/>
                    </a:lnTo>
                    <a:lnTo>
                      <a:pt x="285" y="0"/>
                    </a:lnTo>
                    <a:lnTo>
                      <a:pt x="152" y="71"/>
                    </a:lnTo>
                    <a:lnTo>
                      <a:pt x="12" y="3"/>
                    </a:lnTo>
                    <a:lnTo>
                      <a:pt x="0" y="26"/>
                    </a:lnTo>
                    <a:lnTo>
                      <a:pt x="147" y="97"/>
                    </a:lnTo>
                    <a:lnTo>
                      <a:pt x="149" y="10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</p:grpSp>
      </p:grpSp>
      <p:grpSp>
        <p:nvGrpSpPr>
          <p:cNvPr id="7" name="Group 36"/>
          <p:cNvGrpSpPr/>
          <p:nvPr/>
        </p:nvGrpSpPr>
        <p:grpSpPr>
          <a:xfrm>
            <a:off x="903596" y="1497119"/>
            <a:ext cx="1109329" cy="3340680"/>
            <a:chOff x="2031209" y="3465939"/>
            <a:chExt cx="1849437" cy="5568019"/>
          </a:xfrm>
        </p:grpSpPr>
        <p:sp>
          <p:nvSpPr>
            <p:cNvPr id="20" name="Freeform: Shape 37"/>
            <p:cNvSpPr/>
            <p:nvPr/>
          </p:nvSpPr>
          <p:spPr bwMode="auto">
            <a:xfrm>
              <a:off x="2884490" y="6007527"/>
              <a:ext cx="141288" cy="3026431"/>
            </a:xfrm>
            <a:custGeom>
              <a:avLst/>
              <a:gdLst>
                <a:gd name="T0" fmla="*/ 0 w 35"/>
                <a:gd name="T1" fmla="*/ 65 h 83"/>
                <a:gd name="T2" fmla="*/ 17 w 35"/>
                <a:gd name="T3" fmla="*/ 83 h 83"/>
                <a:gd name="T4" fmla="*/ 35 w 35"/>
                <a:gd name="T5" fmla="*/ 65 h 83"/>
                <a:gd name="T6" fmla="*/ 35 w 35"/>
                <a:gd name="T7" fmla="*/ 0 h 83"/>
                <a:gd name="T8" fmla="*/ 0 w 35"/>
                <a:gd name="T9" fmla="*/ 0 h 83"/>
                <a:gd name="T10" fmla="*/ 0 w 35"/>
                <a:gd name="T11" fmla="*/ 65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83">
                  <a:moveTo>
                    <a:pt x="0" y="65"/>
                  </a:moveTo>
                  <a:cubicBezTo>
                    <a:pt x="0" y="75"/>
                    <a:pt x="7" y="83"/>
                    <a:pt x="17" y="83"/>
                  </a:cubicBezTo>
                  <a:cubicBezTo>
                    <a:pt x="27" y="83"/>
                    <a:pt x="35" y="75"/>
                    <a:pt x="35" y="65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65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1" name="Freeform: Shape 38"/>
            <p:cNvSpPr/>
            <p:nvPr/>
          </p:nvSpPr>
          <p:spPr bwMode="auto">
            <a:xfrm>
              <a:off x="2031209" y="3465939"/>
              <a:ext cx="923925" cy="2566988"/>
            </a:xfrm>
            <a:custGeom>
              <a:avLst/>
              <a:gdLst>
                <a:gd name="T0" fmla="*/ 0 w 245"/>
                <a:gd name="T1" fmla="*/ 429 h 682"/>
                <a:gd name="T2" fmla="*/ 245 w 245"/>
                <a:gd name="T3" fmla="*/ 682 h 682"/>
                <a:gd name="T4" fmla="*/ 245 w 245"/>
                <a:gd name="T5" fmla="*/ 0 h 682"/>
                <a:gd name="T6" fmla="*/ 0 w 245"/>
                <a:gd name="T7" fmla="*/ 429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5" h="682">
                  <a:moveTo>
                    <a:pt x="0" y="429"/>
                  </a:moveTo>
                  <a:cubicBezTo>
                    <a:pt x="0" y="617"/>
                    <a:pt x="165" y="682"/>
                    <a:pt x="245" y="682"/>
                  </a:cubicBezTo>
                  <a:cubicBezTo>
                    <a:pt x="245" y="0"/>
                    <a:pt x="245" y="0"/>
                    <a:pt x="245" y="0"/>
                  </a:cubicBezTo>
                  <a:cubicBezTo>
                    <a:pt x="245" y="0"/>
                    <a:pt x="0" y="241"/>
                    <a:pt x="0" y="4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2" name="Freeform: Shape 39"/>
            <p:cNvSpPr/>
            <p:nvPr/>
          </p:nvSpPr>
          <p:spPr bwMode="auto">
            <a:xfrm>
              <a:off x="2955134" y="3465939"/>
              <a:ext cx="925512" cy="2566988"/>
            </a:xfrm>
            <a:custGeom>
              <a:avLst/>
              <a:gdLst>
                <a:gd name="T0" fmla="*/ 0 w 245"/>
                <a:gd name="T1" fmla="*/ 0 h 682"/>
                <a:gd name="T2" fmla="*/ 0 w 245"/>
                <a:gd name="T3" fmla="*/ 682 h 682"/>
                <a:gd name="T4" fmla="*/ 245 w 245"/>
                <a:gd name="T5" fmla="*/ 429 h 682"/>
                <a:gd name="T6" fmla="*/ 0 w 245"/>
                <a:gd name="T7" fmla="*/ 0 h 6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5" h="682">
                  <a:moveTo>
                    <a:pt x="0" y="0"/>
                  </a:moveTo>
                  <a:cubicBezTo>
                    <a:pt x="0" y="682"/>
                    <a:pt x="0" y="682"/>
                    <a:pt x="0" y="682"/>
                  </a:cubicBezTo>
                  <a:cubicBezTo>
                    <a:pt x="80" y="682"/>
                    <a:pt x="245" y="617"/>
                    <a:pt x="245" y="429"/>
                  </a:cubicBezTo>
                  <a:cubicBezTo>
                    <a:pt x="245" y="241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grpSp>
          <p:nvGrpSpPr>
            <p:cNvPr id="23" name="Group 40"/>
            <p:cNvGrpSpPr/>
            <p:nvPr/>
          </p:nvGrpSpPr>
          <p:grpSpPr>
            <a:xfrm>
              <a:off x="2307434" y="3958064"/>
              <a:ext cx="1296987" cy="1885951"/>
              <a:chOff x="4360863" y="3244850"/>
              <a:chExt cx="1296987" cy="1885951"/>
            </a:xfrm>
            <a:solidFill>
              <a:srgbClr val="FFFFFF">
                <a:alpha val="10000"/>
              </a:srgbClr>
            </a:solidFill>
          </p:grpSpPr>
          <p:sp>
            <p:nvSpPr>
              <p:cNvPr id="24" name="Freeform: Shape 41"/>
              <p:cNvSpPr/>
              <p:nvPr/>
            </p:nvSpPr>
            <p:spPr bwMode="auto">
              <a:xfrm>
                <a:off x="4492625" y="4818063"/>
                <a:ext cx="1033462" cy="312738"/>
              </a:xfrm>
              <a:custGeom>
                <a:avLst/>
                <a:gdLst>
                  <a:gd name="T0" fmla="*/ 639 w 651"/>
                  <a:gd name="T1" fmla="*/ 0 h 197"/>
                  <a:gd name="T2" fmla="*/ 325 w 651"/>
                  <a:gd name="T3" fmla="*/ 166 h 197"/>
                  <a:gd name="T4" fmla="*/ 12 w 651"/>
                  <a:gd name="T5" fmla="*/ 0 h 197"/>
                  <a:gd name="T6" fmla="*/ 0 w 651"/>
                  <a:gd name="T7" fmla="*/ 24 h 197"/>
                  <a:gd name="T8" fmla="*/ 325 w 651"/>
                  <a:gd name="T9" fmla="*/ 195 h 197"/>
                  <a:gd name="T10" fmla="*/ 325 w 651"/>
                  <a:gd name="T11" fmla="*/ 197 h 197"/>
                  <a:gd name="T12" fmla="*/ 325 w 651"/>
                  <a:gd name="T13" fmla="*/ 197 h 197"/>
                  <a:gd name="T14" fmla="*/ 325 w 651"/>
                  <a:gd name="T15" fmla="*/ 197 h 197"/>
                  <a:gd name="T16" fmla="*/ 325 w 651"/>
                  <a:gd name="T17" fmla="*/ 195 h 197"/>
                  <a:gd name="T18" fmla="*/ 651 w 651"/>
                  <a:gd name="T19" fmla="*/ 24 h 197"/>
                  <a:gd name="T20" fmla="*/ 639 w 651"/>
                  <a:gd name="T21" fmla="*/ 0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1" h="197">
                    <a:moveTo>
                      <a:pt x="639" y="0"/>
                    </a:moveTo>
                    <a:lnTo>
                      <a:pt x="325" y="166"/>
                    </a:lnTo>
                    <a:lnTo>
                      <a:pt x="12" y="0"/>
                    </a:lnTo>
                    <a:lnTo>
                      <a:pt x="0" y="24"/>
                    </a:lnTo>
                    <a:lnTo>
                      <a:pt x="325" y="195"/>
                    </a:lnTo>
                    <a:lnTo>
                      <a:pt x="325" y="197"/>
                    </a:lnTo>
                    <a:lnTo>
                      <a:pt x="325" y="197"/>
                    </a:lnTo>
                    <a:lnTo>
                      <a:pt x="325" y="197"/>
                    </a:lnTo>
                    <a:lnTo>
                      <a:pt x="325" y="195"/>
                    </a:lnTo>
                    <a:lnTo>
                      <a:pt x="651" y="24"/>
                    </a:lnTo>
                    <a:lnTo>
                      <a:pt x="63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5" name="Freeform: Shape 42"/>
              <p:cNvSpPr/>
              <p:nvPr/>
            </p:nvSpPr>
            <p:spPr bwMode="auto">
              <a:xfrm>
                <a:off x="4360863" y="4452938"/>
                <a:ext cx="1296987" cy="381000"/>
              </a:xfrm>
              <a:custGeom>
                <a:avLst/>
                <a:gdLst>
                  <a:gd name="T0" fmla="*/ 408 w 817"/>
                  <a:gd name="T1" fmla="*/ 211 h 240"/>
                  <a:gd name="T2" fmla="*/ 12 w 817"/>
                  <a:gd name="T3" fmla="*/ 0 h 240"/>
                  <a:gd name="T4" fmla="*/ 0 w 817"/>
                  <a:gd name="T5" fmla="*/ 24 h 240"/>
                  <a:gd name="T6" fmla="*/ 408 w 817"/>
                  <a:gd name="T7" fmla="*/ 240 h 240"/>
                  <a:gd name="T8" fmla="*/ 408 w 817"/>
                  <a:gd name="T9" fmla="*/ 240 h 240"/>
                  <a:gd name="T10" fmla="*/ 408 w 817"/>
                  <a:gd name="T11" fmla="*/ 240 h 240"/>
                  <a:gd name="T12" fmla="*/ 408 w 817"/>
                  <a:gd name="T13" fmla="*/ 240 h 240"/>
                  <a:gd name="T14" fmla="*/ 408 w 817"/>
                  <a:gd name="T15" fmla="*/ 240 h 240"/>
                  <a:gd name="T16" fmla="*/ 817 w 817"/>
                  <a:gd name="T17" fmla="*/ 24 h 240"/>
                  <a:gd name="T18" fmla="*/ 805 w 817"/>
                  <a:gd name="T19" fmla="*/ 0 h 240"/>
                  <a:gd name="T20" fmla="*/ 408 w 817"/>
                  <a:gd name="T21" fmla="*/ 211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17" h="240">
                    <a:moveTo>
                      <a:pt x="408" y="211"/>
                    </a:moveTo>
                    <a:lnTo>
                      <a:pt x="12" y="0"/>
                    </a:lnTo>
                    <a:lnTo>
                      <a:pt x="0" y="24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40"/>
                    </a:lnTo>
                    <a:lnTo>
                      <a:pt x="817" y="24"/>
                    </a:lnTo>
                    <a:lnTo>
                      <a:pt x="805" y="0"/>
                    </a:lnTo>
                    <a:lnTo>
                      <a:pt x="408" y="21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6" name="Freeform: Shape 43"/>
              <p:cNvSpPr/>
              <p:nvPr/>
            </p:nvSpPr>
            <p:spPr bwMode="auto">
              <a:xfrm>
                <a:off x="4360863" y="4125913"/>
                <a:ext cx="1296987" cy="381000"/>
              </a:xfrm>
              <a:custGeom>
                <a:avLst/>
                <a:gdLst>
                  <a:gd name="T0" fmla="*/ 408 w 817"/>
                  <a:gd name="T1" fmla="*/ 240 h 240"/>
                  <a:gd name="T2" fmla="*/ 408 w 817"/>
                  <a:gd name="T3" fmla="*/ 240 h 240"/>
                  <a:gd name="T4" fmla="*/ 408 w 817"/>
                  <a:gd name="T5" fmla="*/ 240 h 240"/>
                  <a:gd name="T6" fmla="*/ 408 w 817"/>
                  <a:gd name="T7" fmla="*/ 237 h 240"/>
                  <a:gd name="T8" fmla="*/ 817 w 817"/>
                  <a:gd name="T9" fmla="*/ 21 h 240"/>
                  <a:gd name="T10" fmla="*/ 805 w 817"/>
                  <a:gd name="T11" fmla="*/ 0 h 240"/>
                  <a:gd name="T12" fmla="*/ 408 w 817"/>
                  <a:gd name="T13" fmla="*/ 209 h 240"/>
                  <a:gd name="T14" fmla="*/ 12 w 817"/>
                  <a:gd name="T15" fmla="*/ 0 h 240"/>
                  <a:gd name="T16" fmla="*/ 0 w 817"/>
                  <a:gd name="T17" fmla="*/ 21 h 240"/>
                  <a:gd name="T18" fmla="*/ 408 w 817"/>
                  <a:gd name="T19" fmla="*/ 237 h 240"/>
                  <a:gd name="T20" fmla="*/ 408 w 817"/>
                  <a:gd name="T21" fmla="*/ 24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17" h="240">
                    <a:moveTo>
                      <a:pt x="408" y="240"/>
                    </a:moveTo>
                    <a:lnTo>
                      <a:pt x="408" y="240"/>
                    </a:lnTo>
                    <a:lnTo>
                      <a:pt x="408" y="240"/>
                    </a:lnTo>
                    <a:lnTo>
                      <a:pt x="408" y="237"/>
                    </a:lnTo>
                    <a:lnTo>
                      <a:pt x="817" y="21"/>
                    </a:lnTo>
                    <a:lnTo>
                      <a:pt x="805" y="0"/>
                    </a:lnTo>
                    <a:lnTo>
                      <a:pt x="408" y="209"/>
                    </a:lnTo>
                    <a:lnTo>
                      <a:pt x="12" y="0"/>
                    </a:lnTo>
                    <a:lnTo>
                      <a:pt x="0" y="21"/>
                    </a:lnTo>
                    <a:lnTo>
                      <a:pt x="408" y="237"/>
                    </a:lnTo>
                    <a:lnTo>
                      <a:pt x="408" y="24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7" name="Freeform: Shape 44"/>
              <p:cNvSpPr/>
              <p:nvPr/>
            </p:nvSpPr>
            <p:spPr bwMode="auto">
              <a:xfrm>
                <a:off x="4492625" y="3829050"/>
                <a:ext cx="1033462" cy="312738"/>
              </a:xfrm>
              <a:custGeom>
                <a:avLst/>
                <a:gdLst>
                  <a:gd name="T0" fmla="*/ 325 w 651"/>
                  <a:gd name="T1" fmla="*/ 197 h 197"/>
                  <a:gd name="T2" fmla="*/ 325 w 651"/>
                  <a:gd name="T3" fmla="*/ 197 h 197"/>
                  <a:gd name="T4" fmla="*/ 325 w 651"/>
                  <a:gd name="T5" fmla="*/ 197 h 197"/>
                  <a:gd name="T6" fmla="*/ 325 w 651"/>
                  <a:gd name="T7" fmla="*/ 197 h 197"/>
                  <a:gd name="T8" fmla="*/ 651 w 651"/>
                  <a:gd name="T9" fmla="*/ 24 h 197"/>
                  <a:gd name="T10" fmla="*/ 639 w 651"/>
                  <a:gd name="T11" fmla="*/ 0 h 197"/>
                  <a:gd name="T12" fmla="*/ 325 w 651"/>
                  <a:gd name="T13" fmla="*/ 166 h 197"/>
                  <a:gd name="T14" fmla="*/ 12 w 651"/>
                  <a:gd name="T15" fmla="*/ 0 h 197"/>
                  <a:gd name="T16" fmla="*/ 0 w 651"/>
                  <a:gd name="T17" fmla="*/ 24 h 197"/>
                  <a:gd name="T18" fmla="*/ 325 w 651"/>
                  <a:gd name="T19" fmla="*/ 197 h 197"/>
                  <a:gd name="T20" fmla="*/ 325 w 651"/>
                  <a:gd name="T21" fmla="*/ 197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51" h="197">
                    <a:moveTo>
                      <a:pt x="325" y="197"/>
                    </a:moveTo>
                    <a:lnTo>
                      <a:pt x="325" y="197"/>
                    </a:lnTo>
                    <a:lnTo>
                      <a:pt x="325" y="197"/>
                    </a:lnTo>
                    <a:lnTo>
                      <a:pt x="325" y="197"/>
                    </a:lnTo>
                    <a:lnTo>
                      <a:pt x="651" y="24"/>
                    </a:lnTo>
                    <a:lnTo>
                      <a:pt x="639" y="0"/>
                    </a:lnTo>
                    <a:lnTo>
                      <a:pt x="325" y="166"/>
                    </a:lnTo>
                    <a:lnTo>
                      <a:pt x="12" y="0"/>
                    </a:lnTo>
                    <a:lnTo>
                      <a:pt x="0" y="24"/>
                    </a:lnTo>
                    <a:lnTo>
                      <a:pt x="325" y="197"/>
                    </a:lnTo>
                    <a:lnTo>
                      <a:pt x="325" y="19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8" name="Freeform: Shape 45"/>
              <p:cNvSpPr/>
              <p:nvPr/>
            </p:nvSpPr>
            <p:spPr bwMode="auto">
              <a:xfrm>
                <a:off x="4684713" y="3549650"/>
                <a:ext cx="649287" cy="211138"/>
              </a:xfrm>
              <a:custGeom>
                <a:avLst/>
                <a:gdLst>
                  <a:gd name="T0" fmla="*/ 204 w 409"/>
                  <a:gd name="T1" fmla="*/ 133 h 133"/>
                  <a:gd name="T2" fmla="*/ 204 w 409"/>
                  <a:gd name="T3" fmla="*/ 133 h 133"/>
                  <a:gd name="T4" fmla="*/ 204 w 409"/>
                  <a:gd name="T5" fmla="*/ 133 h 133"/>
                  <a:gd name="T6" fmla="*/ 204 w 409"/>
                  <a:gd name="T7" fmla="*/ 131 h 133"/>
                  <a:gd name="T8" fmla="*/ 409 w 409"/>
                  <a:gd name="T9" fmla="*/ 24 h 133"/>
                  <a:gd name="T10" fmla="*/ 397 w 409"/>
                  <a:gd name="T11" fmla="*/ 0 h 133"/>
                  <a:gd name="T12" fmla="*/ 204 w 409"/>
                  <a:gd name="T13" fmla="*/ 102 h 133"/>
                  <a:gd name="T14" fmla="*/ 12 w 409"/>
                  <a:gd name="T15" fmla="*/ 0 h 133"/>
                  <a:gd name="T16" fmla="*/ 0 w 409"/>
                  <a:gd name="T17" fmla="*/ 24 h 133"/>
                  <a:gd name="T18" fmla="*/ 204 w 409"/>
                  <a:gd name="T19" fmla="*/ 131 h 133"/>
                  <a:gd name="T20" fmla="*/ 204 w 409"/>
                  <a:gd name="T21" fmla="*/ 133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09" h="133">
                    <a:moveTo>
                      <a:pt x="204" y="133"/>
                    </a:moveTo>
                    <a:lnTo>
                      <a:pt x="204" y="133"/>
                    </a:lnTo>
                    <a:lnTo>
                      <a:pt x="204" y="133"/>
                    </a:lnTo>
                    <a:lnTo>
                      <a:pt x="204" y="131"/>
                    </a:lnTo>
                    <a:lnTo>
                      <a:pt x="409" y="24"/>
                    </a:lnTo>
                    <a:lnTo>
                      <a:pt x="397" y="0"/>
                    </a:lnTo>
                    <a:lnTo>
                      <a:pt x="204" y="102"/>
                    </a:lnTo>
                    <a:lnTo>
                      <a:pt x="12" y="0"/>
                    </a:lnTo>
                    <a:lnTo>
                      <a:pt x="0" y="24"/>
                    </a:lnTo>
                    <a:lnTo>
                      <a:pt x="204" y="131"/>
                    </a:lnTo>
                    <a:lnTo>
                      <a:pt x="204" y="13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9" name="Freeform: Shape 46"/>
              <p:cNvSpPr/>
              <p:nvPr/>
            </p:nvSpPr>
            <p:spPr bwMode="auto">
              <a:xfrm>
                <a:off x="4772025" y="3244850"/>
                <a:ext cx="474662" cy="161925"/>
              </a:xfrm>
              <a:custGeom>
                <a:avLst/>
                <a:gdLst>
                  <a:gd name="T0" fmla="*/ 149 w 299"/>
                  <a:gd name="T1" fmla="*/ 102 h 102"/>
                  <a:gd name="T2" fmla="*/ 299 w 299"/>
                  <a:gd name="T3" fmla="*/ 24 h 102"/>
                  <a:gd name="T4" fmla="*/ 285 w 299"/>
                  <a:gd name="T5" fmla="*/ 0 h 102"/>
                  <a:gd name="T6" fmla="*/ 152 w 299"/>
                  <a:gd name="T7" fmla="*/ 71 h 102"/>
                  <a:gd name="T8" fmla="*/ 12 w 299"/>
                  <a:gd name="T9" fmla="*/ 3 h 102"/>
                  <a:gd name="T10" fmla="*/ 0 w 299"/>
                  <a:gd name="T11" fmla="*/ 26 h 102"/>
                  <a:gd name="T12" fmla="*/ 147 w 299"/>
                  <a:gd name="T13" fmla="*/ 97 h 102"/>
                  <a:gd name="T14" fmla="*/ 149 w 299"/>
                  <a:gd name="T15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9" h="102">
                    <a:moveTo>
                      <a:pt x="149" y="102"/>
                    </a:moveTo>
                    <a:lnTo>
                      <a:pt x="299" y="24"/>
                    </a:lnTo>
                    <a:lnTo>
                      <a:pt x="285" y="0"/>
                    </a:lnTo>
                    <a:lnTo>
                      <a:pt x="152" y="71"/>
                    </a:lnTo>
                    <a:lnTo>
                      <a:pt x="12" y="3"/>
                    </a:lnTo>
                    <a:lnTo>
                      <a:pt x="0" y="26"/>
                    </a:lnTo>
                    <a:lnTo>
                      <a:pt x="147" y="97"/>
                    </a:lnTo>
                    <a:lnTo>
                      <a:pt x="149" y="10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</p:grpSp>
      </p:grpSp>
      <p:sp>
        <p:nvSpPr>
          <p:cNvPr id="9" name="TextBox 49"/>
          <p:cNvSpPr txBox="1"/>
          <p:nvPr/>
        </p:nvSpPr>
        <p:spPr>
          <a:xfrm>
            <a:off x="1747724" y="3561388"/>
            <a:ext cx="722011" cy="387783"/>
          </a:xfrm>
          <a:prstGeom prst="rect">
            <a:avLst/>
          </a:prstGeom>
          <a:noFill/>
        </p:spPr>
        <p:txBody>
          <a:bodyPr wrap="square" lIns="0" tIns="30479" rIns="0" bIns="0">
            <a:normAutofit fontScale="70000" lnSpcReduction="20000"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Impact" panose="020B0806030902050204" pitchFamily="34" charset="0"/>
              </a:rPr>
              <a:t>3M</a:t>
            </a:r>
            <a:endParaRPr lang="en-US" sz="4000" b="1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1" name="TextBox 53"/>
          <p:cNvSpPr txBox="1"/>
          <p:nvPr/>
        </p:nvSpPr>
        <p:spPr>
          <a:xfrm>
            <a:off x="3064796" y="3560347"/>
            <a:ext cx="722011" cy="387783"/>
          </a:xfrm>
          <a:prstGeom prst="rect">
            <a:avLst/>
          </a:prstGeom>
          <a:noFill/>
        </p:spPr>
        <p:txBody>
          <a:bodyPr wrap="square" lIns="0" tIns="30479" rIns="0" bIns="0">
            <a:normAutofit fontScale="70000" lnSpcReduction="20000"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Impact" panose="020B0806030902050204" pitchFamily="34" charset="0"/>
              </a:rPr>
              <a:t>6M</a:t>
            </a:r>
            <a:endParaRPr lang="en-US" sz="4000" b="1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3" name="TextBox 57"/>
          <p:cNvSpPr txBox="1"/>
          <p:nvPr/>
        </p:nvSpPr>
        <p:spPr>
          <a:xfrm>
            <a:off x="4358387" y="3561389"/>
            <a:ext cx="722011" cy="387783"/>
          </a:xfrm>
          <a:prstGeom prst="rect">
            <a:avLst/>
          </a:prstGeom>
          <a:noFill/>
        </p:spPr>
        <p:txBody>
          <a:bodyPr wrap="square" lIns="0" tIns="30479" rIns="0" bIns="0">
            <a:normAutofit fontScale="70000" lnSpcReduction="20000"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  <a:latin typeface="Impact" panose="020B0806030902050204" pitchFamily="34" charset="0"/>
              </a:rPr>
              <a:t>7M</a:t>
            </a:r>
            <a:endParaRPr lang="en-US" sz="4000" b="1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5" name="TextBox 61"/>
          <p:cNvSpPr txBox="1"/>
          <p:nvPr/>
        </p:nvSpPr>
        <p:spPr>
          <a:xfrm>
            <a:off x="5628828" y="3561390"/>
            <a:ext cx="722011" cy="387783"/>
          </a:xfrm>
          <a:prstGeom prst="rect">
            <a:avLst/>
          </a:prstGeom>
          <a:noFill/>
        </p:spPr>
        <p:txBody>
          <a:bodyPr wrap="square" lIns="0" tIns="30479" rIns="0" bIns="0">
            <a:normAutofit fontScale="70000" lnSpcReduction="20000"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Impact" panose="020B0806030902050204" pitchFamily="34" charset="0"/>
              </a:rPr>
              <a:t>9M</a:t>
            </a:r>
            <a:endParaRPr lang="en-US" sz="4000" b="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6" name="Freeform: Shape 63"/>
          <p:cNvSpPr/>
          <p:nvPr/>
        </p:nvSpPr>
        <p:spPr bwMode="auto">
          <a:xfrm>
            <a:off x="2624404" y="2163493"/>
            <a:ext cx="362340" cy="35494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61"/>
                  <a:pt x="21208" y="481"/>
                </a:cubicBezTo>
                <a:cubicBezTo>
                  <a:pt x="21470" y="798"/>
                  <a:pt x="21599" y="1177"/>
                  <a:pt x="21599" y="1618"/>
                </a:cubicBezTo>
                <a:lnTo>
                  <a:pt x="21599" y="19981"/>
                </a:lnTo>
                <a:cubicBezTo>
                  <a:pt x="21599" y="20422"/>
                  <a:pt x="21470" y="20801"/>
                  <a:pt x="21208" y="21121"/>
                </a:cubicBezTo>
                <a:cubicBezTo>
                  <a:pt x="20946" y="21441"/>
                  <a:pt x="20630" y="21599"/>
                  <a:pt x="20263" y="21599"/>
                </a:cubicBezTo>
                <a:lnTo>
                  <a:pt x="1346" y="21599"/>
                </a:lnTo>
                <a:cubicBezTo>
                  <a:pt x="979" y="21599"/>
                  <a:pt x="663" y="21441"/>
                  <a:pt x="399" y="21121"/>
                </a:cubicBezTo>
                <a:cubicBezTo>
                  <a:pt x="132" y="20801"/>
                  <a:pt x="0" y="20422"/>
                  <a:pt x="0" y="19981"/>
                </a:cubicBezTo>
                <a:lnTo>
                  <a:pt x="0" y="1618"/>
                </a:lnTo>
                <a:cubicBezTo>
                  <a:pt x="0" y="1177"/>
                  <a:pt x="132" y="798"/>
                  <a:pt x="399" y="481"/>
                </a:cubicBezTo>
                <a:cubicBezTo>
                  <a:pt x="663" y="161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252"/>
                </a:moveTo>
                <a:lnTo>
                  <a:pt x="8590" y="2252"/>
                </a:lnTo>
                <a:lnTo>
                  <a:pt x="8426" y="3545"/>
                </a:lnTo>
                <a:lnTo>
                  <a:pt x="1804" y="3545"/>
                </a:lnTo>
                <a:lnTo>
                  <a:pt x="1804" y="5501"/>
                </a:lnTo>
                <a:lnTo>
                  <a:pt x="19805" y="5501"/>
                </a:lnTo>
                <a:lnTo>
                  <a:pt x="19805" y="2252"/>
                </a:lnTo>
                <a:close/>
                <a:moveTo>
                  <a:pt x="19805" y="17746"/>
                </a:moveTo>
                <a:lnTo>
                  <a:pt x="1804" y="17746"/>
                </a:lnTo>
                <a:lnTo>
                  <a:pt x="1804" y="19350"/>
                </a:lnTo>
                <a:lnTo>
                  <a:pt x="19805" y="19350"/>
                </a:lnTo>
                <a:lnTo>
                  <a:pt x="19805" y="17746"/>
                </a:lnTo>
                <a:close/>
                <a:moveTo>
                  <a:pt x="3116" y="2743"/>
                </a:moveTo>
                <a:lnTo>
                  <a:pt x="6820" y="2743"/>
                </a:lnTo>
                <a:lnTo>
                  <a:pt x="6820" y="1436"/>
                </a:lnTo>
                <a:lnTo>
                  <a:pt x="3116" y="1436"/>
                </a:lnTo>
                <a:lnTo>
                  <a:pt x="3116" y="2743"/>
                </a:lnTo>
                <a:close/>
                <a:moveTo>
                  <a:pt x="6529" y="11631"/>
                </a:moveTo>
                <a:cubicBezTo>
                  <a:pt x="6529" y="12342"/>
                  <a:pt x="6639" y="13011"/>
                  <a:pt x="6862" y="13634"/>
                </a:cubicBezTo>
                <a:cubicBezTo>
                  <a:pt x="7084" y="14257"/>
                  <a:pt x="7388" y="14800"/>
                  <a:pt x="7775" y="15264"/>
                </a:cubicBezTo>
                <a:cubicBezTo>
                  <a:pt x="8162" y="15731"/>
                  <a:pt x="8617" y="16095"/>
                  <a:pt x="9134" y="16359"/>
                </a:cubicBezTo>
                <a:cubicBezTo>
                  <a:pt x="9655" y="16630"/>
                  <a:pt x="10211" y="16762"/>
                  <a:pt x="10806" y="16762"/>
                </a:cubicBezTo>
                <a:cubicBezTo>
                  <a:pt x="11398" y="16762"/>
                  <a:pt x="11954" y="16630"/>
                  <a:pt x="12470" y="16359"/>
                </a:cubicBezTo>
                <a:cubicBezTo>
                  <a:pt x="12984" y="16095"/>
                  <a:pt x="13435" y="15731"/>
                  <a:pt x="13824" y="15264"/>
                </a:cubicBezTo>
                <a:cubicBezTo>
                  <a:pt x="14211" y="14800"/>
                  <a:pt x="14515" y="14257"/>
                  <a:pt x="14737" y="13634"/>
                </a:cubicBezTo>
                <a:cubicBezTo>
                  <a:pt x="14960" y="13011"/>
                  <a:pt x="15070" y="12342"/>
                  <a:pt x="15070" y="11631"/>
                </a:cubicBezTo>
                <a:cubicBezTo>
                  <a:pt x="15070" y="10917"/>
                  <a:pt x="14960" y="10250"/>
                  <a:pt x="14737" y="9625"/>
                </a:cubicBezTo>
                <a:cubicBezTo>
                  <a:pt x="14515" y="9002"/>
                  <a:pt x="14211" y="8461"/>
                  <a:pt x="13824" y="8003"/>
                </a:cubicBezTo>
                <a:cubicBezTo>
                  <a:pt x="13435" y="7542"/>
                  <a:pt x="12982" y="7178"/>
                  <a:pt x="12463" y="6914"/>
                </a:cubicBezTo>
                <a:cubicBezTo>
                  <a:pt x="11944" y="6646"/>
                  <a:pt x="11391" y="6511"/>
                  <a:pt x="10806" y="6511"/>
                </a:cubicBezTo>
                <a:cubicBezTo>
                  <a:pt x="10211" y="6511"/>
                  <a:pt x="9655" y="6646"/>
                  <a:pt x="9134" y="6914"/>
                </a:cubicBezTo>
                <a:cubicBezTo>
                  <a:pt x="8617" y="7178"/>
                  <a:pt x="8162" y="7542"/>
                  <a:pt x="7775" y="8003"/>
                </a:cubicBezTo>
                <a:cubicBezTo>
                  <a:pt x="7388" y="8461"/>
                  <a:pt x="7084" y="9002"/>
                  <a:pt x="6862" y="9625"/>
                </a:cubicBezTo>
                <a:cubicBezTo>
                  <a:pt x="6639" y="10250"/>
                  <a:pt x="6529" y="10917"/>
                  <a:pt x="6529" y="11631"/>
                </a:cubicBezTo>
                <a:moveTo>
                  <a:pt x="13724" y="11631"/>
                </a:moveTo>
                <a:cubicBezTo>
                  <a:pt x="13724" y="12109"/>
                  <a:pt x="13648" y="12565"/>
                  <a:pt x="13501" y="12999"/>
                </a:cubicBezTo>
                <a:cubicBezTo>
                  <a:pt x="13352" y="13434"/>
                  <a:pt x="13146" y="13813"/>
                  <a:pt x="12879" y="14127"/>
                </a:cubicBezTo>
                <a:cubicBezTo>
                  <a:pt x="12612" y="14439"/>
                  <a:pt x="12301" y="14688"/>
                  <a:pt x="11942" y="14870"/>
                </a:cubicBezTo>
                <a:cubicBezTo>
                  <a:pt x="11582" y="15052"/>
                  <a:pt x="11205" y="15144"/>
                  <a:pt x="10806" y="15144"/>
                </a:cubicBezTo>
                <a:cubicBezTo>
                  <a:pt x="10407" y="15144"/>
                  <a:pt x="10025" y="15052"/>
                  <a:pt x="9662" y="14870"/>
                </a:cubicBezTo>
                <a:cubicBezTo>
                  <a:pt x="9300" y="14688"/>
                  <a:pt x="8987" y="14439"/>
                  <a:pt x="8725" y="14127"/>
                </a:cubicBezTo>
                <a:cubicBezTo>
                  <a:pt x="8463" y="13813"/>
                  <a:pt x="8257" y="13440"/>
                  <a:pt x="8103" y="13008"/>
                </a:cubicBezTo>
                <a:cubicBezTo>
                  <a:pt x="7951" y="12579"/>
                  <a:pt x="7875" y="12118"/>
                  <a:pt x="7875" y="11631"/>
                </a:cubicBezTo>
                <a:cubicBezTo>
                  <a:pt x="7875" y="11152"/>
                  <a:pt x="7951" y="10700"/>
                  <a:pt x="8103" y="10265"/>
                </a:cubicBezTo>
                <a:cubicBezTo>
                  <a:pt x="8257" y="9836"/>
                  <a:pt x="8463" y="9460"/>
                  <a:pt x="8725" y="9140"/>
                </a:cubicBezTo>
                <a:cubicBezTo>
                  <a:pt x="8987" y="8823"/>
                  <a:pt x="9298" y="8576"/>
                  <a:pt x="9657" y="8394"/>
                </a:cubicBezTo>
                <a:cubicBezTo>
                  <a:pt x="10015" y="8218"/>
                  <a:pt x="10399" y="8130"/>
                  <a:pt x="10806" y="8130"/>
                </a:cubicBezTo>
                <a:cubicBezTo>
                  <a:pt x="11205" y="8130"/>
                  <a:pt x="11582" y="8218"/>
                  <a:pt x="11942" y="8394"/>
                </a:cubicBezTo>
                <a:cubicBezTo>
                  <a:pt x="12301" y="8576"/>
                  <a:pt x="12612" y="8823"/>
                  <a:pt x="12879" y="9140"/>
                </a:cubicBezTo>
                <a:cubicBezTo>
                  <a:pt x="13146" y="9460"/>
                  <a:pt x="13352" y="9836"/>
                  <a:pt x="13501" y="10265"/>
                </a:cubicBezTo>
                <a:cubicBezTo>
                  <a:pt x="13648" y="10700"/>
                  <a:pt x="13724" y="11152"/>
                  <a:pt x="13724" y="11631"/>
                </a:cubicBezTo>
                <a:moveTo>
                  <a:pt x="9692" y="11631"/>
                </a:moveTo>
                <a:cubicBezTo>
                  <a:pt x="9692" y="11246"/>
                  <a:pt x="9799" y="10929"/>
                  <a:pt x="10020" y="10682"/>
                </a:cubicBezTo>
                <a:cubicBezTo>
                  <a:pt x="10238" y="10432"/>
                  <a:pt x="10500" y="10309"/>
                  <a:pt x="10806" y="10309"/>
                </a:cubicBezTo>
                <a:lnTo>
                  <a:pt x="10806" y="10280"/>
                </a:lnTo>
                <a:cubicBezTo>
                  <a:pt x="10945" y="10280"/>
                  <a:pt x="11065" y="10224"/>
                  <a:pt x="11163" y="10109"/>
                </a:cubicBezTo>
                <a:cubicBezTo>
                  <a:pt x="11261" y="9998"/>
                  <a:pt x="11310" y="9862"/>
                  <a:pt x="11310" y="9704"/>
                </a:cubicBezTo>
                <a:cubicBezTo>
                  <a:pt x="11310" y="9533"/>
                  <a:pt x="11261" y="9392"/>
                  <a:pt x="11163" y="9275"/>
                </a:cubicBezTo>
                <a:cubicBezTo>
                  <a:pt x="11065" y="9157"/>
                  <a:pt x="10945" y="9096"/>
                  <a:pt x="10806" y="9096"/>
                </a:cubicBezTo>
                <a:cubicBezTo>
                  <a:pt x="10228" y="9096"/>
                  <a:pt x="9733" y="9348"/>
                  <a:pt x="9322" y="9848"/>
                </a:cubicBezTo>
                <a:cubicBezTo>
                  <a:pt x="8913" y="10350"/>
                  <a:pt x="8708" y="10943"/>
                  <a:pt x="8708" y="11628"/>
                </a:cubicBezTo>
                <a:cubicBezTo>
                  <a:pt x="8708" y="11777"/>
                  <a:pt x="8757" y="11913"/>
                  <a:pt x="8854" y="12027"/>
                </a:cubicBezTo>
                <a:cubicBezTo>
                  <a:pt x="8952" y="12147"/>
                  <a:pt x="9063" y="12206"/>
                  <a:pt x="9187" y="12206"/>
                </a:cubicBezTo>
                <a:cubicBezTo>
                  <a:pt x="9329" y="12206"/>
                  <a:pt x="9447" y="12148"/>
                  <a:pt x="9545" y="12027"/>
                </a:cubicBezTo>
                <a:cubicBezTo>
                  <a:pt x="9643" y="11916"/>
                  <a:pt x="9692" y="11780"/>
                  <a:pt x="9692" y="1163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17" name="Freeform: Shape 64"/>
          <p:cNvSpPr/>
          <p:nvPr/>
        </p:nvSpPr>
        <p:spPr bwMode="auto">
          <a:xfrm>
            <a:off x="5166424" y="2170420"/>
            <a:ext cx="362340" cy="3563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5738" y="0"/>
                </a:moveTo>
                <a:cubicBezTo>
                  <a:pt x="16640" y="0"/>
                  <a:pt x="17458" y="155"/>
                  <a:pt x="18184" y="471"/>
                </a:cubicBezTo>
                <a:cubicBezTo>
                  <a:pt x="18910" y="787"/>
                  <a:pt x="19526" y="1231"/>
                  <a:pt x="20035" y="1804"/>
                </a:cubicBezTo>
                <a:cubicBezTo>
                  <a:pt x="20543" y="2377"/>
                  <a:pt x="20928" y="3077"/>
                  <a:pt x="21199" y="3905"/>
                </a:cubicBezTo>
                <a:cubicBezTo>
                  <a:pt x="21464" y="4735"/>
                  <a:pt x="21599" y="5659"/>
                  <a:pt x="21599" y="6675"/>
                </a:cubicBezTo>
                <a:cubicBezTo>
                  <a:pt x="21599" y="7271"/>
                  <a:pt x="21527" y="7855"/>
                  <a:pt x="21377" y="8432"/>
                </a:cubicBezTo>
                <a:cubicBezTo>
                  <a:pt x="21226" y="9010"/>
                  <a:pt x="21026" y="9572"/>
                  <a:pt x="20766" y="10115"/>
                </a:cubicBezTo>
                <a:cubicBezTo>
                  <a:pt x="20505" y="10660"/>
                  <a:pt x="20210" y="11179"/>
                  <a:pt x="19872" y="11671"/>
                </a:cubicBezTo>
                <a:cubicBezTo>
                  <a:pt x="19539" y="12162"/>
                  <a:pt x="19188" y="12611"/>
                  <a:pt x="18830" y="13015"/>
                </a:cubicBezTo>
                <a:lnTo>
                  <a:pt x="11457" y="21289"/>
                </a:lnTo>
                <a:cubicBezTo>
                  <a:pt x="11276" y="21495"/>
                  <a:pt x="11056" y="21599"/>
                  <a:pt x="10798" y="21599"/>
                </a:cubicBezTo>
                <a:cubicBezTo>
                  <a:pt x="10553" y="21599"/>
                  <a:pt x="10323" y="21495"/>
                  <a:pt x="10117" y="21289"/>
                </a:cubicBezTo>
                <a:lnTo>
                  <a:pt x="2746" y="12989"/>
                </a:lnTo>
                <a:cubicBezTo>
                  <a:pt x="2386" y="12583"/>
                  <a:pt x="2038" y="12137"/>
                  <a:pt x="1702" y="11642"/>
                </a:cubicBezTo>
                <a:cubicBezTo>
                  <a:pt x="1367" y="11151"/>
                  <a:pt x="1074" y="10640"/>
                  <a:pt x="821" y="10103"/>
                </a:cubicBezTo>
                <a:cubicBezTo>
                  <a:pt x="568" y="9570"/>
                  <a:pt x="370" y="9005"/>
                  <a:pt x="222" y="8426"/>
                </a:cubicBezTo>
                <a:cubicBezTo>
                  <a:pt x="72" y="7844"/>
                  <a:pt x="0" y="7263"/>
                  <a:pt x="0" y="6675"/>
                </a:cubicBezTo>
                <a:cubicBezTo>
                  <a:pt x="0" y="5659"/>
                  <a:pt x="137" y="4732"/>
                  <a:pt x="408" y="3905"/>
                </a:cubicBezTo>
                <a:cubicBezTo>
                  <a:pt x="678" y="3078"/>
                  <a:pt x="1071" y="2377"/>
                  <a:pt x="1577" y="1804"/>
                </a:cubicBezTo>
                <a:cubicBezTo>
                  <a:pt x="2083" y="1231"/>
                  <a:pt x="2699" y="787"/>
                  <a:pt x="3417" y="471"/>
                </a:cubicBezTo>
                <a:cubicBezTo>
                  <a:pt x="4136" y="155"/>
                  <a:pt x="4942" y="0"/>
                  <a:pt x="5838" y="0"/>
                </a:cubicBezTo>
                <a:cubicBezTo>
                  <a:pt x="6306" y="0"/>
                  <a:pt x="6777" y="81"/>
                  <a:pt x="7238" y="248"/>
                </a:cubicBezTo>
                <a:cubicBezTo>
                  <a:pt x="7701" y="412"/>
                  <a:pt x="8142" y="635"/>
                  <a:pt x="8557" y="903"/>
                </a:cubicBezTo>
                <a:cubicBezTo>
                  <a:pt x="8973" y="1174"/>
                  <a:pt x="9369" y="1482"/>
                  <a:pt x="9744" y="1830"/>
                </a:cubicBezTo>
                <a:cubicBezTo>
                  <a:pt x="10122" y="2177"/>
                  <a:pt x="10470" y="2527"/>
                  <a:pt x="10798" y="2880"/>
                </a:cubicBezTo>
                <a:cubicBezTo>
                  <a:pt x="11109" y="2527"/>
                  <a:pt x="11457" y="2177"/>
                  <a:pt x="11842" y="1830"/>
                </a:cubicBezTo>
                <a:cubicBezTo>
                  <a:pt x="12225" y="1482"/>
                  <a:pt x="12626" y="1174"/>
                  <a:pt x="13047" y="903"/>
                </a:cubicBezTo>
                <a:cubicBezTo>
                  <a:pt x="13467" y="635"/>
                  <a:pt x="13903" y="412"/>
                  <a:pt x="14351" y="248"/>
                </a:cubicBezTo>
                <a:cubicBezTo>
                  <a:pt x="14804" y="84"/>
                  <a:pt x="15267" y="0"/>
                  <a:pt x="15738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18" name="Freeform: Shape 65"/>
          <p:cNvSpPr/>
          <p:nvPr/>
        </p:nvSpPr>
        <p:spPr bwMode="auto">
          <a:xfrm>
            <a:off x="1279809" y="2163494"/>
            <a:ext cx="360891" cy="390440"/>
          </a:xfrm>
          <a:custGeom>
            <a:avLst/>
            <a:gdLst>
              <a:gd name="T0" fmla="*/ 10800 w 21600"/>
              <a:gd name="T1" fmla="+- 0 10813 26"/>
              <a:gd name="T2" fmla="*/ 10813 h 21574"/>
              <a:gd name="T3" fmla="*/ 10800 w 21600"/>
              <a:gd name="T4" fmla="+- 0 10813 26"/>
              <a:gd name="T5" fmla="*/ 10813 h 21574"/>
              <a:gd name="T6" fmla="*/ 10800 w 21600"/>
              <a:gd name="T7" fmla="+- 0 10813 26"/>
              <a:gd name="T8" fmla="*/ 10813 h 21574"/>
              <a:gd name="T9" fmla="*/ 10800 w 21600"/>
              <a:gd name="T10" fmla="+- 0 10813 26"/>
              <a:gd name="T11" fmla="*/ 10813 h 21574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600" h="21574">
                <a:moveTo>
                  <a:pt x="19883" y="9849"/>
                </a:moveTo>
                <a:cubicBezTo>
                  <a:pt x="20430" y="10441"/>
                  <a:pt x="20853" y="11078"/>
                  <a:pt x="21152" y="11757"/>
                </a:cubicBezTo>
                <a:cubicBezTo>
                  <a:pt x="21448" y="12437"/>
                  <a:pt x="21599" y="13164"/>
                  <a:pt x="21599" y="13934"/>
                </a:cubicBezTo>
                <a:cubicBezTo>
                  <a:pt x="21599" y="14988"/>
                  <a:pt x="21324" y="15980"/>
                  <a:pt x="20757" y="16911"/>
                </a:cubicBezTo>
                <a:cubicBezTo>
                  <a:pt x="20194" y="17841"/>
                  <a:pt x="19428" y="18656"/>
                  <a:pt x="18453" y="19346"/>
                </a:cubicBezTo>
                <a:cubicBezTo>
                  <a:pt x="17479" y="20040"/>
                  <a:pt x="16337" y="20584"/>
                  <a:pt x="15016" y="20982"/>
                </a:cubicBezTo>
                <a:cubicBezTo>
                  <a:pt x="13698" y="21373"/>
                  <a:pt x="12293" y="21574"/>
                  <a:pt x="10800" y="21574"/>
                </a:cubicBezTo>
                <a:cubicBezTo>
                  <a:pt x="9310" y="21574"/>
                  <a:pt x="7905" y="21373"/>
                  <a:pt x="6595" y="20982"/>
                </a:cubicBezTo>
                <a:cubicBezTo>
                  <a:pt x="5282" y="20584"/>
                  <a:pt x="4136" y="20040"/>
                  <a:pt x="3154" y="19346"/>
                </a:cubicBezTo>
                <a:cubicBezTo>
                  <a:pt x="2175" y="18656"/>
                  <a:pt x="1405" y="17841"/>
                  <a:pt x="842" y="16911"/>
                </a:cubicBezTo>
                <a:cubicBezTo>
                  <a:pt x="279" y="15978"/>
                  <a:pt x="0" y="14988"/>
                  <a:pt x="0" y="13934"/>
                </a:cubicBezTo>
                <a:cubicBezTo>
                  <a:pt x="0" y="13164"/>
                  <a:pt x="151" y="12434"/>
                  <a:pt x="451" y="11757"/>
                </a:cubicBezTo>
                <a:cubicBezTo>
                  <a:pt x="746" y="11078"/>
                  <a:pt x="1173" y="10441"/>
                  <a:pt x="1720" y="9849"/>
                </a:cubicBezTo>
                <a:cubicBezTo>
                  <a:pt x="1972" y="9553"/>
                  <a:pt x="2419" y="9105"/>
                  <a:pt x="3046" y="8507"/>
                </a:cubicBezTo>
                <a:cubicBezTo>
                  <a:pt x="3677" y="7906"/>
                  <a:pt x="4367" y="7213"/>
                  <a:pt x="5114" y="6421"/>
                </a:cubicBezTo>
                <a:cubicBezTo>
                  <a:pt x="5861" y="5626"/>
                  <a:pt x="6579" y="4758"/>
                  <a:pt x="7282" y="3810"/>
                </a:cubicBezTo>
                <a:cubicBezTo>
                  <a:pt x="7985" y="2860"/>
                  <a:pt x="8556" y="1882"/>
                  <a:pt x="9003" y="873"/>
                </a:cubicBezTo>
                <a:cubicBezTo>
                  <a:pt x="9131" y="560"/>
                  <a:pt x="9370" y="329"/>
                  <a:pt x="9714" y="179"/>
                </a:cubicBezTo>
                <a:cubicBezTo>
                  <a:pt x="10057" y="30"/>
                  <a:pt x="10420" y="-26"/>
                  <a:pt x="10800" y="10"/>
                </a:cubicBezTo>
                <a:cubicBezTo>
                  <a:pt x="11195" y="-26"/>
                  <a:pt x="11558" y="30"/>
                  <a:pt x="11897" y="179"/>
                </a:cubicBezTo>
                <a:cubicBezTo>
                  <a:pt x="12237" y="329"/>
                  <a:pt x="12468" y="560"/>
                  <a:pt x="12596" y="873"/>
                </a:cubicBezTo>
                <a:cubicBezTo>
                  <a:pt x="13015" y="1888"/>
                  <a:pt x="13586" y="2872"/>
                  <a:pt x="14309" y="3816"/>
                </a:cubicBezTo>
                <a:cubicBezTo>
                  <a:pt x="15028" y="4760"/>
                  <a:pt x="15758" y="5626"/>
                  <a:pt x="16505" y="6421"/>
                </a:cubicBezTo>
                <a:cubicBezTo>
                  <a:pt x="17256" y="7213"/>
                  <a:pt x="17934" y="7907"/>
                  <a:pt x="18561" y="8507"/>
                </a:cubicBezTo>
                <a:cubicBezTo>
                  <a:pt x="19188" y="9105"/>
                  <a:pt x="19623" y="9553"/>
                  <a:pt x="19883" y="9849"/>
                </a:cubicBezTo>
                <a:moveTo>
                  <a:pt x="7438" y="17542"/>
                </a:moveTo>
                <a:cubicBezTo>
                  <a:pt x="8188" y="17542"/>
                  <a:pt x="8831" y="17356"/>
                  <a:pt x="9350" y="16987"/>
                </a:cubicBezTo>
                <a:cubicBezTo>
                  <a:pt x="9873" y="16618"/>
                  <a:pt x="10133" y="16167"/>
                  <a:pt x="10133" y="15622"/>
                </a:cubicBezTo>
                <a:cubicBezTo>
                  <a:pt x="10133" y="15239"/>
                  <a:pt x="9993" y="14898"/>
                  <a:pt x="9713" y="14613"/>
                </a:cubicBezTo>
                <a:cubicBezTo>
                  <a:pt x="9634" y="14543"/>
                  <a:pt x="9518" y="14430"/>
                  <a:pt x="9358" y="14283"/>
                </a:cubicBezTo>
                <a:cubicBezTo>
                  <a:pt x="9198" y="14134"/>
                  <a:pt x="9031" y="13959"/>
                  <a:pt x="8851" y="13753"/>
                </a:cubicBezTo>
                <a:cubicBezTo>
                  <a:pt x="8671" y="13553"/>
                  <a:pt x="8492" y="13336"/>
                  <a:pt x="8304" y="13099"/>
                </a:cubicBezTo>
                <a:cubicBezTo>
                  <a:pt x="8120" y="12868"/>
                  <a:pt x="7977" y="12626"/>
                  <a:pt x="7877" y="12372"/>
                </a:cubicBezTo>
                <a:cubicBezTo>
                  <a:pt x="7825" y="12192"/>
                  <a:pt x="7677" y="12115"/>
                  <a:pt x="7438" y="12141"/>
                </a:cubicBezTo>
                <a:cubicBezTo>
                  <a:pt x="7210" y="12107"/>
                  <a:pt x="7054" y="12183"/>
                  <a:pt x="6983" y="12372"/>
                </a:cubicBezTo>
                <a:cubicBezTo>
                  <a:pt x="6883" y="12634"/>
                  <a:pt x="6739" y="12879"/>
                  <a:pt x="6567" y="13108"/>
                </a:cubicBezTo>
                <a:cubicBezTo>
                  <a:pt x="6396" y="13336"/>
                  <a:pt x="6216" y="13553"/>
                  <a:pt x="6032" y="13753"/>
                </a:cubicBezTo>
                <a:cubicBezTo>
                  <a:pt x="5853" y="13959"/>
                  <a:pt x="5677" y="14131"/>
                  <a:pt x="5517" y="14275"/>
                </a:cubicBezTo>
                <a:cubicBezTo>
                  <a:pt x="5358" y="14421"/>
                  <a:pt x="5242" y="14531"/>
                  <a:pt x="5162" y="14613"/>
                </a:cubicBezTo>
                <a:cubicBezTo>
                  <a:pt x="4870" y="14909"/>
                  <a:pt x="4731" y="15247"/>
                  <a:pt x="4743" y="15622"/>
                </a:cubicBezTo>
                <a:cubicBezTo>
                  <a:pt x="4743" y="16155"/>
                  <a:pt x="5002" y="16606"/>
                  <a:pt x="5525" y="16981"/>
                </a:cubicBezTo>
                <a:cubicBezTo>
                  <a:pt x="6048" y="17356"/>
                  <a:pt x="6687" y="17542"/>
                  <a:pt x="7438" y="17542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19" name="Freeform: Shape 66"/>
          <p:cNvSpPr/>
          <p:nvPr/>
        </p:nvSpPr>
        <p:spPr bwMode="auto">
          <a:xfrm>
            <a:off x="3917477" y="2171636"/>
            <a:ext cx="360891" cy="3904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grpSp>
        <p:nvGrpSpPr>
          <p:cNvPr id="60" name="组合 59"/>
          <p:cNvGrpSpPr/>
          <p:nvPr/>
        </p:nvGrpSpPr>
        <p:grpSpPr>
          <a:xfrm>
            <a:off x="903596" y="78882"/>
            <a:ext cx="2830204" cy="577365"/>
            <a:chOff x="4086600" y="361949"/>
            <a:chExt cx="3915665" cy="577365"/>
          </a:xfrm>
        </p:grpSpPr>
        <p:sp>
          <p:nvSpPr>
            <p:cNvPr id="61" name="矩形 60"/>
            <p:cNvSpPr/>
            <p:nvPr/>
          </p:nvSpPr>
          <p:spPr>
            <a:xfrm>
              <a:off x="4732879" y="662315"/>
              <a:ext cx="262310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rgbClr val="FFA100"/>
                  </a:solidFill>
                  <a:latin typeface="+mj-ea"/>
                  <a:ea typeface="+mj-ea"/>
                </a:rPr>
                <a:t>Click here to add a title</a:t>
              </a:r>
              <a:endParaRPr lang="zh-CN" altLang="en-US" sz="1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4086600" y="361949"/>
              <a:ext cx="391566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b="1" dirty="0">
                  <a:solidFill>
                    <a:srgbClr val="FFA100"/>
                  </a:solidFill>
                  <a:latin typeface="+mj-ea"/>
                  <a:ea typeface="+mj-ea"/>
                </a:rPr>
                <a:t>点击此处添加标题</a:t>
              </a:r>
              <a:endParaRPr lang="zh-CN" altLang="en-US" sz="2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63" name="文本框 62"/>
          <p:cNvSpPr txBox="1"/>
          <p:nvPr/>
        </p:nvSpPr>
        <p:spPr>
          <a:xfrm>
            <a:off x="353930" y="69357"/>
            <a:ext cx="700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/>
      </p:transition>
    </mc:Choice>
    <mc:Fallback>
      <p:transition spd="slow" advTm="4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3" grpId="0"/>
      <p:bldP spid="15" grpId="0"/>
      <p:bldP spid="16" grpId="0" animBg="1"/>
      <p:bldP spid="17" grpId="0" animBg="1"/>
      <p:bldP spid="18" grpId="0" animBg="1"/>
      <p:bldP spid="1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2304" y="3639126"/>
            <a:ext cx="2213040" cy="1243692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4136" y="2852701"/>
            <a:ext cx="2853175" cy="2024047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4759" y="2921838"/>
            <a:ext cx="2274005" cy="1896020"/>
          </a:xfrm>
          <a:prstGeom prst="rect">
            <a:avLst/>
          </a:prstGeom>
        </p:spPr>
      </p:pic>
      <p:grpSp>
        <p:nvGrpSpPr>
          <p:cNvPr id="44" name="组合 43"/>
          <p:cNvGrpSpPr/>
          <p:nvPr/>
        </p:nvGrpSpPr>
        <p:grpSpPr>
          <a:xfrm>
            <a:off x="7337379" y="127341"/>
            <a:ext cx="1421290" cy="887160"/>
            <a:chOff x="7180022" y="219753"/>
            <a:chExt cx="1592029" cy="993734"/>
          </a:xfrm>
        </p:grpSpPr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778317" y="219753"/>
              <a:ext cx="993734" cy="993734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180022" y="595615"/>
              <a:ext cx="1530229" cy="615749"/>
            </a:xfrm>
            <a:prstGeom prst="rect">
              <a:avLst/>
            </a:prstGeom>
          </p:spPr>
        </p:pic>
      </p:grpSp>
      <p:pic>
        <p:nvPicPr>
          <p:cNvPr id="34" name="图片 3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21461" y="4340776"/>
            <a:ext cx="1298561" cy="481626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5181" y="3053932"/>
            <a:ext cx="1079086" cy="438950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9187" y="23100"/>
            <a:ext cx="1298561" cy="2828789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1365388">
            <a:off x="1225006" y="192436"/>
            <a:ext cx="6693988" cy="2566638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03773" y="2005412"/>
            <a:ext cx="914479" cy="768163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131879" y="3991676"/>
            <a:ext cx="469433" cy="963251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79576" y="4059553"/>
            <a:ext cx="536494" cy="810838"/>
          </a:xfrm>
          <a:prstGeom prst="rect">
            <a:avLst/>
          </a:prstGeom>
        </p:spPr>
      </p:pic>
      <p:pic>
        <p:nvPicPr>
          <p:cNvPr id="42" name="图片 4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538448" y="4010686"/>
            <a:ext cx="457240" cy="963251"/>
          </a:xfrm>
          <a:prstGeom prst="rect">
            <a:avLst/>
          </a:prstGeom>
        </p:spPr>
      </p:pic>
      <p:pic>
        <p:nvPicPr>
          <p:cNvPr id="43" name="图片 4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895611" y="4700137"/>
            <a:ext cx="304826" cy="213378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-280403" y="4822528"/>
            <a:ext cx="9748349" cy="323116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616084" y="4824641"/>
            <a:ext cx="2206943" cy="134124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50214" y="3962389"/>
            <a:ext cx="475529" cy="1024217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53985" y="4058786"/>
            <a:ext cx="548688" cy="926672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-110868" y="4644715"/>
            <a:ext cx="542591" cy="262151"/>
          </a:xfrm>
          <a:prstGeom prst="rect">
            <a:avLst/>
          </a:prstGeom>
        </p:spPr>
      </p:pic>
      <p:sp>
        <p:nvSpPr>
          <p:cNvPr id="45" name="矩形 44"/>
          <p:cNvSpPr/>
          <p:nvPr/>
        </p:nvSpPr>
        <p:spPr>
          <a:xfrm>
            <a:off x="2385180" y="2760704"/>
            <a:ext cx="437364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b="1" i="0" dirty="0">
                <a:solidFill>
                  <a:schemeClr val="tx2"/>
                </a:solidFill>
                <a:effectLst/>
                <a:latin typeface="造字工房悦黑演示版常规体" pitchFamily="50" charset="-122"/>
                <a:ea typeface="造字工房悦黑演示版常规体" pitchFamily="50" charset="-122"/>
              </a:rPr>
              <a:t>点击此处添加标题</a:t>
            </a:r>
            <a:endParaRPr lang="en-US" altLang="zh-CN" sz="2400" b="1" i="0" dirty="0">
              <a:solidFill>
                <a:schemeClr val="tx2"/>
              </a:solidFill>
              <a:effectLst/>
              <a:latin typeface="造字工房悦黑演示版常规体" pitchFamily="50" charset="-122"/>
              <a:ea typeface="造字工房悦黑演示版常规体" pitchFamily="50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385180" y="3070663"/>
            <a:ext cx="437364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accent5"/>
                </a:solidFill>
              </a:rPr>
              <a:t>Here to add a title</a:t>
            </a:r>
            <a:endParaRPr lang="en-US" altLang="zh-CN" sz="3200" b="1" i="0" dirty="0">
              <a:solidFill>
                <a:schemeClr val="accent5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3649269" y="1111230"/>
            <a:ext cx="1845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</a:rPr>
              <a:t>04</a:t>
            </a:r>
            <a:endParaRPr lang="zh-CN" altLang="en-US" sz="9600" b="1" dirty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</a:endParaRPr>
          </a:p>
        </p:txBody>
      </p:sp>
      <p:pic>
        <p:nvPicPr>
          <p:cNvPr id="48" name="图片 47"/>
          <p:cNvPicPr>
            <a:picLocks noChangeAspect="1"/>
          </p:cNvPicPr>
          <p:nvPr/>
        </p:nvPicPr>
        <p:blipFill rotWithShape="1"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l="49570" t="20919" r="34859" b="7901"/>
          <a:stretch>
            <a:fillRect/>
          </a:stretch>
        </p:blipFill>
        <p:spPr>
          <a:xfrm rot="16200000">
            <a:off x="4470898" y="1593712"/>
            <a:ext cx="202204" cy="201352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4600">
        <p14:warp dir="in"/>
      </p:transition>
    </mc:Choice>
    <mc:Fallback>
      <p:transition spd="slow" advTm="46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00"/>
                            </p:stCondLst>
                            <p:childTnLst>
                              <p:par>
                                <p:cTn id="8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6667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1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83"/>
                            </p:stCondLst>
                            <p:childTnLst>
                              <p:par>
                                <p:cTn id="9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583"/>
                            </p:stCondLst>
                            <p:childTnLst>
                              <p:par>
                                <p:cTn id="10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2"/>
          <p:cNvSpPr/>
          <p:nvPr/>
        </p:nvSpPr>
        <p:spPr bwMode="auto">
          <a:xfrm>
            <a:off x="211921" y="2427989"/>
            <a:ext cx="1237827" cy="8454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cubicBezTo>
                  <a:pt x="6175" y="0"/>
                  <a:pt x="4508" y="6511"/>
                  <a:pt x="3163" y="12415"/>
                </a:cubicBezTo>
                <a:cubicBezTo>
                  <a:pt x="2426" y="15650"/>
                  <a:pt x="1360" y="18729"/>
                  <a:pt x="0" y="21599"/>
                </a:cubicBezTo>
                <a:lnTo>
                  <a:pt x="21600" y="21599"/>
                </a:lnTo>
                <a:cubicBezTo>
                  <a:pt x="20239" y="18729"/>
                  <a:pt x="19173" y="15650"/>
                  <a:pt x="18436" y="12415"/>
                </a:cubicBezTo>
                <a:cubicBezTo>
                  <a:pt x="17091" y="6511"/>
                  <a:pt x="15424" y="0"/>
                  <a:pt x="10800" y="0"/>
                </a:cubicBezTo>
                <a:close/>
              </a:path>
            </a:pathLst>
          </a:custGeom>
          <a:solidFill>
            <a:schemeClr val="accent1">
              <a:alpha val="7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5" name="Freeform: Shape 3"/>
          <p:cNvSpPr/>
          <p:nvPr/>
        </p:nvSpPr>
        <p:spPr bwMode="auto">
          <a:xfrm>
            <a:off x="1041928" y="1949436"/>
            <a:ext cx="1237827" cy="132403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cubicBezTo>
                  <a:pt x="6149" y="0"/>
                  <a:pt x="4045" y="4019"/>
                  <a:pt x="3163" y="7928"/>
                </a:cubicBezTo>
                <a:cubicBezTo>
                  <a:pt x="2135" y="12489"/>
                  <a:pt x="1080" y="17046"/>
                  <a:pt x="0" y="21600"/>
                </a:cubicBezTo>
                <a:lnTo>
                  <a:pt x="21600" y="21600"/>
                </a:lnTo>
                <a:cubicBezTo>
                  <a:pt x="20519" y="17046"/>
                  <a:pt x="19464" y="12489"/>
                  <a:pt x="18436" y="7928"/>
                </a:cubicBezTo>
                <a:cubicBezTo>
                  <a:pt x="17554" y="4019"/>
                  <a:pt x="15450" y="0"/>
                  <a:pt x="10800" y="0"/>
                </a:cubicBezTo>
                <a:close/>
              </a:path>
            </a:pathLst>
          </a:custGeom>
          <a:solidFill>
            <a:schemeClr val="accent2">
              <a:alpha val="7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6" name="Freeform: Shape 4"/>
          <p:cNvSpPr/>
          <p:nvPr/>
        </p:nvSpPr>
        <p:spPr bwMode="auto">
          <a:xfrm>
            <a:off x="1874698" y="2676659"/>
            <a:ext cx="1237827" cy="59680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cubicBezTo>
                  <a:pt x="5879" y="0"/>
                  <a:pt x="5931" y="11296"/>
                  <a:pt x="3163" y="17598"/>
                </a:cubicBezTo>
                <a:cubicBezTo>
                  <a:pt x="2360" y="19429"/>
                  <a:pt x="1260" y="20819"/>
                  <a:pt x="0" y="21600"/>
                </a:cubicBezTo>
                <a:lnTo>
                  <a:pt x="21600" y="21600"/>
                </a:lnTo>
                <a:cubicBezTo>
                  <a:pt x="20339" y="20819"/>
                  <a:pt x="19239" y="19429"/>
                  <a:pt x="18436" y="17598"/>
                </a:cubicBezTo>
                <a:cubicBezTo>
                  <a:pt x="15668" y="11296"/>
                  <a:pt x="15720" y="0"/>
                  <a:pt x="10800" y="0"/>
                </a:cubicBezTo>
                <a:close/>
              </a:path>
            </a:pathLst>
          </a:custGeom>
          <a:solidFill>
            <a:schemeClr val="accent3">
              <a:alpha val="7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7" name="Freeform: Shape 5"/>
          <p:cNvSpPr/>
          <p:nvPr/>
        </p:nvSpPr>
        <p:spPr bwMode="auto">
          <a:xfrm>
            <a:off x="2678180" y="2277128"/>
            <a:ext cx="1237827" cy="9963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cubicBezTo>
                  <a:pt x="6174" y="0"/>
                  <a:pt x="4243" y="5400"/>
                  <a:pt x="3163" y="10538"/>
                </a:cubicBezTo>
                <a:cubicBezTo>
                  <a:pt x="2368" y="14322"/>
                  <a:pt x="1309" y="18015"/>
                  <a:pt x="0" y="21600"/>
                </a:cubicBezTo>
                <a:lnTo>
                  <a:pt x="21600" y="21600"/>
                </a:lnTo>
                <a:cubicBezTo>
                  <a:pt x="20290" y="18015"/>
                  <a:pt x="19231" y="14322"/>
                  <a:pt x="18436" y="10538"/>
                </a:cubicBezTo>
                <a:cubicBezTo>
                  <a:pt x="17356" y="5400"/>
                  <a:pt x="15425" y="0"/>
                  <a:pt x="10800" y="0"/>
                </a:cubicBezTo>
                <a:close/>
              </a:path>
            </a:pathLst>
          </a:custGeom>
          <a:solidFill>
            <a:schemeClr val="accent4">
              <a:alpha val="7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8" name="Freeform: Shape 6"/>
          <p:cNvSpPr/>
          <p:nvPr/>
        </p:nvSpPr>
        <p:spPr bwMode="auto">
          <a:xfrm>
            <a:off x="3513713" y="2612557"/>
            <a:ext cx="1237827" cy="66091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cubicBezTo>
                  <a:pt x="6056" y="0"/>
                  <a:pt x="5367" y="9280"/>
                  <a:pt x="3163" y="15885"/>
                </a:cubicBezTo>
                <a:cubicBezTo>
                  <a:pt x="2408" y="18148"/>
                  <a:pt x="1324" y="20101"/>
                  <a:pt x="0" y="21600"/>
                </a:cubicBezTo>
                <a:lnTo>
                  <a:pt x="21600" y="21600"/>
                </a:lnTo>
                <a:cubicBezTo>
                  <a:pt x="20275" y="20101"/>
                  <a:pt x="19191" y="18148"/>
                  <a:pt x="18436" y="15885"/>
                </a:cubicBezTo>
                <a:cubicBezTo>
                  <a:pt x="16232" y="9280"/>
                  <a:pt x="15543" y="0"/>
                  <a:pt x="10800" y="0"/>
                </a:cubicBezTo>
                <a:close/>
              </a:path>
            </a:pathLst>
          </a:custGeom>
          <a:solidFill>
            <a:schemeClr val="accent5">
              <a:alpha val="7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10" name="Freeform: Shape 8"/>
          <p:cNvSpPr/>
          <p:nvPr/>
        </p:nvSpPr>
        <p:spPr bwMode="auto">
          <a:xfrm>
            <a:off x="611451" y="3338123"/>
            <a:ext cx="438213" cy="149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77500" lnSpcReduction="20000"/>
          </a:bodyPr>
          <a:lstStyle/>
          <a:p>
            <a:pPr marL="0" indent="0" algn="ctr">
              <a:buSzTx/>
              <a:buFontTx/>
              <a:buNone/>
            </a:pPr>
            <a:r>
              <a:rPr lang="zh-CN" altLang="en-US" sz="1600">
                <a:solidFill>
                  <a:schemeClr val="tx1"/>
                </a:solidFill>
              </a:rPr>
              <a:t>关键词</a:t>
            </a:r>
            <a:endParaRPr lang="zh-CN" altLang="en-US" sz="1600">
              <a:solidFill>
                <a:schemeClr val="tx1"/>
              </a:solidFill>
            </a:endParaRPr>
          </a:p>
        </p:txBody>
      </p:sp>
      <p:sp>
        <p:nvSpPr>
          <p:cNvPr id="11" name="Freeform: Shape 9"/>
          <p:cNvSpPr/>
          <p:nvPr/>
        </p:nvSpPr>
        <p:spPr bwMode="auto">
          <a:xfrm>
            <a:off x="1442011" y="3338123"/>
            <a:ext cx="438213" cy="149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77500" lnSpcReduction="20000"/>
          </a:bodyPr>
          <a:lstStyle/>
          <a:p>
            <a:pPr marL="0" indent="0" algn="ctr">
              <a:buSzTx/>
              <a:buFontTx/>
              <a:buNone/>
            </a:pPr>
            <a:r>
              <a:rPr lang="zh-CN" altLang="en-US" sz="1600">
                <a:solidFill>
                  <a:schemeClr val="tx1"/>
                </a:solidFill>
              </a:rPr>
              <a:t>关键词</a:t>
            </a:r>
            <a:endParaRPr lang="zh-CN" altLang="en-US" sz="1600">
              <a:solidFill>
                <a:schemeClr val="tx1"/>
              </a:solidFill>
            </a:endParaRPr>
          </a:p>
        </p:txBody>
      </p:sp>
      <p:sp>
        <p:nvSpPr>
          <p:cNvPr id="12" name="Freeform: Shape 10"/>
          <p:cNvSpPr/>
          <p:nvPr/>
        </p:nvSpPr>
        <p:spPr bwMode="auto">
          <a:xfrm>
            <a:off x="2279755" y="3338123"/>
            <a:ext cx="438765" cy="149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77500" lnSpcReduction="20000"/>
          </a:bodyPr>
          <a:lstStyle/>
          <a:p>
            <a:pPr marL="0" indent="0" algn="ctr">
              <a:buSzTx/>
              <a:buFontTx/>
              <a:buNone/>
            </a:pPr>
            <a:r>
              <a:rPr lang="zh-CN" altLang="en-US" sz="1600">
                <a:solidFill>
                  <a:schemeClr val="tx1"/>
                </a:solidFill>
              </a:rPr>
              <a:t>关键词</a:t>
            </a:r>
            <a:endParaRPr lang="zh-CN" altLang="en-US" sz="1600">
              <a:solidFill>
                <a:schemeClr val="tx1"/>
              </a:solidFill>
            </a:endParaRPr>
          </a:p>
        </p:txBody>
      </p:sp>
      <p:sp>
        <p:nvSpPr>
          <p:cNvPr id="13" name="Freeform: Shape 11"/>
          <p:cNvSpPr/>
          <p:nvPr/>
        </p:nvSpPr>
        <p:spPr bwMode="auto">
          <a:xfrm>
            <a:off x="3087105" y="3338123"/>
            <a:ext cx="438213" cy="149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77500" lnSpcReduction="20000"/>
          </a:bodyPr>
          <a:lstStyle/>
          <a:p>
            <a:pPr marL="0" indent="0" algn="ctr">
              <a:buSzTx/>
              <a:buFontTx/>
              <a:buNone/>
            </a:pPr>
            <a:r>
              <a:rPr lang="zh-CN" altLang="en-US" sz="1600">
                <a:solidFill>
                  <a:schemeClr val="tx1"/>
                </a:solidFill>
              </a:rPr>
              <a:t>关键词</a:t>
            </a:r>
            <a:endParaRPr lang="zh-CN" altLang="en-US" sz="1600">
              <a:solidFill>
                <a:schemeClr val="tx1"/>
              </a:solidFill>
            </a:endParaRPr>
          </a:p>
        </p:txBody>
      </p:sp>
      <p:sp>
        <p:nvSpPr>
          <p:cNvPr id="14" name="Freeform: Shape 12"/>
          <p:cNvSpPr/>
          <p:nvPr/>
        </p:nvSpPr>
        <p:spPr bwMode="auto">
          <a:xfrm>
            <a:off x="3919322" y="3338123"/>
            <a:ext cx="438213" cy="149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77500" lnSpcReduction="20000"/>
          </a:bodyPr>
          <a:lstStyle/>
          <a:p>
            <a:pPr marL="0" indent="0" algn="ctr">
              <a:buSzTx/>
              <a:buFontTx/>
              <a:buNone/>
            </a:pPr>
            <a:r>
              <a:rPr lang="zh-CN" altLang="en-US" sz="1600">
                <a:solidFill>
                  <a:schemeClr val="tx1"/>
                </a:solidFill>
              </a:rPr>
              <a:t>关键词</a:t>
            </a:r>
            <a:endParaRPr lang="zh-CN" altLang="en-US" sz="1600">
              <a:solidFill>
                <a:schemeClr val="tx1"/>
              </a:solidFill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635766" y="1922911"/>
            <a:ext cx="389584" cy="437660"/>
            <a:chOff x="635766" y="1922911"/>
            <a:chExt cx="389584" cy="437660"/>
          </a:xfrm>
        </p:grpSpPr>
        <p:sp>
          <p:nvSpPr>
            <p:cNvPr id="16" name="Freeform: Shape 14"/>
            <p:cNvSpPr/>
            <p:nvPr/>
          </p:nvSpPr>
          <p:spPr bwMode="auto">
            <a:xfrm>
              <a:off x="635766" y="1922911"/>
              <a:ext cx="389584" cy="437660"/>
            </a:xfrm>
            <a:custGeom>
              <a:avLst/>
              <a:gdLst>
                <a:gd name="T0" fmla="+- 0 10800 961"/>
                <a:gd name="T1" fmla="*/ T0 w 19679"/>
                <a:gd name="T2" fmla="*/ 10770 h 21541"/>
                <a:gd name="T3" fmla="+- 0 10800 961"/>
                <a:gd name="T4" fmla="*/ T3 w 19679"/>
                <a:gd name="T5" fmla="*/ 10770 h 21541"/>
                <a:gd name="T6" fmla="+- 0 10800 961"/>
                <a:gd name="T7" fmla="*/ T6 w 19679"/>
                <a:gd name="T8" fmla="*/ 10770 h 21541"/>
                <a:gd name="T9" fmla="+- 0 10800 961"/>
                <a:gd name="T10" fmla="*/ T9 w 19679"/>
                <a:gd name="T11" fmla="*/ 10770 h 21541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541">
                  <a:moveTo>
                    <a:pt x="9839" y="0"/>
                  </a:moveTo>
                  <a:cubicBezTo>
                    <a:pt x="7320" y="0"/>
                    <a:pt x="4802" y="936"/>
                    <a:pt x="2881" y="2808"/>
                  </a:cubicBezTo>
                  <a:cubicBezTo>
                    <a:pt x="-961" y="6553"/>
                    <a:pt x="-961" y="12624"/>
                    <a:pt x="2881" y="16368"/>
                  </a:cubicBezTo>
                  <a:cubicBezTo>
                    <a:pt x="4235" y="17687"/>
                    <a:pt x="5883" y="18532"/>
                    <a:pt x="7620" y="18921"/>
                  </a:cubicBezTo>
                  <a:cubicBezTo>
                    <a:pt x="8538" y="20485"/>
                    <a:pt x="10394" y="21599"/>
                    <a:pt x="12225" y="21538"/>
                  </a:cubicBezTo>
                  <a:cubicBezTo>
                    <a:pt x="12337" y="21535"/>
                    <a:pt x="12449" y="21523"/>
                    <a:pt x="12557" y="21510"/>
                  </a:cubicBezTo>
                  <a:cubicBezTo>
                    <a:pt x="11832" y="20830"/>
                    <a:pt x="11266" y="20009"/>
                    <a:pt x="10921" y="19113"/>
                  </a:cubicBezTo>
                  <a:cubicBezTo>
                    <a:pt x="13067" y="18883"/>
                    <a:pt x="15151" y="17972"/>
                    <a:pt x="16796" y="16368"/>
                  </a:cubicBezTo>
                  <a:cubicBezTo>
                    <a:pt x="20639" y="12624"/>
                    <a:pt x="20638" y="6553"/>
                    <a:pt x="16796" y="2808"/>
                  </a:cubicBezTo>
                  <a:cubicBezTo>
                    <a:pt x="14875" y="936"/>
                    <a:pt x="12357" y="0"/>
                    <a:pt x="983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17" name="Freeform: Shape 15"/>
            <p:cNvSpPr/>
            <p:nvPr/>
          </p:nvSpPr>
          <p:spPr bwMode="auto">
            <a:xfrm>
              <a:off x="708157" y="2017958"/>
              <a:ext cx="236513" cy="19451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marL="0" indent="0" algn="ctr">
                <a:buSzTx/>
                <a:buFontTx/>
                <a:buNone/>
              </a:pPr>
              <a:r>
                <a:rPr lang="id-ID" sz="1800">
                  <a:solidFill>
                    <a:srgbClr val="FFFFFF"/>
                  </a:solidFill>
                </a:rPr>
                <a:t>145</a:t>
              </a:r>
              <a:endParaRPr lang="id-ID" sz="1800">
                <a:solidFill>
                  <a:srgbClr val="FFFFFF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441458" y="1333838"/>
            <a:ext cx="440423" cy="494578"/>
            <a:chOff x="1441458" y="1333838"/>
            <a:chExt cx="440423" cy="494578"/>
          </a:xfrm>
        </p:grpSpPr>
        <p:sp>
          <p:nvSpPr>
            <p:cNvPr id="18" name="Freeform: Shape 16"/>
            <p:cNvSpPr/>
            <p:nvPr/>
          </p:nvSpPr>
          <p:spPr bwMode="auto">
            <a:xfrm>
              <a:off x="1441458" y="1333838"/>
              <a:ext cx="440423" cy="494578"/>
            </a:xfrm>
            <a:custGeom>
              <a:avLst/>
              <a:gdLst>
                <a:gd name="T0" fmla="+- 0 10800 961"/>
                <a:gd name="T1" fmla="*/ T0 w 19679"/>
                <a:gd name="T2" fmla="*/ 10770 h 21541"/>
                <a:gd name="T3" fmla="+- 0 10800 961"/>
                <a:gd name="T4" fmla="*/ T3 w 19679"/>
                <a:gd name="T5" fmla="*/ 10770 h 21541"/>
                <a:gd name="T6" fmla="+- 0 10800 961"/>
                <a:gd name="T7" fmla="*/ T6 w 19679"/>
                <a:gd name="T8" fmla="*/ 10770 h 21541"/>
                <a:gd name="T9" fmla="+- 0 10800 961"/>
                <a:gd name="T10" fmla="*/ T9 w 19679"/>
                <a:gd name="T11" fmla="*/ 10770 h 21541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541">
                  <a:moveTo>
                    <a:pt x="9839" y="0"/>
                  </a:moveTo>
                  <a:cubicBezTo>
                    <a:pt x="7320" y="0"/>
                    <a:pt x="4802" y="936"/>
                    <a:pt x="2881" y="2808"/>
                  </a:cubicBezTo>
                  <a:cubicBezTo>
                    <a:pt x="-961" y="6553"/>
                    <a:pt x="-961" y="12624"/>
                    <a:pt x="2881" y="16368"/>
                  </a:cubicBezTo>
                  <a:cubicBezTo>
                    <a:pt x="4235" y="17687"/>
                    <a:pt x="5883" y="18532"/>
                    <a:pt x="7620" y="18921"/>
                  </a:cubicBezTo>
                  <a:cubicBezTo>
                    <a:pt x="8538" y="20485"/>
                    <a:pt x="10394" y="21600"/>
                    <a:pt x="12225" y="21538"/>
                  </a:cubicBezTo>
                  <a:cubicBezTo>
                    <a:pt x="12337" y="21535"/>
                    <a:pt x="12449" y="21523"/>
                    <a:pt x="12557" y="21510"/>
                  </a:cubicBezTo>
                  <a:cubicBezTo>
                    <a:pt x="11832" y="20830"/>
                    <a:pt x="11266" y="20009"/>
                    <a:pt x="10921" y="19113"/>
                  </a:cubicBezTo>
                  <a:cubicBezTo>
                    <a:pt x="13067" y="18883"/>
                    <a:pt x="15151" y="17972"/>
                    <a:pt x="16796" y="16368"/>
                  </a:cubicBezTo>
                  <a:cubicBezTo>
                    <a:pt x="20638" y="12624"/>
                    <a:pt x="20638" y="6553"/>
                    <a:pt x="16796" y="2808"/>
                  </a:cubicBezTo>
                  <a:cubicBezTo>
                    <a:pt x="14875" y="936"/>
                    <a:pt x="12357" y="0"/>
                    <a:pt x="983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19" name="Freeform: Shape 17"/>
            <p:cNvSpPr/>
            <p:nvPr/>
          </p:nvSpPr>
          <p:spPr bwMode="auto">
            <a:xfrm>
              <a:off x="1489535" y="1457621"/>
              <a:ext cx="334876" cy="19451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marL="0" indent="0" algn="ctr">
                <a:buSzTx/>
                <a:buFontTx/>
                <a:buNone/>
              </a:pPr>
              <a:r>
                <a:rPr lang="id-ID" sz="1800">
                  <a:solidFill>
                    <a:srgbClr val="FFFFFF"/>
                  </a:solidFill>
                </a:rPr>
                <a:t>7.450</a:t>
              </a:r>
              <a:endParaRPr lang="id-ID" sz="1800">
                <a:solidFill>
                  <a:srgbClr val="FFFFFF"/>
                </a:solidFill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288596" y="2136215"/>
            <a:ext cx="389584" cy="437660"/>
            <a:chOff x="2288596" y="2136215"/>
            <a:chExt cx="389584" cy="437660"/>
          </a:xfrm>
        </p:grpSpPr>
        <p:sp>
          <p:nvSpPr>
            <p:cNvPr id="20" name="Freeform: Shape 18"/>
            <p:cNvSpPr/>
            <p:nvPr/>
          </p:nvSpPr>
          <p:spPr bwMode="auto">
            <a:xfrm>
              <a:off x="2288596" y="2136215"/>
              <a:ext cx="389584" cy="437660"/>
            </a:xfrm>
            <a:custGeom>
              <a:avLst/>
              <a:gdLst>
                <a:gd name="T0" fmla="+- 0 10800 961"/>
                <a:gd name="T1" fmla="*/ T0 w 19679"/>
                <a:gd name="T2" fmla="*/ 10770 h 21541"/>
                <a:gd name="T3" fmla="+- 0 10800 961"/>
                <a:gd name="T4" fmla="*/ T3 w 19679"/>
                <a:gd name="T5" fmla="*/ 10770 h 21541"/>
                <a:gd name="T6" fmla="+- 0 10800 961"/>
                <a:gd name="T7" fmla="*/ T6 w 19679"/>
                <a:gd name="T8" fmla="*/ 10770 h 21541"/>
                <a:gd name="T9" fmla="+- 0 10800 961"/>
                <a:gd name="T10" fmla="*/ T9 w 19679"/>
                <a:gd name="T11" fmla="*/ 10770 h 21541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541">
                  <a:moveTo>
                    <a:pt x="9839" y="0"/>
                  </a:moveTo>
                  <a:cubicBezTo>
                    <a:pt x="7320" y="0"/>
                    <a:pt x="4802" y="936"/>
                    <a:pt x="2881" y="2808"/>
                  </a:cubicBezTo>
                  <a:cubicBezTo>
                    <a:pt x="-961" y="6553"/>
                    <a:pt x="-961" y="12624"/>
                    <a:pt x="2881" y="16368"/>
                  </a:cubicBezTo>
                  <a:cubicBezTo>
                    <a:pt x="4235" y="17687"/>
                    <a:pt x="5883" y="18532"/>
                    <a:pt x="7620" y="18921"/>
                  </a:cubicBezTo>
                  <a:cubicBezTo>
                    <a:pt x="8538" y="20485"/>
                    <a:pt x="10394" y="21599"/>
                    <a:pt x="12225" y="21538"/>
                  </a:cubicBezTo>
                  <a:cubicBezTo>
                    <a:pt x="12337" y="21535"/>
                    <a:pt x="12449" y="21523"/>
                    <a:pt x="12557" y="21510"/>
                  </a:cubicBezTo>
                  <a:cubicBezTo>
                    <a:pt x="11832" y="20830"/>
                    <a:pt x="11266" y="20009"/>
                    <a:pt x="10921" y="19113"/>
                  </a:cubicBezTo>
                  <a:cubicBezTo>
                    <a:pt x="13067" y="18883"/>
                    <a:pt x="15151" y="17972"/>
                    <a:pt x="16796" y="16368"/>
                  </a:cubicBezTo>
                  <a:cubicBezTo>
                    <a:pt x="20639" y="12624"/>
                    <a:pt x="20638" y="6553"/>
                    <a:pt x="16796" y="2808"/>
                  </a:cubicBezTo>
                  <a:cubicBezTo>
                    <a:pt x="14875" y="936"/>
                    <a:pt x="12357" y="0"/>
                    <a:pt x="983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21" name="Freeform: Shape 19"/>
            <p:cNvSpPr/>
            <p:nvPr/>
          </p:nvSpPr>
          <p:spPr bwMode="auto">
            <a:xfrm>
              <a:off x="2393038" y="2231262"/>
              <a:ext cx="171306" cy="19451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marL="0" indent="0" algn="ctr">
                <a:buSzTx/>
                <a:buFontTx/>
                <a:buNone/>
              </a:pPr>
              <a:r>
                <a:rPr lang="id-ID" sz="1800">
                  <a:solidFill>
                    <a:srgbClr val="FFFFFF"/>
                  </a:solidFill>
                </a:rPr>
                <a:t>80</a:t>
              </a:r>
              <a:endParaRPr lang="id-ID" sz="1800">
                <a:solidFill>
                  <a:srgbClr val="FFFFFF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060580" y="1730606"/>
            <a:ext cx="390136" cy="437660"/>
            <a:chOff x="3060580" y="1730606"/>
            <a:chExt cx="390136" cy="437660"/>
          </a:xfrm>
        </p:grpSpPr>
        <p:sp>
          <p:nvSpPr>
            <p:cNvPr id="22" name="Freeform: Shape 20"/>
            <p:cNvSpPr/>
            <p:nvPr/>
          </p:nvSpPr>
          <p:spPr bwMode="auto">
            <a:xfrm>
              <a:off x="3060580" y="1730606"/>
              <a:ext cx="390136" cy="437660"/>
            </a:xfrm>
            <a:custGeom>
              <a:avLst/>
              <a:gdLst>
                <a:gd name="T0" fmla="+- 0 10800 961"/>
                <a:gd name="T1" fmla="*/ T0 w 19679"/>
                <a:gd name="T2" fmla="*/ 10770 h 21541"/>
                <a:gd name="T3" fmla="+- 0 10800 961"/>
                <a:gd name="T4" fmla="*/ T3 w 19679"/>
                <a:gd name="T5" fmla="*/ 10770 h 21541"/>
                <a:gd name="T6" fmla="+- 0 10800 961"/>
                <a:gd name="T7" fmla="*/ T6 w 19679"/>
                <a:gd name="T8" fmla="*/ 10770 h 21541"/>
                <a:gd name="T9" fmla="+- 0 10800 961"/>
                <a:gd name="T10" fmla="*/ T9 w 19679"/>
                <a:gd name="T11" fmla="*/ 10770 h 21541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541">
                  <a:moveTo>
                    <a:pt x="9839" y="0"/>
                  </a:moveTo>
                  <a:cubicBezTo>
                    <a:pt x="7320" y="0"/>
                    <a:pt x="4802" y="936"/>
                    <a:pt x="2881" y="2808"/>
                  </a:cubicBezTo>
                  <a:cubicBezTo>
                    <a:pt x="-961" y="6553"/>
                    <a:pt x="-961" y="12624"/>
                    <a:pt x="2881" y="16368"/>
                  </a:cubicBezTo>
                  <a:cubicBezTo>
                    <a:pt x="4235" y="17687"/>
                    <a:pt x="5883" y="18532"/>
                    <a:pt x="7620" y="18921"/>
                  </a:cubicBezTo>
                  <a:cubicBezTo>
                    <a:pt x="8538" y="20485"/>
                    <a:pt x="10394" y="21599"/>
                    <a:pt x="12225" y="21538"/>
                  </a:cubicBezTo>
                  <a:cubicBezTo>
                    <a:pt x="12337" y="21535"/>
                    <a:pt x="12449" y="21523"/>
                    <a:pt x="12557" y="21510"/>
                  </a:cubicBezTo>
                  <a:cubicBezTo>
                    <a:pt x="11832" y="20830"/>
                    <a:pt x="11266" y="20009"/>
                    <a:pt x="10921" y="19113"/>
                  </a:cubicBezTo>
                  <a:cubicBezTo>
                    <a:pt x="13067" y="18883"/>
                    <a:pt x="15151" y="17972"/>
                    <a:pt x="16796" y="16368"/>
                  </a:cubicBezTo>
                  <a:cubicBezTo>
                    <a:pt x="20639" y="12624"/>
                    <a:pt x="20638" y="6553"/>
                    <a:pt x="16796" y="2808"/>
                  </a:cubicBezTo>
                  <a:cubicBezTo>
                    <a:pt x="14875" y="936"/>
                    <a:pt x="12357" y="0"/>
                    <a:pt x="983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23" name="Freeform: Shape 21"/>
            <p:cNvSpPr/>
            <p:nvPr/>
          </p:nvSpPr>
          <p:spPr bwMode="auto">
            <a:xfrm>
              <a:off x="3132971" y="1825653"/>
              <a:ext cx="236513" cy="19451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marL="0" indent="0" algn="ctr">
                <a:buSzTx/>
                <a:buFontTx/>
                <a:buNone/>
              </a:pPr>
              <a:r>
                <a:rPr lang="id-ID" sz="1800">
                  <a:solidFill>
                    <a:srgbClr val="FFFFFF"/>
                  </a:solidFill>
                </a:rPr>
                <a:t>300</a:t>
              </a:r>
              <a:endParaRPr lang="id-ID" sz="1800">
                <a:solidFill>
                  <a:srgbClr val="FFFFFF"/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3891140" y="2058298"/>
            <a:ext cx="389584" cy="438213"/>
            <a:chOff x="3891140" y="2058298"/>
            <a:chExt cx="389584" cy="438213"/>
          </a:xfrm>
        </p:grpSpPr>
        <p:sp>
          <p:nvSpPr>
            <p:cNvPr id="24" name="Freeform: Shape 22"/>
            <p:cNvSpPr/>
            <p:nvPr/>
          </p:nvSpPr>
          <p:spPr bwMode="auto">
            <a:xfrm>
              <a:off x="3891140" y="2058298"/>
              <a:ext cx="389584" cy="438213"/>
            </a:xfrm>
            <a:custGeom>
              <a:avLst/>
              <a:gdLst>
                <a:gd name="T0" fmla="+- 0 10800 961"/>
                <a:gd name="T1" fmla="*/ T0 w 19679"/>
                <a:gd name="T2" fmla="*/ 10770 h 21541"/>
                <a:gd name="T3" fmla="+- 0 10800 961"/>
                <a:gd name="T4" fmla="*/ T3 w 19679"/>
                <a:gd name="T5" fmla="*/ 10770 h 21541"/>
                <a:gd name="T6" fmla="+- 0 10800 961"/>
                <a:gd name="T7" fmla="*/ T6 w 19679"/>
                <a:gd name="T8" fmla="*/ 10770 h 21541"/>
                <a:gd name="T9" fmla="+- 0 10800 961"/>
                <a:gd name="T10" fmla="*/ T9 w 19679"/>
                <a:gd name="T11" fmla="*/ 10770 h 21541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541">
                  <a:moveTo>
                    <a:pt x="9839" y="0"/>
                  </a:moveTo>
                  <a:cubicBezTo>
                    <a:pt x="7320" y="0"/>
                    <a:pt x="4802" y="936"/>
                    <a:pt x="2881" y="2808"/>
                  </a:cubicBezTo>
                  <a:cubicBezTo>
                    <a:pt x="-961" y="6553"/>
                    <a:pt x="-961" y="12624"/>
                    <a:pt x="2881" y="16368"/>
                  </a:cubicBezTo>
                  <a:cubicBezTo>
                    <a:pt x="4235" y="17687"/>
                    <a:pt x="5883" y="18532"/>
                    <a:pt x="7620" y="18921"/>
                  </a:cubicBezTo>
                  <a:cubicBezTo>
                    <a:pt x="8538" y="20485"/>
                    <a:pt x="10394" y="21599"/>
                    <a:pt x="12225" y="21538"/>
                  </a:cubicBezTo>
                  <a:cubicBezTo>
                    <a:pt x="12337" y="21535"/>
                    <a:pt x="12449" y="21523"/>
                    <a:pt x="12557" y="21510"/>
                  </a:cubicBezTo>
                  <a:cubicBezTo>
                    <a:pt x="11832" y="20830"/>
                    <a:pt x="11266" y="20009"/>
                    <a:pt x="10921" y="19113"/>
                  </a:cubicBezTo>
                  <a:cubicBezTo>
                    <a:pt x="13067" y="18883"/>
                    <a:pt x="15151" y="17972"/>
                    <a:pt x="16796" y="16368"/>
                  </a:cubicBezTo>
                  <a:cubicBezTo>
                    <a:pt x="20639" y="12624"/>
                    <a:pt x="20638" y="6553"/>
                    <a:pt x="16796" y="2808"/>
                  </a:cubicBezTo>
                  <a:cubicBezTo>
                    <a:pt x="14875" y="936"/>
                    <a:pt x="12357" y="0"/>
                    <a:pt x="9839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  <p:sp>
          <p:nvSpPr>
            <p:cNvPr id="25" name="Freeform: Shape 23"/>
            <p:cNvSpPr/>
            <p:nvPr/>
          </p:nvSpPr>
          <p:spPr bwMode="auto">
            <a:xfrm>
              <a:off x="3996134" y="2153346"/>
              <a:ext cx="170754" cy="19451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marL="0" indent="0" algn="ctr">
                <a:buSzTx/>
                <a:buFontTx/>
                <a:buNone/>
              </a:pPr>
              <a:r>
                <a:rPr lang="id-ID" sz="1800">
                  <a:solidFill>
                    <a:srgbClr val="FFFFFF"/>
                  </a:solidFill>
                </a:rPr>
                <a:t>65</a:t>
              </a:r>
              <a:endParaRPr lang="id-ID" sz="1800">
                <a:solidFill>
                  <a:srgbClr val="FFFFFF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903596" y="78882"/>
            <a:ext cx="2830204" cy="577365"/>
            <a:chOff x="4086600" y="361949"/>
            <a:chExt cx="3915665" cy="577365"/>
          </a:xfrm>
        </p:grpSpPr>
        <p:sp>
          <p:nvSpPr>
            <p:cNvPr id="29" name="矩形 28"/>
            <p:cNvSpPr/>
            <p:nvPr/>
          </p:nvSpPr>
          <p:spPr>
            <a:xfrm>
              <a:off x="4732879" y="662315"/>
              <a:ext cx="262310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rgbClr val="FFA100"/>
                  </a:solidFill>
                  <a:latin typeface="+mj-ea"/>
                  <a:ea typeface="+mj-ea"/>
                </a:rPr>
                <a:t>Click here to add a title</a:t>
              </a:r>
              <a:endParaRPr lang="zh-CN" altLang="en-US" sz="1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4086600" y="361949"/>
              <a:ext cx="391566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b="1" dirty="0">
                  <a:solidFill>
                    <a:srgbClr val="FFA100"/>
                  </a:solidFill>
                  <a:latin typeface="+mj-ea"/>
                  <a:ea typeface="+mj-ea"/>
                </a:rPr>
                <a:t>点击此处添加标题</a:t>
              </a:r>
              <a:endParaRPr lang="zh-CN" altLang="en-US" sz="2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353930" y="69357"/>
            <a:ext cx="700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32" name="MH_Text_1"/>
          <p:cNvSpPr/>
          <p:nvPr>
            <p:custDataLst>
              <p:tags r:id="rId1"/>
            </p:custDataLst>
          </p:nvPr>
        </p:nvSpPr>
        <p:spPr>
          <a:xfrm>
            <a:off x="4856534" y="1805376"/>
            <a:ext cx="3796251" cy="1532747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lnSpc>
                <a:spcPct val="200000"/>
              </a:lnSpc>
            </a:pPr>
            <a:r>
              <a:rPr lang="en-US" altLang="zh-CN" sz="1050" dirty="0">
                <a:solidFill>
                  <a:srgbClr val="000000">
                    <a:lumMod val="50000"/>
                    <a:lumOff val="50000"/>
                  </a:srgbClr>
                </a:solidFill>
                <a:latin typeface="思源宋体 CN Light" panose="02020300000000000000" pitchFamily="18" charset="-122"/>
                <a:ea typeface="思源宋体 CN Light" panose="02020300000000000000" pitchFamily="18" charset="-122"/>
              </a:rPr>
              <a:t>01  </a:t>
            </a:r>
            <a:r>
              <a:rPr lang="zh-CN" altLang="en-US" sz="1050" dirty="0">
                <a:solidFill>
                  <a:srgbClr val="000000">
                    <a:lumMod val="50000"/>
                    <a:lumOff val="50000"/>
                  </a:srgbClr>
                </a:solidFill>
                <a:latin typeface="思源宋体 CN Light" panose="02020300000000000000" pitchFamily="18" charset="-122"/>
                <a:ea typeface="思源宋体 CN Light" panose="02020300000000000000" pitchFamily="18" charset="-122"/>
              </a:rPr>
              <a:t>点击此处添加文字描述，文字可根据需求进行更改。</a:t>
            </a:r>
            <a:endParaRPr lang="en-US" altLang="zh-CN" sz="1050" dirty="0">
              <a:solidFill>
                <a:srgbClr val="000000">
                  <a:lumMod val="50000"/>
                  <a:lumOff val="50000"/>
                </a:srgbClr>
              </a:solidFill>
              <a:latin typeface="思源宋体 CN Light" panose="02020300000000000000" pitchFamily="18" charset="-122"/>
              <a:ea typeface="思源宋体 CN Light" panose="02020300000000000000" pitchFamily="18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050" dirty="0">
                <a:solidFill>
                  <a:srgbClr val="000000">
                    <a:lumMod val="50000"/>
                    <a:lumOff val="50000"/>
                  </a:srgbClr>
                </a:solidFill>
                <a:latin typeface="思源宋体 CN Light" panose="02020300000000000000" pitchFamily="18" charset="-122"/>
                <a:ea typeface="思源宋体 CN Light" panose="02020300000000000000" pitchFamily="18" charset="-122"/>
              </a:rPr>
              <a:t>02  </a:t>
            </a:r>
            <a:r>
              <a:rPr lang="zh-CN" altLang="en-US" sz="1050" dirty="0">
                <a:solidFill>
                  <a:srgbClr val="000000">
                    <a:lumMod val="50000"/>
                    <a:lumOff val="50000"/>
                  </a:srgbClr>
                </a:solidFill>
                <a:latin typeface="思源宋体 CN Light" panose="02020300000000000000" pitchFamily="18" charset="-122"/>
                <a:ea typeface="思源宋体 CN Light" panose="02020300000000000000" pitchFamily="18" charset="-122"/>
              </a:rPr>
              <a:t>点击此处添加文字描述，文字可根据需求进行更改。</a:t>
            </a:r>
            <a:endParaRPr lang="zh-CN" altLang="en-US" sz="1050" dirty="0">
              <a:solidFill>
                <a:srgbClr val="000000">
                  <a:lumMod val="50000"/>
                  <a:lumOff val="50000"/>
                </a:srgbClr>
              </a:solidFill>
              <a:latin typeface="思源宋体 CN Light" panose="02020300000000000000" pitchFamily="18" charset="-122"/>
              <a:ea typeface="思源宋体 CN Light" panose="02020300000000000000" pitchFamily="18" charset="-122"/>
            </a:endParaRPr>
          </a:p>
          <a:p>
            <a:pPr lvl="0">
              <a:lnSpc>
                <a:spcPct val="200000"/>
              </a:lnSpc>
            </a:pPr>
            <a:r>
              <a:rPr lang="en-US" altLang="zh-CN" sz="1050" dirty="0">
                <a:solidFill>
                  <a:srgbClr val="000000">
                    <a:lumMod val="50000"/>
                    <a:lumOff val="50000"/>
                  </a:srgbClr>
                </a:solidFill>
                <a:latin typeface="思源宋体 CN Light" panose="02020300000000000000" pitchFamily="18" charset="-122"/>
                <a:ea typeface="思源宋体 CN Light" panose="02020300000000000000" pitchFamily="18" charset="-122"/>
              </a:rPr>
              <a:t>03  </a:t>
            </a:r>
            <a:r>
              <a:rPr lang="zh-CN" altLang="en-US" sz="1050" dirty="0">
                <a:solidFill>
                  <a:srgbClr val="000000">
                    <a:lumMod val="50000"/>
                    <a:lumOff val="50000"/>
                  </a:srgbClr>
                </a:solidFill>
                <a:latin typeface="思源宋体 CN Light" panose="02020300000000000000" pitchFamily="18" charset="-122"/>
                <a:ea typeface="思源宋体 CN Light" panose="02020300000000000000" pitchFamily="18" charset="-122"/>
              </a:rPr>
              <a:t>点击此处添加文字描述，文字可根据需求进行更改。</a:t>
            </a:r>
            <a:endParaRPr lang="zh-CN" altLang="en-US" sz="1050" dirty="0">
              <a:solidFill>
                <a:srgbClr val="000000">
                  <a:lumMod val="50000"/>
                  <a:lumOff val="50000"/>
                </a:srgbClr>
              </a:solidFill>
              <a:latin typeface="思源宋体 CN Light" panose="02020300000000000000" pitchFamily="18" charset="-122"/>
              <a:ea typeface="思源宋体 CN Light" panose="02020300000000000000" pitchFamily="18" charset="-122"/>
            </a:endParaRPr>
          </a:p>
          <a:p>
            <a:pPr lvl="0">
              <a:lnSpc>
                <a:spcPct val="200000"/>
              </a:lnSpc>
            </a:pPr>
            <a:r>
              <a:rPr lang="en-US" altLang="zh-CN" sz="1050" dirty="0">
                <a:solidFill>
                  <a:srgbClr val="000000">
                    <a:lumMod val="50000"/>
                    <a:lumOff val="50000"/>
                  </a:srgbClr>
                </a:solidFill>
                <a:latin typeface="思源宋体 CN Light" panose="02020300000000000000" pitchFamily="18" charset="-122"/>
                <a:ea typeface="思源宋体 CN Light" panose="02020300000000000000" pitchFamily="18" charset="-122"/>
              </a:rPr>
              <a:t>04  </a:t>
            </a:r>
            <a:r>
              <a:rPr lang="zh-CN" altLang="en-US" sz="1050" dirty="0">
                <a:solidFill>
                  <a:srgbClr val="000000">
                    <a:lumMod val="50000"/>
                    <a:lumOff val="50000"/>
                  </a:srgbClr>
                </a:solidFill>
                <a:latin typeface="思源宋体 CN Light" panose="02020300000000000000" pitchFamily="18" charset="-122"/>
                <a:ea typeface="思源宋体 CN Light" panose="02020300000000000000" pitchFamily="18" charset="-122"/>
              </a:rPr>
              <a:t>点击此处添加文字描述，文字可根据需求进行更改。</a:t>
            </a:r>
            <a:endParaRPr lang="zh-CN" altLang="en-US" sz="1050" dirty="0">
              <a:solidFill>
                <a:srgbClr val="000000">
                  <a:lumMod val="50000"/>
                  <a:lumOff val="50000"/>
                </a:srgbClr>
              </a:solidFill>
              <a:latin typeface="思源宋体 CN Light" panose="02020300000000000000" pitchFamily="18" charset="-122"/>
              <a:ea typeface="思源宋体 CN Light" panose="02020300000000000000" pitchFamily="18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050" dirty="0">
                <a:solidFill>
                  <a:srgbClr val="000000">
                    <a:lumMod val="50000"/>
                    <a:lumOff val="50000"/>
                  </a:srgbClr>
                </a:solidFill>
                <a:latin typeface="思源宋体 CN Light" panose="02020300000000000000" pitchFamily="18" charset="-122"/>
                <a:ea typeface="思源宋体 CN Light" panose="02020300000000000000" pitchFamily="18" charset="-122"/>
              </a:rPr>
              <a:t>05  </a:t>
            </a:r>
            <a:r>
              <a:rPr lang="zh-CN" altLang="en-US" sz="1050" dirty="0">
                <a:solidFill>
                  <a:srgbClr val="000000">
                    <a:lumMod val="50000"/>
                    <a:lumOff val="50000"/>
                  </a:srgbClr>
                </a:solidFill>
                <a:latin typeface="思源宋体 CN Light" panose="02020300000000000000" pitchFamily="18" charset="-122"/>
                <a:ea typeface="思源宋体 CN Light" panose="02020300000000000000" pitchFamily="18" charset="-122"/>
              </a:rPr>
              <a:t>点击此处添加文字描述，文字可根据需求进行更改。</a:t>
            </a:r>
            <a:endParaRPr lang="zh-CN" altLang="en-US" sz="1050" dirty="0">
              <a:solidFill>
                <a:srgbClr val="000000">
                  <a:lumMod val="50000"/>
                  <a:lumOff val="50000"/>
                </a:srgbClr>
              </a:solidFill>
              <a:latin typeface="思源宋体 CN Light" panose="02020300000000000000" pitchFamily="18" charset="-122"/>
              <a:ea typeface="思源宋体 CN Light" panose="02020300000000000000" pitchFamily="18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500">
        <p:random/>
      </p:transition>
    </mc:Choice>
    <mc:Fallback>
      <p:transition spd="slow" advTm="55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/>
      <p:bldP spid="11" grpId="0"/>
      <p:bldP spid="12" grpId="0"/>
      <p:bldP spid="13" grpId="0"/>
      <p:bldP spid="14" grpId="0"/>
      <p:bldP spid="32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: Shape 1"/>
          <p:cNvSpPr/>
          <p:nvPr/>
        </p:nvSpPr>
        <p:spPr bwMode="auto">
          <a:xfrm>
            <a:off x="3164076" y="1183391"/>
            <a:ext cx="2225095" cy="3019148"/>
          </a:xfrm>
          <a:custGeom>
            <a:avLst/>
            <a:gdLst>
              <a:gd name="T0" fmla="*/ 1832 w 1832"/>
              <a:gd name="T1" fmla="*/ 257 h 2595"/>
              <a:gd name="T2" fmla="*/ 1780 w 1832"/>
              <a:gd name="T3" fmla="*/ 201 h 2595"/>
              <a:gd name="T4" fmla="*/ 1699 w 1832"/>
              <a:gd name="T5" fmla="*/ 244 h 2595"/>
              <a:gd name="T6" fmla="*/ 1626 w 1832"/>
              <a:gd name="T7" fmla="*/ 161 h 2595"/>
              <a:gd name="T8" fmla="*/ 1687 w 1832"/>
              <a:gd name="T9" fmla="*/ 74 h 2595"/>
              <a:gd name="T10" fmla="*/ 1745 w 1832"/>
              <a:gd name="T11" fmla="*/ 130 h 2595"/>
              <a:gd name="T12" fmla="*/ 1824 w 1832"/>
              <a:gd name="T13" fmla="*/ 130 h 2595"/>
              <a:gd name="T14" fmla="*/ 1824 w 1832"/>
              <a:gd name="T15" fmla="*/ 5 h 2595"/>
              <a:gd name="T16" fmla="*/ 1755 w 1832"/>
              <a:gd name="T17" fmla="*/ 5 h 2595"/>
              <a:gd name="T18" fmla="*/ 1745 w 1832"/>
              <a:gd name="T19" fmla="*/ 29 h 2595"/>
              <a:gd name="T20" fmla="*/ 1677 w 1832"/>
              <a:gd name="T21" fmla="*/ 0 h 2595"/>
              <a:gd name="T22" fmla="*/ 1523 w 1832"/>
              <a:gd name="T23" fmla="*/ 161 h 2595"/>
              <a:gd name="T24" fmla="*/ 1550 w 1832"/>
              <a:gd name="T25" fmla="*/ 258 h 2595"/>
              <a:gd name="T26" fmla="*/ 1520 w 1832"/>
              <a:gd name="T27" fmla="*/ 258 h 2595"/>
              <a:gd name="T28" fmla="*/ 1517 w 1832"/>
              <a:gd name="T29" fmla="*/ 1611 h 2595"/>
              <a:gd name="T30" fmla="*/ 1075 w 1832"/>
              <a:gd name="T31" fmla="*/ 2038 h 2595"/>
              <a:gd name="T32" fmla="*/ 520 w 1832"/>
              <a:gd name="T33" fmla="*/ 2214 h 2595"/>
              <a:gd name="T34" fmla="*/ 82 w 1832"/>
              <a:gd name="T35" fmla="*/ 1646 h 2595"/>
              <a:gd name="T36" fmla="*/ 242 w 1832"/>
              <a:gd name="T37" fmla="*/ 2250 h 2595"/>
              <a:gd name="T38" fmla="*/ 1293 w 1832"/>
              <a:gd name="T39" fmla="*/ 2392 h 2595"/>
              <a:gd name="T40" fmla="*/ 1832 w 1832"/>
              <a:gd name="T41" fmla="*/ 1505 h 2595"/>
              <a:gd name="T42" fmla="*/ 1832 w 1832"/>
              <a:gd name="T43" fmla="*/ 258 h 2595"/>
              <a:gd name="T44" fmla="*/ 1831 w 1832"/>
              <a:gd name="T45" fmla="*/ 258 h 2595"/>
              <a:gd name="T46" fmla="*/ 1832 w 1832"/>
              <a:gd name="T47" fmla="*/ 257 h 2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832" h="2595">
                <a:moveTo>
                  <a:pt x="1832" y="257"/>
                </a:moveTo>
                <a:cubicBezTo>
                  <a:pt x="1780" y="201"/>
                  <a:pt x="1780" y="201"/>
                  <a:pt x="1780" y="201"/>
                </a:cubicBezTo>
                <a:cubicBezTo>
                  <a:pt x="1776" y="205"/>
                  <a:pt x="1735" y="244"/>
                  <a:pt x="1699" y="244"/>
                </a:cubicBezTo>
                <a:cubicBezTo>
                  <a:pt x="1657" y="244"/>
                  <a:pt x="1626" y="205"/>
                  <a:pt x="1626" y="161"/>
                </a:cubicBezTo>
                <a:cubicBezTo>
                  <a:pt x="1626" y="113"/>
                  <a:pt x="1655" y="74"/>
                  <a:pt x="1687" y="74"/>
                </a:cubicBezTo>
                <a:cubicBezTo>
                  <a:pt x="1718" y="74"/>
                  <a:pt x="1744" y="101"/>
                  <a:pt x="1745" y="130"/>
                </a:cubicBezTo>
                <a:cubicBezTo>
                  <a:pt x="1824" y="130"/>
                  <a:pt x="1824" y="130"/>
                  <a:pt x="1824" y="130"/>
                </a:cubicBezTo>
                <a:cubicBezTo>
                  <a:pt x="1824" y="5"/>
                  <a:pt x="1824" y="5"/>
                  <a:pt x="1824" y="5"/>
                </a:cubicBezTo>
                <a:cubicBezTo>
                  <a:pt x="1755" y="5"/>
                  <a:pt x="1755" y="5"/>
                  <a:pt x="1755" y="5"/>
                </a:cubicBezTo>
                <a:cubicBezTo>
                  <a:pt x="1745" y="29"/>
                  <a:pt x="1745" y="29"/>
                  <a:pt x="1745" y="29"/>
                </a:cubicBezTo>
                <a:cubicBezTo>
                  <a:pt x="1741" y="24"/>
                  <a:pt x="1721" y="0"/>
                  <a:pt x="1677" y="0"/>
                </a:cubicBezTo>
                <a:cubicBezTo>
                  <a:pt x="1620" y="0"/>
                  <a:pt x="1523" y="60"/>
                  <a:pt x="1523" y="161"/>
                </a:cubicBezTo>
                <a:cubicBezTo>
                  <a:pt x="1523" y="200"/>
                  <a:pt x="1533" y="233"/>
                  <a:pt x="1550" y="258"/>
                </a:cubicBezTo>
                <a:cubicBezTo>
                  <a:pt x="1520" y="258"/>
                  <a:pt x="1520" y="258"/>
                  <a:pt x="1520" y="258"/>
                </a:cubicBezTo>
                <a:cubicBezTo>
                  <a:pt x="1517" y="1611"/>
                  <a:pt x="1517" y="1611"/>
                  <a:pt x="1517" y="1611"/>
                </a:cubicBezTo>
                <a:cubicBezTo>
                  <a:pt x="1075" y="2038"/>
                  <a:pt x="1075" y="2038"/>
                  <a:pt x="1075" y="2038"/>
                </a:cubicBezTo>
                <a:cubicBezTo>
                  <a:pt x="520" y="2214"/>
                  <a:pt x="520" y="2214"/>
                  <a:pt x="520" y="2214"/>
                </a:cubicBezTo>
                <a:cubicBezTo>
                  <a:pt x="82" y="1646"/>
                  <a:pt x="82" y="1646"/>
                  <a:pt x="82" y="1646"/>
                </a:cubicBezTo>
                <a:cubicBezTo>
                  <a:pt x="82" y="1646"/>
                  <a:pt x="0" y="1999"/>
                  <a:pt x="242" y="2250"/>
                </a:cubicBezTo>
                <a:cubicBezTo>
                  <a:pt x="484" y="2501"/>
                  <a:pt x="914" y="2595"/>
                  <a:pt x="1293" y="2392"/>
                </a:cubicBezTo>
                <a:cubicBezTo>
                  <a:pt x="1671" y="2189"/>
                  <a:pt x="1832" y="1823"/>
                  <a:pt x="1832" y="1505"/>
                </a:cubicBezTo>
                <a:cubicBezTo>
                  <a:pt x="1832" y="1187"/>
                  <a:pt x="1832" y="258"/>
                  <a:pt x="1832" y="258"/>
                </a:cubicBezTo>
                <a:cubicBezTo>
                  <a:pt x="1831" y="258"/>
                  <a:pt x="1831" y="258"/>
                  <a:pt x="1831" y="258"/>
                </a:cubicBezTo>
                <a:cubicBezTo>
                  <a:pt x="1832" y="257"/>
                  <a:pt x="1832" y="257"/>
                  <a:pt x="1832" y="257"/>
                </a:cubicBezTo>
              </a:path>
            </a:pathLst>
          </a:custGeom>
          <a:solidFill>
            <a:schemeClr val="accent6"/>
          </a:solidFill>
          <a:ln w="38100">
            <a:solidFill>
              <a:schemeClr val="bg1"/>
            </a:solidFill>
            <a:round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33" name="Freeform: Shape 2"/>
          <p:cNvSpPr/>
          <p:nvPr/>
        </p:nvSpPr>
        <p:spPr bwMode="auto">
          <a:xfrm>
            <a:off x="3063990" y="1698279"/>
            <a:ext cx="1977782" cy="2388914"/>
          </a:xfrm>
          <a:custGeom>
            <a:avLst/>
            <a:gdLst>
              <a:gd name="T0" fmla="*/ 1604 w 1628"/>
              <a:gd name="T1" fmla="*/ 1060 h 2053"/>
              <a:gd name="T2" fmla="*/ 1604 w 1628"/>
              <a:gd name="T3" fmla="*/ 269 h 2053"/>
              <a:gd name="T4" fmla="*/ 1584 w 1628"/>
              <a:gd name="T5" fmla="*/ 261 h 2053"/>
              <a:gd name="T6" fmla="*/ 1596 w 1628"/>
              <a:gd name="T7" fmla="*/ 212 h 2053"/>
              <a:gd name="T8" fmla="*/ 1539 w 1628"/>
              <a:gd name="T9" fmla="*/ 139 h 2053"/>
              <a:gd name="T10" fmla="*/ 1582 w 1628"/>
              <a:gd name="T11" fmla="*/ 73 h 2053"/>
              <a:gd name="T12" fmla="*/ 1475 w 1628"/>
              <a:gd name="T13" fmla="*/ 0 h 2053"/>
              <a:gd name="T14" fmla="*/ 1294 w 1628"/>
              <a:gd name="T15" fmla="*/ 0 h 2053"/>
              <a:gd name="T16" fmla="*/ 1294 w 1628"/>
              <a:gd name="T17" fmla="*/ 55 h 2053"/>
              <a:gd name="T18" fmla="*/ 1319 w 1628"/>
              <a:gd name="T19" fmla="*/ 55 h 2053"/>
              <a:gd name="T20" fmla="*/ 1319 w 1628"/>
              <a:gd name="T21" fmla="*/ 243 h 2053"/>
              <a:gd name="T22" fmla="*/ 1294 w 1628"/>
              <a:gd name="T23" fmla="*/ 243 h 2053"/>
              <a:gd name="T24" fmla="*/ 1294 w 1628"/>
              <a:gd name="T25" fmla="*/ 298 h 2053"/>
              <a:gd name="T26" fmla="*/ 1294 w 1628"/>
              <a:gd name="T27" fmla="*/ 298 h 2053"/>
              <a:gd name="T28" fmla="*/ 1292 w 1628"/>
              <a:gd name="T29" fmla="*/ 753 h 2053"/>
              <a:gd name="T30" fmla="*/ 958 w 1628"/>
              <a:gd name="T31" fmla="*/ 1538 h 2053"/>
              <a:gd name="T32" fmla="*/ 129 w 1628"/>
              <a:gd name="T33" fmla="*/ 1153 h 2053"/>
              <a:gd name="T34" fmla="*/ 509 w 1628"/>
              <a:gd name="T35" fmla="*/ 1888 h 2053"/>
              <a:gd name="T36" fmla="*/ 1604 w 1628"/>
              <a:gd name="T37" fmla="*/ 1060 h 2053"/>
              <a:gd name="T38" fmla="*/ 1406 w 1628"/>
              <a:gd name="T39" fmla="*/ 56 h 2053"/>
              <a:gd name="T40" fmla="*/ 1456 w 1628"/>
              <a:gd name="T41" fmla="*/ 56 h 2053"/>
              <a:gd name="T42" fmla="*/ 1485 w 1628"/>
              <a:gd name="T43" fmla="*/ 88 h 2053"/>
              <a:gd name="T44" fmla="*/ 1455 w 1628"/>
              <a:gd name="T45" fmla="*/ 120 h 2053"/>
              <a:gd name="T46" fmla="*/ 1406 w 1628"/>
              <a:gd name="T47" fmla="*/ 120 h 2053"/>
              <a:gd name="T48" fmla="*/ 1406 w 1628"/>
              <a:gd name="T49" fmla="*/ 56 h 2053"/>
              <a:gd name="T50" fmla="*/ 1406 w 1628"/>
              <a:gd name="T51" fmla="*/ 169 h 2053"/>
              <a:gd name="T52" fmla="*/ 1462 w 1628"/>
              <a:gd name="T53" fmla="*/ 169 h 2053"/>
              <a:gd name="T54" fmla="*/ 1498 w 1628"/>
              <a:gd name="T55" fmla="*/ 206 h 2053"/>
              <a:gd name="T56" fmla="*/ 1463 w 1628"/>
              <a:gd name="T57" fmla="*/ 243 h 2053"/>
              <a:gd name="T58" fmla="*/ 1406 w 1628"/>
              <a:gd name="T59" fmla="*/ 243 h 2053"/>
              <a:gd name="T60" fmla="*/ 1406 w 1628"/>
              <a:gd name="T61" fmla="*/ 169 h 20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628" h="2053">
                <a:moveTo>
                  <a:pt x="1604" y="1060"/>
                </a:moveTo>
                <a:cubicBezTo>
                  <a:pt x="1604" y="269"/>
                  <a:pt x="1604" y="269"/>
                  <a:pt x="1604" y="269"/>
                </a:cubicBezTo>
                <a:cubicBezTo>
                  <a:pt x="1584" y="261"/>
                  <a:pt x="1584" y="261"/>
                  <a:pt x="1584" y="261"/>
                </a:cubicBezTo>
                <a:cubicBezTo>
                  <a:pt x="1592" y="248"/>
                  <a:pt x="1596" y="232"/>
                  <a:pt x="1596" y="212"/>
                </a:cubicBezTo>
                <a:cubicBezTo>
                  <a:pt x="1596" y="170"/>
                  <a:pt x="1570" y="148"/>
                  <a:pt x="1539" y="139"/>
                </a:cubicBezTo>
                <a:cubicBezTo>
                  <a:pt x="1572" y="126"/>
                  <a:pt x="1582" y="109"/>
                  <a:pt x="1582" y="73"/>
                </a:cubicBezTo>
                <a:cubicBezTo>
                  <a:pt x="1582" y="27"/>
                  <a:pt x="1547" y="0"/>
                  <a:pt x="1475" y="0"/>
                </a:cubicBezTo>
                <a:cubicBezTo>
                  <a:pt x="1294" y="0"/>
                  <a:pt x="1294" y="0"/>
                  <a:pt x="1294" y="0"/>
                </a:cubicBezTo>
                <a:cubicBezTo>
                  <a:pt x="1294" y="55"/>
                  <a:pt x="1294" y="55"/>
                  <a:pt x="1294" y="55"/>
                </a:cubicBezTo>
                <a:cubicBezTo>
                  <a:pt x="1319" y="55"/>
                  <a:pt x="1319" y="55"/>
                  <a:pt x="1319" y="55"/>
                </a:cubicBezTo>
                <a:cubicBezTo>
                  <a:pt x="1319" y="243"/>
                  <a:pt x="1319" y="243"/>
                  <a:pt x="1319" y="243"/>
                </a:cubicBezTo>
                <a:cubicBezTo>
                  <a:pt x="1294" y="243"/>
                  <a:pt x="1294" y="243"/>
                  <a:pt x="1294" y="243"/>
                </a:cubicBezTo>
                <a:cubicBezTo>
                  <a:pt x="1294" y="298"/>
                  <a:pt x="1294" y="298"/>
                  <a:pt x="1294" y="298"/>
                </a:cubicBezTo>
                <a:cubicBezTo>
                  <a:pt x="1294" y="298"/>
                  <a:pt x="1294" y="298"/>
                  <a:pt x="1294" y="298"/>
                </a:cubicBezTo>
                <a:cubicBezTo>
                  <a:pt x="1292" y="753"/>
                  <a:pt x="1292" y="753"/>
                  <a:pt x="1292" y="753"/>
                </a:cubicBezTo>
                <a:cubicBezTo>
                  <a:pt x="958" y="1538"/>
                  <a:pt x="958" y="1538"/>
                  <a:pt x="958" y="1538"/>
                </a:cubicBezTo>
                <a:cubicBezTo>
                  <a:pt x="129" y="1153"/>
                  <a:pt x="129" y="1153"/>
                  <a:pt x="129" y="1153"/>
                </a:cubicBezTo>
                <a:cubicBezTo>
                  <a:pt x="129" y="1153"/>
                  <a:pt x="0" y="1706"/>
                  <a:pt x="509" y="1888"/>
                </a:cubicBezTo>
                <a:cubicBezTo>
                  <a:pt x="1143" y="2053"/>
                  <a:pt x="1628" y="1615"/>
                  <a:pt x="1604" y="1060"/>
                </a:cubicBezTo>
                <a:moveTo>
                  <a:pt x="1406" y="56"/>
                </a:moveTo>
                <a:cubicBezTo>
                  <a:pt x="1456" y="56"/>
                  <a:pt x="1456" y="56"/>
                  <a:pt x="1456" y="56"/>
                </a:cubicBezTo>
                <a:cubicBezTo>
                  <a:pt x="1472" y="56"/>
                  <a:pt x="1485" y="68"/>
                  <a:pt x="1485" y="88"/>
                </a:cubicBezTo>
                <a:cubicBezTo>
                  <a:pt x="1485" y="108"/>
                  <a:pt x="1478" y="120"/>
                  <a:pt x="1455" y="120"/>
                </a:cubicBezTo>
                <a:cubicBezTo>
                  <a:pt x="1406" y="120"/>
                  <a:pt x="1406" y="120"/>
                  <a:pt x="1406" y="120"/>
                </a:cubicBezTo>
                <a:cubicBezTo>
                  <a:pt x="1406" y="56"/>
                  <a:pt x="1406" y="56"/>
                  <a:pt x="1406" y="56"/>
                </a:cubicBezTo>
                <a:moveTo>
                  <a:pt x="1406" y="169"/>
                </a:moveTo>
                <a:cubicBezTo>
                  <a:pt x="1462" y="169"/>
                  <a:pt x="1462" y="169"/>
                  <a:pt x="1462" y="169"/>
                </a:cubicBezTo>
                <a:cubicBezTo>
                  <a:pt x="1486" y="169"/>
                  <a:pt x="1498" y="184"/>
                  <a:pt x="1498" y="206"/>
                </a:cubicBezTo>
                <a:cubicBezTo>
                  <a:pt x="1498" y="229"/>
                  <a:pt x="1482" y="243"/>
                  <a:pt x="1463" y="243"/>
                </a:cubicBezTo>
                <a:cubicBezTo>
                  <a:pt x="1406" y="243"/>
                  <a:pt x="1406" y="243"/>
                  <a:pt x="1406" y="243"/>
                </a:cubicBezTo>
                <a:cubicBezTo>
                  <a:pt x="1406" y="169"/>
                  <a:pt x="1406" y="169"/>
                  <a:pt x="1406" y="169"/>
                </a:cubicBezTo>
              </a:path>
            </a:pathLst>
          </a:custGeom>
          <a:solidFill>
            <a:schemeClr val="accent4"/>
          </a:solidFill>
          <a:ln w="38100">
            <a:solidFill>
              <a:schemeClr val="bg1"/>
            </a:solidFill>
            <a:round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34" name="Freeform: Shape 3"/>
          <p:cNvSpPr/>
          <p:nvPr/>
        </p:nvSpPr>
        <p:spPr bwMode="auto">
          <a:xfrm>
            <a:off x="3063990" y="2263197"/>
            <a:ext cx="1599197" cy="1713514"/>
          </a:xfrm>
          <a:custGeom>
            <a:avLst/>
            <a:gdLst>
              <a:gd name="T0" fmla="*/ 1293 w 1316"/>
              <a:gd name="T1" fmla="*/ 260 h 1473"/>
              <a:gd name="T2" fmla="*/ 1293 w 1316"/>
              <a:gd name="T3" fmla="*/ 260 h 1473"/>
              <a:gd name="T4" fmla="*/ 1293 w 1316"/>
              <a:gd name="T5" fmla="*/ 222 h 1473"/>
              <a:gd name="T6" fmla="*/ 1265 w 1316"/>
              <a:gd name="T7" fmla="*/ 222 h 1473"/>
              <a:gd name="T8" fmla="*/ 1196 w 1316"/>
              <a:gd name="T9" fmla="*/ 0 h 1473"/>
              <a:gd name="T10" fmla="*/ 1046 w 1316"/>
              <a:gd name="T11" fmla="*/ 0 h 1473"/>
              <a:gd name="T12" fmla="*/ 1046 w 1316"/>
              <a:gd name="T13" fmla="*/ 50 h 1473"/>
              <a:gd name="T14" fmla="*/ 1062 w 1316"/>
              <a:gd name="T15" fmla="*/ 50 h 1473"/>
              <a:gd name="T16" fmla="*/ 1009 w 1316"/>
              <a:gd name="T17" fmla="*/ 222 h 1473"/>
              <a:gd name="T18" fmla="*/ 983 w 1316"/>
              <a:gd name="T19" fmla="*/ 222 h 1473"/>
              <a:gd name="T20" fmla="*/ 983 w 1316"/>
              <a:gd name="T21" fmla="*/ 260 h 1473"/>
              <a:gd name="T22" fmla="*/ 982 w 1316"/>
              <a:gd name="T23" fmla="*/ 260 h 1473"/>
              <a:gd name="T24" fmla="*/ 982 w 1316"/>
              <a:gd name="T25" fmla="*/ 690 h 1473"/>
              <a:gd name="T26" fmla="*/ 832 w 1316"/>
              <a:gd name="T27" fmla="*/ 1041 h 1473"/>
              <a:gd name="T28" fmla="*/ 128 w 1316"/>
              <a:gd name="T29" fmla="*/ 668 h 1473"/>
              <a:gd name="T30" fmla="*/ 240 w 1316"/>
              <a:gd name="T31" fmla="*/ 1191 h 1473"/>
              <a:gd name="T32" fmla="*/ 1171 w 1316"/>
              <a:gd name="T33" fmla="*/ 1051 h 1473"/>
              <a:gd name="T34" fmla="*/ 1293 w 1316"/>
              <a:gd name="T35" fmla="*/ 260 h 1473"/>
              <a:gd name="T36" fmla="*/ 1125 w 1316"/>
              <a:gd name="T37" fmla="*/ 64 h 1473"/>
              <a:gd name="T38" fmla="*/ 1150 w 1316"/>
              <a:gd name="T39" fmla="*/ 148 h 1473"/>
              <a:gd name="T40" fmla="*/ 1099 w 1316"/>
              <a:gd name="T41" fmla="*/ 148 h 1473"/>
              <a:gd name="T42" fmla="*/ 1125 w 1316"/>
              <a:gd name="T43" fmla="*/ 64 h 1473"/>
              <a:gd name="T44" fmla="*/ 1077 w 1316"/>
              <a:gd name="T45" fmla="*/ 222 h 1473"/>
              <a:gd name="T46" fmla="*/ 1085 w 1316"/>
              <a:gd name="T47" fmla="*/ 195 h 1473"/>
              <a:gd name="T48" fmla="*/ 1165 w 1316"/>
              <a:gd name="T49" fmla="*/ 195 h 1473"/>
              <a:gd name="T50" fmla="*/ 1173 w 1316"/>
              <a:gd name="T51" fmla="*/ 222 h 1473"/>
              <a:gd name="T52" fmla="*/ 1136 w 1316"/>
              <a:gd name="T53" fmla="*/ 222 h 1473"/>
              <a:gd name="T54" fmla="*/ 1136 w 1316"/>
              <a:gd name="T55" fmla="*/ 260 h 1473"/>
              <a:gd name="T56" fmla="*/ 1107 w 1316"/>
              <a:gd name="T57" fmla="*/ 260 h 1473"/>
              <a:gd name="T58" fmla="*/ 1107 w 1316"/>
              <a:gd name="T59" fmla="*/ 222 h 1473"/>
              <a:gd name="T60" fmla="*/ 1077 w 1316"/>
              <a:gd name="T61" fmla="*/ 222 h 1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316" h="1473">
                <a:moveTo>
                  <a:pt x="1293" y="260"/>
                </a:moveTo>
                <a:cubicBezTo>
                  <a:pt x="1293" y="260"/>
                  <a:pt x="1293" y="260"/>
                  <a:pt x="1293" y="260"/>
                </a:cubicBezTo>
                <a:cubicBezTo>
                  <a:pt x="1293" y="222"/>
                  <a:pt x="1293" y="222"/>
                  <a:pt x="1293" y="222"/>
                </a:cubicBezTo>
                <a:cubicBezTo>
                  <a:pt x="1265" y="222"/>
                  <a:pt x="1265" y="222"/>
                  <a:pt x="1265" y="222"/>
                </a:cubicBezTo>
                <a:cubicBezTo>
                  <a:pt x="1196" y="0"/>
                  <a:pt x="1196" y="0"/>
                  <a:pt x="1196" y="0"/>
                </a:cubicBezTo>
                <a:cubicBezTo>
                  <a:pt x="1046" y="0"/>
                  <a:pt x="1046" y="0"/>
                  <a:pt x="1046" y="0"/>
                </a:cubicBezTo>
                <a:cubicBezTo>
                  <a:pt x="1046" y="50"/>
                  <a:pt x="1046" y="50"/>
                  <a:pt x="1046" y="50"/>
                </a:cubicBezTo>
                <a:cubicBezTo>
                  <a:pt x="1062" y="50"/>
                  <a:pt x="1062" y="50"/>
                  <a:pt x="1062" y="50"/>
                </a:cubicBezTo>
                <a:cubicBezTo>
                  <a:pt x="1009" y="222"/>
                  <a:pt x="1009" y="222"/>
                  <a:pt x="1009" y="222"/>
                </a:cubicBezTo>
                <a:cubicBezTo>
                  <a:pt x="983" y="222"/>
                  <a:pt x="983" y="222"/>
                  <a:pt x="983" y="222"/>
                </a:cubicBezTo>
                <a:cubicBezTo>
                  <a:pt x="983" y="260"/>
                  <a:pt x="983" y="260"/>
                  <a:pt x="983" y="260"/>
                </a:cubicBezTo>
                <a:cubicBezTo>
                  <a:pt x="982" y="260"/>
                  <a:pt x="982" y="260"/>
                  <a:pt x="982" y="260"/>
                </a:cubicBezTo>
                <a:cubicBezTo>
                  <a:pt x="982" y="690"/>
                  <a:pt x="982" y="690"/>
                  <a:pt x="982" y="690"/>
                </a:cubicBezTo>
                <a:cubicBezTo>
                  <a:pt x="982" y="690"/>
                  <a:pt x="1009" y="909"/>
                  <a:pt x="832" y="1041"/>
                </a:cubicBezTo>
                <a:cubicBezTo>
                  <a:pt x="636" y="1191"/>
                  <a:pt x="128" y="668"/>
                  <a:pt x="128" y="668"/>
                </a:cubicBezTo>
                <a:cubicBezTo>
                  <a:pt x="128" y="668"/>
                  <a:pt x="0" y="957"/>
                  <a:pt x="240" y="1191"/>
                </a:cubicBezTo>
                <a:cubicBezTo>
                  <a:pt x="532" y="1473"/>
                  <a:pt x="983" y="1337"/>
                  <a:pt x="1171" y="1051"/>
                </a:cubicBezTo>
                <a:cubicBezTo>
                  <a:pt x="1316" y="850"/>
                  <a:pt x="1294" y="585"/>
                  <a:pt x="1293" y="260"/>
                </a:cubicBezTo>
                <a:close/>
                <a:moveTo>
                  <a:pt x="1125" y="64"/>
                </a:moveTo>
                <a:cubicBezTo>
                  <a:pt x="1150" y="148"/>
                  <a:pt x="1150" y="148"/>
                  <a:pt x="1150" y="148"/>
                </a:cubicBezTo>
                <a:cubicBezTo>
                  <a:pt x="1099" y="148"/>
                  <a:pt x="1099" y="148"/>
                  <a:pt x="1099" y="148"/>
                </a:cubicBezTo>
                <a:lnTo>
                  <a:pt x="1125" y="64"/>
                </a:lnTo>
                <a:close/>
                <a:moveTo>
                  <a:pt x="1077" y="222"/>
                </a:moveTo>
                <a:cubicBezTo>
                  <a:pt x="1085" y="195"/>
                  <a:pt x="1085" y="195"/>
                  <a:pt x="1085" y="195"/>
                </a:cubicBezTo>
                <a:cubicBezTo>
                  <a:pt x="1165" y="195"/>
                  <a:pt x="1165" y="195"/>
                  <a:pt x="1165" y="195"/>
                </a:cubicBezTo>
                <a:cubicBezTo>
                  <a:pt x="1173" y="222"/>
                  <a:pt x="1173" y="222"/>
                  <a:pt x="1173" y="222"/>
                </a:cubicBezTo>
                <a:cubicBezTo>
                  <a:pt x="1136" y="222"/>
                  <a:pt x="1136" y="222"/>
                  <a:pt x="1136" y="222"/>
                </a:cubicBezTo>
                <a:cubicBezTo>
                  <a:pt x="1136" y="260"/>
                  <a:pt x="1136" y="260"/>
                  <a:pt x="1136" y="260"/>
                </a:cubicBezTo>
                <a:cubicBezTo>
                  <a:pt x="1107" y="260"/>
                  <a:pt x="1107" y="260"/>
                  <a:pt x="1107" y="260"/>
                </a:cubicBezTo>
                <a:cubicBezTo>
                  <a:pt x="1107" y="222"/>
                  <a:pt x="1107" y="222"/>
                  <a:pt x="1107" y="222"/>
                </a:cubicBezTo>
                <a:lnTo>
                  <a:pt x="1077" y="222"/>
                </a:lnTo>
                <a:close/>
              </a:path>
            </a:pathLst>
          </a:custGeom>
          <a:solidFill>
            <a:schemeClr val="accent2"/>
          </a:solidFill>
          <a:ln w="38100">
            <a:solidFill>
              <a:schemeClr val="bg1"/>
            </a:solidFill>
          </a:ln>
          <a:effectLst/>
        </p:spPr>
        <p:txBody>
          <a:bodyPr anchor="ctr"/>
          <a:lstStyle/>
          <a:p>
            <a:pPr algn="ctr"/>
          </a:p>
        </p:txBody>
      </p:sp>
      <p:grpSp>
        <p:nvGrpSpPr>
          <p:cNvPr id="41" name="组合 40"/>
          <p:cNvGrpSpPr/>
          <p:nvPr/>
        </p:nvGrpSpPr>
        <p:grpSpPr>
          <a:xfrm>
            <a:off x="3211217" y="2627996"/>
            <a:ext cx="1047274" cy="1003372"/>
            <a:chOff x="3211217" y="2627996"/>
            <a:chExt cx="1047274" cy="1003372"/>
          </a:xfrm>
        </p:grpSpPr>
        <p:sp>
          <p:nvSpPr>
            <p:cNvPr id="35" name="Oval 4"/>
            <p:cNvSpPr/>
            <p:nvPr/>
          </p:nvSpPr>
          <p:spPr bwMode="auto">
            <a:xfrm>
              <a:off x="3211217" y="2627996"/>
              <a:ext cx="1047274" cy="100337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bg1"/>
              </a:solidFill>
              <a:round/>
            </a:ln>
            <a:effectLst/>
          </p:spPr>
          <p:txBody>
            <a:bodyPr vert="horz" wrap="square" lIns="0" tIns="0" rIns="0" bIns="0" anchor="ctr" anchorCtr="1" compatLnSpc="1">
              <a:normAutofit fontScale="85000" lnSpcReduction="20000"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100" b="1">
                  <a:solidFill>
                    <a:prstClr val="white"/>
                  </a:solidFill>
                </a:rPr>
                <a:t>此部分内容作为文字排版占位显示</a:t>
              </a:r>
              <a:br>
                <a:rPr lang="zh-CN" altLang="en-US" sz="1100" b="1">
                  <a:solidFill>
                    <a:prstClr val="white"/>
                  </a:solidFill>
                </a:rPr>
              </a:br>
              <a:r>
                <a:rPr lang="zh-CN" altLang="en-US" sz="1100" b="1">
                  <a:solidFill>
                    <a:prstClr val="white"/>
                  </a:solidFill>
                </a:rPr>
                <a:t>（建议使用主题字体）</a:t>
              </a:r>
              <a:endParaRPr lang="zh-CN" altLang="en-US" sz="1100" b="1">
                <a:solidFill>
                  <a:prstClr val="white"/>
                </a:solidFill>
              </a:endParaRPr>
            </a:p>
          </p:txBody>
        </p:sp>
        <p:sp>
          <p:nvSpPr>
            <p:cNvPr id="36" name="Rectangle 5"/>
            <p:cNvSpPr/>
            <p:nvPr/>
          </p:nvSpPr>
          <p:spPr>
            <a:xfrm>
              <a:off x="3266767" y="2890878"/>
              <a:ext cx="954532" cy="155359"/>
            </a:xfrm>
            <a:prstGeom prst="rect">
              <a:avLst/>
            </a:prstGeom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23" name="Group 32"/>
          <p:cNvGrpSpPr/>
          <p:nvPr/>
        </p:nvGrpSpPr>
        <p:grpSpPr>
          <a:xfrm>
            <a:off x="1334537" y="1572607"/>
            <a:ext cx="1550666" cy="484354"/>
            <a:chOff x="1317257" y="1824875"/>
            <a:chExt cx="3761195" cy="815608"/>
          </a:xfrm>
        </p:grpSpPr>
        <p:sp>
          <p:nvSpPr>
            <p:cNvPr id="30" name="TextBox 39"/>
            <p:cNvSpPr txBox="1"/>
            <p:nvPr/>
          </p:nvSpPr>
          <p:spPr>
            <a:xfrm>
              <a:off x="1317257" y="2132652"/>
              <a:ext cx="3761195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/>
                <a:t>此部分内容作为文字排版占位显示</a:t>
              </a:r>
              <a:br>
                <a:rPr lang="zh-CN" altLang="en-US" sz="1000"/>
              </a:br>
              <a:r>
                <a:rPr lang="zh-CN" altLang="en-US" sz="1000"/>
                <a:t>（建议使用主题字体）</a:t>
              </a:r>
              <a:endParaRPr lang="zh-CN" altLang="en-US" sz="1000"/>
            </a:p>
          </p:txBody>
        </p:sp>
        <p:sp>
          <p:nvSpPr>
            <p:cNvPr id="31" name="Rectangle 40"/>
            <p:cNvSpPr/>
            <p:nvPr/>
          </p:nvSpPr>
          <p:spPr>
            <a:xfrm>
              <a:off x="1317257" y="1824875"/>
              <a:ext cx="3761195" cy="307777"/>
            </a:xfrm>
            <a:prstGeom prst="rect">
              <a:avLst/>
            </a:prstGeom>
          </p:spPr>
          <p:txBody>
            <a:bodyPr wrap="none" lIns="0" tIns="0" rIns="0" bIns="0">
              <a:normAutofit fontScale="85000" lnSpcReduction="20000"/>
            </a:bodyPr>
            <a:lstStyle/>
            <a:p>
              <a:r>
                <a:rPr lang="zh-CN" altLang="en-US" sz="1600" b="1">
                  <a:solidFill>
                    <a:schemeClr val="accent1"/>
                  </a:solidFill>
                </a:rPr>
                <a:t>标题文本预设</a:t>
              </a:r>
              <a:endParaRPr lang="zh-CN" altLang="en-US" sz="16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24" name="Group 33"/>
          <p:cNvGrpSpPr/>
          <p:nvPr/>
        </p:nvGrpSpPr>
        <p:grpSpPr>
          <a:xfrm>
            <a:off x="1334537" y="2358819"/>
            <a:ext cx="1550666" cy="484354"/>
            <a:chOff x="1317257" y="1824875"/>
            <a:chExt cx="3761195" cy="815608"/>
          </a:xfrm>
        </p:grpSpPr>
        <p:sp>
          <p:nvSpPr>
            <p:cNvPr id="28" name="TextBox 37"/>
            <p:cNvSpPr txBox="1"/>
            <p:nvPr/>
          </p:nvSpPr>
          <p:spPr>
            <a:xfrm>
              <a:off x="1317257" y="2132652"/>
              <a:ext cx="3761195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/>
                <a:t>此部分内容作为文字排版占位显示</a:t>
              </a:r>
              <a:br>
                <a:rPr lang="zh-CN" altLang="en-US" sz="1000"/>
              </a:br>
              <a:r>
                <a:rPr lang="zh-CN" altLang="en-US" sz="1000"/>
                <a:t>（建议使用主题字体）</a:t>
              </a:r>
              <a:endParaRPr lang="zh-CN" altLang="en-US" sz="1000"/>
            </a:p>
          </p:txBody>
        </p:sp>
        <p:sp>
          <p:nvSpPr>
            <p:cNvPr id="29" name="Rectangle 38"/>
            <p:cNvSpPr/>
            <p:nvPr/>
          </p:nvSpPr>
          <p:spPr>
            <a:xfrm>
              <a:off x="1317257" y="1824875"/>
              <a:ext cx="3761195" cy="307777"/>
            </a:xfrm>
            <a:prstGeom prst="rect">
              <a:avLst/>
            </a:prstGeom>
          </p:spPr>
          <p:txBody>
            <a:bodyPr wrap="none" lIns="0" tIns="0" rIns="0" bIns="0">
              <a:normAutofit fontScale="85000" lnSpcReduction="20000"/>
            </a:bodyPr>
            <a:lstStyle/>
            <a:p>
              <a:r>
                <a:rPr lang="zh-CN" altLang="en-US" sz="1600" b="1">
                  <a:solidFill>
                    <a:schemeClr val="accent2"/>
                  </a:solidFill>
                </a:rPr>
                <a:t>标题文本预设</a:t>
              </a:r>
              <a:endParaRPr lang="zh-CN" altLang="en-US" sz="1600" b="1">
                <a:solidFill>
                  <a:schemeClr val="accent2"/>
                </a:solidFill>
              </a:endParaRPr>
            </a:p>
          </p:txBody>
        </p:sp>
      </p:grpSp>
      <p:grpSp>
        <p:nvGrpSpPr>
          <p:cNvPr id="25" name="Group 34"/>
          <p:cNvGrpSpPr/>
          <p:nvPr/>
        </p:nvGrpSpPr>
        <p:grpSpPr>
          <a:xfrm>
            <a:off x="1334537" y="3145031"/>
            <a:ext cx="1550666" cy="484354"/>
            <a:chOff x="1317257" y="1824875"/>
            <a:chExt cx="3761195" cy="815608"/>
          </a:xfrm>
        </p:grpSpPr>
        <p:sp>
          <p:nvSpPr>
            <p:cNvPr id="26" name="TextBox 35"/>
            <p:cNvSpPr txBox="1"/>
            <p:nvPr/>
          </p:nvSpPr>
          <p:spPr>
            <a:xfrm>
              <a:off x="1317257" y="2132652"/>
              <a:ext cx="3761195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/>
                <a:t>此部分内容作为文字排版占位显示</a:t>
              </a:r>
              <a:br>
                <a:rPr lang="zh-CN" altLang="en-US" sz="1000"/>
              </a:br>
              <a:r>
                <a:rPr lang="zh-CN" altLang="en-US" sz="1000"/>
                <a:t>（建议使用主题字体）</a:t>
              </a:r>
              <a:endParaRPr lang="zh-CN" altLang="en-US" sz="1000"/>
            </a:p>
          </p:txBody>
        </p:sp>
        <p:sp>
          <p:nvSpPr>
            <p:cNvPr id="27" name="Rectangle 36"/>
            <p:cNvSpPr/>
            <p:nvPr/>
          </p:nvSpPr>
          <p:spPr>
            <a:xfrm>
              <a:off x="1317257" y="1824875"/>
              <a:ext cx="3761195" cy="307777"/>
            </a:xfrm>
            <a:prstGeom prst="rect">
              <a:avLst/>
            </a:prstGeom>
          </p:spPr>
          <p:txBody>
            <a:bodyPr wrap="none" lIns="0" tIns="0" rIns="0" bIns="0">
              <a:normAutofit fontScale="85000" lnSpcReduction="20000"/>
            </a:bodyPr>
            <a:lstStyle/>
            <a:p>
              <a:r>
                <a:rPr lang="zh-CN" altLang="en-US" sz="1600" b="1">
                  <a:solidFill>
                    <a:schemeClr val="accent5"/>
                  </a:solidFill>
                </a:rPr>
                <a:t>标题文本预设</a:t>
              </a:r>
              <a:endParaRPr lang="zh-CN" altLang="en-US" sz="1600" b="1">
                <a:solidFill>
                  <a:schemeClr val="accent5"/>
                </a:solidFill>
              </a:endParaRPr>
            </a:p>
          </p:txBody>
        </p:sp>
      </p:grpSp>
      <p:cxnSp>
        <p:nvCxnSpPr>
          <p:cNvPr id="21" name="Straight Connector 30"/>
          <p:cNvCxnSpPr/>
          <p:nvPr/>
        </p:nvCxnSpPr>
        <p:spPr>
          <a:xfrm>
            <a:off x="1273642" y="2174082"/>
            <a:ext cx="1453923" cy="0"/>
          </a:xfrm>
          <a:prstGeom prst="line">
            <a:avLst/>
          </a:prstGeom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31"/>
          <p:cNvCxnSpPr/>
          <p:nvPr/>
        </p:nvCxnSpPr>
        <p:spPr>
          <a:xfrm>
            <a:off x="1273642" y="2969106"/>
            <a:ext cx="1453923" cy="0"/>
          </a:xfrm>
          <a:prstGeom prst="line">
            <a:avLst/>
          </a:prstGeom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45"/>
          <p:cNvGrpSpPr/>
          <p:nvPr/>
        </p:nvGrpSpPr>
        <p:grpSpPr>
          <a:xfrm>
            <a:off x="5567959" y="1572607"/>
            <a:ext cx="1550665" cy="484354"/>
            <a:chOff x="1317257" y="1824875"/>
            <a:chExt cx="3761195" cy="815608"/>
          </a:xfrm>
        </p:grpSpPr>
        <p:sp>
          <p:nvSpPr>
            <p:cNvPr id="17" name="TextBox 52"/>
            <p:cNvSpPr txBox="1"/>
            <p:nvPr/>
          </p:nvSpPr>
          <p:spPr>
            <a:xfrm>
              <a:off x="1317257" y="2132652"/>
              <a:ext cx="3761195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/>
                <a:t>此部分内容作为文字排版占位显示</a:t>
              </a:r>
              <a:br>
                <a:rPr lang="zh-CN" altLang="en-US" sz="1000"/>
              </a:br>
              <a:r>
                <a:rPr lang="zh-CN" altLang="en-US" sz="1000"/>
                <a:t>（建议使用主题字体）</a:t>
              </a:r>
              <a:endParaRPr lang="zh-CN" altLang="en-US" sz="1000"/>
            </a:p>
          </p:txBody>
        </p:sp>
        <p:sp>
          <p:nvSpPr>
            <p:cNvPr id="18" name="Rectangle 53"/>
            <p:cNvSpPr/>
            <p:nvPr/>
          </p:nvSpPr>
          <p:spPr>
            <a:xfrm>
              <a:off x="1317257" y="1824875"/>
              <a:ext cx="3761195" cy="307777"/>
            </a:xfrm>
            <a:prstGeom prst="rect">
              <a:avLst/>
            </a:prstGeom>
          </p:spPr>
          <p:txBody>
            <a:bodyPr wrap="none" lIns="0" tIns="0" rIns="0" bIns="0">
              <a:normAutofit fontScale="85000" lnSpcReduction="20000"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/>
                  </a:solidFill>
                </a:rPr>
                <a:t>标题文本预设</a:t>
              </a:r>
              <a:endParaRPr lang="zh-CN" altLang="en-US" sz="1600" b="1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11" name="Group 46"/>
          <p:cNvGrpSpPr/>
          <p:nvPr/>
        </p:nvGrpSpPr>
        <p:grpSpPr>
          <a:xfrm>
            <a:off x="5567959" y="2358819"/>
            <a:ext cx="1550665" cy="484354"/>
            <a:chOff x="1317257" y="1824875"/>
            <a:chExt cx="3761195" cy="815608"/>
          </a:xfrm>
        </p:grpSpPr>
        <p:sp>
          <p:nvSpPr>
            <p:cNvPr id="15" name="TextBox 50"/>
            <p:cNvSpPr txBox="1"/>
            <p:nvPr/>
          </p:nvSpPr>
          <p:spPr>
            <a:xfrm>
              <a:off x="1317257" y="2132652"/>
              <a:ext cx="3761195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/>
                <a:t>此部分内容作为文字排版占位显示</a:t>
              </a:r>
              <a:br>
                <a:rPr lang="zh-CN" altLang="en-US" sz="1000"/>
              </a:br>
              <a:r>
                <a:rPr lang="zh-CN" altLang="en-US" sz="1000"/>
                <a:t>（建议使用主题字体）</a:t>
              </a:r>
              <a:endParaRPr lang="zh-CN" altLang="en-US" sz="1000"/>
            </a:p>
          </p:txBody>
        </p:sp>
        <p:sp>
          <p:nvSpPr>
            <p:cNvPr id="16" name="Rectangle 51"/>
            <p:cNvSpPr/>
            <p:nvPr/>
          </p:nvSpPr>
          <p:spPr>
            <a:xfrm>
              <a:off x="1317257" y="1824875"/>
              <a:ext cx="3761195" cy="307777"/>
            </a:xfrm>
            <a:prstGeom prst="rect">
              <a:avLst/>
            </a:prstGeom>
          </p:spPr>
          <p:txBody>
            <a:bodyPr wrap="none" lIns="0" tIns="0" rIns="0" bIns="0">
              <a:normAutofit fontScale="85000" lnSpcReduction="20000"/>
            </a:bodyPr>
            <a:lstStyle/>
            <a:p>
              <a:pPr algn="r"/>
              <a:r>
                <a:rPr lang="zh-CN" altLang="en-US" sz="1600" b="1">
                  <a:solidFill>
                    <a:schemeClr val="accent2"/>
                  </a:solidFill>
                </a:rPr>
                <a:t>标题文本预设</a:t>
              </a:r>
              <a:endParaRPr lang="zh-CN" altLang="en-US" sz="1600" b="1">
                <a:solidFill>
                  <a:schemeClr val="accent2"/>
                </a:solidFill>
              </a:endParaRPr>
            </a:p>
          </p:txBody>
        </p:sp>
      </p:grpSp>
      <p:grpSp>
        <p:nvGrpSpPr>
          <p:cNvPr id="12" name="Group 47"/>
          <p:cNvGrpSpPr/>
          <p:nvPr/>
        </p:nvGrpSpPr>
        <p:grpSpPr>
          <a:xfrm>
            <a:off x="5567959" y="3145031"/>
            <a:ext cx="1550665" cy="484354"/>
            <a:chOff x="1317257" y="1824875"/>
            <a:chExt cx="3761195" cy="815608"/>
          </a:xfrm>
        </p:grpSpPr>
        <p:sp>
          <p:nvSpPr>
            <p:cNvPr id="13" name="TextBox 48"/>
            <p:cNvSpPr txBox="1"/>
            <p:nvPr/>
          </p:nvSpPr>
          <p:spPr>
            <a:xfrm>
              <a:off x="1317257" y="2132652"/>
              <a:ext cx="3761195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/>
                <a:t>此部分内容作为文字排版占位显示</a:t>
              </a:r>
              <a:br>
                <a:rPr lang="zh-CN" altLang="en-US" sz="1000"/>
              </a:br>
              <a:r>
                <a:rPr lang="zh-CN" altLang="en-US" sz="1000"/>
                <a:t>（建议使用主题字体）</a:t>
              </a:r>
              <a:endParaRPr lang="zh-CN" altLang="en-US" sz="1000"/>
            </a:p>
          </p:txBody>
        </p:sp>
        <p:sp>
          <p:nvSpPr>
            <p:cNvPr id="14" name="Rectangle 49"/>
            <p:cNvSpPr/>
            <p:nvPr/>
          </p:nvSpPr>
          <p:spPr>
            <a:xfrm>
              <a:off x="1317257" y="1824875"/>
              <a:ext cx="3761195" cy="307777"/>
            </a:xfrm>
            <a:prstGeom prst="rect">
              <a:avLst/>
            </a:prstGeom>
          </p:spPr>
          <p:txBody>
            <a:bodyPr wrap="none" lIns="0" tIns="0" rIns="0" bIns="0">
              <a:normAutofit fontScale="85000" lnSpcReduction="20000"/>
            </a:bodyPr>
            <a:lstStyle/>
            <a:p>
              <a:pPr algn="r"/>
              <a:r>
                <a:rPr lang="zh-CN" altLang="en-US" sz="1600" b="1">
                  <a:solidFill>
                    <a:schemeClr val="accent5"/>
                  </a:solidFill>
                </a:rPr>
                <a:t>标题文本预设</a:t>
              </a:r>
              <a:endParaRPr lang="zh-CN" altLang="en-US" sz="1600" b="1">
                <a:solidFill>
                  <a:schemeClr val="accent5"/>
                </a:solidFill>
              </a:endParaRPr>
            </a:p>
          </p:txBody>
        </p:sp>
      </p:grpSp>
      <p:cxnSp>
        <p:nvCxnSpPr>
          <p:cNvPr id="8" name="Straight Connector 43"/>
          <p:cNvCxnSpPr/>
          <p:nvPr/>
        </p:nvCxnSpPr>
        <p:spPr>
          <a:xfrm>
            <a:off x="5746977" y="2174082"/>
            <a:ext cx="1453923" cy="0"/>
          </a:xfrm>
          <a:prstGeom prst="line">
            <a:avLst/>
          </a:prstGeom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44"/>
          <p:cNvCxnSpPr/>
          <p:nvPr/>
        </p:nvCxnSpPr>
        <p:spPr>
          <a:xfrm>
            <a:off x="5746977" y="2969106"/>
            <a:ext cx="1453923" cy="0"/>
          </a:xfrm>
          <a:prstGeom prst="line">
            <a:avLst/>
          </a:prstGeom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组合 36"/>
          <p:cNvGrpSpPr/>
          <p:nvPr/>
        </p:nvGrpSpPr>
        <p:grpSpPr>
          <a:xfrm>
            <a:off x="903596" y="78882"/>
            <a:ext cx="2830204" cy="577365"/>
            <a:chOff x="4086600" y="361949"/>
            <a:chExt cx="3915665" cy="577365"/>
          </a:xfrm>
        </p:grpSpPr>
        <p:sp>
          <p:nvSpPr>
            <p:cNvPr id="38" name="矩形 37"/>
            <p:cNvSpPr/>
            <p:nvPr/>
          </p:nvSpPr>
          <p:spPr>
            <a:xfrm>
              <a:off x="4732879" y="662315"/>
              <a:ext cx="262310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rgbClr val="FFA100"/>
                  </a:solidFill>
                  <a:latin typeface="+mj-ea"/>
                  <a:ea typeface="+mj-ea"/>
                </a:rPr>
                <a:t>Click here to add a title</a:t>
              </a:r>
              <a:endParaRPr lang="zh-CN" altLang="en-US" sz="1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086600" y="361949"/>
              <a:ext cx="391566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b="1" dirty="0">
                  <a:solidFill>
                    <a:srgbClr val="FFA100"/>
                  </a:solidFill>
                  <a:latin typeface="+mj-ea"/>
                  <a:ea typeface="+mj-ea"/>
                </a:rPr>
                <a:t>点击此处添加标题</a:t>
              </a:r>
              <a:endParaRPr lang="zh-CN" altLang="en-US" sz="2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353930" y="69357"/>
            <a:ext cx="700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500">
        <p:random/>
      </p:transition>
    </mc:Choice>
    <mc:Fallback>
      <p:transition spd="slow" advTm="35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970411" y="1840091"/>
            <a:ext cx="2243493" cy="1374121"/>
            <a:chOff x="803822" y="1016361"/>
            <a:chExt cx="7536357" cy="2044618"/>
          </a:xfrm>
        </p:grpSpPr>
        <p:cxnSp>
          <p:nvCxnSpPr>
            <p:cNvPr id="43" name="Straight Connector 2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3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5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6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7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8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Freeform: Shape 9"/>
          <p:cNvSpPr/>
          <p:nvPr/>
        </p:nvSpPr>
        <p:spPr bwMode="auto">
          <a:xfrm>
            <a:off x="951802" y="2584622"/>
            <a:ext cx="1078301" cy="1330831"/>
          </a:xfrm>
          <a:custGeom>
            <a:avLst/>
            <a:gdLst/>
            <a:ahLst/>
            <a:cxnLst>
              <a:cxn ang="0">
                <a:pos x="844" y="515"/>
              </a:cxn>
              <a:cxn ang="0">
                <a:pos x="907" y="668"/>
              </a:cxn>
              <a:cxn ang="0">
                <a:pos x="1047" y="726"/>
              </a:cxn>
              <a:cxn ang="0">
                <a:pos x="0" y="726"/>
              </a:cxn>
              <a:cxn ang="0">
                <a:pos x="138" y="661"/>
              </a:cxn>
              <a:cxn ang="0">
                <a:pos x="178" y="594"/>
              </a:cxn>
              <a:cxn ang="0">
                <a:pos x="204" y="473"/>
              </a:cxn>
              <a:cxn ang="0">
                <a:pos x="207" y="435"/>
              </a:cxn>
              <a:cxn ang="0">
                <a:pos x="296" y="155"/>
              </a:cxn>
              <a:cxn ang="0">
                <a:pos x="523" y="0"/>
              </a:cxn>
              <a:cxn ang="0">
                <a:pos x="750" y="155"/>
              </a:cxn>
              <a:cxn ang="0">
                <a:pos x="843" y="480"/>
              </a:cxn>
              <a:cxn ang="0">
                <a:pos x="844" y="515"/>
              </a:cxn>
            </a:cxnLst>
            <a:rect l="0" t="0" r="r" b="b"/>
            <a:pathLst>
              <a:path w="1047" h="726">
                <a:moveTo>
                  <a:pt x="844" y="515"/>
                </a:moveTo>
                <a:cubicBezTo>
                  <a:pt x="846" y="582"/>
                  <a:pt x="867" y="633"/>
                  <a:pt x="907" y="668"/>
                </a:cubicBezTo>
                <a:cubicBezTo>
                  <a:pt x="947" y="702"/>
                  <a:pt x="994" y="722"/>
                  <a:pt x="1047" y="726"/>
                </a:cubicBezTo>
                <a:cubicBezTo>
                  <a:pt x="0" y="726"/>
                  <a:pt x="0" y="726"/>
                  <a:pt x="0" y="726"/>
                </a:cubicBezTo>
                <a:cubicBezTo>
                  <a:pt x="53" y="722"/>
                  <a:pt x="99" y="700"/>
                  <a:pt x="138" y="661"/>
                </a:cubicBezTo>
                <a:cubicBezTo>
                  <a:pt x="152" y="647"/>
                  <a:pt x="166" y="624"/>
                  <a:pt x="178" y="594"/>
                </a:cubicBezTo>
                <a:cubicBezTo>
                  <a:pt x="191" y="563"/>
                  <a:pt x="199" y="523"/>
                  <a:pt x="204" y="473"/>
                </a:cubicBezTo>
                <a:cubicBezTo>
                  <a:pt x="205" y="460"/>
                  <a:pt x="206" y="448"/>
                  <a:pt x="207" y="435"/>
                </a:cubicBezTo>
                <a:cubicBezTo>
                  <a:pt x="218" y="329"/>
                  <a:pt x="248" y="235"/>
                  <a:pt x="296" y="155"/>
                </a:cubicBezTo>
                <a:cubicBezTo>
                  <a:pt x="359" y="52"/>
                  <a:pt x="435" y="0"/>
                  <a:pt x="523" y="0"/>
                </a:cubicBezTo>
                <a:cubicBezTo>
                  <a:pt x="612" y="0"/>
                  <a:pt x="688" y="52"/>
                  <a:pt x="750" y="155"/>
                </a:cubicBezTo>
                <a:cubicBezTo>
                  <a:pt x="806" y="246"/>
                  <a:pt x="837" y="355"/>
                  <a:pt x="843" y="480"/>
                </a:cubicBezTo>
                <a:cubicBezTo>
                  <a:pt x="844" y="492"/>
                  <a:pt x="844" y="503"/>
                  <a:pt x="844" y="515"/>
                </a:cubicBezTo>
                <a:close/>
              </a:path>
            </a:pathLst>
          </a:custGeom>
          <a:gradFill>
            <a:gsLst>
              <a:gs pos="50000">
                <a:schemeClr val="accent1">
                  <a:lumMod val="75000"/>
                  <a:alpha val="95000"/>
                </a:schemeClr>
              </a:gs>
              <a:gs pos="49000">
                <a:schemeClr val="accent1"/>
              </a:gs>
            </a:gsLst>
            <a:lin ang="0" scaled="0"/>
          </a:gra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6" name="Freeform: Shape 10"/>
          <p:cNvSpPr/>
          <p:nvPr/>
        </p:nvSpPr>
        <p:spPr bwMode="auto">
          <a:xfrm>
            <a:off x="1556574" y="2223537"/>
            <a:ext cx="1265672" cy="1691916"/>
          </a:xfrm>
          <a:custGeom>
            <a:avLst/>
            <a:gdLst/>
            <a:ahLst/>
            <a:cxnLst>
              <a:cxn ang="0">
                <a:pos x="844" y="515"/>
              </a:cxn>
              <a:cxn ang="0">
                <a:pos x="907" y="668"/>
              </a:cxn>
              <a:cxn ang="0">
                <a:pos x="1047" y="726"/>
              </a:cxn>
              <a:cxn ang="0">
                <a:pos x="0" y="726"/>
              </a:cxn>
              <a:cxn ang="0">
                <a:pos x="138" y="661"/>
              </a:cxn>
              <a:cxn ang="0">
                <a:pos x="178" y="594"/>
              </a:cxn>
              <a:cxn ang="0">
                <a:pos x="204" y="473"/>
              </a:cxn>
              <a:cxn ang="0">
                <a:pos x="207" y="435"/>
              </a:cxn>
              <a:cxn ang="0">
                <a:pos x="296" y="155"/>
              </a:cxn>
              <a:cxn ang="0">
                <a:pos x="523" y="0"/>
              </a:cxn>
              <a:cxn ang="0">
                <a:pos x="750" y="155"/>
              </a:cxn>
              <a:cxn ang="0">
                <a:pos x="843" y="480"/>
              </a:cxn>
              <a:cxn ang="0">
                <a:pos x="844" y="515"/>
              </a:cxn>
            </a:cxnLst>
            <a:rect l="0" t="0" r="r" b="b"/>
            <a:pathLst>
              <a:path w="1047" h="726">
                <a:moveTo>
                  <a:pt x="844" y="515"/>
                </a:moveTo>
                <a:cubicBezTo>
                  <a:pt x="846" y="582"/>
                  <a:pt x="867" y="633"/>
                  <a:pt x="907" y="668"/>
                </a:cubicBezTo>
                <a:cubicBezTo>
                  <a:pt x="947" y="702"/>
                  <a:pt x="994" y="722"/>
                  <a:pt x="1047" y="726"/>
                </a:cubicBezTo>
                <a:cubicBezTo>
                  <a:pt x="0" y="726"/>
                  <a:pt x="0" y="726"/>
                  <a:pt x="0" y="726"/>
                </a:cubicBezTo>
                <a:cubicBezTo>
                  <a:pt x="53" y="722"/>
                  <a:pt x="99" y="700"/>
                  <a:pt x="138" y="661"/>
                </a:cubicBezTo>
                <a:cubicBezTo>
                  <a:pt x="152" y="647"/>
                  <a:pt x="166" y="624"/>
                  <a:pt x="178" y="594"/>
                </a:cubicBezTo>
                <a:cubicBezTo>
                  <a:pt x="191" y="563"/>
                  <a:pt x="199" y="523"/>
                  <a:pt x="204" y="473"/>
                </a:cubicBezTo>
                <a:cubicBezTo>
                  <a:pt x="205" y="460"/>
                  <a:pt x="206" y="448"/>
                  <a:pt x="207" y="435"/>
                </a:cubicBezTo>
                <a:cubicBezTo>
                  <a:pt x="218" y="329"/>
                  <a:pt x="248" y="235"/>
                  <a:pt x="296" y="155"/>
                </a:cubicBezTo>
                <a:cubicBezTo>
                  <a:pt x="359" y="52"/>
                  <a:pt x="435" y="0"/>
                  <a:pt x="523" y="0"/>
                </a:cubicBezTo>
                <a:cubicBezTo>
                  <a:pt x="612" y="0"/>
                  <a:pt x="688" y="52"/>
                  <a:pt x="750" y="155"/>
                </a:cubicBezTo>
                <a:cubicBezTo>
                  <a:pt x="806" y="246"/>
                  <a:pt x="837" y="355"/>
                  <a:pt x="843" y="480"/>
                </a:cubicBezTo>
                <a:cubicBezTo>
                  <a:pt x="844" y="492"/>
                  <a:pt x="844" y="503"/>
                  <a:pt x="844" y="515"/>
                </a:cubicBezTo>
                <a:close/>
              </a:path>
            </a:pathLst>
          </a:custGeom>
          <a:gradFill>
            <a:gsLst>
              <a:gs pos="50000">
                <a:schemeClr val="accent2">
                  <a:lumMod val="50000"/>
                </a:schemeClr>
              </a:gs>
              <a:gs pos="49000">
                <a:schemeClr val="accent2"/>
              </a:gs>
            </a:gsLst>
            <a:lin ang="0" scaled="0"/>
          </a:gra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7" name="Freeform: Shape 11"/>
          <p:cNvSpPr/>
          <p:nvPr/>
        </p:nvSpPr>
        <p:spPr bwMode="auto">
          <a:xfrm>
            <a:off x="2263327" y="2584622"/>
            <a:ext cx="1037640" cy="1330831"/>
          </a:xfrm>
          <a:custGeom>
            <a:avLst/>
            <a:gdLst/>
            <a:ahLst/>
            <a:cxnLst>
              <a:cxn ang="0">
                <a:pos x="844" y="515"/>
              </a:cxn>
              <a:cxn ang="0">
                <a:pos x="907" y="668"/>
              </a:cxn>
              <a:cxn ang="0">
                <a:pos x="1047" y="726"/>
              </a:cxn>
              <a:cxn ang="0">
                <a:pos x="0" y="726"/>
              </a:cxn>
              <a:cxn ang="0">
                <a:pos x="138" y="661"/>
              </a:cxn>
              <a:cxn ang="0">
                <a:pos x="178" y="594"/>
              </a:cxn>
              <a:cxn ang="0">
                <a:pos x="204" y="473"/>
              </a:cxn>
              <a:cxn ang="0">
                <a:pos x="207" y="435"/>
              </a:cxn>
              <a:cxn ang="0">
                <a:pos x="296" y="155"/>
              </a:cxn>
              <a:cxn ang="0">
                <a:pos x="523" y="0"/>
              </a:cxn>
              <a:cxn ang="0">
                <a:pos x="750" y="155"/>
              </a:cxn>
              <a:cxn ang="0">
                <a:pos x="843" y="480"/>
              </a:cxn>
              <a:cxn ang="0">
                <a:pos x="844" y="515"/>
              </a:cxn>
            </a:cxnLst>
            <a:rect l="0" t="0" r="r" b="b"/>
            <a:pathLst>
              <a:path w="1047" h="726">
                <a:moveTo>
                  <a:pt x="844" y="515"/>
                </a:moveTo>
                <a:cubicBezTo>
                  <a:pt x="846" y="582"/>
                  <a:pt x="867" y="633"/>
                  <a:pt x="907" y="668"/>
                </a:cubicBezTo>
                <a:cubicBezTo>
                  <a:pt x="947" y="702"/>
                  <a:pt x="994" y="722"/>
                  <a:pt x="1047" y="726"/>
                </a:cubicBezTo>
                <a:cubicBezTo>
                  <a:pt x="0" y="726"/>
                  <a:pt x="0" y="726"/>
                  <a:pt x="0" y="726"/>
                </a:cubicBezTo>
                <a:cubicBezTo>
                  <a:pt x="53" y="722"/>
                  <a:pt x="99" y="700"/>
                  <a:pt x="138" y="661"/>
                </a:cubicBezTo>
                <a:cubicBezTo>
                  <a:pt x="152" y="647"/>
                  <a:pt x="166" y="624"/>
                  <a:pt x="178" y="594"/>
                </a:cubicBezTo>
                <a:cubicBezTo>
                  <a:pt x="191" y="563"/>
                  <a:pt x="199" y="523"/>
                  <a:pt x="204" y="473"/>
                </a:cubicBezTo>
                <a:cubicBezTo>
                  <a:pt x="205" y="460"/>
                  <a:pt x="206" y="448"/>
                  <a:pt x="207" y="435"/>
                </a:cubicBezTo>
                <a:cubicBezTo>
                  <a:pt x="218" y="329"/>
                  <a:pt x="248" y="235"/>
                  <a:pt x="296" y="155"/>
                </a:cubicBezTo>
                <a:cubicBezTo>
                  <a:pt x="359" y="52"/>
                  <a:pt x="435" y="0"/>
                  <a:pt x="523" y="0"/>
                </a:cubicBezTo>
                <a:cubicBezTo>
                  <a:pt x="612" y="0"/>
                  <a:pt x="688" y="52"/>
                  <a:pt x="750" y="155"/>
                </a:cubicBezTo>
                <a:cubicBezTo>
                  <a:pt x="806" y="246"/>
                  <a:pt x="837" y="355"/>
                  <a:pt x="843" y="480"/>
                </a:cubicBezTo>
                <a:cubicBezTo>
                  <a:pt x="844" y="492"/>
                  <a:pt x="844" y="503"/>
                  <a:pt x="844" y="515"/>
                </a:cubicBezTo>
                <a:close/>
              </a:path>
            </a:pathLst>
          </a:custGeom>
          <a:gradFill>
            <a:gsLst>
              <a:gs pos="50000">
                <a:schemeClr val="accent3">
                  <a:lumMod val="50000"/>
                </a:schemeClr>
              </a:gs>
              <a:gs pos="49000">
                <a:schemeClr val="accent3"/>
              </a:gs>
            </a:gsLst>
            <a:lin ang="0" scaled="0"/>
          </a:gra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grpSp>
        <p:nvGrpSpPr>
          <p:cNvPr id="8" name="Group 12"/>
          <p:cNvGrpSpPr/>
          <p:nvPr/>
        </p:nvGrpSpPr>
        <p:grpSpPr>
          <a:xfrm>
            <a:off x="1236285" y="1962144"/>
            <a:ext cx="497667" cy="497664"/>
            <a:chOff x="846989" y="1401020"/>
            <a:chExt cx="877416" cy="877416"/>
          </a:xfrm>
          <a:effectLst/>
        </p:grpSpPr>
        <p:sp>
          <p:nvSpPr>
            <p:cNvPr id="41" name="Teardrop 13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42" name="Oval 1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sz="1000" b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90%</a:t>
              </a:r>
              <a:endParaRPr lang="en-US" sz="1000" b="1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9" name="Group 15"/>
          <p:cNvGrpSpPr/>
          <p:nvPr/>
        </p:nvGrpSpPr>
        <p:grpSpPr>
          <a:xfrm>
            <a:off x="1920762" y="1573023"/>
            <a:ext cx="497667" cy="497664"/>
            <a:chOff x="846989" y="1401020"/>
            <a:chExt cx="877416" cy="877416"/>
          </a:xfrm>
          <a:effectLst/>
        </p:grpSpPr>
        <p:sp>
          <p:nvSpPr>
            <p:cNvPr id="39" name="Teardrop 1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40" name="Oval 1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sz="1000" b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80%</a:t>
              </a:r>
              <a:endParaRPr lang="en-US" sz="1000" b="1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0" name="Group 18"/>
          <p:cNvGrpSpPr/>
          <p:nvPr/>
        </p:nvGrpSpPr>
        <p:grpSpPr>
          <a:xfrm>
            <a:off x="2540108" y="1959262"/>
            <a:ext cx="497667" cy="497664"/>
            <a:chOff x="846989" y="1401020"/>
            <a:chExt cx="877416" cy="877416"/>
          </a:xfrm>
          <a:effectLst/>
        </p:grpSpPr>
        <p:sp>
          <p:nvSpPr>
            <p:cNvPr id="37" name="Teardrop 19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sp>
          <p:nvSpPr>
            <p:cNvPr id="38" name="Oval 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sz="1000" b="1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70%</a:t>
              </a:r>
              <a:endParaRPr lang="en-US" sz="1000" b="1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11" name="Freeform: Shape 26"/>
          <p:cNvSpPr/>
          <p:nvPr/>
        </p:nvSpPr>
        <p:spPr bwMode="auto">
          <a:xfrm>
            <a:off x="6134029" y="1845566"/>
            <a:ext cx="444449" cy="44444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12" name="Freeform: Shape 27"/>
          <p:cNvSpPr/>
          <p:nvPr/>
        </p:nvSpPr>
        <p:spPr bwMode="auto">
          <a:xfrm>
            <a:off x="6134029" y="2629918"/>
            <a:ext cx="444449" cy="44444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13" name="Freeform: Shape 28"/>
          <p:cNvSpPr/>
          <p:nvPr/>
        </p:nvSpPr>
        <p:spPr bwMode="auto">
          <a:xfrm>
            <a:off x="6134029" y="3398242"/>
            <a:ext cx="444449" cy="44444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cxnSp>
        <p:nvCxnSpPr>
          <p:cNvPr id="14" name="Straight Connector 29"/>
          <p:cNvCxnSpPr/>
          <p:nvPr/>
        </p:nvCxnSpPr>
        <p:spPr>
          <a:xfrm>
            <a:off x="5767663" y="1668209"/>
            <a:ext cx="0" cy="2226066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30"/>
          <p:cNvCxnSpPr/>
          <p:nvPr/>
        </p:nvCxnSpPr>
        <p:spPr>
          <a:xfrm>
            <a:off x="3549578" y="1668209"/>
            <a:ext cx="0" cy="2226066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31"/>
          <p:cNvSpPr txBox="1"/>
          <p:nvPr/>
        </p:nvSpPr>
        <p:spPr>
          <a:xfrm>
            <a:off x="4452607" y="3636358"/>
            <a:ext cx="458367" cy="279095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pPr algn="ctr"/>
            <a:r>
              <a:rPr lang="en-US" sz="1400" b="1" dirty="0">
                <a:solidFill>
                  <a:schemeClr val="accent1"/>
                </a:solidFill>
              </a:rPr>
              <a:t>75%</a:t>
            </a:r>
            <a:endParaRPr lang="en-US" sz="1400" b="1" dirty="0">
              <a:solidFill>
                <a:schemeClr val="accent1"/>
              </a:solidFill>
            </a:endParaRPr>
          </a:p>
        </p:txBody>
      </p:sp>
      <p:grpSp>
        <p:nvGrpSpPr>
          <p:cNvPr id="17" name="Group 32"/>
          <p:cNvGrpSpPr>
            <a:grpSpLocks noChangeAspect="1"/>
          </p:cNvGrpSpPr>
          <p:nvPr/>
        </p:nvGrpSpPr>
        <p:grpSpPr>
          <a:xfrm>
            <a:off x="4271745" y="2707857"/>
            <a:ext cx="789919" cy="789915"/>
            <a:chOff x="4046972" y="1821242"/>
            <a:chExt cx="751216" cy="751214"/>
          </a:xfrm>
        </p:grpSpPr>
        <p:sp>
          <p:nvSpPr>
            <p:cNvPr id="33" name="Oval 33"/>
            <p:cNvSpPr/>
            <p:nvPr/>
          </p:nvSpPr>
          <p:spPr>
            <a:xfrm>
              <a:off x="4046972" y="1821242"/>
              <a:ext cx="751216" cy="75121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grpSp>
          <p:nvGrpSpPr>
            <p:cNvPr id="34" name="Group 34"/>
            <p:cNvGrpSpPr/>
            <p:nvPr/>
          </p:nvGrpSpPr>
          <p:grpSpPr>
            <a:xfrm>
              <a:off x="4321607" y="1938430"/>
              <a:ext cx="201944" cy="516839"/>
              <a:chOff x="5054600" y="1652588"/>
              <a:chExt cx="187325" cy="479424"/>
            </a:xfrm>
            <a:solidFill>
              <a:schemeClr val="bg1"/>
            </a:solidFill>
          </p:grpSpPr>
          <p:sp>
            <p:nvSpPr>
              <p:cNvPr id="35" name="Freeform: Shape 35"/>
              <p:cNvSpPr/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6" name="Oval 36"/>
              <p:cNvSpPr/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</p:grpSp>
      </p:grpSp>
      <p:grpSp>
        <p:nvGrpSpPr>
          <p:cNvPr id="18" name="Group 37"/>
          <p:cNvGrpSpPr>
            <a:grpSpLocks noChangeAspect="1"/>
          </p:cNvGrpSpPr>
          <p:nvPr/>
        </p:nvGrpSpPr>
        <p:grpSpPr>
          <a:xfrm>
            <a:off x="4271745" y="1814775"/>
            <a:ext cx="789919" cy="789915"/>
            <a:chOff x="5397701" y="1821242"/>
            <a:chExt cx="751216" cy="751214"/>
          </a:xfrm>
        </p:grpSpPr>
        <p:sp>
          <p:nvSpPr>
            <p:cNvPr id="29" name="Oval 38"/>
            <p:cNvSpPr/>
            <p:nvPr/>
          </p:nvSpPr>
          <p:spPr>
            <a:xfrm>
              <a:off x="5397701" y="1821242"/>
              <a:ext cx="751216" cy="75121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</a:p>
          </p:txBody>
        </p:sp>
        <p:grpSp>
          <p:nvGrpSpPr>
            <p:cNvPr id="30" name="Group 39"/>
            <p:cNvGrpSpPr/>
            <p:nvPr/>
          </p:nvGrpSpPr>
          <p:grpSpPr>
            <a:xfrm>
              <a:off x="5653784" y="1940300"/>
              <a:ext cx="238994" cy="513083"/>
              <a:chOff x="6213475" y="1668463"/>
              <a:chExt cx="227013" cy="487362"/>
            </a:xfrm>
            <a:solidFill>
              <a:schemeClr val="bg1"/>
            </a:solidFill>
          </p:grpSpPr>
          <p:sp>
            <p:nvSpPr>
              <p:cNvPr id="31" name="Oval 40"/>
              <p:cNvSpPr/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2" name="Freeform: Shape 41"/>
              <p:cNvSpPr/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</a:p>
            </p:txBody>
          </p:sp>
        </p:grpSp>
      </p:grpSp>
      <p:sp>
        <p:nvSpPr>
          <p:cNvPr id="19" name="TextBox 42"/>
          <p:cNvSpPr txBox="1"/>
          <p:nvPr/>
        </p:nvSpPr>
        <p:spPr>
          <a:xfrm>
            <a:off x="4452607" y="1507298"/>
            <a:ext cx="458367" cy="279095"/>
          </a:xfrm>
          <a:prstGeom prst="rect">
            <a:avLst/>
          </a:prstGeom>
          <a:noFill/>
        </p:spPr>
        <p:txBody>
          <a:bodyPr wrap="none" lIns="0" tIns="0" rIns="0" bIns="0">
            <a:normAutofit/>
          </a:bodyPr>
          <a:lstStyle/>
          <a:p>
            <a:pPr algn="ctr"/>
            <a:r>
              <a:rPr lang="en-US" sz="1400" b="1" dirty="0">
                <a:solidFill>
                  <a:schemeClr val="accent4"/>
                </a:solidFill>
              </a:rPr>
              <a:t>95%</a:t>
            </a:r>
            <a:endParaRPr lang="en-US" sz="1400" b="1" dirty="0">
              <a:solidFill>
                <a:schemeClr val="accent4"/>
              </a:solidFill>
            </a:endParaRPr>
          </a:p>
        </p:txBody>
      </p:sp>
      <p:grpSp>
        <p:nvGrpSpPr>
          <p:cNvPr id="20" name="Group 43"/>
          <p:cNvGrpSpPr/>
          <p:nvPr/>
        </p:nvGrpSpPr>
        <p:grpSpPr>
          <a:xfrm>
            <a:off x="6548153" y="1827926"/>
            <a:ext cx="1644046" cy="483486"/>
            <a:chOff x="9019425" y="1601180"/>
            <a:chExt cx="2446253" cy="719401"/>
          </a:xfrm>
        </p:grpSpPr>
        <p:sp>
          <p:nvSpPr>
            <p:cNvPr id="27" name="TextBox 44"/>
            <p:cNvSpPr txBox="1"/>
            <p:nvPr/>
          </p:nvSpPr>
          <p:spPr>
            <a:xfrm>
              <a:off x="9019425" y="1601180"/>
              <a:ext cx="2446253" cy="253617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 lnSpcReduction="10000"/>
            </a:bodyPr>
            <a:lstStyle/>
            <a:p>
              <a:r>
                <a:rPr lang="zh-CN" altLang="en-US" sz="1200" b="1" dirty="0">
                  <a:solidFill>
                    <a:schemeClr val="accent1"/>
                  </a:solidFill>
                </a:rPr>
                <a:t>标题文本预设</a:t>
              </a:r>
              <a:endParaRPr lang="zh-CN" altLang="en-US" sz="1200" b="1" dirty="0">
                <a:solidFill>
                  <a:schemeClr val="accent1"/>
                </a:solidFill>
              </a:endParaRPr>
            </a:p>
          </p:txBody>
        </p:sp>
        <p:sp>
          <p:nvSpPr>
            <p:cNvPr id="28" name="TextBox 45"/>
            <p:cNvSpPr txBox="1"/>
            <p:nvPr/>
          </p:nvSpPr>
          <p:spPr>
            <a:xfrm>
              <a:off x="9019425" y="1854797"/>
              <a:ext cx="2446253" cy="465784"/>
            </a:xfrm>
            <a:prstGeom prst="rect">
              <a:avLst/>
            </a:prstGeom>
            <a:noFill/>
          </p:spPr>
          <p:txBody>
            <a:bodyPr wrap="square" lIns="144000" tIns="0" rIns="144000" bIns="0" anchor="t" anchorCtr="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  <a:endParaRPr lang="zh-CN" altLang="en-US" sz="100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21" name="Group 46"/>
          <p:cNvGrpSpPr/>
          <p:nvPr/>
        </p:nvGrpSpPr>
        <p:grpSpPr>
          <a:xfrm>
            <a:off x="6548153" y="2628770"/>
            <a:ext cx="1644046" cy="483486"/>
            <a:chOff x="9019425" y="1601180"/>
            <a:chExt cx="2446253" cy="719401"/>
          </a:xfrm>
        </p:grpSpPr>
        <p:sp>
          <p:nvSpPr>
            <p:cNvPr id="25" name="TextBox 47"/>
            <p:cNvSpPr txBox="1"/>
            <p:nvPr/>
          </p:nvSpPr>
          <p:spPr>
            <a:xfrm>
              <a:off x="9019425" y="1601180"/>
              <a:ext cx="2446253" cy="253617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 lnSpcReduction="10000"/>
            </a:bodyPr>
            <a:lstStyle/>
            <a:p>
              <a:r>
                <a:rPr lang="zh-CN" altLang="en-US" sz="1200" b="1">
                  <a:solidFill>
                    <a:schemeClr val="accent2"/>
                  </a:solidFill>
                </a:rPr>
                <a:t>标题文本预设</a:t>
              </a:r>
              <a:endParaRPr lang="zh-CN" altLang="en-US" sz="1200" b="1">
                <a:solidFill>
                  <a:schemeClr val="accent2"/>
                </a:solidFill>
              </a:endParaRPr>
            </a:p>
          </p:txBody>
        </p:sp>
        <p:sp>
          <p:nvSpPr>
            <p:cNvPr id="26" name="TextBox 48"/>
            <p:cNvSpPr txBox="1"/>
            <p:nvPr/>
          </p:nvSpPr>
          <p:spPr>
            <a:xfrm>
              <a:off x="9019425" y="1854797"/>
              <a:ext cx="2446253" cy="465784"/>
            </a:xfrm>
            <a:prstGeom prst="rect">
              <a:avLst/>
            </a:prstGeom>
            <a:noFill/>
          </p:spPr>
          <p:txBody>
            <a:bodyPr wrap="square" lIns="144000" tIns="0" rIns="144000" bIns="0" anchor="t" anchorCtr="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  <a:endParaRPr lang="zh-CN" altLang="en-US" sz="100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22" name="Group 49"/>
          <p:cNvGrpSpPr/>
          <p:nvPr/>
        </p:nvGrpSpPr>
        <p:grpSpPr>
          <a:xfrm>
            <a:off x="6548153" y="3354084"/>
            <a:ext cx="1644046" cy="483486"/>
            <a:chOff x="9019425" y="1601180"/>
            <a:chExt cx="2446253" cy="719401"/>
          </a:xfrm>
        </p:grpSpPr>
        <p:sp>
          <p:nvSpPr>
            <p:cNvPr id="23" name="TextBox 50"/>
            <p:cNvSpPr txBox="1"/>
            <p:nvPr/>
          </p:nvSpPr>
          <p:spPr>
            <a:xfrm>
              <a:off x="9019425" y="1601180"/>
              <a:ext cx="2446253" cy="253617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 lnSpcReduction="10000"/>
            </a:bodyPr>
            <a:lstStyle/>
            <a:p>
              <a:r>
                <a:rPr lang="zh-CN" altLang="en-US" sz="1200" b="1">
                  <a:solidFill>
                    <a:schemeClr val="accent3"/>
                  </a:solidFill>
                </a:rPr>
                <a:t>标题文本预设</a:t>
              </a:r>
              <a:endParaRPr lang="zh-CN" altLang="en-US" sz="1200" b="1">
                <a:solidFill>
                  <a:schemeClr val="accent3"/>
                </a:solidFill>
              </a:endParaRPr>
            </a:p>
          </p:txBody>
        </p:sp>
        <p:sp>
          <p:nvSpPr>
            <p:cNvPr id="24" name="TextBox 51"/>
            <p:cNvSpPr txBox="1"/>
            <p:nvPr/>
          </p:nvSpPr>
          <p:spPr>
            <a:xfrm>
              <a:off x="9019425" y="1854797"/>
              <a:ext cx="2446253" cy="465784"/>
            </a:xfrm>
            <a:prstGeom prst="rect">
              <a:avLst/>
            </a:prstGeom>
            <a:noFill/>
          </p:spPr>
          <p:txBody>
            <a:bodyPr wrap="square" lIns="144000" tIns="0" rIns="144000" bIns="0" anchor="t" anchorCtr="0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  <a:endParaRPr lang="zh-CN" altLang="en-US" sz="100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903596" y="78882"/>
            <a:ext cx="2830204" cy="577365"/>
            <a:chOff x="4086600" y="361949"/>
            <a:chExt cx="3915665" cy="577365"/>
          </a:xfrm>
        </p:grpSpPr>
        <p:sp>
          <p:nvSpPr>
            <p:cNvPr id="51" name="矩形 50"/>
            <p:cNvSpPr/>
            <p:nvPr/>
          </p:nvSpPr>
          <p:spPr>
            <a:xfrm>
              <a:off x="4732879" y="662315"/>
              <a:ext cx="262310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rgbClr val="FFA100"/>
                  </a:solidFill>
                  <a:latin typeface="+mj-ea"/>
                  <a:ea typeface="+mj-ea"/>
                </a:rPr>
                <a:t>Click here to add a title</a:t>
              </a:r>
              <a:endParaRPr lang="zh-CN" altLang="en-US" sz="1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4086600" y="361949"/>
              <a:ext cx="391566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b="1" dirty="0">
                  <a:solidFill>
                    <a:srgbClr val="FFA100"/>
                  </a:solidFill>
                  <a:latin typeface="+mj-ea"/>
                  <a:ea typeface="+mj-ea"/>
                </a:rPr>
                <a:t>点击此处添加标题</a:t>
              </a:r>
              <a:endParaRPr lang="zh-CN" altLang="en-US" sz="2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53" name="文本框 52"/>
          <p:cNvSpPr txBox="1"/>
          <p:nvPr/>
        </p:nvSpPr>
        <p:spPr>
          <a:xfrm>
            <a:off x="353930" y="69357"/>
            <a:ext cx="700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500">
        <p:random/>
      </p:transition>
    </mc:Choice>
    <mc:Fallback>
      <p:transition spd="slow" advTm="35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500"/>
                            </p:stCondLst>
                            <p:childTnLst>
                              <p:par>
                                <p:cTn id="7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1" grpId="0" animBg="1"/>
      <p:bldP spid="12" grpId="0" animBg="1"/>
      <p:bldP spid="13" grpId="0" animBg="1"/>
      <p:bldP spid="16" grpId="0"/>
      <p:bldP spid="1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" name="组合 66"/>
          <p:cNvGrpSpPr/>
          <p:nvPr/>
        </p:nvGrpSpPr>
        <p:grpSpPr>
          <a:xfrm>
            <a:off x="2904348" y="2533517"/>
            <a:ext cx="1191027" cy="802632"/>
            <a:chOff x="2904348" y="2533517"/>
            <a:chExt cx="1191027" cy="802632"/>
          </a:xfrm>
        </p:grpSpPr>
        <p:sp>
          <p:nvSpPr>
            <p:cNvPr id="4" name="Freeform: Shape 2"/>
            <p:cNvSpPr/>
            <p:nvPr/>
          </p:nvSpPr>
          <p:spPr bwMode="auto">
            <a:xfrm>
              <a:off x="2904348" y="2533517"/>
              <a:ext cx="802631" cy="802632"/>
            </a:xfrm>
            <a:custGeom>
              <a:avLst/>
              <a:gdLst>
                <a:gd name="T0" fmla="*/ 28 w 434"/>
                <a:gd name="T1" fmla="*/ 166 h 434"/>
                <a:gd name="T2" fmla="*/ 268 w 434"/>
                <a:gd name="T3" fmla="*/ 28 h 434"/>
                <a:gd name="T4" fmla="*/ 406 w 434"/>
                <a:gd name="T5" fmla="*/ 268 h 434"/>
                <a:gd name="T6" fmla="*/ 166 w 434"/>
                <a:gd name="T7" fmla="*/ 406 h 434"/>
                <a:gd name="T8" fmla="*/ 28 w 434"/>
                <a:gd name="T9" fmla="*/ 166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4" h="434">
                  <a:moveTo>
                    <a:pt x="28" y="166"/>
                  </a:moveTo>
                  <a:cubicBezTo>
                    <a:pt x="56" y="62"/>
                    <a:pt x="164" y="0"/>
                    <a:pt x="268" y="28"/>
                  </a:cubicBezTo>
                  <a:cubicBezTo>
                    <a:pt x="372" y="56"/>
                    <a:pt x="434" y="164"/>
                    <a:pt x="406" y="268"/>
                  </a:cubicBezTo>
                  <a:cubicBezTo>
                    <a:pt x="378" y="372"/>
                    <a:pt x="270" y="434"/>
                    <a:pt x="166" y="406"/>
                  </a:cubicBezTo>
                  <a:cubicBezTo>
                    <a:pt x="62" y="378"/>
                    <a:pt x="0" y="270"/>
                    <a:pt x="28" y="166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8" name="Freeform: Shape 7"/>
            <p:cNvSpPr/>
            <p:nvPr/>
          </p:nvSpPr>
          <p:spPr bwMode="auto">
            <a:xfrm>
              <a:off x="3512782" y="2544480"/>
              <a:ext cx="582593" cy="765828"/>
            </a:xfrm>
            <a:custGeom>
              <a:avLst/>
              <a:gdLst>
                <a:gd name="T0" fmla="*/ 315 w 315"/>
                <a:gd name="T1" fmla="*/ 414 h 414"/>
                <a:gd name="T2" fmla="*/ 3 w 315"/>
                <a:gd name="T3" fmla="*/ 370 h 414"/>
                <a:gd name="T4" fmla="*/ 0 w 315"/>
                <a:gd name="T5" fmla="*/ 50 h 414"/>
                <a:gd name="T6" fmla="*/ 311 w 315"/>
                <a:gd name="T7" fmla="*/ 0 h 414"/>
                <a:gd name="T8" fmla="*/ 315 w 315"/>
                <a:gd name="T9" fmla="*/ 414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5" h="414">
                  <a:moveTo>
                    <a:pt x="315" y="414"/>
                  </a:moveTo>
                  <a:cubicBezTo>
                    <a:pt x="236" y="332"/>
                    <a:pt x="86" y="309"/>
                    <a:pt x="3" y="37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84" y="109"/>
                    <a:pt x="233" y="84"/>
                    <a:pt x="311" y="0"/>
                  </a:cubicBezTo>
                  <a:lnTo>
                    <a:pt x="315" y="414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3190946" y="990899"/>
            <a:ext cx="1431425" cy="1769704"/>
            <a:chOff x="3190946" y="990899"/>
            <a:chExt cx="1431425" cy="1769704"/>
          </a:xfrm>
        </p:grpSpPr>
        <p:sp>
          <p:nvSpPr>
            <p:cNvPr id="7" name="Freeform: Shape 6"/>
            <p:cNvSpPr/>
            <p:nvPr/>
          </p:nvSpPr>
          <p:spPr bwMode="auto">
            <a:xfrm>
              <a:off x="3472063" y="1477176"/>
              <a:ext cx="1150308" cy="1283427"/>
            </a:xfrm>
            <a:custGeom>
              <a:avLst/>
              <a:gdLst>
                <a:gd name="T0" fmla="*/ 266 w 622"/>
                <a:gd name="T1" fmla="*/ 694 h 694"/>
                <a:gd name="T2" fmla="*/ 0 w 622"/>
                <a:gd name="T3" fmla="*/ 177 h 694"/>
                <a:gd name="T4" fmla="*/ 306 w 622"/>
                <a:gd name="T5" fmla="*/ 0 h 694"/>
                <a:gd name="T6" fmla="*/ 622 w 622"/>
                <a:gd name="T7" fmla="*/ 488 h 694"/>
                <a:gd name="T8" fmla="*/ 266 w 622"/>
                <a:gd name="T9" fmla="*/ 694 h 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2" h="694">
                  <a:moveTo>
                    <a:pt x="266" y="694"/>
                  </a:moveTo>
                  <a:cubicBezTo>
                    <a:pt x="333" y="474"/>
                    <a:pt x="254" y="292"/>
                    <a:pt x="0" y="177"/>
                  </a:cubicBezTo>
                  <a:cubicBezTo>
                    <a:pt x="306" y="0"/>
                    <a:pt x="306" y="0"/>
                    <a:pt x="306" y="0"/>
                  </a:cubicBezTo>
                  <a:cubicBezTo>
                    <a:pt x="278" y="278"/>
                    <a:pt x="397" y="436"/>
                    <a:pt x="622" y="488"/>
                  </a:cubicBezTo>
                  <a:lnTo>
                    <a:pt x="266" y="694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9" name="Freeform: Shape 8"/>
            <p:cNvSpPr/>
            <p:nvPr/>
          </p:nvSpPr>
          <p:spPr bwMode="auto">
            <a:xfrm>
              <a:off x="3190946" y="990899"/>
              <a:ext cx="891117" cy="893465"/>
            </a:xfrm>
            <a:custGeom>
              <a:avLst/>
              <a:gdLst>
                <a:gd name="T0" fmla="*/ 31 w 482"/>
                <a:gd name="T1" fmla="*/ 185 h 483"/>
                <a:gd name="T2" fmla="*/ 298 w 482"/>
                <a:gd name="T3" fmla="*/ 32 h 483"/>
                <a:gd name="T4" fmla="*/ 451 w 482"/>
                <a:gd name="T5" fmla="*/ 298 h 483"/>
                <a:gd name="T6" fmla="*/ 185 w 482"/>
                <a:gd name="T7" fmla="*/ 452 h 483"/>
                <a:gd name="T8" fmla="*/ 31 w 482"/>
                <a:gd name="T9" fmla="*/ 185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2" h="483">
                  <a:moveTo>
                    <a:pt x="31" y="185"/>
                  </a:moveTo>
                  <a:cubicBezTo>
                    <a:pt x="63" y="69"/>
                    <a:pt x="182" y="0"/>
                    <a:pt x="298" y="32"/>
                  </a:cubicBezTo>
                  <a:cubicBezTo>
                    <a:pt x="414" y="63"/>
                    <a:pt x="482" y="182"/>
                    <a:pt x="451" y="298"/>
                  </a:cubicBezTo>
                  <a:cubicBezTo>
                    <a:pt x="420" y="414"/>
                    <a:pt x="301" y="483"/>
                    <a:pt x="185" y="452"/>
                  </a:cubicBezTo>
                  <a:cubicBezTo>
                    <a:pt x="69" y="420"/>
                    <a:pt x="0" y="301"/>
                    <a:pt x="31" y="185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4316979" y="1401220"/>
            <a:ext cx="995263" cy="1237227"/>
            <a:chOff x="4316979" y="1401220"/>
            <a:chExt cx="995263" cy="1237227"/>
          </a:xfrm>
        </p:grpSpPr>
        <p:sp>
          <p:nvSpPr>
            <p:cNvPr id="6" name="Freeform: Shape 5"/>
            <p:cNvSpPr/>
            <p:nvPr/>
          </p:nvSpPr>
          <p:spPr bwMode="auto">
            <a:xfrm>
              <a:off x="4316979" y="1895328"/>
              <a:ext cx="799499" cy="743119"/>
            </a:xfrm>
            <a:custGeom>
              <a:avLst/>
              <a:gdLst>
                <a:gd name="T0" fmla="*/ 0 w 432"/>
                <a:gd name="T1" fmla="*/ 271 h 402"/>
                <a:gd name="T2" fmla="*/ 131 w 432"/>
                <a:gd name="T3" fmla="*/ 0 h 402"/>
                <a:gd name="T4" fmla="*/ 432 w 432"/>
                <a:gd name="T5" fmla="*/ 111 h 402"/>
                <a:gd name="T6" fmla="*/ 356 w 432"/>
                <a:gd name="T7" fmla="*/ 402 h 402"/>
                <a:gd name="T8" fmla="*/ 0 w 432"/>
                <a:gd name="T9" fmla="*/ 271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2" h="402">
                  <a:moveTo>
                    <a:pt x="0" y="271"/>
                  </a:moveTo>
                  <a:cubicBezTo>
                    <a:pt x="114" y="232"/>
                    <a:pt x="165" y="128"/>
                    <a:pt x="131" y="0"/>
                  </a:cubicBezTo>
                  <a:cubicBezTo>
                    <a:pt x="432" y="111"/>
                    <a:pt x="432" y="111"/>
                    <a:pt x="432" y="111"/>
                  </a:cubicBezTo>
                  <a:cubicBezTo>
                    <a:pt x="324" y="186"/>
                    <a:pt x="294" y="298"/>
                    <a:pt x="356" y="402"/>
                  </a:cubicBezTo>
                  <a:lnTo>
                    <a:pt x="0" y="271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11" name="Freeform: Shape 10"/>
            <p:cNvSpPr/>
            <p:nvPr/>
          </p:nvSpPr>
          <p:spPr bwMode="auto">
            <a:xfrm>
              <a:off x="4509611" y="1401220"/>
              <a:ext cx="802631" cy="802632"/>
            </a:xfrm>
            <a:custGeom>
              <a:avLst/>
              <a:gdLst>
                <a:gd name="T0" fmla="*/ 28 w 434"/>
                <a:gd name="T1" fmla="*/ 166 h 434"/>
                <a:gd name="T2" fmla="*/ 268 w 434"/>
                <a:gd name="T3" fmla="*/ 28 h 434"/>
                <a:gd name="T4" fmla="*/ 406 w 434"/>
                <a:gd name="T5" fmla="*/ 268 h 434"/>
                <a:gd name="T6" fmla="*/ 166 w 434"/>
                <a:gd name="T7" fmla="*/ 406 h 434"/>
                <a:gd name="T8" fmla="*/ 28 w 434"/>
                <a:gd name="T9" fmla="*/ 166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4" h="434">
                  <a:moveTo>
                    <a:pt x="28" y="166"/>
                  </a:moveTo>
                  <a:cubicBezTo>
                    <a:pt x="56" y="62"/>
                    <a:pt x="163" y="0"/>
                    <a:pt x="268" y="28"/>
                  </a:cubicBezTo>
                  <a:cubicBezTo>
                    <a:pt x="372" y="56"/>
                    <a:pt x="434" y="164"/>
                    <a:pt x="406" y="268"/>
                  </a:cubicBezTo>
                  <a:cubicBezTo>
                    <a:pt x="377" y="372"/>
                    <a:pt x="270" y="434"/>
                    <a:pt x="166" y="406"/>
                  </a:cubicBezTo>
                  <a:cubicBezTo>
                    <a:pt x="61" y="378"/>
                    <a:pt x="0" y="270"/>
                    <a:pt x="28" y="166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4861203" y="2226561"/>
            <a:ext cx="1385224" cy="974119"/>
            <a:chOff x="4861203" y="2226561"/>
            <a:chExt cx="1385224" cy="974119"/>
          </a:xfrm>
        </p:grpSpPr>
        <p:sp>
          <p:nvSpPr>
            <p:cNvPr id="5" name="Freeform: Shape 4"/>
            <p:cNvSpPr/>
            <p:nvPr/>
          </p:nvSpPr>
          <p:spPr bwMode="auto">
            <a:xfrm>
              <a:off x="4861203" y="2427805"/>
              <a:ext cx="682824" cy="772875"/>
            </a:xfrm>
            <a:custGeom>
              <a:avLst/>
              <a:gdLst>
                <a:gd name="T0" fmla="*/ 0 w 369"/>
                <a:gd name="T1" fmla="*/ 40 h 418"/>
                <a:gd name="T2" fmla="*/ 309 w 369"/>
                <a:gd name="T3" fmla="*/ 0 h 418"/>
                <a:gd name="T4" fmla="*/ 369 w 369"/>
                <a:gd name="T5" fmla="*/ 353 h 418"/>
                <a:gd name="T6" fmla="*/ 64 w 369"/>
                <a:gd name="T7" fmla="*/ 418 h 418"/>
                <a:gd name="T8" fmla="*/ 0 w 369"/>
                <a:gd name="T9" fmla="*/ 40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9" h="418">
                  <a:moveTo>
                    <a:pt x="0" y="40"/>
                  </a:moveTo>
                  <a:cubicBezTo>
                    <a:pt x="97" y="124"/>
                    <a:pt x="219" y="108"/>
                    <a:pt x="309" y="0"/>
                  </a:cubicBezTo>
                  <a:cubicBezTo>
                    <a:pt x="369" y="353"/>
                    <a:pt x="369" y="353"/>
                    <a:pt x="369" y="353"/>
                  </a:cubicBezTo>
                  <a:cubicBezTo>
                    <a:pt x="248" y="281"/>
                    <a:pt x="128" y="307"/>
                    <a:pt x="64" y="418"/>
                  </a:cubicBezTo>
                  <a:lnTo>
                    <a:pt x="0" y="4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14" name="Freeform: Shape 13"/>
            <p:cNvSpPr/>
            <p:nvPr/>
          </p:nvSpPr>
          <p:spPr bwMode="auto">
            <a:xfrm>
              <a:off x="5284835" y="2226561"/>
              <a:ext cx="961592" cy="961592"/>
            </a:xfrm>
            <a:custGeom>
              <a:avLst/>
              <a:gdLst>
                <a:gd name="T0" fmla="*/ 33 w 520"/>
                <a:gd name="T1" fmla="*/ 199 h 520"/>
                <a:gd name="T2" fmla="*/ 321 w 520"/>
                <a:gd name="T3" fmla="*/ 34 h 520"/>
                <a:gd name="T4" fmla="*/ 486 w 520"/>
                <a:gd name="T5" fmla="*/ 321 h 520"/>
                <a:gd name="T6" fmla="*/ 199 w 520"/>
                <a:gd name="T7" fmla="*/ 487 h 520"/>
                <a:gd name="T8" fmla="*/ 33 w 520"/>
                <a:gd name="T9" fmla="*/ 199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0" h="520">
                  <a:moveTo>
                    <a:pt x="33" y="199"/>
                  </a:moveTo>
                  <a:cubicBezTo>
                    <a:pt x="67" y="74"/>
                    <a:pt x="196" y="0"/>
                    <a:pt x="321" y="34"/>
                  </a:cubicBezTo>
                  <a:cubicBezTo>
                    <a:pt x="446" y="68"/>
                    <a:pt x="520" y="196"/>
                    <a:pt x="486" y="321"/>
                  </a:cubicBezTo>
                  <a:cubicBezTo>
                    <a:pt x="452" y="446"/>
                    <a:pt x="324" y="520"/>
                    <a:pt x="199" y="487"/>
                  </a:cubicBezTo>
                  <a:cubicBezTo>
                    <a:pt x="74" y="453"/>
                    <a:pt x="0" y="324"/>
                    <a:pt x="33" y="199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</p:grpSp>
      <p:sp>
        <p:nvSpPr>
          <p:cNvPr id="16" name="Freeform: Shape 15"/>
          <p:cNvSpPr/>
          <p:nvPr/>
        </p:nvSpPr>
        <p:spPr bwMode="auto">
          <a:xfrm>
            <a:off x="3879252" y="2305649"/>
            <a:ext cx="1235661" cy="1235662"/>
          </a:xfrm>
          <a:custGeom>
            <a:avLst/>
            <a:gdLst>
              <a:gd name="T0" fmla="*/ 43 w 668"/>
              <a:gd name="T1" fmla="*/ 255 h 668"/>
              <a:gd name="T2" fmla="*/ 412 w 668"/>
              <a:gd name="T3" fmla="*/ 43 h 668"/>
              <a:gd name="T4" fmla="*/ 625 w 668"/>
              <a:gd name="T5" fmla="*/ 412 h 668"/>
              <a:gd name="T6" fmla="*/ 255 w 668"/>
              <a:gd name="T7" fmla="*/ 625 h 668"/>
              <a:gd name="T8" fmla="*/ 43 w 668"/>
              <a:gd name="T9" fmla="*/ 255 h 6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68" h="668">
                <a:moveTo>
                  <a:pt x="43" y="255"/>
                </a:moveTo>
                <a:cubicBezTo>
                  <a:pt x="86" y="95"/>
                  <a:pt x="252" y="0"/>
                  <a:pt x="412" y="43"/>
                </a:cubicBezTo>
                <a:cubicBezTo>
                  <a:pt x="573" y="86"/>
                  <a:pt x="668" y="252"/>
                  <a:pt x="625" y="412"/>
                </a:cubicBezTo>
                <a:cubicBezTo>
                  <a:pt x="581" y="573"/>
                  <a:pt x="416" y="668"/>
                  <a:pt x="255" y="625"/>
                </a:cubicBezTo>
                <a:cubicBezTo>
                  <a:pt x="95" y="581"/>
                  <a:pt x="0" y="416"/>
                  <a:pt x="43" y="255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grpSp>
        <p:nvGrpSpPr>
          <p:cNvPr id="66" name="组合 65"/>
          <p:cNvGrpSpPr/>
          <p:nvPr/>
        </p:nvGrpSpPr>
        <p:grpSpPr>
          <a:xfrm>
            <a:off x="4508045" y="2986123"/>
            <a:ext cx="1298304" cy="1368781"/>
            <a:chOff x="4508045" y="2986123"/>
            <a:chExt cx="1298304" cy="1368781"/>
          </a:xfrm>
        </p:grpSpPr>
        <p:sp>
          <p:nvSpPr>
            <p:cNvPr id="17" name="Freeform: Shape 16"/>
            <p:cNvSpPr/>
            <p:nvPr/>
          </p:nvSpPr>
          <p:spPr bwMode="auto">
            <a:xfrm>
              <a:off x="5003718" y="3550706"/>
              <a:ext cx="802631" cy="804198"/>
            </a:xfrm>
            <a:custGeom>
              <a:avLst/>
              <a:gdLst>
                <a:gd name="T0" fmla="*/ 28 w 434"/>
                <a:gd name="T1" fmla="*/ 166 h 435"/>
                <a:gd name="T2" fmla="*/ 268 w 434"/>
                <a:gd name="T3" fmla="*/ 29 h 435"/>
                <a:gd name="T4" fmla="*/ 406 w 434"/>
                <a:gd name="T5" fmla="*/ 268 h 435"/>
                <a:gd name="T6" fmla="*/ 166 w 434"/>
                <a:gd name="T7" fmla="*/ 406 h 435"/>
                <a:gd name="T8" fmla="*/ 28 w 434"/>
                <a:gd name="T9" fmla="*/ 166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4" h="435">
                  <a:moveTo>
                    <a:pt x="28" y="166"/>
                  </a:moveTo>
                  <a:cubicBezTo>
                    <a:pt x="56" y="62"/>
                    <a:pt x="164" y="0"/>
                    <a:pt x="268" y="29"/>
                  </a:cubicBezTo>
                  <a:cubicBezTo>
                    <a:pt x="373" y="57"/>
                    <a:pt x="434" y="164"/>
                    <a:pt x="406" y="268"/>
                  </a:cubicBezTo>
                  <a:cubicBezTo>
                    <a:pt x="378" y="373"/>
                    <a:pt x="271" y="435"/>
                    <a:pt x="166" y="406"/>
                  </a:cubicBezTo>
                  <a:cubicBezTo>
                    <a:pt x="62" y="378"/>
                    <a:pt x="0" y="271"/>
                    <a:pt x="28" y="166"/>
                  </a:cubicBez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18" name="Freeform: Shape 17"/>
            <p:cNvSpPr/>
            <p:nvPr/>
          </p:nvSpPr>
          <p:spPr bwMode="auto">
            <a:xfrm>
              <a:off x="4508045" y="2986123"/>
              <a:ext cx="902079" cy="927138"/>
            </a:xfrm>
            <a:custGeom>
              <a:avLst/>
              <a:gdLst>
                <a:gd name="T0" fmla="*/ 291 w 488"/>
                <a:gd name="T1" fmla="*/ 501 h 501"/>
                <a:gd name="T2" fmla="*/ 0 w 488"/>
                <a:gd name="T3" fmla="*/ 185 h 501"/>
                <a:gd name="T4" fmla="*/ 211 w 488"/>
                <a:gd name="T5" fmla="*/ 0 h 501"/>
                <a:gd name="T6" fmla="*/ 488 w 488"/>
                <a:gd name="T7" fmla="*/ 327 h 501"/>
                <a:gd name="T8" fmla="*/ 291 w 488"/>
                <a:gd name="T9" fmla="*/ 501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8" h="501">
                  <a:moveTo>
                    <a:pt x="291" y="501"/>
                  </a:moveTo>
                  <a:cubicBezTo>
                    <a:pt x="310" y="329"/>
                    <a:pt x="173" y="180"/>
                    <a:pt x="0" y="185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184" y="170"/>
                    <a:pt x="315" y="325"/>
                    <a:pt x="488" y="327"/>
                  </a:cubicBezTo>
                  <a:lnTo>
                    <a:pt x="291" y="501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5414040" y="2357330"/>
            <a:ext cx="700834" cy="701617"/>
            <a:chOff x="5414040" y="2357330"/>
            <a:chExt cx="700834" cy="701617"/>
          </a:xfrm>
        </p:grpSpPr>
        <p:sp>
          <p:nvSpPr>
            <p:cNvPr id="15" name="Freeform: Shape 14"/>
            <p:cNvSpPr/>
            <p:nvPr/>
          </p:nvSpPr>
          <p:spPr bwMode="auto">
            <a:xfrm>
              <a:off x="5414040" y="2357330"/>
              <a:ext cx="700834" cy="701617"/>
            </a:xfrm>
            <a:custGeom>
              <a:avLst/>
              <a:gdLst>
                <a:gd name="T0" fmla="*/ 25 w 379"/>
                <a:gd name="T1" fmla="*/ 145 h 379"/>
                <a:gd name="T2" fmla="*/ 234 w 379"/>
                <a:gd name="T3" fmla="*/ 24 h 379"/>
                <a:gd name="T4" fmla="*/ 355 w 379"/>
                <a:gd name="T5" fmla="*/ 234 h 379"/>
                <a:gd name="T6" fmla="*/ 145 w 379"/>
                <a:gd name="T7" fmla="*/ 354 h 379"/>
                <a:gd name="T8" fmla="*/ 25 w 379"/>
                <a:gd name="T9" fmla="*/ 145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9" h="379">
                  <a:moveTo>
                    <a:pt x="25" y="145"/>
                  </a:moveTo>
                  <a:cubicBezTo>
                    <a:pt x="49" y="54"/>
                    <a:pt x="143" y="0"/>
                    <a:pt x="234" y="24"/>
                  </a:cubicBezTo>
                  <a:cubicBezTo>
                    <a:pt x="325" y="49"/>
                    <a:pt x="379" y="143"/>
                    <a:pt x="355" y="234"/>
                  </a:cubicBezTo>
                  <a:cubicBezTo>
                    <a:pt x="330" y="325"/>
                    <a:pt x="236" y="379"/>
                    <a:pt x="145" y="354"/>
                  </a:cubicBezTo>
                  <a:cubicBezTo>
                    <a:pt x="54" y="330"/>
                    <a:pt x="0" y="236"/>
                    <a:pt x="25" y="145"/>
                  </a:cubicBezTo>
                  <a:close/>
                </a:path>
              </a:pathLst>
            </a:custGeom>
            <a:solidFill>
              <a:srgbClr val="F9F9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22" name="Freeform: Shape 21"/>
            <p:cNvSpPr/>
            <p:nvPr/>
          </p:nvSpPr>
          <p:spPr bwMode="auto">
            <a:xfrm>
              <a:off x="5796953" y="2544480"/>
              <a:ext cx="97882" cy="92400"/>
            </a:xfrm>
            <a:custGeom>
              <a:avLst/>
              <a:gdLst>
                <a:gd name="T0" fmla="*/ 53 w 53"/>
                <a:gd name="T1" fmla="*/ 40 h 50"/>
                <a:gd name="T2" fmla="*/ 19 w 53"/>
                <a:gd name="T3" fmla="*/ 0 h 50"/>
                <a:gd name="T4" fmla="*/ 19 w 53"/>
                <a:gd name="T5" fmla="*/ 0 h 50"/>
                <a:gd name="T6" fmla="*/ 0 w 53"/>
                <a:gd name="T7" fmla="*/ 50 h 50"/>
                <a:gd name="T8" fmla="*/ 53 w 53"/>
                <a:gd name="T9" fmla="*/ 4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50">
                  <a:moveTo>
                    <a:pt x="53" y="40"/>
                  </a:moveTo>
                  <a:cubicBezTo>
                    <a:pt x="50" y="22"/>
                    <a:pt x="37" y="7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0" y="50"/>
                    <a:pt x="0" y="50"/>
                    <a:pt x="0" y="50"/>
                  </a:cubicBezTo>
                  <a:lnTo>
                    <a:pt x="53" y="40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3" name="Freeform: Shape 22"/>
            <p:cNvSpPr/>
            <p:nvPr/>
          </p:nvSpPr>
          <p:spPr bwMode="auto">
            <a:xfrm>
              <a:off x="5673231" y="2544480"/>
              <a:ext cx="203594" cy="223954"/>
            </a:xfrm>
            <a:custGeom>
              <a:avLst/>
              <a:gdLst>
                <a:gd name="T0" fmla="*/ 108 w 110"/>
                <a:gd name="T1" fmla="*/ 51 h 121"/>
                <a:gd name="T2" fmla="*/ 55 w 110"/>
                <a:gd name="T3" fmla="*/ 60 h 121"/>
                <a:gd name="T4" fmla="*/ 74 w 110"/>
                <a:gd name="T5" fmla="*/ 10 h 121"/>
                <a:gd name="T6" fmla="*/ 5 w 110"/>
                <a:gd name="T7" fmla="*/ 41 h 121"/>
                <a:gd name="T8" fmla="*/ 2 w 110"/>
                <a:gd name="T9" fmla="*/ 70 h 121"/>
                <a:gd name="T10" fmla="*/ 36 w 110"/>
                <a:gd name="T11" fmla="*/ 111 h 121"/>
                <a:gd name="T12" fmla="*/ 36 w 110"/>
                <a:gd name="T13" fmla="*/ 111 h 121"/>
                <a:gd name="T14" fmla="*/ 105 w 110"/>
                <a:gd name="T15" fmla="*/ 79 h 121"/>
                <a:gd name="T16" fmla="*/ 108 w 110"/>
                <a:gd name="T17" fmla="*/ 5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" h="121">
                  <a:moveTo>
                    <a:pt x="108" y="51"/>
                  </a:moveTo>
                  <a:cubicBezTo>
                    <a:pt x="55" y="60"/>
                    <a:pt x="55" y="60"/>
                    <a:pt x="55" y="60"/>
                  </a:cubicBezTo>
                  <a:cubicBezTo>
                    <a:pt x="74" y="10"/>
                    <a:pt x="74" y="10"/>
                    <a:pt x="74" y="10"/>
                  </a:cubicBezTo>
                  <a:cubicBezTo>
                    <a:pt x="46" y="0"/>
                    <a:pt x="15" y="14"/>
                    <a:pt x="5" y="41"/>
                  </a:cubicBezTo>
                  <a:cubicBezTo>
                    <a:pt x="1" y="51"/>
                    <a:pt x="0" y="61"/>
                    <a:pt x="2" y="70"/>
                  </a:cubicBezTo>
                  <a:cubicBezTo>
                    <a:pt x="6" y="88"/>
                    <a:pt x="18" y="104"/>
                    <a:pt x="36" y="111"/>
                  </a:cubicBezTo>
                  <a:cubicBezTo>
                    <a:pt x="36" y="111"/>
                    <a:pt x="36" y="111"/>
                    <a:pt x="36" y="111"/>
                  </a:cubicBezTo>
                  <a:cubicBezTo>
                    <a:pt x="64" y="121"/>
                    <a:pt x="95" y="107"/>
                    <a:pt x="105" y="79"/>
                  </a:cubicBezTo>
                  <a:cubicBezTo>
                    <a:pt x="109" y="70"/>
                    <a:pt x="110" y="60"/>
                    <a:pt x="108" y="51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550171" y="2704191"/>
              <a:ext cx="428572" cy="20831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zh-CN" altLang="en-US" sz="1100">
                  <a:solidFill>
                    <a:schemeClr val="accent4">
                      <a:lumMod val="100000"/>
                    </a:schemeClr>
                  </a:solidFill>
                </a:rPr>
                <a:t>关键词</a:t>
              </a:r>
              <a:endParaRPr lang="zh-CN" altLang="en-US" sz="1100">
                <a:solidFill>
                  <a:schemeClr val="accent4">
                    <a:lumMod val="100000"/>
                  </a:schemeClr>
                </a:solidFill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4045258" y="2472439"/>
            <a:ext cx="901297" cy="900514"/>
            <a:chOff x="4045258" y="2472439"/>
            <a:chExt cx="901297" cy="900514"/>
          </a:xfrm>
        </p:grpSpPr>
        <p:sp>
          <p:nvSpPr>
            <p:cNvPr id="20" name="Freeform: Shape 19"/>
            <p:cNvSpPr/>
            <p:nvPr/>
          </p:nvSpPr>
          <p:spPr bwMode="auto">
            <a:xfrm>
              <a:off x="4045258" y="2472439"/>
              <a:ext cx="901297" cy="900514"/>
            </a:xfrm>
            <a:custGeom>
              <a:avLst/>
              <a:gdLst>
                <a:gd name="T0" fmla="*/ 32 w 487"/>
                <a:gd name="T1" fmla="*/ 187 h 487"/>
                <a:gd name="T2" fmla="*/ 301 w 487"/>
                <a:gd name="T3" fmla="*/ 32 h 487"/>
                <a:gd name="T4" fmla="*/ 456 w 487"/>
                <a:gd name="T5" fmla="*/ 301 h 487"/>
                <a:gd name="T6" fmla="*/ 187 w 487"/>
                <a:gd name="T7" fmla="*/ 456 h 487"/>
                <a:gd name="T8" fmla="*/ 32 w 487"/>
                <a:gd name="T9" fmla="*/ 187 h 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7" h="487">
                  <a:moveTo>
                    <a:pt x="32" y="187"/>
                  </a:moveTo>
                  <a:cubicBezTo>
                    <a:pt x="63" y="70"/>
                    <a:pt x="184" y="0"/>
                    <a:pt x="301" y="32"/>
                  </a:cubicBezTo>
                  <a:cubicBezTo>
                    <a:pt x="418" y="63"/>
                    <a:pt x="487" y="184"/>
                    <a:pt x="456" y="301"/>
                  </a:cubicBezTo>
                  <a:cubicBezTo>
                    <a:pt x="424" y="418"/>
                    <a:pt x="304" y="487"/>
                    <a:pt x="187" y="456"/>
                  </a:cubicBezTo>
                  <a:cubicBezTo>
                    <a:pt x="69" y="424"/>
                    <a:pt x="0" y="304"/>
                    <a:pt x="32" y="187"/>
                  </a:cubicBez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</a:p>
          </p:txBody>
        </p:sp>
        <p:sp>
          <p:nvSpPr>
            <p:cNvPr id="21" name="Freeform: Shape 20"/>
            <p:cNvSpPr/>
            <p:nvPr/>
          </p:nvSpPr>
          <p:spPr bwMode="auto">
            <a:xfrm>
              <a:off x="4317370" y="2647844"/>
              <a:ext cx="357073" cy="329666"/>
            </a:xfrm>
            <a:custGeom>
              <a:avLst/>
              <a:gdLst>
                <a:gd name="T0" fmla="*/ 352 w 456"/>
                <a:gd name="T1" fmla="*/ 116 h 421"/>
                <a:gd name="T2" fmla="*/ 352 w 456"/>
                <a:gd name="T3" fmla="*/ 55 h 421"/>
                <a:gd name="T4" fmla="*/ 324 w 456"/>
                <a:gd name="T5" fmla="*/ 55 h 421"/>
                <a:gd name="T6" fmla="*/ 324 w 456"/>
                <a:gd name="T7" fmla="*/ 90 h 421"/>
                <a:gd name="T8" fmla="*/ 227 w 456"/>
                <a:gd name="T9" fmla="*/ 0 h 421"/>
                <a:gd name="T10" fmla="*/ 114 w 456"/>
                <a:gd name="T11" fmla="*/ 107 h 421"/>
                <a:gd name="T12" fmla="*/ 0 w 456"/>
                <a:gd name="T13" fmla="*/ 210 h 421"/>
                <a:gd name="T14" fmla="*/ 55 w 456"/>
                <a:gd name="T15" fmla="*/ 210 h 421"/>
                <a:gd name="T16" fmla="*/ 55 w 456"/>
                <a:gd name="T17" fmla="*/ 421 h 421"/>
                <a:gd name="T18" fmla="*/ 170 w 456"/>
                <a:gd name="T19" fmla="*/ 421 h 421"/>
                <a:gd name="T20" fmla="*/ 170 w 456"/>
                <a:gd name="T21" fmla="*/ 241 h 421"/>
                <a:gd name="T22" fmla="*/ 286 w 456"/>
                <a:gd name="T23" fmla="*/ 241 h 421"/>
                <a:gd name="T24" fmla="*/ 286 w 456"/>
                <a:gd name="T25" fmla="*/ 421 h 421"/>
                <a:gd name="T26" fmla="*/ 399 w 456"/>
                <a:gd name="T27" fmla="*/ 421 h 421"/>
                <a:gd name="T28" fmla="*/ 399 w 456"/>
                <a:gd name="T29" fmla="*/ 210 h 421"/>
                <a:gd name="T30" fmla="*/ 456 w 456"/>
                <a:gd name="T31" fmla="*/ 210 h 421"/>
                <a:gd name="T32" fmla="*/ 352 w 456"/>
                <a:gd name="T33" fmla="*/ 116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56" h="421">
                  <a:moveTo>
                    <a:pt x="352" y="116"/>
                  </a:moveTo>
                  <a:lnTo>
                    <a:pt x="352" y="55"/>
                  </a:lnTo>
                  <a:lnTo>
                    <a:pt x="324" y="55"/>
                  </a:lnTo>
                  <a:lnTo>
                    <a:pt x="324" y="90"/>
                  </a:lnTo>
                  <a:lnTo>
                    <a:pt x="227" y="0"/>
                  </a:lnTo>
                  <a:lnTo>
                    <a:pt x="114" y="107"/>
                  </a:lnTo>
                  <a:lnTo>
                    <a:pt x="0" y="210"/>
                  </a:lnTo>
                  <a:lnTo>
                    <a:pt x="55" y="210"/>
                  </a:lnTo>
                  <a:lnTo>
                    <a:pt x="55" y="421"/>
                  </a:lnTo>
                  <a:lnTo>
                    <a:pt x="170" y="421"/>
                  </a:lnTo>
                  <a:lnTo>
                    <a:pt x="170" y="241"/>
                  </a:lnTo>
                  <a:lnTo>
                    <a:pt x="286" y="241"/>
                  </a:lnTo>
                  <a:lnTo>
                    <a:pt x="286" y="421"/>
                  </a:lnTo>
                  <a:lnTo>
                    <a:pt x="399" y="421"/>
                  </a:lnTo>
                  <a:lnTo>
                    <a:pt x="399" y="210"/>
                  </a:lnTo>
                  <a:lnTo>
                    <a:pt x="456" y="210"/>
                  </a:lnTo>
                  <a:lnTo>
                    <a:pt x="352" y="116"/>
                  </a:lnTo>
                  <a:close/>
                </a:path>
              </a:pathLst>
            </a:custGeom>
            <a:solidFill>
              <a:srgbClr val="F9F9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4234087" y="3017163"/>
              <a:ext cx="509946" cy="24737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</a:rPr>
                <a:t>关键词</a:t>
              </a:r>
              <a:endParaRPr lang="zh-CN" altLang="en-US" sz="1400">
                <a:solidFill>
                  <a:schemeClr val="bg1"/>
                </a:solidFill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4616890" y="1510846"/>
            <a:ext cx="586508" cy="584160"/>
            <a:chOff x="4616890" y="1510846"/>
            <a:chExt cx="586508" cy="584160"/>
          </a:xfrm>
        </p:grpSpPr>
        <p:sp>
          <p:nvSpPr>
            <p:cNvPr id="12" name="Freeform: Shape 11"/>
            <p:cNvSpPr/>
            <p:nvPr/>
          </p:nvSpPr>
          <p:spPr bwMode="auto">
            <a:xfrm>
              <a:off x="4616890" y="1510846"/>
              <a:ext cx="586508" cy="584160"/>
            </a:xfrm>
            <a:custGeom>
              <a:avLst/>
              <a:gdLst>
                <a:gd name="T0" fmla="*/ 21 w 317"/>
                <a:gd name="T1" fmla="*/ 121 h 316"/>
                <a:gd name="T2" fmla="*/ 196 w 317"/>
                <a:gd name="T3" fmla="*/ 20 h 316"/>
                <a:gd name="T4" fmla="*/ 296 w 317"/>
                <a:gd name="T5" fmla="*/ 195 h 316"/>
                <a:gd name="T6" fmla="*/ 121 w 317"/>
                <a:gd name="T7" fmla="*/ 296 h 316"/>
                <a:gd name="T8" fmla="*/ 21 w 317"/>
                <a:gd name="T9" fmla="*/ 121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7" h="316">
                  <a:moveTo>
                    <a:pt x="21" y="121"/>
                  </a:moveTo>
                  <a:cubicBezTo>
                    <a:pt x="41" y="45"/>
                    <a:pt x="120" y="0"/>
                    <a:pt x="196" y="20"/>
                  </a:cubicBezTo>
                  <a:cubicBezTo>
                    <a:pt x="272" y="41"/>
                    <a:pt x="317" y="119"/>
                    <a:pt x="296" y="195"/>
                  </a:cubicBezTo>
                  <a:cubicBezTo>
                    <a:pt x="276" y="271"/>
                    <a:pt x="198" y="316"/>
                    <a:pt x="121" y="296"/>
                  </a:cubicBezTo>
                  <a:cubicBezTo>
                    <a:pt x="45" y="275"/>
                    <a:pt x="0" y="197"/>
                    <a:pt x="21" y="121"/>
                  </a:cubicBezTo>
                  <a:close/>
                </a:path>
              </a:pathLst>
            </a:custGeom>
            <a:solidFill>
              <a:srgbClr val="F9F9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4698620" y="1757414"/>
              <a:ext cx="428572" cy="20831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zh-CN" altLang="en-US" sz="1100" dirty="0">
                  <a:solidFill>
                    <a:schemeClr val="accent2">
                      <a:lumMod val="100000"/>
                    </a:schemeClr>
                  </a:solidFill>
                </a:rPr>
                <a:t>关键词</a:t>
              </a:r>
              <a:endParaRPr lang="zh-CN" altLang="en-US" sz="1100" dirty="0">
                <a:solidFill>
                  <a:schemeClr val="accent2">
                    <a:lumMod val="100000"/>
                  </a:schemeClr>
                </a:solidFill>
              </a:endParaRPr>
            </a:p>
          </p:txBody>
        </p:sp>
        <p:sp>
          <p:nvSpPr>
            <p:cNvPr id="30" name="Freeform: Shape 29"/>
            <p:cNvSpPr/>
            <p:nvPr/>
          </p:nvSpPr>
          <p:spPr bwMode="auto">
            <a:xfrm>
              <a:off x="4828728" y="1609740"/>
              <a:ext cx="172087" cy="181866"/>
            </a:xfrm>
            <a:custGeom>
              <a:avLst/>
              <a:gdLst>
                <a:gd name="T0" fmla="*/ 141 w 390"/>
                <a:gd name="T1" fmla="*/ 319 h 409"/>
                <a:gd name="T2" fmla="*/ 141 w 390"/>
                <a:gd name="T3" fmla="*/ 319 h 409"/>
                <a:gd name="T4" fmla="*/ 124 w 390"/>
                <a:gd name="T5" fmla="*/ 345 h 409"/>
                <a:gd name="T6" fmla="*/ 61 w 390"/>
                <a:gd name="T7" fmla="*/ 345 h 409"/>
                <a:gd name="T8" fmla="*/ 44 w 390"/>
                <a:gd name="T9" fmla="*/ 311 h 409"/>
                <a:gd name="T10" fmla="*/ 61 w 390"/>
                <a:gd name="T11" fmla="*/ 283 h 409"/>
                <a:gd name="T12" fmla="*/ 133 w 390"/>
                <a:gd name="T13" fmla="*/ 204 h 409"/>
                <a:gd name="T14" fmla="*/ 195 w 390"/>
                <a:gd name="T15" fmla="*/ 186 h 409"/>
                <a:gd name="T16" fmla="*/ 230 w 390"/>
                <a:gd name="T17" fmla="*/ 186 h 409"/>
                <a:gd name="T18" fmla="*/ 230 w 390"/>
                <a:gd name="T19" fmla="*/ 160 h 409"/>
                <a:gd name="T20" fmla="*/ 97 w 390"/>
                <a:gd name="T21" fmla="*/ 168 h 409"/>
                <a:gd name="T22" fmla="*/ 26 w 390"/>
                <a:gd name="T23" fmla="*/ 248 h 409"/>
                <a:gd name="T24" fmla="*/ 0 w 390"/>
                <a:gd name="T25" fmla="*/ 311 h 409"/>
                <a:gd name="T26" fmla="*/ 26 w 390"/>
                <a:gd name="T27" fmla="*/ 381 h 409"/>
                <a:gd name="T28" fmla="*/ 88 w 390"/>
                <a:gd name="T29" fmla="*/ 408 h 409"/>
                <a:gd name="T30" fmla="*/ 159 w 390"/>
                <a:gd name="T31" fmla="*/ 381 h 409"/>
                <a:gd name="T32" fmla="*/ 177 w 390"/>
                <a:gd name="T33" fmla="*/ 355 h 409"/>
                <a:gd name="T34" fmla="*/ 177 w 390"/>
                <a:gd name="T35" fmla="*/ 319 h 409"/>
                <a:gd name="T36" fmla="*/ 141 w 390"/>
                <a:gd name="T37" fmla="*/ 319 h 409"/>
                <a:gd name="T38" fmla="*/ 363 w 390"/>
                <a:gd name="T39" fmla="*/ 36 h 409"/>
                <a:gd name="T40" fmla="*/ 363 w 390"/>
                <a:gd name="T41" fmla="*/ 36 h 409"/>
                <a:gd name="T42" fmla="*/ 239 w 390"/>
                <a:gd name="T43" fmla="*/ 36 h 409"/>
                <a:gd name="T44" fmla="*/ 212 w 390"/>
                <a:gd name="T45" fmla="*/ 53 h 409"/>
                <a:gd name="T46" fmla="*/ 212 w 390"/>
                <a:gd name="T47" fmla="*/ 89 h 409"/>
                <a:gd name="T48" fmla="*/ 248 w 390"/>
                <a:gd name="T49" fmla="*/ 89 h 409"/>
                <a:gd name="T50" fmla="*/ 274 w 390"/>
                <a:gd name="T51" fmla="*/ 71 h 409"/>
                <a:gd name="T52" fmla="*/ 327 w 390"/>
                <a:gd name="T53" fmla="*/ 71 h 409"/>
                <a:gd name="T54" fmla="*/ 345 w 390"/>
                <a:gd name="T55" fmla="*/ 107 h 409"/>
                <a:gd name="T56" fmla="*/ 327 w 390"/>
                <a:gd name="T57" fmla="*/ 133 h 409"/>
                <a:gd name="T58" fmla="*/ 257 w 390"/>
                <a:gd name="T59" fmla="*/ 213 h 409"/>
                <a:gd name="T60" fmla="*/ 195 w 390"/>
                <a:gd name="T61" fmla="*/ 221 h 409"/>
                <a:gd name="T62" fmla="*/ 159 w 390"/>
                <a:gd name="T63" fmla="*/ 221 h 409"/>
                <a:gd name="T64" fmla="*/ 159 w 390"/>
                <a:gd name="T65" fmla="*/ 257 h 409"/>
                <a:gd name="T66" fmla="*/ 212 w 390"/>
                <a:gd name="T67" fmla="*/ 283 h 409"/>
                <a:gd name="T68" fmla="*/ 283 w 390"/>
                <a:gd name="T69" fmla="*/ 248 h 409"/>
                <a:gd name="T70" fmla="*/ 363 w 390"/>
                <a:gd name="T71" fmla="*/ 168 h 409"/>
                <a:gd name="T72" fmla="*/ 389 w 390"/>
                <a:gd name="T73" fmla="*/ 107 h 409"/>
                <a:gd name="T74" fmla="*/ 363 w 390"/>
                <a:gd name="T75" fmla="*/ 36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90" h="409">
                  <a:moveTo>
                    <a:pt x="141" y="319"/>
                  </a:moveTo>
                  <a:lnTo>
                    <a:pt x="141" y="319"/>
                  </a:lnTo>
                  <a:cubicBezTo>
                    <a:pt x="124" y="345"/>
                    <a:pt x="124" y="345"/>
                    <a:pt x="124" y="345"/>
                  </a:cubicBezTo>
                  <a:cubicBezTo>
                    <a:pt x="106" y="364"/>
                    <a:pt x="79" y="364"/>
                    <a:pt x="61" y="345"/>
                  </a:cubicBezTo>
                  <a:cubicBezTo>
                    <a:pt x="53" y="336"/>
                    <a:pt x="44" y="319"/>
                    <a:pt x="44" y="311"/>
                  </a:cubicBezTo>
                  <a:cubicBezTo>
                    <a:pt x="44" y="301"/>
                    <a:pt x="53" y="292"/>
                    <a:pt x="61" y="283"/>
                  </a:cubicBezTo>
                  <a:cubicBezTo>
                    <a:pt x="133" y="204"/>
                    <a:pt x="133" y="204"/>
                    <a:pt x="133" y="204"/>
                  </a:cubicBezTo>
                  <a:cubicBezTo>
                    <a:pt x="150" y="195"/>
                    <a:pt x="177" y="168"/>
                    <a:pt x="195" y="186"/>
                  </a:cubicBezTo>
                  <a:cubicBezTo>
                    <a:pt x="204" y="204"/>
                    <a:pt x="221" y="204"/>
                    <a:pt x="230" y="186"/>
                  </a:cubicBezTo>
                  <a:cubicBezTo>
                    <a:pt x="239" y="177"/>
                    <a:pt x="239" y="168"/>
                    <a:pt x="230" y="160"/>
                  </a:cubicBezTo>
                  <a:cubicBezTo>
                    <a:pt x="195" y="124"/>
                    <a:pt x="141" y="124"/>
                    <a:pt x="97" y="168"/>
                  </a:cubicBezTo>
                  <a:cubicBezTo>
                    <a:pt x="26" y="248"/>
                    <a:pt x="26" y="248"/>
                    <a:pt x="26" y="248"/>
                  </a:cubicBezTo>
                  <a:cubicBezTo>
                    <a:pt x="8" y="266"/>
                    <a:pt x="0" y="283"/>
                    <a:pt x="0" y="311"/>
                  </a:cubicBezTo>
                  <a:cubicBezTo>
                    <a:pt x="0" y="336"/>
                    <a:pt x="8" y="364"/>
                    <a:pt x="26" y="381"/>
                  </a:cubicBezTo>
                  <a:cubicBezTo>
                    <a:pt x="44" y="399"/>
                    <a:pt x="70" y="408"/>
                    <a:pt x="88" y="408"/>
                  </a:cubicBezTo>
                  <a:cubicBezTo>
                    <a:pt x="114" y="408"/>
                    <a:pt x="141" y="399"/>
                    <a:pt x="159" y="381"/>
                  </a:cubicBezTo>
                  <a:cubicBezTo>
                    <a:pt x="177" y="355"/>
                    <a:pt x="177" y="355"/>
                    <a:pt x="177" y="355"/>
                  </a:cubicBezTo>
                  <a:cubicBezTo>
                    <a:pt x="186" y="345"/>
                    <a:pt x="186" y="328"/>
                    <a:pt x="177" y="319"/>
                  </a:cubicBezTo>
                  <a:cubicBezTo>
                    <a:pt x="168" y="311"/>
                    <a:pt x="150" y="311"/>
                    <a:pt x="141" y="319"/>
                  </a:cubicBezTo>
                  <a:close/>
                  <a:moveTo>
                    <a:pt x="363" y="36"/>
                  </a:moveTo>
                  <a:lnTo>
                    <a:pt x="363" y="36"/>
                  </a:lnTo>
                  <a:cubicBezTo>
                    <a:pt x="327" y="0"/>
                    <a:pt x="274" y="0"/>
                    <a:pt x="239" y="36"/>
                  </a:cubicBezTo>
                  <a:cubicBezTo>
                    <a:pt x="212" y="53"/>
                    <a:pt x="212" y="53"/>
                    <a:pt x="212" y="53"/>
                  </a:cubicBezTo>
                  <a:cubicBezTo>
                    <a:pt x="204" y="71"/>
                    <a:pt x="204" y="80"/>
                    <a:pt x="212" y="89"/>
                  </a:cubicBezTo>
                  <a:cubicBezTo>
                    <a:pt x="221" y="98"/>
                    <a:pt x="239" y="98"/>
                    <a:pt x="248" y="89"/>
                  </a:cubicBezTo>
                  <a:cubicBezTo>
                    <a:pt x="274" y="71"/>
                    <a:pt x="274" y="71"/>
                    <a:pt x="274" y="71"/>
                  </a:cubicBezTo>
                  <a:cubicBezTo>
                    <a:pt x="292" y="53"/>
                    <a:pt x="318" y="53"/>
                    <a:pt x="327" y="71"/>
                  </a:cubicBezTo>
                  <a:cubicBezTo>
                    <a:pt x="336" y="80"/>
                    <a:pt x="345" y="89"/>
                    <a:pt x="345" y="107"/>
                  </a:cubicBezTo>
                  <a:cubicBezTo>
                    <a:pt x="345" y="115"/>
                    <a:pt x="336" y="124"/>
                    <a:pt x="327" y="133"/>
                  </a:cubicBezTo>
                  <a:cubicBezTo>
                    <a:pt x="257" y="213"/>
                    <a:pt x="257" y="213"/>
                    <a:pt x="257" y="213"/>
                  </a:cubicBezTo>
                  <a:cubicBezTo>
                    <a:pt x="212" y="248"/>
                    <a:pt x="204" y="230"/>
                    <a:pt x="195" y="221"/>
                  </a:cubicBezTo>
                  <a:cubicBezTo>
                    <a:pt x="186" y="213"/>
                    <a:pt x="168" y="213"/>
                    <a:pt x="159" y="221"/>
                  </a:cubicBezTo>
                  <a:cubicBezTo>
                    <a:pt x="150" y="230"/>
                    <a:pt x="150" y="248"/>
                    <a:pt x="159" y="257"/>
                  </a:cubicBezTo>
                  <a:cubicBezTo>
                    <a:pt x="177" y="275"/>
                    <a:pt x="195" y="283"/>
                    <a:pt x="212" y="283"/>
                  </a:cubicBezTo>
                  <a:cubicBezTo>
                    <a:pt x="239" y="283"/>
                    <a:pt x="265" y="275"/>
                    <a:pt x="283" y="248"/>
                  </a:cubicBezTo>
                  <a:cubicBezTo>
                    <a:pt x="363" y="168"/>
                    <a:pt x="363" y="168"/>
                    <a:pt x="363" y="168"/>
                  </a:cubicBezTo>
                  <a:cubicBezTo>
                    <a:pt x="380" y="151"/>
                    <a:pt x="389" y="124"/>
                    <a:pt x="389" y="107"/>
                  </a:cubicBezTo>
                  <a:cubicBezTo>
                    <a:pt x="389" y="80"/>
                    <a:pt x="380" y="53"/>
                    <a:pt x="363" y="36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3310754" y="1113055"/>
            <a:ext cx="651502" cy="649153"/>
            <a:chOff x="3310754" y="1113055"/>
            <a:chExt cx="651502" cy="649153"/>
          </a:xfrm>
        </p:grpSpPr>
        <p:sp>
          <p:nvSpPr>
            <p:cNvPr id="10" name="Freeform: Shape 9"/>
            <p:cNvSpPr/>
            <p:nvPr/>
          </p:nvSpPr>
          <p:spPr bwMode="auto">
            <a:xfrm>
              <a:off x="3310754" y="1113055"/>
              <a:ext cx="651502" cy="649153"/>
            </a:xfrm>
            <a:custGeom>
              <a:avLst/>
              <a:gdLst>
                <a:gd name="T0" fmla="*/ 23 w 352"/>
                <a:gd name="T1" fmla="*/ 134 h 351"/>
                <a:gd name="T2" fmla="*/ 218 w 352"/>
                <a:gd name="T3" fmla="*/ 23 h 351"/>
                <a:gd name="T4" fmla="*/ 329 w 352"/>
                <a:gd name="T5" fmla="*/ 217 h 351"/>
                <a:gd name="T6" fmla="*/ 135 w 352"/>
                <a:gd name="T7" fmla="*/ 329 h 351"/>
                <a:gd name="T8" fmla="*/ 23 w 352"/>
                <a:gd name="T9" fmla="*/ 134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2" h="351">
                  <a:moveTo>
                    <a:pt x="23" y="134"/>
                  </a:moveTo>
                  <a:cubicBezTo>
                    <a:pt x="46" y="50"/>
                    <a:pt x="133" y="0"/>
                    <a:pt x="218" y="23"/>
                  </a:cubicBezTo>
                  <a:cubicBezTo>
                    <a:pt x="302" y="45"/>
                    <a:pt x="352" y="132"/>
                    <a:pt x="329" y="217"/>
                  </a:cubicBezTo>
                  <a:cubicBezTo>
                    <a:pt x="307" y="301"/>
                    <a:pt x="220" y="351"/>
                    <a:pt x="135" y="329"/>
                  </a:cubicBezTo>
                  <a:cubicBezTo>
                    <a:pt x="50" y="306"/>
                    <a:pt x="0" y="219"/>
                    <a:pt x="23" y="134"/>
                  </a:cubicBezTo>
                  <a:close/>
                </a:path>
              </a:pathLst>
            </a:custGeom>
            <a:solidFill>
              <a:srgbClr val="F9F9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422218" y="1424624"/>
              <a:ext cx="428572" cy="20831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zh-CN" altLang="en-US" sz="1100">
                  <a:solidFill>
                    <a:schemeClr val="accent1">
                      <a:lumMod val="100000"/>
                    </a:schemeClr>
                  </a:solidFill>
                </a:rPr>
                <a:t>关键词</a:t>
              </a:r>
              <a:endParaRPr lang="zh-CN" altLang="en-US" sz="1100">
                <a:solidFill>
                  <a:schemeClr val="accent1">
                    <a:lumMod val="100000"/>
                  </a:schemeClr>
                </a:solidFill>
              </a:endParaRPr>
            </a:p>
          </p:txBody>
        </p:sp>
        <p:sp>
          <p:nvSpPr>
            <p:cNvPr id="31" name="Freeform: Shape 30"/>
            <p:cNvSpPr/>
            <p:nvPr/>
          </p:nvSpPr>
          <p:spPr bwMode="auto">
            <a:xfrm>
              <a:off x="3526015" y="1245608"/>
              <a:ext cx="220978" cy="197509"/>
            </a:xfrm>
            <a:custGeom>
              <a:avLst/>
              <a:gdLst>
                <a:gd name="T0" fmla="*/ 80 w 498"/>
                <a:gd name="T1" fmla="*/ 151 h 445"/>
                <a:gd name="T2" fmla="*/ 80 w 498"/>
                <a:gd name="T3" fmla="*/ 151 h 445"/>
                <a:gd name="T4" fmla="*/ 142 w 498"/>
                <a:gd name="T5" fmla="*/ 169 h 445"/>
                <a:gd name="T6" fmla="*/ 151 w 498"/>
                <a:gd name="T7" fmla="*/ 169 h 445"/>
                <a:gd name="T8" fmla="*/ 195 w 498"/>
                <a:gd name="T9" fmla="*/ 134 h 445"/>
                <a:gd name="T10" fmla="*/ 195 w 498"/>
                <a:gd name="T11" fmla="*/ 125 h 445"/>
                <a:gd name="T12" fmla="*/ 178 w 498"/>
                <a:gd name="T13" fmla="*/ 107 h 445"/>
                <a:gd name="T14" fmla="*/ 275 w 498"/>
                <a:gd name="T15" fmla="*/ 10 h 445"/>
                <a:gd name="T16" fmla="*/ 195 w 498"/>
                <a:gd name="T17" fmla="*/ 0 h 445"/>
                <a:gd name="T18" fmla="*/ 107 w 498"/>
                <a:gd name="T19" fmla="*/ 54 h 445"/>
                <a:gd name="T20" fmla="*/ 72 w 498"/>
                <a:gd name="T21" fmla="*/ 81 h 445"/>
                <a:gd name="T22" fmla="*/ 53 w 498"/>
                <a:gd name="T23" fmla="*/ 116 h 445"/>
                <a:gd name="T24" fmla="*/ 18 w 498"/>
                <a:gd name="T25" fmla="*/ 125 h 445"/>
                <a:gd name="T26" fmla="*/ 0 w 498"/>
                <a:gd name="T27" fmla="*/ 143 h 445"/>
                <a:gd name="T28" fmla="*/ 0 w 498"/>
                <a:gd name="T29" fmla="*/ 151 h 445"/>
                <a:gd name="T30" fmla="*/ 36 w 498"/>
                <a:gd name="T31" fmla="*/ 187 h 445"/>
                <a:gd name="T32" fmla="*/ 53 w 498"/>
                <a:gd name="T33" fmla="*/ 196 h 445"/>
                <a:gd name="T34" fmla="*/ 72 w 498"/>
                <a:gd name="T35" fmla="*/ 178 h 445"/>
                <a:gd name="T36" fmla="*/ 80 w 498"/>
                <a:gd name="T37" fmla="*/ 151 h 445"/>
                <a:gd name="T38" fmla="*/ 222 w 498"/>
                <a:gd name="T39" fmla="*/ 160 h 445"/>
                <a:gd name="T40" fmla="*/ 222 w 498"/>
                <a:gd name="T41" fmla="*/ 160 h 445"/>
                <a:gd name="T42" fmla="*/ 213 w 498"/>
                <a:gd name="T43" fmla="*/ 160 h 445"/>
                <a:gd name="T44" fmla="*/ 178 w 498"/>
                <a:gd name="T45" fmla="*/ 187 h 445"/>
                <a:gd name="T46" fmla="*/ 169 w 498"/>
                <a:gd name="T47" fmla="*/ 204 h 445"/>
                <a:gd name="T48" fmla="*/ 381 w 498"/>
                <a:gd name="T49" fmla="*/ 435 h 445"/>
                <a:gd name="T50" fmla="*/ 399 w 498"/>
                <a:gd name="T51" fmla="*/ 435 h 445"/>
                <a:gd name="T52" fmla="*/ 426 w 498"/>
                <a:gd name="T53" fmla="*/ 417 h 445"/>
                <a:gd name="T54" fmla="*/ 426 w 498"/>
                <a:gd name="T55" fmla="*/ 400 h 445"/>
                <a:gd name="T56" fmla="*/ 222 w 498"/>
                <a:gd name="T57" fmla="*/ 160 h 445"/>
                <a:gd name="T58" fmla="*/ 497 w 498"/>
                <a:gd name="T59" fmla="*/ 63 h 445"/>
                <a:gd name="T60" fmla="*/ 497 w 498"/>
                <a:gd name="T61" fmla="*/ 63 h 445"/>
                <a:gd name="T62" fmla="*/ 479 w 498"/>
                <a:gd name="T63" fmla="*/ 54 h 445"/>
                <a:gd name="T64" fmla="*/ 461 w 498"/>
                <a:gd name="T65" fmla="*/ 89 h 445"/>
                <a:gd name="T66" fmla="*/ 408 w 498"/>
                <a:gd name="T67" fmla="*/ 107 h 445"/>
                <a:gd name="T68" fmla="*/ 399 w 498"/>
                <a:gd name="T69" fmla="*/ 63 h 445"/>
                <a:gd name="T70" fmla="*/ 417 w 498"/>
                <a:gd name="T71" fmla="*/ 19 h 445"/>
                <a:gd name="T72" fmla="*/ 408 w 498"/>
                <a:gd name="T73" fmla="*/ 10 h 445"/>
                <a:gd name="T74" fmla="*/ 337 w 498"/>
                <a:gd name="T75" fmla="*/ 72 h 445"/>
                <a:gd name="T76" fmla="*/ 319 w 498"/>
                <a:gd name="T77" fmla="*/ 151 h 445"/>
                <a:gd name="T78" fmla="*/ 284 w 498"/>
                <a:gd name="T79" fmla="*/ 187 h 445"/>
                <a:gd name="T80" fmla="*/ 319 w 498"/>
                <a:gd name="T81" fmla="*/ 231 h 445"/>
                <a:gd name="T82" fmla="*/ 364 w 498"/>
                <a:gd name="T83" fmla="*/ 187 h 445"/>
                <a:gd name="T84" fmla="*/ 408 w 498"/>
                <a:gd name="T85" fmla="*/ 178 h 445"/>
                <a:gd name="T86" fmla="*/ 488 w 498"/>
                <a:gd name="T87" fmla="*/ 143 h 445"/>
                <a:gd name="T88" fmla="*/ 497 w 498"/>
                <a:gd name="T89" fmla="*/ 63 h 445"/>
                <a:gd name="T90" fmla="*/ 72 w 498"/>
                <a:gd name="T91" fmla="*/ 400 h 445"/>
                <a:gd name="T92" fmla="*/ 72 w 498"/>
                <a:gd name="T93" fmla="*/ 400 h 445"/>
                <a:gd name="T94" fmla="*/ 72 w 498"/>
                <a:gd name="T95" fmla="*/ 417 h 445"/>
                <a:gd name="T96" fmla="*/ 89 w 498"/>
                <a:gd name="T97" fmla="*/ 444 h 445"/>
                <a:gd name="T98" fmla="*/ 107 w 498"/>
                <a:gd name="T99" fmla="*/ 435 h 445"/>
                <a:gd name="T100" fmla="*/ 231 w 498"/>
                <a:gd name="T101" fmla="*/ 320 h 445"/>
                <a:gd name="T102" fmla="*/ 195 w 498"/>
                <a:gd name="T103" fmla="*/ 275 h 445"/>
                <a:gd name="T104" fmla="*/ 72 w 498"/>
                <a:gd name="T105" fmla="*/ 40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98" h="445">
                  <a:moveTo>
                    <a:pt x="80" y="151"/>
                  </a:moveTo>
                  <a:lnTo>
                    <a:pt x="80" y="151"/>
                  </a:lnTo>
                  <a:cubicBezTo>
                    <a:pt x="97" y="134"/>
                    <a:pt x="116" y="143"/>
                    <a:pt x="142" y="169"/>
                  </a:cubicBezTo>
                  <a:cubicBezTo>
                    <a:pt x="151" y="178"/>
                    <a:pt x="151" y="169"/>
                    <a:pt x="151" y="169"/>
                  </a:cubicBezTo>
                  <a:cubicBezTo>
                    <a:pt x="160" y="169"/>
                    <a:pt x="186" y="134"/>
                    <a:pt x="195" y="134"/>
                  </a:cubicBezTo>
                  <a:cubicBezTo>
                    <a:pt x="195" y="134"/>
                    <a:pt x="195" y="134"/>
                    <a:pt x="195" y="125"/>
                  </a:cubicBezTo>
                  <a:cubicBezTo>
                    <a:pt x="186" y="125"/>
                    <a:pt x="178" y="116"/>
                    <a:pt x="178" y="107"/>
                  </a:cubicBezTo>
                  <a:cubicBezTo>
                    <a:pt x="133" y="45"/>
                    <a:pt x="301" y="10"/>
                    <a:pt x="275" y="10"/>
                  </a:cubicBezTo>
                  <a:cubicBezTo>
                    <a:pt x="257" y="0"/>
                    <a:pt x="204" y="0"/>
                    <a:pt x="195" y="0"/>
                  </a:cubicBezTo>
                  <a:cubicBezTo>
                    <a:pt x="169" y="10"/>
                    <a:pt x="125" y="36"/>
                    <a:pt x="107" y="54"/>
                  </a:cubicBezTo>
                  <a:cubicBezTo>
                    <a:pt x="80" y="72"/>
                    <a:pt x="72" y="81"/>
                    <a:pt x="72" y="81"/>
                  </a:cubicBezTo>
                  <a:cubicBezTo>
                    <a:pt x="62" y="89"/>
                    <a:pt x="72" y="107"/>
                    <a:pt x="53" y="116"/>
                  </a:cubicBezTo>
                  <a:cubicBezTo>
                    <a:pt x="36" y="125"/>
                    <a:pt x="27" y="116"/>
                    <a:pt x="18" y="125"/>
                  </a:cubicBezTo>
                  <a:cubicBezTo>
                    <a:pt x="18" y="134"/>
                    <a:pt x="9" y="134"/>
                    <a:pt x="0" y="143"/>
                  </a:cubicBezTo>
                  <a:lnTo>
                    <a:pt x="0" y="151"/>
                  </a:lnTo>
                  <a:lnTo>
                    <a:pt x="36" y="187"/>
                  </a:lnTo>
                  <a:cubicBezTo>
                    <a:pt x="36" y="196"/>
                    <a:pt x="44" y="196"/>
                    <a:pt x="53" y="196"/>
                  </a:cubicBezTo>
                  <a:cubicBezTo>
                    <a:pt x="53" y="187"/>
                    <a:pt x="62" y="178"/>
                    <a:pt x="72" y="178"/>
                  </a:cubicBezTo>
                  <a:cubicBezTo>
                    <a:pt x="72" y="178"/>
                    <a:pt x="72" y="151"/>
                    <a:pt x="80" y="151"/>
                  </a:cubicBezTo>
                  <a:close/>
                  <a:moveTo>
                    <a:pt x="222" y="160"/>
                  </a:moveTo>
                  <a:lnTo>
                    <a:pt x="222" y="160"/>
                  </a:lnTo>
                  <a:cubicBezTo>
                    <a:pt x="213" y="160"/>
                    <a:pt x="213" y="160"/>
                    <a:pt x="213" y="160"/>
                  </a:cubicBezTo>
                  <a:cubicBezTo>
                    <a:pt x="178" y="187"/>
                    <a:pt x="178" y="187"/>
                    <a:pt x="178" y="187"/>
                  </a:cubicBezTo>
                  <a:cubicBezTo>
                    <a:pt x="169" y="196"/>
                    <a:pt x="169" y="196"/>
                    <a:pt x="169" y="204"/>
                  </a:cubicBezTo>
                  <a:cubicBezTo>
                    <a:pt x="381" y="435"/>
                    <a:pt x="381" y="435"/>
                    <a:pt x="381" y="435"/>
                  </a:cubicBezTo>
                  <a:cubicBezTo>
                    <a:pt x="381" y="444"/>
                    <a:pt x="391" y="444"/>
                    <a:pt x="399" y="435"/>
                  </a:cubicBezTo>
                  <a:cubicBezTo>
                    <a:pt x="426" y="417"/>
                    <a:pt x="426" y="417"/>
                    <a:pt x="426" y="417"/>
                  </a:cubicBezTo>
                  <a:cubicBezTo>
                    <a:pt x="426" y="408"/>
                    <a:pt x="426" y="400"/>
                    <a:pt x="426" y="400"/>
                  </a:cubicBezTo>
                  <a:lnTo>
                    <a:pt x="222" y="160"/>
                  </a:lnTo>
                  <a:close/>
                  <a:moveTo>
                    <a:pt x="497" y="63"/>
                  </a:moveTo>
                  <a:lnTo>
                    <a:pt x="497" y="63"/>
                  </a:lnTo>
                  <a:cubicBezTo>
                    <a:pt x="488" y="45"/>
                    <a:pt x="488" y="54"/>
                    <a:pt x="479" y="54"/>
                  </a:cubicBezTo>
                  <a:cubicBezTo>
                    <a:pt x="479" y="63"/>
                    <a:pt x="461" y="81"/>
                    <a:pt x="461" y="89"/>
                  </a:cubicBezTo>
                  <a:cubicBezTo>
                    <a:pt x="452" y="107"/>
                    <a:pt x="435" y="125"/>
                    <a:pt x="408" y="107"/>
                  </a:cubicBezTo>
                  <a:cubicBezTo>
                    <a:pt x="381" y="81"/>
                    <a:pt x="391" y="72"/>
                    <a:pt x="399" y="63"/>
                  </a:cubicBezTo>
                  <a:cubicBezTo>
                    <a:pt x="399" y="54"/>
                    <a:pt x="417" y="28"/>
                    <a:pt x="417" y="19"/>
                  </a:cubicBezTo>
                  <a:cubicBezTo>
                    <a:pt x="426" y="19"/>
                    <a:pt x="417" y="10"/>
                    <a:pt x="408" y="10"/>
                  </a:cubicBezTo>
                  <a:cubicBezTo>
                    <a:pt x="399" y="19"/>
                    <a:pt x="346" y="36"/>
                    <a:pt x="337" y="72"/>
                  </a:cubicBezTo>
                  <a:cubicBezTo>
                    <a:pt x="328" y="98"/>
                    <a:pt x="346" y="125"/>
                    <a:pt x="319" y="151"/>
                  </a:cubicBezTo>
                  <a:cubicBezTo>
                    <a:pt x="284" y="187"/>
                    <a:pt x="284" y="187"/>
                    <a:pt x="284" y="187"/>
                  </a:cubicBezTo>
                  <a:cubicBezTo>
                    <a:pt x="319" y="231"/>
                    <a:pt x="319" y="231"/>
                    <a:pt x="319" y="231"/>
                  </a:cubicBezTo>
                  <a:cubicBezTo>
                    <a:pt x="364" y="187"/>
                    <a:pt x="364" y="187"/>
                    <a:pt x="364" y="187"/>
                  </a:cubicBezTo>
                  <a:cubicBezTo>
                    <a:pt x="372" y="178"/>
                    <a:pt x="391" y="169"/>
                    <a:pt x="408" y="178"/>
                  </a:cubicBezTo>
                  <a:cubicBezTo>
                    <a:pt x="452" y="187"/>
                    <a:pt x="470" y="169"/>
                    <a:pt x="488" y="143"/>
                  </a:cubicBezTo>
                  <a:cubicBezTo>
                    <a:pt x="497" y="116"/>
                    <a:pt x="497" y="72"/>
                    <a:pt x="497" y="63"/>
                  </a:cubicBezTo>
                  <a:close/>
                  <a:moveTo>
                    <a:pt x="72" y="400"/>
                  </a:moveTo>
                  <a:lnTo>
                    <a:pt x="72" y="400"/>
                  </a:lnTo>
                  <a:cubicBezTo>
                    <a:pt x="62" y="408"/>
                    <a:pt x="62" y="417"/>
                    <a:pt x="72" y="417"/>
                  </a:cubicBezTo>
                  <a:cubicBezTo>
                    <a:pt x="89" y="444"/>
                    <a:pt x="89" y="444"/>
                    <a:pt x="89" y="444"/>
                  </a:cubicBezTo>
                  <a:cubicBezTo>
                    <a:pt x="97" y="444"/>
                    <a:pt x="107" y="444"/>
                    <a:pt x="107" y="435"/>
                  </a:cubicBezTo>
                  <a:cubicBezTo>
                    <a:pt x="231" y="320"/>
                    <a:pt x="231" y="320"/>
                    <a:pt x="231" y="320"/>
                  </a:cubicBezTo>
                  <a:cubicBezTo>
                    <a:pt x="195" y="275"/>
                    <a:pt x="195" y="275"/>
                    <a:pt x="195" y="275"/>
                  </a:cubicBezTo>
                  <a:lnTo>
                    <a:pt x="72" y="40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3013193" y="2642362"/>
            <a:ext cx="584159" cy="584942"/>
            <a:chOff x="3013193" y="2642362"/>
            <a:chExt cx="584159" cy="584942"/>
          </a:xfrm>
        </p:grpSpPr>
        <p:sp>
          <p:nvSpPr>
            <p:cNvPr id="13" name="Freeform: Shape 12"/>
            <p:cNvSpPr/>
            <p:nvPr/>
          </p:nvSpPr>
          <p:spPr bwMode="auto">
            <a:xfrm>
              <a:off x="3013193" y="2642362"/>
              <a:ext cx="584159" cy="584942"/>
            </a:xfrm>
            <a:custGeom>
              <a:avLst/>
              <a:gdLst>
                <a:gd name="T0" fmla="*/ 20 w 316"/>
                <a:gd name="T1" fmla="*/ 121 h 316"/>
                <a:gd name="T2" fmla="*/ 195 w 316"/>
                <a:gd name="T3" fmla="*/ 20 h 316"/>
                <a:gd name="T4" fmla="*/ 296 w 316"/>
                <a:gd name="T5" fmla="*/ 195 h 316"/>
                <a:gd name="T6" fmla="*/ 121 w 316"/>
                <a:gd name="T7" fmla="*/ 296 h 316"/>
                <a:gd name="T8" fmla="*/ 20 w 316"/>
                <a:gd name="T9" fmla="*/ 121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6" h="316">
                  <a:moveTo>
                    <a:pt x="20" y="121"/>
                  </a:moveTo>
                  <a:cubicBezTo>
                    <a:pt x="41" y="45"/>
                    <a:pt x="119" y="0"/>
                    <a:pt x="195" y="20"/>
                  </a:cubicBezTo>
                  <a:cubicBezTo>
                    <a:pt x="271" y="41"/>
                    <a:pt x="316" y="119"/>
                    <a:pt x="296" y="195"/>
                  </a:cubicBezTo>
                  <a:cubicBezTo>
                    <a:pt x="275" y="271"/>
                    <a:pt x="197" y="316"/>
                    <a:pt x="121" y="296"/>
                  </a:cubicBezTo>
                  <a:cubicBezTo>
                    <a:pt x="45" y="275"/>
                    <a:pt x="0" y="197"/>
                    <a:pt x="20" y="121"/>
                  </a:cubicBezTo>
                  <a:close/>
                </a:path>
              </a:pathLst>
            </a:custGeom>
            <a:solidFill>
              <a:srgbClr val="F9F9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093221" y="2930097"/>
              <a:ext cx="428572" cy="20831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zh-CN" altLang="en-US" sz="1100">
                  <a:solidFill>
                    <a:schemeClr val="accent3">
                      <a:lumMod val="100000"/>
                    </a:schemeClr>
                  </a:solidFill>
                </a:rPr>
                <a:t>关键词</a:t>
              </a:r>
              <a:endParaRPr lang="zh-CN" altLang="en-US" sz="1100">
                <a:solidFill>
                  <a:schemeClr val="accent3">
                    <a:lumMod val="100000"/>
                  </a:schemeClr>
                </a:solidFill>
              </a:endParaRPr>
            </a:p>
          </p:txBody>
        </p:sp>
        <p:sp>
          <p:nvSpPr>
            <p:cNvPr id="32" name="Freeform: Shape 31"/>
            <p:cNvSpPr/>
            <p:nvPr/>
          </p:nvSpPr>
          <p:spPr bwMode="auto">
            <a:xfrm>
              <a:off x="3210433" y="2760070"/>
              <a:ext cx="197511" cy="205331"/>
            </a:xfrm>
            <a:custGeom>
              <a:avLst/>
              <a:gdLst>
                <a:gd name="T0" fmla="*/ 400 w 445"/>
                <a:gd name="T1" fmla="*/ 159 h 462"/>
                <a:gd name="T2" fmla="*/ 400 w 445"/>
                <a:gd name="T3" fmla="*/ 159 h 462"/>
                <a:gd name="T4" fmla="*/ 266 w 445"/>
                <a:gd name="T5" fmla="*/ 8 h 462"/>
                <a:gd name="T6" fmla="*/ 36 w 445"/>
                <a:gd name="T7" fmla="*/ 248 h 462"/>
                <a:gd name="T8" fmla="*/ 9 w 445"/>
                <a:gd name="T9" fmla="*/ 319 h 462"/>
                <a:gd name="T10" fmla="*/ 81 w 445"/>
                <a:gd name="T11" fmla="*/ 355 h 462"/>
                <a:gd name="T12" fmla="*/ 98 w 445"/>
                <a:gd name="T13" fmla="*/ 346 h 462"/>
                <a:gd name="T14" fmla="*/ 134 w 445"/>
                <a:gd name="T15" fmla="*/ 372 h 462"/>
                <a:gd name="T16" fmla="*/ 160 w 445"/>
                <a:gd name="T17" fmla="*/ 434 h 462"/>
                <a:gd name="T18" fmla="*/ 187 w 445"/>
                <a:gd name="T19" fmla="*/ 452 h 462"/>
                <a:gd name="T20" fmla="*/ 240 w 445"/>
                <a:gd name="T21" fmla="*/ 434 h 462"/>
                <a:gd name="T22" fmla="*/ 249 w 445"/>
                <a:gd name="T23" fmla="*/ 416 h 462"/>
                <a:gd name="T24" fmla="*/ 231 w 445"/>
                <a:gd name="T25" fmla="*/ 390 h 462"/>
                <a:gd name="T26" fmla="*/ 204 w 445"/>
                <a:gd name="T27" fmla="*/ 337 h 462"/>
                <a:gd name="T28" fmla="*/ 231 w 445"/>
                <a:gd name="T29" fmla="*/ 310 h 462"/>
                <a:gd name="T30" fmla="*/ 417 w 445"/>
                <a:gd name="T31" fmla="*/ 355 h 462"/>
                <a:gd name="T32" fmla="*/ 400 w 445"/>
                <a:gd name="T33" fmla="*/ 159 h 462"/>
                <a:gd name="T34" fmla="*/ 390 w 445"/>
                <a:gd name="T35" fmla="*/ 310 h 462"/>
                <a:gd name="T36" fmla="*/ 390 w 445"/>
                <a:gd name="T37" fmla="*/ 310 h 462"/>
                <a:gd name="T38" fmla="*/ 302 w 445"/>
                <a:gd name="T39" fmla="*/ 204 h 462"/>
                <a:gd name="T40" fmla="*/ 284 w 445"/>
                <a:gd name="T41" fmla="*/ 62 h 462"/>
                <a:gd name="T42" fmla="*/ 364 w 445"/>
                <a:gd name="T43" fmla="*/ 177 h 462"/>
                <a:gd name="T44" fmla="*/ 390 w 445"/>
                <a:gd name="T45" fmla="*/ 310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45" h="462">
                  <a:moveTo>
                    <a:pt x="400" y="159"/>
                  </a:moveTo>
                  <a:lnTo>
                    <a:pt x="400" y="159"/>
                  </a:lnTo>
                  <a:cubicBezTo>
                    <a:pt x="364" y="71"/>
                    <a:pt x="302" y="0"/>
                    <a:pt x="266" y="8"/>
                  </a:cubicBezTo>
                  <a:cubicBezTo>
                    <a:pt x="213" y="36"/>
                    <a:pt x="302" y="142"/>
                    <a:pt x="36" y="248"/>
                  </a:cubicBezTo>
                  <a:cubicBezTo>
                    <a:pt x="9" y="257"/>
                    <a:pt x="0" y="292"/>
                    <a:pt x="9" y="319"/>
                  </a:cubicBezTo>
                  <a:cubicBezTo>
                    <a:pt x="18" y="337"/>
                    <a:pt x="53" y="363"/>
                    <a:pt x="81" y="355"/>
                  </a:cubicBezTo>
                  <a:lnTo>
                    <a:pt x="98" y="346"/>
                  </a:lnTo>
                  <a:cubicBezTo>
                    <a:pt x="116" y="372"/>
                    <a:pt x="134" y="355"/>
                    <a:pt x="134" y="372"/>
                  </a:cubicBezTo>
                  <a:cubicBezTo>
                    <a:pt x="143" y="390"/>
                    <a:pt x="160" y="425"/>
                    <a:pt x="160" y="434"/>
                  </a:cubicBezTo>
                  <a:cubicBezTo>
                    <a:pt x="169" y="443"/>
                    <a:pt x="178" y="461"/>
                    <a:pt x="187" y="452"/>
                  </a:cubicBezTo>
                  <a:cubicBezTo>
                    <a:pt x="196" y="452"/>
                    <a:pt x="231" y="443"/>
                    <a:pt x="240" y="434"/>
                  </a:cubicBezTo>
                  <a:cubicBezTo>
                    <a:pt x="257" y="434"/>
                    <a:pt x="257" y="425"/>
                    <a:pt x="249" y="416"/>
                  </a:cubicBezTo>
                  <a:cubicBezTo>
                    <a:pt x="249" y="408"/>
                    <a:pt x="231" y="399"/>
                    <a:pt x="231" y="390"/>
                  </a:cubicBezTo>
                  <a:cubicBezTo>
                    <a:pt x="222" y="381"/>
                    <a:pt x="213" y="346"/>
                    <a:pt x="204" y="337"/>
                  </a:cubicBezTo>
                  <a:cubicBezTo>
                    <a:pt x="196" y="328"/>
                    <a:pt x="213" y="310"/>
                    <a:pt x="231" y="310"/>
                  </a:cubicBezTo>
                  <a:cubicBezTo>
                    <a:pt x="355" y="302"/>
                    <a:pt x="373" y="372"/>
                    <a:pt x="417" y="355"/>
                  </a:cubicBezTo>
                  <a:cubicBezTo>
                    <a:pt x="444" y="346"/>
                    <a:pt x="444" y="248"/>
                    <a:pt x="400" y="159"/>
                  </a:cubicBezTo>
                  <a:close/>
                  <a:moveTo>
                    <a:pt x="390" y="310"/>
                  </a:moveTo>
                  <a:lnTo>
                    <a:pt x="390" y="310"/>
                  </a:lnTo>
                  <a:cubicBezTo>
                    <a:pt x="381" y="310"/>
                    <a:pt x="328" y="275"/>
                    <a:pt x="302" y="204"/>
                  </a:cubicBezTo>
                  <a:cubicBezTo>
                    <a:pt x="275" y="133"/>
                    <a:pt x="275" y="62"/>
                    <a:pt x="284" y="62"/>
                  </a:cubicBezTo>
                  <a:cubicBezTo>
                    <a:pt x="293" y="62"/>
                    <a:pt x="337" y="106"/>
                    <a:pt x="364" y="177"/>
                  </a:cubicBezTo>
                  <a:cubicBezTo>
                    <a:pt x="400" y="248"/>
                    <a:pt x="390" y="302"/>
                    <a:pt x="390" y="31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5126511" y="3659551"/>
            <a:ext cx="584942" cy="586509"/>
            <a:chOff x="5126511" y="3659551"/>
            <a:chExt cx="584942" cy="586509"/>
          </a:xfrm>
        </p:grpSpPr>
        <p:sp>
          <p:nvSpPr>
            <p:cNvPr id="19" name="Freeform: Shape 18"/>
            <p:cNvSpPr/>
            <p:nvPr/>
          </p:nvSpPr>
          <p:spPr bwMode="auto">
            <a:xfrm>
              <a:off x="5126511" y="3659551"/>
              <a:ext cx="584942" cy="586509"/>
            </a:xfrm>
            <a:custGeom>
              <a:avLst/>
              <a:gdLst>
                <a:gd name="T0" fmla="*/ 20 w 316"/>
                <a:gd name="T1" fmla="*/ 121 h 317"/>
                <a:gd name="T2" fmla="*/ 195 w 316"/>
                <a:gd name="T3" fmla="*/ 21 h 317"/>
                <a:gd name="T4" fmla="*/ 296 w 316"/>
                <a:gd name="T5" fmla="*/ 196 h 317"/>
                <a:gd name="T6" fmla="*/ 121 w 316"/>
                <a:gd name="T7" fmla="*/ 296 h 317"/>
                <a:gd name="T8" fmla="*/ 20 w 316"/>
                <a:gd name="T9" fmla="*/ 121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6" h="317">
                  <a:moveTo>
                    <a:pt x="20" y="121"/>
                  </a:moveTo>
                  <a:cubicBezTo>
                    <a:pt x="41" y="45"/>
                    <a:pt x="119" y="0"/>
                    <a:pt x="195" y="21"/>
                  </a:cubicBezTo>
                  <a:cubicBezTo>
                    <a:pt x="271" y="41"/>
                    <a:pt x="316" y="120"/>
                    <a:pt x="296" y="196"/>
                  </a:cubicBezTo>
                  <a:cubicBezTo>
                    <a:pt x="275" y="272"/>
                    <a:pt x="197" y="317"/>
                    <a:pt x="121" y="296"/>
                  </a:cubicBezTo>
                  <a:cubicBezTo>
                    <a:pt x="45" y="276"/>
                    <a:pt x="0" y="197"/>
                    <a:pt x="20" y="121"/>
                  </a:cubicBezTo>
                  <a:close/>
                </a:path>
              </a:pathLst>
            </a:custGeom>
            <a:solidFill>
              <a:srgbClr val="F9F9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5204696" y="3925338"/>
              <a:ext cx="428572" cy="208318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zh-CN" altLang="en-US" sz="1100">
                  <a:solidFill>
                    <a:schemeClr val="accent5">
                      <a:lumMod val="100000"/>
                    </a:schemeClr>
                  </a:solidFill>
                </a:rPr>
                <a:t>关键词</a:t>
              </a:r>
              <a:endParaRPr lang="zh-CN" altLang="en-US" sz="1100">
                <a:solidFill>
                  <a:schemeClr val="accent5">
                    <a:lumMod val="100000"/>
                  </a:schemeClr>
                </a:solidFill>
              </a:endParaRPr>
            </a:p>
          </p:txBody>
        </p:sp>
        <p:sp>
          <p:nvSpPr>
            <p:cNvPr id="33" name="Freeform: Shape 32"/>
            <p:cNvSpPr/>
            <p:nvPr/>
          </p:nvSpPr>
          <p:spPr bwMode="auto">
            <a:xfrm>
              <a:off x="5333280" y="3778298"/>
              <a:ext cx="182890" cy="1829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45" y="434"/>
                  </a:moveTo>
                  <a:cubicBezTo>
                    <a:pt x="19000" y="276"/>
                    <a:pt x="19186" y="194"/>
                    <a:pt x="19399" y="194"/>
                  </a:cubicBezTo>
                  <a:cubicBezTo>
                    <a:pt x="19670" y="194"/>
                    <a:pt x="19900" y="332"/>
                    <a:pt x="20087" y="602"/>
                  </a:cubicBezTo>
                  <a:cubicBezTo>
                    <a:pt x="20165" y="716"/>
                    <a:pt x="20282" y="872"/>
                    <a:pt x="20432" y="1072"/>
                  </a:cubicBezTo>
                  <a:cubicBezTo>
                    <a:pt x="20586" y="1274"/>
                    <a:pt x="20733" y="1483"/>
                    <a:pt x="20880" y="1692"/>
                  </a:cubicBezTo>
                  <a:cubicBezTo>
                    <a:pt x="21024" y="1903"/>
                    <a:pt x="21147" y="2127"/>
                    <a:pt x="21252" y="2359"/>
                  </a:cubicBezTo>
                  <a:cubicBezTo>
                    <a:pt x="21357" y="2597"/>
                    <a:pt x="21411" y="2796"/>
                    <a:pt x="21411" y="2967"/>
                  </a:cubicBezTo>
                  <a:cubicBezTo>
                    <a:pt x="21411" y="3334"/>
                    <a:pt x="21298" y="3616"/>
                    <a:pt x="21071" y="3825"/>
                  </a:cubicBezTo>
                  <a:lnTo>
                    <a:pt x="2568" y="21376"/>
                  </a:lnTo>
                  <a:cubicBezTo>
                    <a:pt x="2408" y="21526"/>
                    <a:pt x="2227" y="21599"/>
                    <a:pt x="2017" y="21599"/>
                  </a:cubicBezTo>
                  <a:cubicBezTo>
                    <a:pt x="1725" y="21599"/>
                    <a:pt x="1495" y="21464"/>
                    <a:pt x="1324" y="21194"/>
                  </a:cubicBezTo>
                  <a:cubicBezTo>
                    <a:pt x="1248" y="21082"/>
                    <a:pt x="1128" y="20924"/>
                    <a:pt x="971" y="20724"/>
                  </a:cubicBezTo>
                  <a:cubicBezTo>
                    <a:pt x="817" y="20521"/>
                    <a:pt x="668" y="20316"/>
                    <a:pt x="528" y="20104"/>
                  </a:cubicBezTo>
                  <a:cubicBezTo>
                    <a:pt x="386" y="19893"/>
                    <a:pt x="261" y="19672"/>
                    <a:pt x="156" y="19443"/>
                  </a:cubicBezTo>
                  <a:cubicBezTo>
                    <a:pt x="51" y="19214"/>
                    <a:pt x="0" y="19008"/>
                    <a:pt x="0" y="18832"/>
                  </a:cubicBezTo>
                  <a:cubicBezTo>
                    <a:pt x="0" y="18465"/>
                    <a:pt x="115" y="18177"/>
                    <a:pt x="337" y="17971"/>
                  </a:cubicBezTo>
                  <a:lnTo>
                    <a:pt x="18845" y="434"/>
                  </a:lnTo>
                  <a:close/>
                  <a:moveTo>
                    <a:pt x="4372" y="9154"/>
                  </a:moveTo>
                  <a:lnTo>
                    <a:pt x="2998" y="8634"/>
                  </a:lnTo>
                  <a:lnTo>
                    <a:pt x="4372" y="8126"/>
                  </a:lnTo>
                  <a:lnTo>
                    <a:pt x="4805" y="6484"/>
                  </a:lnTo>
                  <a:lnTo>
                    <a:pt x="5204" y="8126"/>
                  </a:lnTo>
                  <a:lnTo>
                    <a:pt x="6597" y="8634"/>
                  </a:lnTo>
                  <a:lnTo>
                    <a:pt x="5204" y="9154"/>
                  </a:lnTo>
                  <a:lnTo>
                    <a:pt x="4805" y="10800"/>
                  </a:lnTo>
                  <a:lnTo>
                    <a:pt x="4372" y="9154"/>
                  </a:lnTo>
                  <a:close/>
                  <a:moveTo>
                    <a:pt x="7126" y="5329"/>
                  </a:moveTo>
                  <a:lnTo>
                    <a:pt x="4372" y="4316"/>
                  </a:lnTo>
                  <a:lnTo>
                    <a:pt x="7126" y="3317"/>
                  </a:lnTo>
                  <a:lnTo>
                    <a:pt x="7971" y="0"/>
                  </a:lnTo>
                  <a:lnTo>
                    <a:pt x="8810" y="3317"/>
                  </a:lnTo>
                  <a:lnTo>
                    <a:pt x="11565" y="4316"/>
                  </a:lnTo>
                  <a:lnTo>
                    <a:pt x="8810" y="5329"/>
                  </a:lnTo>
                  <a:lnTo>
                    <a:pt x="7971" y="8634"/>
                  </a:lnTo>
                  <a:lnTo>
                    <a:pt x="7126" y="5329"/>
                  </a:lnTo>
                  <a:close/>
                  <a:moveTo>
                    <a:pt x="12412" y="2670"/>
                  </a:moveTo>
                  <a:lnTo>
                    <a:pt x="11041" y="2162"/>
                  </a:lnTo>
                  <a:lnTo>
                    <a:pt x="12412" y="1642"/>
                  </a:lnTo>
                  <a:lnTo>
                    <a:pt x="12845" y="0"/>
                  </a:lnTo>
                  <a:lnTo>
                    <a:pt x="13278" y="1642"/>
                  </a:lnTo>
                  <a:lnTo>
                    <a:pt x="14637" y="2162"/>
                  </a:lnTo>
                  <a:lnTo>
                    <a:pt x="13278" y="2670"/>
                  </a:lnTo>
                  <a:lnTo>
                    <a:pt x="12845" y="4316"/>
                  </a:lnTo>
                  <a:lnTo>
                    <a:pt x="12412" y="2670"/>
                  </a:lnTo>
                  <a:close/>
                  <a:moveTo>
                    <a:pt x="20498" y="2993"/>
                  </a:moveTo>
                  <a:lnTo>
                    <a:pt x="19399" y="1289"/>
                  </a:lnTo>
                  <a:lnTo>
                    <a:pt x="15070" y="5385"/>
                  </a:lnTo>
                  <a:lnTo>
                    <a:pt x="16172" y="7086"/>
                  </a:lnTo>
                  <a:lnTo>
                    <a:pt x="20498" y="2993"/>
                  </a:lnTo>
                  <a:close/>
                  <a:moveTo>
                    <a:pt x="21599" y="9154"/>
                  </a:moveTo>
                  <a:lnTo>
                    <a:pt x="20229" y="9674"/>
                  </a:lnTo>
                  <a:lnTo>
                    <a:pt x="19807" y="11320"/>
                  </a:lnTo>
                  <a:lnTo>
                    <a:pt x="19374" y="9674"/>
                  </a:lnTo>
                  <a:lnTo>
                    <a:pt x="18001" y="9154"/>
                  </a:lnTo>
                  <a:lnTo>
                    <a:pt x="19374" y="8661"/>
                  </a:lnTo>
                  <a:lnTo>
                    <a:pt x="19807" y="7004"/>
                  </a:lnTo>
                  <a:lnTo>
                    <a:pt x="20229" y="8661"/>
                  </a:lnTo>
                  <a:lnTo>
                    <a:pt x="21599" y="9154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34" name="Group 3"/>
          <p:cNvGrpSpPr/>
          <p:nvPr/>
        </p:nvGrpSpPr>
        <p:grpSpPr>
          <a:xfrm>
            <a:off x="1221973" y="1257162"/>
            <a:ext cx="1876068" cy="571006"/>
            <a:chOff x="711385" y="1157421"/>
            <a:chExt cx="2950013" cy="897874"/>
          </a:xfrm>
        </p:grpSpPr>
        <p:sp>
          <p:nvSpPr>
            <p:cNvPr id="47" name="TextBox 42"/>
            <p:cNvSpPr txBox="1"/>
            <p:nvPr/>
          </p:nvSpPr>
          <p:spPr>
            <a:xfrm>
              <a:off x="711385" y="1157421"/>
              <a:ext cx="2950013" cy="362343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r"/>
              <a:r>
                <a:rPr lang="zh-CN" altLang="en-US" sz="1600" b="1">
                  <a:solidFill>
                    <a:schemeClr val="accent1"/>
                  </a:solidFill>
                </a:rPr>
                <a:t>标题文本预设</a:t>
              </a:r>
              <a:endParaRPr lang="zh-CN" altLang="en-US" sz="1600" b="1">
                <a:solidFill>
                  <a:schemeClr val="accent1"/>
                </a:solidFill>
              </a:endParaRPr>
            </a:p>
          </p:txBody>
        </p:sp>
        <p:sp>
          <p:nvSpPr>
            <p:cNvPr id="48" name="Rectangle 44"/>
            <p:cNvSpPr/>
            <p:nvPr/>
          </p:nvSpPr>
          <p:spPr>
            <a:xfrm>
              <a:off x="711385" y="1519764"/>
              <a:ext cx="2950013" cy="535531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  <a:endParaRPr lang="zh-CN" altLang="en-US" sz="120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35" name="Group 45"/>
          <p:cNvGrpSpPr/>
          <p:nvPr/>
        </p:nvGrpSpPr>
        <p:grpSpPr>
          <a:xfrm>
            <a:off x="923071" y="2660369"/>
            <a:ext cx="1876068" cy="571006"/>
            <a:chOff x="711385" y="1157421"/>
            <a:chExt cx="2950013" cy="897874"/>
          </a:xfrm>
        </p:grpSpPr>
        <p:sp>
          <p:nvSpPr>
            <p:cNvPr id="45" name="TextBox 46"/>
            <p:cNvSpPr txBox="1"/>
            <p:nvPr/>
          </p:nvSpPr>
          <p:spPr>
            <a:xfrm>
              <a:off x="711385" y="1157421"/>
              <a:ext cx="2950013" cy="362343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r"/>
              <a:r>
                <a:rPr lang="zh-CN" altLang="en-US" sz="1600" b="1">
                  <a:solidFill>
                    <a:schemeClr val="accent3">
                      <a:lumMod val="100000"/>
                    </a:schemeClr>
                  </a:solidFill>
                </a:rPr>
                <a:t>标题文本预设</a:t>
              </a:r>
              <a:endParaRPr lang="zh-CN" altLang="en-US" sz="1600" b="1">
                <a:solidFill>
                  <a:schemeClr val="accent3">
                    <a:lumMod val="100000"/>
                  </a:schemeClr>
                </a:solidFill>
              </a:endParaRPr>
            </a:p>
          </p:txBody>
        </p:sp>
        <p:sp>
          <p:nvSpPr>
            <p:cNvPr id="46" name="Rectangle 47"/>
            <p:cNvSpPr/>
            <p:nvPr/>
          </p:nvSpPr>
          <p:spPr>
            <a:xfrm>
              <a:off x="711385" y="1519764"/>
              <a:ext cx="2950013" cy="535531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  <a:endParaRPr lang="zh-CN" altLang="en-US" sz="120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36" name="Group 48"/>
          <p:cNvGrpSpPr/>
          <p:nvPr/>
        </p:nvGrpSpPr>
        <p:grpSpPr>
          <a:xfrm>
            <a:off x="5389539" y="1482614"/>
            <a:ext cx="1876068" cy="571006"/>
            <a:chOff x="-154654" y="1157421"/>
            <a:chExt cx="2950013" cy="897874"/>
          </a:xfrm>
        </p:grpSpPr>
        <p:sp>
          <p:nvSpPr>
            <p:cNvPr id="43" name="TextBox 49"/>
            <p:cNvSpPr txBox="1"/>
            <p:nvPr/>
          </p:nvSpPr>
          <p:spPr>
            <a:xfrm>
              <a:off x="-154654" y="1157421"/>
              <a:ext cx="2950013" cy="362343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r>
                <a:rPr lang="zh-CN" altLang="en-US" sz="1600" b="1">
                  <a:solidFill>
                    <a:schemeClr val="accent2">
                      <a:lumMod val="100000"/>
                    </a:schemeClr>
                  </a:solidFill>
                </a:rPr>
                <a:t>标题文本预设</a:t>
              </a:r>
              <a:endParaRPr lang="zh-CN" altLang="en-US" sz="1600" b="1">
                <a:solidFill>
                  <a:schemeClr val="accent2">
                    <a:lumMod val="100000"/>
                  </a:schemeClr>
                </a:solidFill>
              </a:endParaRPr>
            </a:p>
          </p:txBody>
        </p:sp>
        <p:sp>
          <p:nvSpPr>
            <p:cNvPr id="44" name="Rectangle 50"/>
            <p:cNvSpPr/>
            <p:nvPr/>
          </p:nvSpPr>
          <p:spPr>
            <a:xfrm>
              <a:off x="-154654" y="1519764"/>
              <a:ext cx="2950013" cy="535531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  <a:endParaRPr lang="zh-CN" altLang="en-US" sz="120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37" name="Group 51"/>
          <p:cNvGrpSpPr/>
          <p:nvPr/>
        </p:nvGrpSpPr>
        <p:grpSpPr>
          <a:xfrm>
            <a:off x="6344861" y="2357330"/>
            <a:ext cx="1876068" cy="571006"/>
            <a:chOff x="-154654" y="1157421"/>
            <a:chExt cx="2950013" cy="897874"/>
          </a:xfrm>
        </p:grpSpPr>
        <p:sp>
          <p:nvSpPr>
            <p:cNvPr id="41" name="TextBox 52"/>
            <p:cNvSpPr txBox="1"/>
            <p:nvPr/>
          </p:nvSpPr>
          <p:spPr>
            <a:xfrm>
              <a:off x="-154654" y="1157421"/>
              <a:ext cx="2950013" cy="362343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r>
                <a:rPr lang="zh-CN" altLang="en-US" sz="1600" b="1">
                  <a:solidFill>
                    <a:schemeClr val="accent4">
                      <a:lumMod val="100000"/>
                    </a:schemeClr>
                  </a:solidFill>
                </a:rPr>
                <a:t>标题文本预设</a:t>
              </a:r>
              <a:endParaRPr lang="zh-CN" altLang="en-US" sz="1600" b="1">
                <a:solidFill>
                  <a:schemeClr val="accent4">
                    <a:lumMod val="100000"/>
                  </a:schemeClr>
                </a:solidFill>
              </a:endParaRPr>
            </a:p>
          </p:txBody>
        </p:sp>
        <p:sp>
          <p:nvSpPr>
            <p:cNvPr id="42" name="Rectangle 53"/>
            <p:cNvSpPr/>
            <p:nvPr/>
          </p:nvSpPr>
          <p:spPr>
            <a:xfrm>
              <a:off x="-154654" y="1519764"/>
              <a:ext cx="2950013" cy="535531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  <a:endParaRPr lang="zh-CN" altLang="en-US" sz="120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38" name="Group 54"/>
          <p:cNvGrpSpPr/>
          <p:nvPr/>
        </p:nvGrpSpPr>
        <p:grpSpPr>
          <a:xfrm>
            <a:off x="5905535" y="3667302"/>
            <a:ext cx="1876068" cy="687602"/>
            <a:chOff x="-154654" y="1157421"/>
            <a:chExt cx="2950013" cy="1081215"/>
          </a:xfrm>
        </p:grpSpPr>
        <p:sp>
          <p:nvSpPr>
            <p:cNvPr id="39" name="TextBox 55"/>
            <p:cNvSpPr txBox="1"/>
            <p:nvPr/>
          </p:nvSpPr>
          <p:spPr>
            <a:xfrm>
              <a:off x="-154654" y="1157421"/>
              <a:ext cx="2950013" cy="362343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r>
                <a:rPr lang="zh-CN" altLang="en-US" sz="1600" b="1">
                  <a:solidFill>
                    <a:schemeClr val="accent5">
                      <a:lumMod val="100000"/>
                    </a:schemeClr>
                  </a:solidFill>
                </a:rPr>
                <a:t>标题文本预设</a:t>
              </a:r>
              <a:endParaRPr lang="zh-CN" altLang="en-US" sz="1600" b="1">
                <a:solidFill>
                  <a:schemeClr val="accent5">
                    <a:lumMod val="100000"/>
                  </a:schemeClr>
                </a:solidFill>
              </a:endParaRPr>
            </a:p>
          </p:txBody>
        </p:sp>
        <p:sp>
          <p:nvSpPr>
            <p:cNvPr id="40" name="Rectangle 56"/>
            <p:cNvSpPr/>
            <p:nvPr/>
          </p:nvSpPr>
          <p:spPr>
            <a:xfrm>
              <a:off x="-154654" y="1519766"/>
              <a:ext cx="1690994" cy="718870"/>
            </a:xfrm>
            <a:prstGeom prst="rect">
              <a:avLst/>
            </a:prstGeom>
          </p:spPr>
          <p:txBody>
            <a:bodyPr wrap="square">
              <a:normAutofit fontScale="55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</a:t>
              </a:r>
              <a:b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  <a:endParaRPr lang="zh-CN" altLang="en-US" sz="12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903596" y="78882"/>
            <a:ext cx="2830204" cy="577365"/>
            <a:chOff x="4086600" y="361949"/>
            <a:chExt cx="3915665" cy="577365"/>
          </a:xfrm>
        </p:grpSpPr>
        <p:sp>
          <p:nvSpPr>
            <p:cNvPr id="50" name="矩形 49"/>
            <p:cNvSpPr/>
            <p:nvPr/>
          </p:nvSpPr>
          <p:spPr>
            <a:xfrm>
              <a:off x="4732879" y="662315"/>
              <a:ext cx="262310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rgbClr val="FFA100"/>
                  </a:solidFill>
                  <a:latin typeface="+mj-ea"/>
                  <a:ea typeface="+mj-ea"/>
                </a:rPr>
                <a:t>Click here to add a title</a:t>
              </a:r>
              <a:endParaRPr lang="zh-CN" altLang="en-US" sz="1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4086600" y="361949"/>
              <a:ext cx="391566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b="1" dirty="0">
                  <a:solidFill>
                    <a:srgbClr val="FFA100"/>
                  </a:solidFill>
                  <a:latin typeface="+mj-ea"/>
                  <a:ea typeface="+mj-ea"/>
                </a:rPr>
                <a:t>点击此处添加标题</a:t>
              </a:r>
              <a:endParaRPr lang="zh-CN" altLang="en-US" sz="2200" b="1" dirty="0">
                <a:solidFill>
                  <a:srgbClr val="FFA1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52" name="文本框 51"/>
          <p:cNvSpPr txBox="1"/>
          <p:nvPr/>
        </p:nvSpPr>
        <p:spPr>
          <a:xfrm>
            <a:off x="353930" y="69357"/>
            <a:ext cx="700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000">
        <p:random/>
      </p:transition>
    </mc:Choice>
    <mc:Fallback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图片 5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4116" y="2675146"/>
            <a:ext cx="859611" cy="438950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5930" y="2988207"/>
            <a:ext cx="1049003" cy="478116"/>
          </a:xfrm>
          <a:prstGeom prst="rect">
            <a:avLst/>
          </a:prstGeom>
        </p:spPr>
      </p:pic>
      <p:pic>
        <p:nvPicPr>
          <p:cNvPr id="58" name="图片 5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9312" y="3002624"/>
            <a:ext cx="2383743" cy="1865538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7289" y="3263243"/>
            <a:ext cx="2359356" cy="1621677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797" y="2951648"/>
            <a:ext cx="2274005" cy="1889924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91501" y="3676248"/>
            <a:ext cx="859611" cy="1280271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280403" y="4822528"/>
            <a:ext cx="9748349" cy="323116"/>
          </a:xfrm>
          <a:prstGeom prst="rect">
            <a:avLst/>
          </a:prstGeom>
        </p:spPr>
      </p:pic>
      <p:pic>
        <p:nvPicPr>
          <p:cNvPr id="62" name="图片 6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23907" y="4824641"/>
            <a:ext cx="2206943" cy="134124"/>
          </a:xfrm>
          <a:prstGeom prst="rect">
            <a:avLst/>
          </a:prstGeom>
        </p:spPr>
      </p:pic>
      <p:pic>
        <p:nvPicPr>
          <p:cNvPr id="63" name="图片 6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70847" y="3048296"/>
            <a:ext cx="932769" cy="1920406"/>
          </a:xfrm>
          <a:prstGeom prst="rect">
            <a:avLst/>
          </a:prstGeom>
        </p:spPr>
      </p:pic>
      <p:pic>
        <p:nvPicPr>
          <p:cNvPr id="64" name="图片 6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81514" y="3012149"/>
            <a:ext cx="1194920" cy="1999661"/>
          </a:xfrm>
          <a:prstGeom prst="rect">
            <a:avLst/>
          </a:prstGeom>
        </p:spPr>
      </p:pic>
      <p:pic>
        <p:nvPicPr>
          <p:cNvPr id="65" name="图片 6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730849" y="438754"/>
            <a:ext cx="1030313" cy="469433"/>
          </a:xfrm>
          <a:prstGeom prst="rect">
            <a:avLst/>
          </a:prstGeom>
        </p:spPr>
      </p:pic>
      <p:pic>
        <p:nvPicPr>
          <p:cNvPr id="67" name="图片 6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4869" y="4594295"/>
            <a:ext cx="585267" cy="323116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30159" y="4139736"/>
            <a:ext cx="591363" cy="908383"/>
          </a:xfrm>
          <a:prstGeom prst="rect">
            <a:avLst/>
          </a:prstGeom>
        </p:spPr>
      </p:pic>
      <p:pic>
        <p:nvPicPr>
          <p:cNvPr id="69" name="图片 6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69601" y="3951550"/>
            <a:ext cx="390178" cy="969348"/>
          </a:xfrm>
          <a:prstGeom prst="rect">
            <a:avLst/>
          </a:prstGeom>
        </p:spPr>
      </p:pic>
      <p:pic>
        <p:nvPicPr>
          <p:cNvPr id="70" name="图片 6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96141" y="4113169"/>
            <a:ext cx="347502" cy="737680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6797" y="3274213"/>
            <a:ext cx="640135" cy="262151"/>
          </a:xfrm>
          <a:prstGeom prst="rect">
            <a:avLst/>
          </a:prstGeom>
        </p:spPr>
      </p:pic>
      <p:pic>
        <p:nvPicPr>
          <p:cNvPr id="72" name="图片 7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42297" y="157174"/>
            <a:ext cx="792549" cy="438950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699830" y="2802547"/>
            <a:ext cx="426757" cy="201185"/>
          </a:xfrm>
          <a:prstGeom prst="rect">
            <a:avLst/>
          </a:prstGeom>
        </p:spPr>
      </p:pic>
      <p:pic>
        <p:nvPicPr>
          <p:cNvPr id="75" name="图片 74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320299" y="1334451"/>
            <a:ext cx="615749" cy="286537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263748" y="4297448"/>
            <a:ext cx="475529" cy="640135"/>
          </a:xfrm>
          <a:prstGeom prst="rect">
            <a:avLst/>
          </a:prstGeom>
        </p:spPr>
      </p:pic>
      <p:pic>
        <p:nvPicPr>
          <p:cNvPr id="77" name="图片 76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2476063" y="3719865"/>
            <a:ext cx="499915" cy="1237595"/>
          </a:xfrm>
          <a:prstGeom prst="rect">
            <a:avLst/>
          </a:prstGeom>
        </p:spPr>
      </p:pic>
      <p:pic>
        <p:nvPicPr>
          <p:cNvPr id="78" name="图片 77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17595" y="679373"/>
            <a:ext cx="268247" cy="1018120"/>
          </a:xfrm>
          <a:prstGeom prst="rect">
            <a:avLst/>
          </a:prstGeom>
        </p:spPr>
      </p:pic>
      <p:pic>
        <p:nvPicPr>
          <p:cNvPr id="79" name="图片 78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802184" y="1088388"/>
            <a:ext cx="536494" cy="249958"/>
          </a:xfrm>
          <a:prstGeom prst="rect">
            <a:avLst/>
          </a:prstGeom>
        </p:spPr>
      </p:pic>
      <p:pic>
        <p:nvPicPr>
          <p:cNvPr id="80" name="图片 79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820036" y="679373"/>
            <a:ext cx="268247" cy="1018120"/>
          </a:xfrm>
          <a:prstGeom prst="rect">
            <a:avLst/>
          </a:prstGeom>
        </p:spPr>
      </p:pic>
      <p:pic>
        <p:nvPicPr>
          <p:cNvPr id="81" name="图片 80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8557689" y="4542093"/>
            <a:ext cx="487722" cy="341406"/>
          </a:xfrm>
          <a:prstGeom prst="rect">
            <a:avLst/>
          </a:prstGeom>
        </p:spPr>
      </p:pic>
      <p:sp>
        <p:nvSpPr>
          <p:cNvPr id="82" name="文本框 81"/>
          <p:cNvSpPr txBox="1"/>
          <p:nvPr/>
        </p:nvSpPr>
        <p:spPr>
          <a:xfrm>
            <a:off x="2070431" y="1352837"/>
            <a:ext cx="47654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8000" b="1" dirty="0">
                <a:solidFill>
                  <a:schemeClr val="tx2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</a:rPr>
              <a:t>感</a:t>
            </a:r>
            <a:r>
              <a:rPr lang="zh-CN" altLang="en-US" sz="8000" b="1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</a:rPr>
              <a:t>谢</a:t>
            </a:r>
            <a:r>
              <a:rPr lang="zh-CN" altLang="en-US" sz="8000" b="1" dirty="0">
                <a:solidFill>
                  <a:schemeClr val="tx2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</a:rPr>
              <a:t>聆</a:t>
            </a:r>
            <a:r>
              <a:rPr lang="zh-CN" altLang="en-US" sz="8000" b="1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</a:rPr>
              <a:t>听</a:t>
            </a:r>
            <a:endParaRPr lang="zh-CN" altLang="en-US" sz="8000" b="1" dirty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3649269" y="494449"/>
            <a:ext cx="1845463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b="1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</a:rPr>
              <a:t>2018</a:t>
            </a:r>
            <a:endParaRPr lang="zh-CN" altLang="en-US" sz="6000" b="1" dirty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</a:endParaRPr>
          </a:p>
        </p:txBody>
      </p:sp>
      <p:grpSp>
        <p:nvGrpSpPr>
          <p:cNvPr id="87" name="PA_组合 86"/>
          <p:cNvGrpSpPr/>
          <p:nvPr>
            <p:custDataLst>
              <p:tags r:id="rId25"/>
            </p:custDataLst>
          </p:nvPr>
        </p:nvGrpSpPr>
        <p:grpSpPr>
          <a:xfrm>
            <a:off x="3919506" y="3537334"/>
            <a:ext cx="2384757" cy="2664065"/>
            <a:chOff x="3919506" y="3537334"/>
            <a:chExt cx="2384757" cy="2664065"/>
          </a:xfrm>
        </p:grpSpPr>
        <p:sp>
          <p:nvSpPr>
            <p:cNvPr id="86" name="任意多边形: 形状 85"/>
            <p:cNvSpPr/>
            <p:nvPr/>
          </p:nvSpPr>
          <p:spPr>
            <a:xfrm>
              <a:off x="3919506" y="3537334"/>
              <a:ext cx="2384757" cy="2664065"/>
            </a:xfrm>
            <a:custGeom>
              <a:avLst/>
              <a:gdLst/>
              <a:ahLst/>
              <a:cxnLst/>
              <a:rect l="0" t="0" r="0" b="0"/>
              <a:pathLst>
                <a:path w="2384757" h="2664065">
                  <a:moveTo>
                    <a:pt x="0" y="0"/>
                  </a:moveTo>
                  <a:lnTo>
                    <a:pt x="2384756" y="0"/>
                  </a:lnTo>
                  <a:lnTo>
                    <a:pt x="2384756" y="2664064"/>
                  </a:lnTo>
                  <a:lnTo>
                    <a:pt x="0" y="2664064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73" name="PA_图片 72"/>
            <p:cNvPicPr>
              <a:picLocks noChangeAspect="1"/>
            </p:cNvPicPr>
            <p:nvPr>
              <p:custDataLst>
                <p:tags r:id="rId26"/>
              </p:custDataLst>
            </p:nvPr>
          </p:nvPicPr>
          <p:blipFill>
            <a:blip r:embed="rId27"/>
            <a:stretch>
              <a:fillRect/>
            </a:stretch>
          </p:blipFill>
          <p:spPr>
            <a:xfrm>
              <a:off x="3944907" y="3537334"/>
              <a:ext cx="2359356" cy="1292464"/>
            </a:xfrm>
            <a:prstGeom prst="rect">
              <a:avLst/>
            </a:prstGeom>
          </p:spPr>
        </p:pic>
      </p:grpSp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28"/>
          <a:srcRect l="49570" t="20919" r="34859" b="7901"/>
          <a:stretch>
            <a:fillRect/>
          </a:stretch>
        </p:blipFill>
        <p:spPr>
          <a:xfrm rot="16200000">
            <a:off x="4470898" y="1843783"/>
            <a:ext cx="202204" cy="201352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 advTm="5200">
        <p15:prstTrans prst="fallOver"/>
      </p:transition>
    </mc:Choice>
    <mc:Fallback>
      <p:transition spd="slow" advTm="52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00"/>
                            </p:stCondLst>
                            <p:childTnLst>
                              <p:par>
                                <p:cTn id="8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000"/>
                            </p:stCondLst>
                            <p:childTnLst>
                              <p:par>
                                <p:cTn id="10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500"/>
                            </p:stCondLst>
                            <p:childTnLst>
                              <p:par>
                                <p:cTn id="12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6667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 tmFilter="0,0; .5, 1; 1, 1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150"/>
                            </p:stCondLst>
                            <p:childTnLst>
                              <p:par>
                                <p:cTn id="141" presetID="49" presetClass="entr" presetSubtype="0" decel="10000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  <p:bldP spid="83" grpId="0"/>
    </p:bldLst>
  </p:timing>
</p:sld>
</file>

<file path=ppt/tags/tag1.xml><?xml version="1.0" encoding="utf-8"?>
<p:tagLst xmlns:p="http://schemas.openxmlformats.org/presentationml/2006/main">
  <p:tag name="PA" val="v3.2.0"/>
</p:tagLst>
</file>

<file path=ppt/tags/tag2.xml><?xml version="1.0" encoding="utf-8"?>
<p:tagLst xmlns:p="http://schemas.openxmlformats.org/presentationml/2006/main">
  <p:tag name="PA" val="v3.2.0"/>
</p:tagLst>
</file>

<file path=ppt/tags/tag3.xml><?xml version="1.0" encoding="utf-8"?>
<p:tagLst xmlns:p="http://schemas.openxmlformats.org/presentationml/2006/main">
  <p:tag name="PA" val="v3.2.0"/>
</p:tagLst>
</file>

<file path=ppt/tags/tag4.xml><?xml version="1.0" encoding="utf-8"?>
<p:tagLst xmlns:p="http://schemas.openxmlformats.org/presentationml/2006/main">
  <p:tag name="PA" val="v3.2.0"/>
</p:tagLst>
</file>

<file path=ppt/tags/tag5.xml><?xml version="1.0" encoding="utf-8"?>
<p:tagLst xmlns:p="http://schemas.openxmlformats.org/presentationml/2006/main">
  <p:tag name="PA" val="v3.2.0"/>
</p:tagLst>
</file>

<file path=ppt/tags/tag6.xml><?xml version="1.0" encoding="utf-8"?>
<p:tagLst xmlns:p="http://schemas.openxmlformats.org/presentationml/2006/main">
  <p:tag name="PA" val="v3.2.0"/>
</p:tagLst>
</file>

<file path=ppt/tags/tag7.xml><?xml version="1.0" encoding="utf-8"?>
<p:tagLst xmlns:p="http://schemas.openxmlformats.org/presentationml/2006/main">
  <p:tag name="PA" val="v3.2.0"/>
</p:tagLst>
</file>

<file path=ppt/tags/tag8.xml><?xml version="1.0" encoding="utf-8"?>
<p:tagLst xmlns:p="http://schemas.openxmlformats.org/presentationml/2006/main">
  <p:tag name="PA" val="v3.2.0"/>
</p:tagLst>
</file>

<file path=ppt/tags/tag9.xml><?xml version="1.0" encoding="utf-8"?>
<p:tagLst xmlns:p="http://schemas.openxmlformats.org/presentationml/2006/main">
  <p:tag name="PA" val="v3.2.0"/>
</p:tagLst>
</file>

<file path=ppt/tags/tag10.xml><?xml version="1.0" encoding="utf-8"?>
<p:tagLst xmlns:p="http://schemas.openxmlformats.org/presentationml/2006/main">
  <p:tag name="PA" val="v3.2.0"/>
</p:tagLst>
</file>

<file path=ppt/tags/tag11.xml><?xml version="1.0" encoding="utf-8"?>
<p:tagLst xmlns:p="http://schemas.openxmlformats.org/presentationml/2006/main">
  <p:tag name="PA" val="v3.2.0"/>
</p:tagLst>
</file>

<file path=ppt/tags/tag12.xml><?xml version="1.0" encoding="utf-8"?>
<p:tagLst xmlns:p="http://schemas.openxmlformats.org/presentationml/2006/main">
  <p:tag name="PA" val="v3.2.0"/>
</p:tagLst>
</file>

<file path=ppt/tags/tag13.xml><?xml version="1.0" encoding="utf-8"?>
<p:tagLst xmlns:p="http://schemas.openxmlformats.org/presentationml/2006/main">
  <p:tag name="PA" val="v3.2.0"/>
</p:tagLst>
</file>

<file path=ppt/tags/tag14.xml><?xml version="1.0" encoding="utf-8"?>
<p:tagLst xmlns:p="http://schemas.openxmlformats.org/presentationml/2006/main">
  <p:tag name="MH" val="20170621195047"/>
  <p:tag name="MH_LIBRARY" val="GRAPHIC"/>
  <p:tag name="MH_TYPE" val="Text"/>
  <p:tag name="MH_ORDER" val="1"/>
</p:tagLst>
</file>

<file path=ppt/tags/tag15.xml><?xml version="1.0" encoding="utf-8"?>
<p:tagLst xmlns:p="http://schemas.openxmlformats.org/presentationml/2006/main">
  <p:tag name="PA" val="v3.2.0"/>
</p:tagLst>
</file>

<file path=ppt/tags/tag16.xml><?xml version="1.0" encoding="utf-8"?>
<p:tagLst xmlns:p="http://schemas.openxmlformats.org/presentationml/2006/main">
  <p:tag name="PA" val="v3.2.0"/>
</p:tagLst>
</file>

<file path=ppt/theme/theme1.xml><?xml version="1.0" encoding="utf-8"?>
<a:theme xmlns:a="http://schemas.openxmlformats.org/drawingml/2006/main" name="Office 主题​​">
  <a:themeElements>
    <a:clrScheme name="Office 主题​​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FF8100"/>
      </a:accent1>
      <a:accent2>
        <a:srgbClr val="FFA74C"/>
      </a:accent2>
      <a:accent3>
        <a:srgbClr val="FF5C00"/>
      </a:accent3>
      <a:accent4>
        <a:srgbClr val="FF9F00"/>
      </a:accent4>
      <a:accent5>
        <a:srgbClr val="FFC34D"/>
      </a:accent5>
      <a:accent6>
        <a:srgbClr val="B44010"/>
      </a:accent6>
      <a:hlink>
        <a:srgbClr val="FF8100"/>
      </a:hlink>
      <a:folHlink>
        <a:srgbClr val="BFBFBF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78495"/>
    </a:dk2>
    <a:lt2>
      <a:srgbClr val="F0F0F0"/>
    </a:lt2>
    <a:accent1>
      <a:srgbClr val="FF8100"/>
    </a:accent1>
    <a:accent2>
      <a:srgbClr val="FFA74C"/>
    </a:accent2>
    <a:accent3>
      <a:srgbClr val="FF5C00"/>
    </a:accent3>
    <a:accent4>
      <a:srgbClr val="FF9F00"/>
    </a:accent4>
    <a:accent5>
      <a:srgbClr val="FFC34D"/>
    </a:accent5>
    <a:accent6>
      <a:srgbClr val="B44010"/>
    </a:accent6>
    <a:hlink>
      <a:srgbClr val="FF8100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78495"/>
    </a:dk2>
    <a:lt2>
      <a:srgbClr val="F0F0F0"/>
    </a:lt2>
    <a:accent1>
      <a:srgbClr val="FF8100"/>
    </a:accent1>
    <a:accent2>
      <a:srgbClr val="FFA74C"/>
    </a:accent2>
    <a:accent3>
      <a:srgbClr val="FF5C00"/>
    </a:accent3>
    <a:accent4>
      <a:srgbClr val="FF9F00"/>
    </a:accent4>
    <a:accent5>
      <a:srgbClr val="FFC34D"/>
    </a:accent5>
    <a:accent6>
      <a:srgbClr val="B44010"/>
    </a:accent6>
    <a:hlink>
      <a:srgbClr val="FF8100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78495"/>
    </a:dk2>
    <a:lt2>
      <a:srgbClr val="F0F0F0"/>
    </a:lt2>
    <a:accent1>
      <a:srgbClr val="FF8100"/>
    </a:accent1>
    <a:accent2>
      <a:srgbClr val="FFA74C"/>
    </a:accent2>
    <a:accent3>
      <a:srgbClr val="FF5C00"/>
    </a:accent3>
    <a:accent4>
      <a:srgbClr val="FF9F00"/>
    </a:accent4>
    <a:accent5>
      <a:srgbClr val="FFC34D"/>
    </a:accent5>
    <a:accent6>
      <a:srgbClr val="B44010"/>
    </a:accent6>
    <a:hlink>
      <a:srgbClr val="FF8100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 主题​​">
    <a:dk1>
      <a:srgbClr val="000000"/>
    </a:dk1>
    <a:lt1>
      <a:srgbClr val="FFFFFF"/>
    </a:lt1>
    <a:dk2>
      <a:srgbClr val="778495"/>
    </a:dk2>
    <a:lt2>
      <a:srgbClr val="F0F0F0"/>
    </a:lt2>
    <a:accent1>
      <a:srgbClr val="FF8100"/>
    </a:accent1>
    <a:accent2>
      <a:srgbClr val="FFA74C"/>
    </a:accent2>
    <a:accent3>
      <a:srgbClr val="FF5C00"/>
    </a:accent3>
    <a:accent4>
      <a:srgbClr val="FF9F00"/>
    </a:accent4>
    <a:accent5>
      <a:srgbClr val="FFC34D"/>
    </a:accent5>
    <a:accent6>
      <a:srgbClr val="B44010"/>
    </a:accent6>
    <a:hlink>
      <a:srgbClr val="FF8100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3203</Words>
  <Application>WPS 演示</Application>
  <PresentationFormat>全屏显示(16:9)</PresentationFormat>
  <Paragraphs>515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1" baseType="lpstr">
      <vt:lpstr>Arial</vt:lpstr>
      <vt:lpstr>宋体</vt:lpstr>
      <vt:lpstr>Wingdings</vt:lpstr>
      <vt:lpstr>方正稚艺简体</vt:lpstr>
      <vt:lpstr>造字工房悦黑演示版常规体</vt:lpstr>
      <vt:lpstr>Impact</vt:lpstr>
      <vt:lpstr>Calibri</vt:lpstr>
      <vt:lpstr>等线</vt:lpstr>
      <vt:lpstr>Segoe Print</vt:lpstr>
      <vt:lpstr>微软雅黑</vt:lpstr>
      <vt:lpstr>Arial Unicode MS</vt:lpstr>
      <vt:lpstr>等线 Light</vt:lpstr>
      <vt:lpstr>Calibri Light</vt:lpstr>
      <vt:lpstr>思源宋体 CN Light</vt:lpstr>
      <vt:lpstr>黑体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卡通矢量图 课件PPT</dc:title>
  <dc:creator>lenovo</dc:creator>
  <cp:lastModifiedBy>拉普耶鲁</cp:lastModifiedBy>
  <cp:revision>302</cp:revision>
  <dcterms:created xsi:type="dcterms:W3CDTF">2017-07-04T05:41:00Z</dcterms:created>
  <dcterms:modified xsi:type="dcterms:W3CDTF">2018-02-01T01:52:04Z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2052-10.1.0.7106</vt:lpwstr>
  </property>
</Properties>
</file>