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5"/>
  </p:notesMasterIdLst>
  <p:handoutMasterIdLst>
    <p:handoutMasterId r:id="rId26"/>
  </p:handoutMasterIdLst>
  <p:sldIdLst>
    <p:sldId id="3288" r:id="rId2"/>
    <p:sldId id="3317" r:id="rId3"/>
    <p:sldId id="3344" r:id="rId4"/>
    <p:sldId id="3401" r:id="rId5"/>
    <p:sldId id="3402" r:id="rId6"/>
    <p:sldId id="3403" r:id="rId7"/>
    <p:sldId id="3393" r:id="rId8"/>
    <p:sldId id="3388" r:id="rId9"/>
    <p:sldId id="3400" r:id="rId10"/>
    <p:sldId id="3391" r:id="rId11"/>
    <p:sldId id="3395" r:id="rId12"/>
    <p:sldId id="3399" r:id="rId13"/>
    <p:sldId id="3390" r:id="rId14"/>
    <p:sldId id="3392" r:id="rId15"/>
    <p:sldId id="3397" r:id="rId16"/>
    <p:sldId id="3406" r:id="rId17"/>
    <p:sldId id="3394" r:id="rId18"/>
    <p:sldId id="3389" r:id="rId19"/>
    <p:sldId id="3407" r:id="rId20"/>
    <p:sldId id="3405" r:id="rId21"/>
    <p:sldId id="3398" r:id="rId22"/>
    <p:sldId id="3404" r:id="rId23"/>
    <p:sldId id="3387" r:id="rId24"/>
  </p:sldIdLst>
  <p:sldSz cx="9145588" cy="5145088"/>
  <p:notesSz cx="6858000" cy="9144000"/>
  <p:custDataLst>
    <p:tags r:id="rId27"/>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4999" indent="-129839"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256" indent="-2619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514" indent="-394032"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771" indent="-52612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803"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96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612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285"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xmlns="">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guide id="9" orient="horz" pos="233">
          <p15:clr>
            <a:srgbClr val="A4A3A4"/>
          </p15:clr>
        </p15:guide>
        <p15:guide id="10" orient="horz" pos="2976">
          <p15:clr>
            <a:srgbClr val="A4A3A4"/>
          </p15:clr>
        </p15:guide>
        <p15:guide id="11" pos="2881">
          <p15:clr>
            <a:srgbClr val="A4A3A4"/>
          </p15:clr>
        </p15:guide>
        <p15:guide id="12" pos="5397">
          <p15:clr>
            <a:srgbClr val="A4A3A4"/>
          </p15:clr>
        </p15:guide>
        <p15:guide id="13" pos="267">
          <p15:clr>
            <a:srgbClr val="A4A3A4"/>
          </p15:clr>
        </p15:guide>
        <p15:guide id="14" pos="96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1233"/>
    <a:srgbClr val="9F7B63"/>
    <a:srgbClr val="F48E77"/>
    <a:srgbClr val="A1BD70"/>
    <a:srgbClr val="889EB6"/>
    <a:srgbClr val="004236"/>
    <a:srgbClr val="169274"/>
    <a:srgbClr val="60AEA9"/>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2986" autoAdjust="0"/>
  </p:normalViewPr>
  <p:slideViewPr>
    <p:cSldViewPr>
      <p:cViewPr varScale="1">
        <p:scale>
          <a:sx n="116" d="100"/>
          <a:sy n="116" d="100"/>
        </p:scale>
        <p:origin x="-234" y="-102"/>
      </p:cViewPr>
      <p:guideLst>
        <p:guide orient="horz" pos="328"/>
        <p:guide orient="horz" pos="4183"/>
        <p:guide orient="horz" pos="233"/>
        <p:guide orient="horz" pos="2976"/>
        <p:guide pos="4050"/>
        <p:guide pos="7588"/>
        <p:guide pos="376"/>
        <p:guide pos="1350"/>
        <p:guide pos="2881"/>
        <p:guide pos="5397"/>
        <p:guide pos="267"/>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75" d="100"/>
        <a:sy n="75"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pPr/>
              <a:t>2018/1/31</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pPr/>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2018/1/31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mn-ea"/>
        <a:cs typeface="+mn-cs"/>
      </a:defRPr>
    </a:lvl1pPr>
    <a:lvl2pPr marL="324032" algn="l" rtl="0" eaLnBrk="0" fontAlgn="base" hangingPunct="0">
      <a:spcBef>
        <a:spcPct val="30000"/>
      </a:spcBef>
      <a:spcAft>
        <a:spcPct val="0"/>
      </a:spcAft>
      <a:defRPr sz="900" kern="1200">
        <a:solidFill>
          <a:schemeClr val="tx1"/>
        </a:solidFill>
        <a:latin typeface="+mn-lt"/>
        <a:ea typeface="+mn-ea"/>
        <a:cs typeface="+mn-cs"/>
      </a:defRPr>
    </a:lvl2pPr>
    <a:lvl3pPr marL="649193" algn="l" rtl="0" eaLnBrk="0" fontAlgn="base" hangingPunct="0">
      <a:spcBef>
        <a:spcPct val="30000"/>
      </a:spcBef>
      <a:spcAft>
        <a:spcPct val="0"/>
      </a:spcAft>
      <a:defRPr sz="900" kern="1200">
        <a:solidFill>
          <a:schemeClr val="tx1"/>
        </a:solidFill>
        <a:latin typeface="+mn-lt"/>
        <a:ea typeface="+mn-ea"/>
        <a:cs typeface="+mn-cs"/>
      </a:defRPr>
    </a:lvl3pPr>
    <a:lvl4pPr marL="974353" algn="l" rtl="0" eaLnBrk="0" fontAlgn="base" hangingPunct="0">
      <a:spcBef>
        <a:spcPct val="30000"/>
      </a:spcBef>
      <a:spcAft>
        <a:spcPct val="0"/>
      </a:spcAft>
      <a:defRPr sz="900" kern="1200">
        <a:solidFill>
          <a:schemeClr val="tx1"/>
        </a:solidFill>
        <a:latin typeface="+mn-lt"/>
        <a:ea typeface="+mn-ea"/>
        <a:cs typeface="+mn-cs"/>
      </a:defRPr>
    </a:lvl4pPr>
    <a:lvl5pPr marL="1299514" algn="l" rtl="0" eaLnBrk="0" fontAlgn="base" hangingPunct="0">
      <a:spcBef>
        <a:spcPct val="30000"/>
      </a:spcBef>
      <a:spcAft>
        <a:spcPct val="0"/>
      </a:spcAft>
      <a:defRPr sz="900" kern="1200">
        <a:solidFill>
          <a:schemeClr val="tx1"/>
        </a:solidFill>
        <a:latin typeface="+mn-lt"/>
        <a:ea typeface="+mn-ea"/>
        <a:cs typeface="+mn-cs"/>
      </a:defRPr>
    </a:lvl5pPr>
    <a:lvl6pPr marL="1625443" algn="l" defTabSz="650177" rtl="0" eaLnBrk="1" latinLnBrk="0" hangingPunct="1">
      <a:defRPr sz="900" kern="1200">
        <a:solidFill>
          <a:schemeClr val="tx1"/>
        </a:solidFill>
        <a:latin typeface="+mn-lt"/>
        <a:ea typeface="+mn-ea"/>
        <a:cs typeface="+mn-cs"/>
      </a:defRPr>
    </a:lvl6pPr>
    <a:lvl7pPr marL="1950531" algn="l" defTabSz="650177" rtl="0" eaLnBrk="1" latinLnBrk="0" hangingPunct="1">
      <a:defRPr sz="900" kern="1200">
        <a:solidFill>
          <a:schemeClr val="tx1"/>
        </a:solidFill>
        <a:latin typeface="+mn-lt"/>
        <a:ea typeface="+mn-ea"/>
        <a:cs typeface="+mn-cs"/>
      </a:defRPr>
    </a:lvl7pPr>
    <a:lvl8pPr marL="2275621" algn="l" defTabSz="650177" rtl="0" eaLnBrk="1" latinLnBrk="0" hangingPunct="1">
      <a:defRPr sz="900" kern="1200">
        <a:solidFill>
          <a:schemeClr val="tx1"/>
        </a:solidFill>
        <a:latin typeface="+mn-lt"/>
        <a:ea typeface="+mn-ea"/>
        <a:cs typeface="+mn-cs"/>
      </a:defRPr>
    </a:lvl8pPr>
    <a:lvl9pPr marL="2600708" algn="l" defTabSz="650177"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2119817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zh-CN"/>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EC530858-BF76-453D-8D3B-E94317EF6EAB}" type="slidenum">
              <a:rPr lang="zh-CN" altLang="en-US" smtClean="0">
                <a:latin typeface="Calibri" panose="020F0502020204030204" pitchFamily="34" charset="0"/>
              </a:rPr>
              <a:pPr/>
              <a:t>2</a:t>
            </a:fld>
            <a:endParaRPr lang="zh-CN" altLang="en-US">
              <a:latin typeface="Calibri" panose="020F0502020204030204" pitchFamily="34" charset="0"/>
            </a:endParaRPr>
          </a:p>
        </p:txBody>
      </p:sp>
    </p:spTree>
    <p:extLst>
      <p:ext uri="{BB962C8B-B14F-4D97-AF65-F5344CB8AC3E}">
        <p14:creationId xmlns:p14="http://schemas.microsoft.com/office/powerpoint/2010/main" val="37644490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17809454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84324EA-D88B-4DB6-A454-EECCD39A6DBB}" type="slidenum">
              <a:rPr lang="zh-CN" altLang="en-US" smtClean="0"/>
              <a:pPr/>
              <a:t>4</a:t>
            </a:fld>
            <a:endParaRPr lang="zh-CN" altLang="en-US"/>
          </a:p>
        </p:txBody>
      </p:sp>
    </p:spTree>
    <p:extLst>
      <p:ext uri="{BB962C8B-B14F-4D97-AF65-F5344CB8AC3E}">
        <p14:creationId xmlns:p14="http://schemas.microsoft.com/office/powerpoint/2010/main" val="12921556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5</a:t>
            </a:fld>
            <a:endParaRPr lang="zh-CN" altLang="en-US"/>
          </a:p>
        </p:txBody>
      </p:sp>
    </p:spTree>
    <p:extLst>
      <p:ext uri="{BB962C8B-B14F-4D97-AF65-F5344CB8AC3E}">
        <p14:creationId xmlns:p14="http://schemas.microsoft.com/office/powerpoint/2010/main" val="35395281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604509D-BEB1-46BE-BA4E-82A12FF6F9BB}" type="slidenum">
              <a:rPr lang="zh-CN" altLang="en-US" smtClean="0"/>
              <a:pPr/>
              <a:t>6</a:t>
            </a:fld>
            <a:endParaRPr lang="zh-CN" altLang="en-US"/>
          </a:p>
        </p:txBody>
      </p:sp>
    </p:spTree>
    <p:extLst>
      <p:ext uri="{BB962C8B-B14F-4D97-AF65-F5344CB8AC3E}">
        <p14:creationId xmlns:p14="http://schemas.microsoft.com/office/powerpoint/2010/main" val="34299586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784203-20BB-4E94-8778-90C0AA34F379}" type="slidenum">
              <a:rPr lang="zh-CN" altLang="en-US" smtClean="0"/>
              <a:pPr/>
              <a:t>7</a:t>
            </a:fld>
            <a:endParaRPr lang="zh-CN" altLang="en-US"/>
          </a:p>
        </p:txBody>
      </p:sp>
    </p:spTree>
    <p:extLst>
      <p:ext uri="{BB962C8B-B14F-4D97-AF65-F5344CB8AC3E}">
        <p14:creationId xmlns:p14="http://schemas.microsoft.com/office/powerpoint/2010/main" val="20466033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17809454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8101232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11</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12</a:t>
            </a:fld>
            <a:endParaRPr lang="zh-CN" altLang="en-US"/>
          </a:p>
        </p:txBody>
      </p:sp>
    </p:spTree>
    <p:extLst>
      <p:ext uri="{BB962C8B-B14F-4D97-AF65-F5344CB8AC3E}">
        <p14:creationId xmlns:p14="http://schemas.microsoft.com/office/powerpoint/2010/main" val="41794466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17809454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0FAB2B-D77A-4486-826C-4471D40F7AD3}" type="slidenum">
              <a:rPr lang="zh-CN" altLang="en-US" smtClean="0"/>
              <a:pPr/>
              <a:t>14</a:t>
            </a:fld>
            <a:endParaRPr lang="zh-CN" altLang="en-US"/>
          </a:p>
        </p:txBody>
      </p:sp>
    </p:spTree>
    <p:extLst>
      <p:ext uri="{BB962C8B-B14F-4D97-AF65-F5344CB8AC3E}">
        <p14:creationId xmlns:p14="http://schemas.microsoft.com/office/powerpoint/2010/main" val="23856160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381000" y="685800"/>
            <a:ext cx="6096000" cy="3429000"/>
          </a:xfrm>
          <a:ln/>
        </p:spPr>
      </p:sp>
      <p:sp>
        <p:nvSpPr>
          <p:cNvPr id="41987"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38873182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C5934F-EAF2-4BA1-98D1-AB7BE00B8F72}" type="slidenum">
              <a:rPr lang="zh-CN" altLang="en-US" smtClean="0"/>
              <a:pPr/>
              <a:t>16</a:t>
            </a:fld>
            <a:endParaRPr lang="zh-CN" altLang="en-US"/>
          </a:p>
        </p:txBody>
      </p:sp>
    </p:spTree>
    <p:extLst>
      <p:ext uri="{BB962C8B-B14F-4D97-AF65-F5344CB8AC3E}">
        <p14:creationId xmlns:p14="http://schemas.microsoft.com/office/powerpoint/2010/main" val="4574771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17809454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4223350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21E8CE-9CC8-49CD-83DC-F491AC292ADE}" type="slidenum">
              <a:rPr lang="zh-CN" altLang="en-US" smtClean="0"/>
              <a:pPr/>
              <a:t>20</a:t>
            </a:fld>
            <a:endParaRPr lang="zh-CN" altLang="en-US"/>
          </a:p>
        </p:txBody>
      </p:sp>
    </p:spTree>
    <p:extLst>
      <p:ext uri="{BB962C8B-B14F-4D97-AF65-F5344CB8AC3E}">
        <p14:creationId xmlns:p14="http://schemas.microsoft.com/office/powerpoint/2010/main" val="427925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8E8EDC-1225-47E3-9680-C9FAF722F7AC}" type="slidenum">
              <a:rPr lang="zh-CN" altLang="en-US" smtClean="0"/>
              <a:pPr/>
              <a:t>21</a:t>
            </a:fld>
            <a:endParaRPr lang="zh-CN" altLang="en-US"/>
          </a:p>
        </p:txBody>
      </p:sp>
    </p:spTree>
    <p:extLst>
      <p:ext uri="{BB962C8B-B14F-4D97-AF65-F5344CB8AC3E}">
        <p14:creationId xmlns:p14="http://schemas.microsoft.com/office/powerpoint/2010/main" val="28537432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pPr/>
              <a:t>22</a:t>
            </a:fld>
            <a:endParaRPr lang="id-ID"/>
          </a:p>
        </p:txBody>
      </p:sp>
    </p:spTree>
    <p:extLst>
      <p:ext uri="{BB962C8B-B14F-4D97-AF65-F5344CB8AC3E}">
        <p14:creationId xmlns:p14="http://schemas.microsoft.com/office/powerpoint/2010/main" val="20010907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32119817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7" name="文本框 37"/>
          <p:cNvSpPr txBox="1"/>
          <p:nvPr userDrawn="1"/>
        </p:nvSpPr>
        <p:spPr>
          <a:xfrm>
            <a:off x="324322" y="196280"/>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8" name="文本框 38"/>
          <p:cNvSpPr txBox="1"/>
          <p:nvPr userDrawn="1"/>
        </p:nvSpPr>
        <p:spPr>
          <a:xfrm>
            <a:off x="324322" y="489012"/>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606381876"/>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文本框 32"/>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2018/1/31</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2018/1/31</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 xmlns:a16="http://schemas.microsoft.com/office/drawing/2014/main" id="{14CA35A9-0357-460E-962B-B94A809590FE}"/>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 xmlns:a16="http://schemas.microsoft.com/office/drawing/2014/main" id="{CCF2D2CD-475B-47A4-8A4D-FDF7CA7E314F}"/>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2018/1/31</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 xmlns:a16="http://schemas.microsoft.com/office/drawing/2014/main" id="{02BCFBA8-9716-4E10-BDF2-87AEDF74943F}"/>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 xmlns:a16="http://schemas.microsoft.com/office/drawing/2014/main" id="{293E172D-6C2F-475F-9943-F4183A18BB63}"/>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2018/1/31</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 xmlns:a16="http://schemas.microsoft.com/office/drawing/2014/main" id="{6B8A79D5-CB76-4491-BFBB-AF33ECD615CC}"/>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 xmlns:a16="http://schemas.microsoft.com/office/drawing/2014/main" id="{0D67ABB9-FED6-48E2-80F9-01ECB01363B9}"/>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6981" y="205683"/>
            <a:ext cx="8231627" cy="857515"/>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456981" y="1200823"/>
            <a:ext cx="8231627" cy="3395275"/>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2BF82D2-7A68-459D-A996-9BDDA2518FA4}" type="datetimeFigureOut">
              <a:rPr lang="zh-CN" altLang="en-US" smtClean="0"/>
              <a:pPr/>
              <a:t>2018/1/31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E01EE5D-26FB-46D5-A381-ECFB35BF1D34}" type="slidenum">
              <a:rPr lang="zh-CN" altLang="en-US" smtClean="0"/>
              <a:pPr/>
              <a:t>‹#›</a:t>
            </a:fld>
            <a:endParaRPr lang="zh-CN" altLang="en-US"/>
          </a:p>
        </p:txBody>
      </p:sp>
    </p:spTree>
    <p:extLst>
      <p:ext uri="{BB962C8B-B14F-4D97-AF65-F5344CB8AC3E}">
        <p14:creationId xmlns:p14="http://schemas.microsoft.com/office/powerpoint/2010/main" val="193328864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7C25B2B0-692A-46A2-956F-D87A1A3CFB5B}" type="datetimeFigureOut">
              <a:rPr lang="zh-CN" altLang="en-US"/>
              <a:pPr>
                <a:defRPr/>
              </a:pPr>
              <a:t>2018/1/31</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CCE584FB-8213-408C-973A-0BFE315A5B2C}" type="slidenum">
              <a:rPr lang="zh-CN" altLang="en-US"/>
              <a:pPr>
                <a:defRPr/>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Three images with results">
    <p:spTree>
      <p:nvGrpSpPr>
        <p:cNvPr id="1" name=""/>
        <p:cNvGrpSpPr/>
        <p:nvPr/>
      </p:nvGrpSpPr>
      <p:grpSpPr>
        <a:xfrm>
          <a:off x="0" y="0"/>
          <a:ext cx="0" cy="0"/>
          <a:chOff x="0" y="0"/>
          <a:chExt cx="0" cy="0"/>
        </a:xfrm>
      </p:grpSpPr>
      <p:sp>
        <p:nvSpPr>
          <p:cNvPr id="76" name="Text Placeholder 2"/>
          <p:cNvSpPr>
            <a:spLocks noGrp="1"/>
          </p:cNvSpPr>
          <p:nvPr>
            <p:ph type="body" sz="quarter" idx="64" hasCustomPrompt="1"/>
          </p:nvPr>
        </p:nvSpPr>
        <p:spPr>
          <a:xfrm>
            <a:off x="452517" y="3602995"/>
            <a:ext cx="2445626" cy="631240"/>
          </a:xfrm>
          <a:prstGeom prst="rect">
            <a:avLst/>
          </a:prstGeom>
        </p:spPr>
        <p:txBody>
          <a:bodyPr vert="horz" lIns="0" tIns="0" rIns="0" bIns="0"/>
          <a:lstStyle>
            <a:lvl1pPr marL="0" indent="0" algn="just">
              <a:lnSpc>
                <a:spcPct val="130000"/>
              </a:lnSpc>
              <a:buNone/>
              <a:defRPr sz="800">
                <a:solidFill>
                  <a:schemeClr val="tx1">
                    <a:lumMod val="50000"/>
                    <a:lumOff val="50000"/>
                  </a:schemeClr>
                </a:solidFill>
                <a:latin typeface="Lato Regular"/>
                <a:cs typeface="Lato Regular"/>
              </a:defRPr>
            </a:lvl1pPr>
          </a:lstStyle>
          <a:p>
            <a:pPr lvl="0"/>
            <a:r>
              <a:rPr lang="en-US" dirty="0" err="1" smtClean="0"/>
              <a:t>Lorem</a:t>
            </a:r>
            <a:r>
              <a:rPr lang="en-US" dirty="0" smtClean="0"/>
              <a:t> </a:t>
            </a:r>
            <a:r>
              <a:rPr lang="en-US" dirty="0" err="1" smtClean="0"/>
              <a:t>ipsum</a:t>
            </a:r>
            <a:r>
              <a:rPr lang="en-US" dirty="0" smtClean="0"/>
              <a:t> dolor sit </a:t>
            </a:r>
            <a:r>
              <a:rPr lang="en-US" dirty="0" err="1" smtClean="0"/>
              <a:t>amet</a:t>
            </a:r>
            <a:r>
              <a:rPr lang="en-US" dirty="0" smtClean="0"/>
              <a:t>, </a:t>
            </a:r>
            <a:r>
              <a:rPr lang="en-US" dirty="0" err="1" smtClean="0"/>
              <a:t>consectetur</a:t>
            </a:r>
            <a:r>
              <a:rPr lang="en-US" dirty="0" smtClean="0"/>
              <a:t> </a:t>
            </a:r>
            <a:r>
              <a:rPr lang="en-US" dirty="0" err="1" smtClean="0"/>
              <a:t>adipiscing</a:t>
            </a:r>
            <a:r>
              <a:rPr lang="en-US" dirty="0" smtClean="0"/>
              <a:t> </a:t>
            </a:r>
            <a:r>
              <a:rPr lang="en-US" dirty="0" err="1" smtClean="0"/>
              <a:t>elit</a:t>
            </a:r>
            <a:r>
              <a:rPr lang="en-US" dirty="0" smtClean="0"/>
              <a:t>. </a:t>
            </a:r>
          </a:p>
        </p:txBody>
      </p:sp>
      <p:sp>
        <p:nvSpPr>
          <p:cNvPr id="27" name="Picture Placeholder 2"/>
          <p:cNvSpPr>
            <a:spLocks noGrp="1"/>
          </p:cNvSpPr>
          <p:nvPr>
            <p:ph type="pic" sz="quarter" idx="48"/>
          </p:nvPr>
        </p:nvSpPr>
        <p:spPr>
          <a:xfrm>
            <a:off x="452517" y="1185280"/>
            <a:ext cx="2445626" cy="1581636"/>
          </a:xfrm>
          <a:custGeom>
            <a:avLst/>
            <a:gdLst/>
            <a:ahLst/>
            <a:cxnLst/>
            <a:rect l="l" t="t" r="r" b="b"/>
            <a:pathLst>
              <a:path w="2445202" h="1756831">
                <a:moveTo>
                  <a:pt x="327483" y="0"/>
                </a:moveTo>
                <a:lnTo>
                  <a:pt x="2117719" y="0"/>
                </a:lnTo>
                <a:cubicBezTo>
                  <a:pt x="2298583" y="0"/>
                  <a:pt x="2445202" y="146619"/>
                  <a:pt x="2445202" y="327483"/>
                </a:cubicBezTo>
                <a:lnTo>
                  <a:pt x="2445202" y="1756831"/>
                </a:lnTo>
                <a:lnTo>
                  <a:pt x="0" y="1756831"/>
                </a:lnTo>
                <a:lnTo>
                  <a:pt x="0" y="327483"/>
                </a:lnTo>
                <a:cubicBezTo>
                  <a:pt x="0" y="146619"/>
                  <a:pt x="146619" y="0"/>
                  <a:pt x="327483" y="0"/>
                </a:cubicBezTo>
                <a:close/>
              </a:path>
            </a:pathLst>
          </a:custGeom>
          <a:effectLst/>
        </p:spPr>
        <p:txBody>
          <a:bodyPr vert="horz" lIns="67605" tIns="33803" rIns="67605" bIns="33803"/>
          <a:lstStyle>
            <a:lvl1pPr marL="0" indent="0" algn="ctr">
              <a:buNone/>
              <a:defRPr sz="800">
                <a:solidFill>
                  <a:srgbClr val="7F7F7F"/>
                </a:solidFill>
                <a:latin typeface="Lato Regular"/>
                <a:cs typeface="Lato Regular"/>
              </a:defRPr>
            </a:lvl1pPr>
          </a:lstStyle>
          <a:p>
            <a:endParaRPr lang="en-US"/>
          </a:p>
        </p:txBody>
      </p:sp>
      <p:sp>
        <p:nvSpPr>
          <p:cNvPr id="29" name="Rounded Rectangle 28"/>
          <p:cNvSpPr/>
          <p:nvPr userDrawn="1"/>
        </p:nvSpPr>
        <p:spPr>
          <a:xfrm>
            <a:off x="452517" y="2778349"/>
            <a:ext cx="2445626" cy="583108"/>
          </a:xfrm>
          <a:custGeom>
            <a:avLst/>
            <a:gdLst/>
            <a:ahLst/>
            <a:cxnLst/>
            <a:rect l="l" t="t" r="r" b="b"/>
            <a:pathLst>
              <a:path w="2445202" h="647698">
                <a:moveTo>
                  <a:pt x="0" y="0"/>
                </a:moveTo>
                <a:lnTo>
                  <a:pt x="2445202" y="0"/>
                </a:lnTo>
                <a:lnTo>
                  <a:pt x="2445202" y="289024"/>
                </a:lnTo>
                <a:cubicBezTo>
                  <a:pt x="2445202" y="487114"/>
                  <a:pt x="2284618" y="647698"/>
                  <a:pt x="2086528" y="647698"/>
                </a:cubicBezTo>
                <a:lnTo>
                  <a:pt x="358674" y="647698"/>
                </a:lnTo>
                <a:cubicBezTo>
                  <a:pt x="160584" y="647698"/>
                  <a:pt x="0" y="487114"/>
                  <a:pt x="0" y="289024"/>
                </a:cubicBezTo>
                <a:close/>
              </a:path>
            </a:pathLst>
          </a:cu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65032" tIns="32516" rIns="65032" bIns="32516" rtlCol="0" anchor="ctr"/>
          <a:lstStyle/>
          <a:p>
            <a:pPr algn="ctr"/>
            <a:endParaRPr lang="en-US"/>
          </a:p>
        </p:txBody>
      </p:sp>
      <p:sp>
        <p:nvSpPr>
          <p:cNvPr id="77" name="Text Placeholder 7"/>
          <p:cNvSpPr>
            <a:spLocks noGrp="1"/>
          </p:cNvSpPr>
          <p:nvPr>
            <p:ph type="body" sz="quarter" idx="18" hasCustomPrompt="1"/>
          </p:nvPr>
        </p:nvSpPr>
        <p:spPr>
          <a:xfrm>
            <a:off x="832773" y="2834635"/>
            <a:ext cx="1694684" cy="259115"/>
          </a:xfrm>
          <a:prstGeom prst="rect">
            <a:avLst/>
          </a:prstGeom>
        </p:spPr>
        <p:txBody>
          <a:bodyPr vert="horz" lIns="0" tIns="28806" rIns="0" bIns="28806" anchor="ctr"/>
          <a:lstStyle>
            <a:lvl1pPr marL="0" indent="0" algn="l">
              <a:lnSpc>
                <a:spcPct val="100000"/>
              </a:lnSpc>
              <a:spcBef>
                <a:spcPts val="0"/>
              </a:spcBef>
              <a:buNone/>
              <a:defRPr sz="1800" b="1" baseline="0">
                <a:solidFill>
                  <a:schemeClr val="bg1"/>
                </a:solidFill>
                <a:latin typeface="Lato Light"/>
                <a:cs typeface="Lato Light"/>
              </a:defRPr>
            </a:lvl1pPr>
          </a:lstStyle>
          <a:p>
            <a:pPr lvl="0"/>
            <a:r>
              <a:rPr lang="es-ES_tradnl" dirty="0" smtClean="0"/>
              <a:t>RESULT 1</a:t>
            </a:r>
          </a:p>
        </p:txBody>
      </p:sp>
      <p:sp>
        <p:nvSpPr>
          <p:cNvPr id="78" name="Text Placeholder 7"/>
          <p:cNvSpPr>
            <a:spLocks noGrp="1"/>
          </p:cNvSpPr>
          <p:nvPr>
            <p:ph type="body" sz="quarter" idx="65" hasCustomPrompt="1"/>
          </p:nvPr>
        </p:nvSpPr>
        <p:spPr>
          <a:xfrm>
            <a:off x="832773" y="3115815"/>
            <a:ext cx="1694684" cy="171391"/>
          </a:xfrm>
          <a:prstGeom prst="rect">
            <a:avLst/>
          </a:prstGeom>
        </p:spPr>
        <p:txBody>
          <a:bodyPr vert="horz" lIns="0" tIns="28806" rIns="0" bIns="28806" anchor="ctr"/>
          <a:lstStyle>
            <a:lvl1pPr marL="0" indent="0" algn="l">
              <a:lnSpc>
                <a:spcPct val="100000"/>
              </a:lnSpc>
              <a:spcBef>
                <a:spcPts val="0"/>
              </a:spcBef>
              <a:spcAft>
                <a:spcPts val="0"/>
              </a:spcAft>
              <a:buNone/>
              <a:defRPr sz="1100" b="0">
                <a:solidFill>
                  <a:schemeClr val="accent2">
                    <a:lumMod val="50000"/>
                  </a:schemeClr>
                </a:solidFill>
                <a:latin typeface="Lato Light"/>
                <a:cs typeface="Lato Light"/>
              </a:defRPr>
            </a:lvl1pPr>
          </a:lstStyle>
          <a:p>
            <a:pPr lvl="0"/>
            <a:r>
              <a:rPr lang="es-ES_tradnl" dirty="0" err="1" smtClean="0"/>
              <a:t>Subtitle</a:t>
            </a:r>
            <a:r>
              <a:rPr lang="es-ES_tradnl" dirty="0" smtClean="0"/>
              <a:t> </a:t>
            </a:r>
            <a:r>
              <a:rPr lang="es-ES_tradnl" dirty="0" err="1" smtClean="0"/>
              <a:t>Example</a:t>
            </a:r>
            <a:endParaRPr lang="es-ES_tradnl" dirty="0" smtClean="0"/>
          </a:p>
        </p:txBody>
      </p:sp>
      <p:sp>
        <p:nvSpPr>
          <p:cNvPr id="31" name="Text Placeholder 2"/>
          <p:cNvSpPr>
            <a:spLocks noGrp="1"/>
          </p:cNvSpPr>
          <p:nvPr>
            <p:ph type="body" sz="quarter" idx="66" hasCustomPrompt="1"/>
          </p:nvPr>
        </p:nvSpPr>
        <p:spPr>
          <a:xfrm>
            <a:off x="3259705" y="3602995"/>
            <a:ext cx="2445626" cy="631240"/>
          </a:xfrm>
          <a:prstGeom prst="rect">
            <a:avLst/>
          </a:prstGeom>
        </p:spPr>
        <p:txBody>
          <a:bodyPr vert="horz" lIns="0" tIns="0" rIns="0" bIns="0"/>
          <a:lstStyle>
            <a:lvl1pPr marL="0" indent="0" algn="just">
              <a:lnSpc>
                <a:spcPct val="130000"/>
              </a:lnSpc>
              <a:buNone/>
              <a:defRPr sz="800">
                <a:solidFill>
                  <a:schemeClr val="tx1">
                    <a:lumMod val="50000"/>
                    <a:lumOff val="50000"/>
                  </a:schemeClr>
                </a:solidFill>
                <a:latin typeface="Lato Regular"/>
                <a:cs typeface="Lato Regular"/>
              </a:defRPr>
            </a:lvl1pPr>
          </a:lstStyle>
          <a:p>
            <a:pPr lvl="0"/>
            <a:r>
              <a:rPr lang="en-US" dirty="0" err="1" smtClean="0"/>
              <a:t>Lorem</a:t>
            </a:r>
            <a:r>
              <a:rPr lang="en-US" dirty="0" smtClean="0"/>
              <a:t> </a:t>
            </a:r>
            <a:r>
              <a:rPr lang="en-US" dirty="0" err="1" smtClean="0"/>
              <a:t>ipsum</a:t>
            </a:r>
            <a:r>
              <a:rPr lang="en-US" dirty="0" smtClean="0"/>
              <a:t> dolor sit </a:t>
            </a:r>
            <a:r>
              <a:rPr lang="en-US" dirty="0" err="1" smtClean="0"/>
              <a:t>amet</a:t>
            </a:r>
            <a:r>
              <a:rPr lang="en-US" dirty="0" smtClean="0"/>
              <a:t>, </a:t>
            </a:r>
            <a:r>
              <a:rPr lang="en-US" dirty="0" err="1" smtClean="0"/>
              <a:t>consectetur</a:t>
            </a:r>
            <a:r>
              <a:rPr lang="en-US" dirty="0" smtClean="0"/>
              <a:t> </a:t>
            </a:r>
            <a:r>
              <a:rPr lang="en-US" dirty="0" err="1" smtClean="0"/>
              <a:t>adipiscing</a:t>
            </a:r>
            <a:r>
              <a:rPr lang="en-US" dirty="0" smtClean="0"/>
              <a:t> </a:t>
            </a:r>
            <a:r>
              <a:rPr lang="en-US" dirty="0" err="1" smtClean="0"/>
              <a:t>elit</a:t>
            </a:r>
            <a:r>
              <a:rPr lang="en-US" dirty="0" smtClean="0"/>
              <a:t>. </a:t>
            </a:r>
          </a:p>
        </p:txBody>
      </p:sp>
      <p:sp>
        <p:nvSpPr>
          <p:cNvPr id="32" name="Picture Placeholder 2"/>
          <p:cNvSpPr>
            <a:spLocks noGrp="1"/>
          </p:cNvSpPr>
          <p:nvPr>
            <p:ph type="pic" sz="quarter" idx="67"/>
          </p:nvPr>
        </p:nvSpPr>
        <p:spPr>
          <a:xfrm>
            <a:off x="3259705" y="1185280"/>
            <a:ext cx="2445626" cy="1581636"/>
          </a:xfrm>
          <a:custGeom>
            <a:avLst/>
            <a:gdLst/>
            <a:ahLst/>
            <a:cxnLst/>
            <a:rect l="l" t="t" r="r" b="b"/>
            <a:pathLst>
              <a:path w="2445202" h="1756831">
                <a:moveTo>
                  <a:pt x="327483" y="0"/>
                </a:moveTo>
                <a:lnTo>
                  <a:pt x="2117719" y="0"/>
                </a:lnTo>
                <a:cubicBezTo>
                  <a:pt x="2298583" y="0"/>
                  <a:pt x="2445202" y="146619"/>
                  <a:pt x="2445202" y="327483"/>
                </a:cubicBezTo>
                <a:lnTo>
                  <a:pt x="2445202" y="1756831"/>
                </a:lnTo>
                <a:lnTo>
                  <a:pt x="0" y="1756831"/>
                </a:lnTo>
                <a:lnTo>
                  <a:pt x="0" y="327483"/>
                </a:lnTo>
                <a:cubicBezTo>
                  <a:pt x="0" y="146619"/>
                  <a:pt x="146619" y="0"/>
                  <a:pt x="327483" y="0"/>
                </a:cubicBezTo>
                <a:close/>
              </a:path>
            </a:pathLst>
          </a:custGeom>
          <a:effectLst/>
        </p:spPr>
        <p:txBody>
          <a:bodyPr vert="horz" lIns="67605" tIns="33803" rIns="67605" bIns="33803"/>
          <a:lstStyle>
            <a:lvl1pPr marL="0" indent="0" algn="ctr">
              <a:buNone/>
              <a:defRPr sz="800">
                <a:solidFill>
                  <a:srgbClr val="7F7F7F"/>
                </a:solidFill>
                <a:latin typeface="Lato Regular"/>
                <a:cs typeface="Lato Regular"/>
              </a:defRPr>
            </a:lvl1pPr>
          </a:lstStyle>
          <a:p>
            <a:endParaRPr lang="en-US"/>
          </a:p>
        </p:txBody>
      </p:sp>
      <p:sp>
        <p:nvSpPr>
          <p:cNvPr id="33" name="Rounded Rectangle 28"/>
          <p:cNvSpPr/>
          <p:nvPr userDrawn="1"/>
        </p:nvSpPr>
        <p:spPr>
          <a:xfrm>
            <a:off x="3259705" y="2778349"/>
            <a:ext cx="2445626" cy="583108"/>
          </a:xfrm>
          <a:custGeom>
            <a:avLst/>
            <a:gdLst/>
            <a:ahLst/>
            <a:cxnLst/>
            <a:rect l="l" t="t" r="r" b="b"/>
            <a:pathLst>
              <a:path w="2445202" h="647698">
                <a:moveTo>
                  <a:pt x="0" y="0"/>
                </a:moveTo>
                <a:lnTo>
                  <a:pt x="2445202" y="0"/>
                </a:lnTo>
                <a:lnTo>
                  <a:pt x="2445202" y="289024"/>
                </a:lnTo>
                <a:cubicBezTo>
                  <a:pt x="2445202" y="487114"/>
                  <a:pt x="2284618" y="647698"/>
                  <a:pt x="2086528" y="647698"/>
                </a:cubicBezTo>
                <a:lnTo>
                  <a:pt x="358674" y="647698"/>
                </a:lnTo>
                <a:cubicBezTo>
                  <a:pt x="160584" y="647698"/>
                  <a:pt x="0" y="487114"/>
                  <a:pt x="0" y="289024"/>
                </a:cubicBezTo>
                <a:close/>
              </a:path>
            </a:pathLst>
          </a:cu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65032" tIns="32516" rIns="65032" bIns="32516" rtlCol="0" anchor="ctr"/>
          <a:lstStyle/>
          <a:p>
            <a:pPr algn="ctr"/>
            <a:endParaRPr lang="en-US"/>
          </a:p>
        </p:txBody>
      </p:sp>
      <p:sp>
        <p:nvSpPr>
          <p:cNvPr id="35" name="Text Placeholder 7"/>
          <p:cNvSpPr>
            <a:spLocks noGrp="1"/>
          </p:cNvSpPr>
          <p:nvPr>
            <p:ph type="body" sz="quarter" idx="69" hasCustomPrompt="1"/>
          </p:nvPr>
        </p:nvSpPr>
        <p:spPr>
          <a:xfrm>
            <a:off x="3639961" y="2834635"/>
            <a:ext cx="1694684" cy="259115"/>
          </a:xfrm>
          <a:prstGeom prst="rect">
            <a:avLst/>
          </a:prstGeom>
        </p:spPr>
        <p:txBody>
          <a:bodyPr vert="horz" lIns="0" tIns="28806" rIns="0" bIns="28806" anchor="ctr"/>
          <a:lstStyle>
            <a:lvl1pPr marL="0" indent="0" algn="l">
              <a:lnSpc>
                <a:spcPct val="100000"/>
              </a:lnSpc>
              <a:spcBef>
                <a:spcPts val="0"/>
              </a:spcBef>
              <a:buNone/>
              <a:defRPr sz="1800" b="1" baseline="0">
                <a:solidFill>
                  <a:schemeClr val="bg1"/>
                </a:solidFill>
                <a:latin typeface="Lato Light"/>
                <a:cs typeface="Lato Light"/>
              </a:defRPr>
            </a:lvl1pPr>
          </a:lstStyle>
          <a:p>
            <a:pPr lvl="0"/>
            <a:r>
              <a:rPr lang="es-ES_tradnl" dirty="0" smtClean="0"/>
              <a:t>RESULT 1</a:t>
            </a:r>
          </a:p>
        </p:txBody>
      </p:sp>
      <p:sp>
        <p:nvSpPr>
          <p:cNvPr id="36" name="Text Placeholder 7"/>
          <p:cNvSpPr>
            <a:spLocks noGrp="1"/>
          </p:cNvSpPr>
          <p:nvPr>
            <p:ph type="body" sz="quarter" idx="70" hasCustomPrompt="1"/>
          </p:nvPr>
        </p:nvSpPr>
        <p:spPr>
          <a:xfrm>
            <a:off x="3639961" y="3115815"/>
            <a:ext cx="1694684" cy="171391"/>
          </a:xfrm>
          <a:prstGeom prst="rect">
            <a:avLst/>
          </a:prstGeom>
        </p:spPr>
        <p:txBody>
          <a:bodyPr vert="horz" lIns="0" tIns="28806" rIns="0" bIns="28806" anchor="ctr"/>
          <a:lstStyle>
            <a:lvl1pPr marL="0" indent="0" algn="l">
              <a:lnSpc>
                <a:spcPct val="100000"/>
              </a:lnSpc>
              <a:spcBef>
                <a:spcPts val="0"/>
              </a:spcBef>
              <a:spcAft>
                <a:spcPts val="0"/>
              </a:spcAft>
              <a:buNone/>
              <a:defRPr sz="1100" b="0">
                <a:solidFill>
                  <a:schemeClr val="accent3">
                    <a:lumMod val="50000"/>
                  </a:schemeClr>
                </a:solidFill>
                <a:latin typeface="Lato Light"/>
                <a:cs typeface="Lato Light"/>
              </a:defRPr>
            </a:lvl1pPr>
          </a:lstStyle>
          <a:p>
            <a:pPr lvl="0"/>
            <a:r>
              <a:rPr lang="es-ES_tradnl" dirty="0" err="1" smtClean="0"/>
              <a:t>Subtitle</a:t>
            </a:r>
            <a:r>
              <a:rPr lang="es-ES_tradnl" dirty="0" smtClean="0"/>
              <a:t> </a:t>
            </a:r>
            <a:r>
              <a:rPr lang="es-ES_tradnl" dirty="0" err="1" smtClean="0"/>
              <a:t>Example</a:t>
            </a:r>
            <a:endParaRPr lang="es-ES_tradnl" dirty="0" smtClean="0"/>
          </a:p>
        </p:txBody>
      </p:sp>
      <p:sp>
        <p:nvSpPr>
          <p:cNvPr id="37" name="Text Placeholder 2"/>
          <p:cNvSpPr>
            <a:spLocks noGrp="1"/>
          </p:cNvSpPr>
          <p:nvPr>
            <p:ph type="body" sz="quarter" idx="71" hasCustomPrompt="1"/>
          </p:nvPr>
        </p:nvSpPr>
        <p:spPr>
          <a:xfrm>
            <a:off x="6237920" y="3602995"/>
            <a:ext cx="2445626" cy="631240"/>
          </a:xfrm>
          <a:prstGeom prst="rect">
            <a:avLst/>
          </a:prstGeom>
        </p:spPr>
        <p:txBody>
          <a:bodyPr vert="horz" lIns="0" tIns="0" rIns="0" bIns="0"/>
          <a:lstStyle>
            <a:lvl1pPr marL="0" indent="0" algn="just">
              <a:lnSpc>
                <a:spcPct val="130000"/>
              </a:lnSpc>
              <a:buNone/>
              <a:defRPr sz="800">
                <a:solidFill>
                  <a:schemeClr val="tx1">
                    <a:lumMod val="50000"/>
                    <a:lumOff val="50000"/>
                  </a:schemeClr>
                </a:solidFill>
                <a:latin typeface="Lato Regular"/>
                <a:cs typeface="Lato Regular"/>
              </a:defRPr>
            </a:lvl1pPr>
          </a:lstStyle>
          <a:p>
            <a:pPr lvl="0"/>
            <a:r>
              <a:rPr lang="en-US" dirty="0" err="1" smtClean="0"/>
              <a:t>Lorem</a:t>
            </a:r>
            <a:r>
              <a:rPr lang="en-US" dirty="0" smtClean="0"/>
              <a:t> </a:t>
            </a:r>
            <a:r>
              <a:rPr lang="en-US" dirty="0" err="1" smtClean="0"/>
              <a:t>ipsum</a:t>
            </a:r>
            <a:r>
              <a:rPr lang="en-US" dirty="0" smtClean="0"/>
              <a:t> dolor sit </a:t>
            </a:r>
            <a:r>
              <a:rPr lang="en-US" dirty="0" err="1" smtClean="0"/>
              <a:t>amet</a:t>
            </a:r>
            <a:r>
              <a:rPr lang="en-US" dirty="0" smtClean="0"/>
              <a:t>, </a:t>
            </a:r>
            <a:r>
              <a:rPr lang="en-US" dirty="0" err="1" smtClean="0"/>
              <a:t>consectetur</a:t>
            </a:r>
            <a:r>
              <a:rPr lang="en-US" dirty="0" smtClean="0"/>
              <a:t> </a:t>
            </a:r>
            <a:r>
              <a:rPr lang="en-US" dirty="0" err="1" smtClean="0"/>
              <a:t>adipiscing</a:t>
            </a:r>
            <a:r>
              <a:rPr lang="en-US" dirty="0" smtClean="0"/>
              <a:t> </a:t>
            </a:r>
            <a:r>
              <a:rPr lang="en-US" dirty="0" err="1" smtClean="0"/>
              <a:t>elit</a:t>
            </a:r>
            <a:r>
              <a:rPr lang="en-US" dirty="0" smtClean="0"/>
              <a:t>. </a:t>
            </a:r>
          </a:p>
        </p:txBody>
      </p:sp>
      <p:sp>
        <p:nvSpPr>
          <p:cNvPr id="38" name="Picture Placeholder 2"/>
          <p:cNvSpPr>
            <a:spLocks noGrp="1"/>
          </p:cNvSpPr>
          <p:nvPr>
            <p:ph type="pic" sz="quarter" idx="72"/>
          </p:nvPr>
        </p:nvSpPr>
        <p:spPr>
          <a:xfrm>
            <a:off x="6237920" y="1185280"/>
            <a:ext cx="2445626" cy="1581636"/>
          </a:xfrm>
          <a:custGeom>
            <a:avLst/>
            <a:gdLst/>
            <a:ahLst/>
            <a:cxnLst/>
            <a:rect l="l" t="t" r="r" b="b"/>
            <a:pathLst>
              <a:path w="2445202" h="1756831">
                <a:moveTo>
                  <a:pt x="327483" y="0"/>
                </a:moveTo>
                <a:lnTo>
                  <a:pt x="2117719" y="0"/>
                </a:lnTo>
                <a:cubicBezTo>
                  <a:pt x="2298583" y="0"/>
                  <a:pt x="2445202" y="146619"/>
                  <a:pt x="2445202" y="327483"/>
                </a:cubicBezTo>
                <a:lnTo>
                  <a:pt x="2445202" y="1756831"/>
                </a:lnTo>
                <a:lnTo>
                  <a:pt x="0" y="1756831"/>
                </a:lnTo>
                <a:lnTo>
                  <a:pt x="0" y="327483"/>
                </a:lnTo>
                <a:cubicBezTo>
                  <a:pt x="0" y="146619"/>
                  <a:pt x="146619" y="0"/>
                  <a:pt x="327483" y="0"/>
                </a:cubicBezTo>
                <a:close/>
              </a:path>
            </a:pathLst>
          </a:custGeom>
          <a:effectLst/>
        </p:spPr>
        <p:txBody>
          <a:bodyPr vert="horz" lIns="67605" tIns="33803" rIns="67605" bIns="33803"/>
          <a:lstStyle>
            <a:lvl1pPr marL="0" indent="0" algn="ctr">
              <a:buNone/>
              <a:defRPr sz="800">
                <a:solidFill>
                  <a:srgbClr val="7F7F7F"/>
                </a:solidFill>
                <a:latin typeface="Lato Regular"/>
                <a:cs typeface="Lato Regular"/>
              </a:defRPr>
            </a:lvl1pPr>
          </a:lstStyle>
          <a:p>
            <a:endParaRPr lang="en-US"/>
          </a:p>
        </p:txBody>
      </p:sp>
      <p:sp>
        <p:nvSpPr>
          <p:cNvPr id="39" name="Rounded Rectangle 28"/>
          <p:cNvSpPr/>
          <p:nvPr userDrawn="1"/>
        </p:nvSpPr>
        <p:spPr>
          <a:xfrm>
            <a:off x="6237920" y="2778349"/>
            <a:ext cx="2445626" cy="583108"/>
          </a:xfrm>
          <a:custGeom>
            <a:avLst/>
            <a:gdLst/>
            <a:ahLst/>
            <a:cxnLst/>
            <a:rect l="l" t="t" r="r" b="b"/>
            <a:pathLst>
              <a:path w="2445202" h="647698">
                <a:moveTo>
                  <a:pt x="0" y="0"/>
                </a:moveTo>
                <a:lnTo>
                  <a:pt x="2445202" y="0"/>
                </a:lnTo>
                <a:lnTo>
                  <a:pt x="2445202" y="289024"/>
                </a:lnTo>
                <a:cubicBezTo>
                  <a:pt x="2445202" y="487114"/>
                  <a:pt x="2284618" y="647698"/>
                  <a:pt x="2086528" y="647698"/>
                </a:cubicBezTo>
                <a:lnTo>
                  <a:pt x="358674" y="647698"/>
                </a:lnTo>
                <a:cubicBezTo>
                  <a:pt x="160584" y="647698"/>
                  <a:pt x="0" y="487114"/>
                  <a:pt x="0" y="289024"/>
                </a:cubicBezTo>
                <a:close/>
              </a:path>
            </a:pathLst>
          </a:cu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lIns="65032" tIns="32516" rIns="65032" bIns="32516" rtlCol="0" anchor="ctr"/>
          <a:lstStyle/>
          <a:p>
            <a:pPr algn="ctr"/>
            <a:endParaRPr lang="en-US"/>
          </a:p>
        </p:txBody>
      </p:sp>
      <p:sp>
        <p:nvSpPr>
          <p:cNvPr id="41" name="Text Placeholder 7"/>
          <p:cNvSpPr>
            <a:spLocks noGrp="1"/>
          </p:cNvSpPr>
          <p:nvPr>
            <p:ph type="body" sz="quarter" idx="74" hasCustomPrompt="1"/>
          </p:nvPr>
        </p:nvSpPr>
        <p:spPr>
          <a:xfrm>
            <a:off x="6618176" y="2834635"/>
            <a:ext cx="1694684" cy="259115"/>
          </a:xfrm>
          <a:prstGeom prst="rect">
            <a:avLst/>
          </a:prstGeom>
        </p:spPr>
        <p:txBody>
          <a:bodyPr vert="horz" lIns="0" tIns="28806" rIns="0" bIns="28806" anchor="ctr"/>
          <a:lstStyle>
            <a:lvl1pPr marL="0" indent="0" algn="l">
              <a:lnSpc>
                <a:spcPct val="100000"/>
              </a:lnSpc>
              <a:spcBef>
                <a:spcPts val="0"/>
              </a:spcBef>
              <a:buNone/>
              <a:defRPr sz="1800" b="1" baseline="0">
                <a:solidFill>
                  <a:schemeClr val="bg1"/>
                </a:solidFill>
                <a:latin typeface="Lato Light"/>
                <a:cs typeface="Lato Light"/>
              </a:defRPr>
            </a:lvl1pPr>
          </a:lstStyle>
          <a:p>
            <a:pPr lvl="0"/>
            <a:r>
              <a:rPr lang="es-ES_tradnl" dirty="0" smtClean="0"/>
              <a:t>RESULT 1</a:t>
            </a:r>
          </a:p>
        </p:txBody>
      </p:sp>
      <p:sp>
        <p:nvSpPr>
          <p:cNvPr id="42" name="Text Placeholder 7"/>
          <p:cNvSpPr>
            <a:spLocks noGrp="1"/>
          </p:cNvSpPr>
          <p:nvPr>
            <p:ph type="body" sz="quarter" idx="75" hasCustomPrompt="1"/>
          </p:nvPr>
        </p:nvSpPr>
        <p:spPr>
          <a:xfrm>
            <a:off x="6618176" y="3115815"/>
            <a:ext cx="1694684" cy="171391"/>
          </a:xfrm>
          <a:prstGeom prst="rect">
            <a:avLst/>
          </a:prstGeom>
        </p:spPr>
        <p:txBody>
          <a:bodyPr vert="horz" lIns="0" tIns="28806" rIns="0" bIns="28806" anchor="ctr"/>
          <a:lstStyle>
            <a:lvl1pPr marL="0" indent="0" algn="l">
              <a:lnSpc>
                <a:spcPct val="100000"/>
              </a:lnSpc>
              <a:spcBef>
                <a:spcPts val="0"/>
              </a:spcBef>
              <a:spcAft>
                <a:spcPts val="0"/>
              </a:spcAft>
              <a:buNone/>
              <a:defRPr sz="1100" b="0">
                <a:solidFill>
                  <a:schemeClr val="accent4">
                    <a:lumMod val="50000"/>
                  </a:schemeClr>
                </a:solidFill>
                <a:latin typeface="Lato Light"/>
                <a:cs typeface="Lato Light"/>
              </a:defRPr>
            </a:lvl1pPr>
          </a:lstStyle>
          <a:p>
            <a:pPr lvl="0"/>
            <a:r>
              <a:rPr lang="es-ES_tradnl" dirty="0" err="1" smtClean="0"/>
              <a:t>Subtitle</a:t>
            </a:r>
            <a:r>
              <a:rPr lang="es-ES_tradnl" dirty="0" smtClean="0"/>
              <a:t> </a:t>
            </a:r>
            <a:r>
              <a:rPr lang="es-ES_tradnl" dirty="0" err="1" smtClean="0"/>
              <a:t>Example</a:t>
            </a:r>
            <a:endParaRPr lang="es-ES_tradnl" dirty="0" smtClean="0"/>
          </a:p>
        </p:txBody>
      </p:sp>
    </p:spTree>
    <p:extLst>
      <p:ext uri="{BB962C8B-B14F-4D97-AF65-F5344CB8AC3E}">
        <p14:creationId xmlns:p14="http://schemas.microsoft.com/office/powerpoint/2010/main" val="1172975982"/>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800"/>
                                  </p:stCondLst>
                                  <p:childTnLst>
                                    <p:set>
                                      <p:cBhvr>
                                        <p:cTn id="6" dur="1" fill="hold">
                                          <p:stCondLst>
                                            <p:cond delay="0"/>
                                          </p:stCondLst>
                                        </p:cTn>
                                        <p:tgtEl>
                                          <p:spTgt spid="76">
                                            <p:txEl>
                                              <p:pRg st="0" end="0"/>
                                            </p:txEl>
                                          </p:spTgt>
                                        </p:tgtEl>
                                        <p:attrNameLst>
                                          <p:attrName>style.visibility</p:attrName>
                                        </p:attrNameLst>
                                      </p:cBhvr>
                                      <p:to>
                                        <p:strVal val="visible"/>
                                      </p:to>
                                    </p:set>
                                    <p:animEffect transition="in" filter="fade">
                                      <p:cBhvr>
                                        <p:cTn id="7" dur="500"/>
                                        <p:tgtEl>
                                          <p:spTgt spid="76">
                                            <p:txEl>
                                              <p:pRg st="0" end="0"/>
                                            </p:txEl>
                                          </p:spTgt>
                                        </p:tgtEl>
                                      </p:cBhvr>
                                    </p:animEffect>
                                  </p:childTnLst>
                                </p:cTn>
                              </p:par>
                              <p:par>
                                <p:cTn id="8" presetID="42" presetClass="entr" presetSubtype="0" fill="hold" grpId="0" nodeType="withEffect">
                                  <p:stCondLst>
                                    <p:cond delay="200"/>
                                  </p:stCondLst>
                                  <p:childTnLst>
                                    <p:set>
                                      <p:cBhvr>
                                        <p:cTn id="9" dur="1" fill="hold">
                                          <p:stCondLst>
                                            <p:cond delay="0"/>
                                          </p:stCondLst>
                                        </p:cTn>
                                        <p:tgtEl>
                                          <p:spTgt spid="77">
                                            <p:txEl>
                                              <p:pRg st="0" end="0"/>
                                            </p:txEl>
                                          </p:spTgt>
                                        </p:tgtEl>
                                        <p:attrNameLst>
                                          <p:attrName>style.visibility</p:attrName>
                                        </p:attrNameLst>
                                      </p:cBhvr>
                                      <p:to>
                                        <p:strVal val="visible"/>
                                      </p:to>
                                    </p:set>
                                    <p:animEffect transition="in" filter="fade">
                                      <p:cBhvr>
                                        <p:cTn id="10" dur="400"/>
                                        <p:tgtEl>
                                          <p:spTgt spid="77">
                                            <p:txEl>
                                              <p:pRg st="0" end="0"/>
                                            </p:txEl>
                                          </p:spTgt>
                                        </p:tgtEl>
                                      </p:cBhvr>
                                    </p:animEffect>
                                    <p:anim calcmode="lin" valueType="num">
                                      <p:cBhvr>
                                        <p:cTn id="11" dur="400" fill="hold"/>
                                        <p:tgtEl>
                                          <p:spTgt spid="77">
                                            <p:txEl>
                                              <p:pRg st="0" end="0"/>
                                            </p:txEl>
                                          </p:spTgt>
                                        </p:tgtEl>
                                        <p:attrNameLst>
                                          <p:attrName>ppt_x</p:attrName>
                                        </p:attrNameLst>
                                      </p:cBhvr>
                                      <p:tavLst>
                                        <p:tav tm="0">
                                          <p:val>
                                            <p:strVal val="#ppt_x"/>
                                          </p:val>
                                        </p:tav>
                                        <p:tav tm="100000">
                                          <p:val>
                                            <p:strVal val="#ppt_x"/>
                                          </p:val>
                                        </p:tav>
                                      </p:tavLst>
                                    </p:anim>
                                    <p:anim calcmode="lin" valueType="num">
                                      <p:cBhvr>
                                        <p:cTn id="12" dur="400" fill="hold"/>
                                        <p:tgtEl>
                                          <p:spTgt spid="77">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00"/>
                                  </p:stCondLst>
                                  <p:childTnLst>
                                    <p:set>
                                      <p:cBhvr>
                                        <p:cTn id="14" dur="1" fill="hold">
                                          <p:stCondLst>
                                            <p:cond delay="0"/>
                                          </p:stCondLst>
                                        </p:cTn>
                                        <p:tgtEl>
                                          <p:spTgt spid="78">
                                            <p:txEl>
                                              <p:pRg st="0" end="0"/>
                                            </p:txEl>
                                          </p:spTgt>
                                        </p:tgtEl>
                                        <p:attrNameLst>
                                          <p:attrName>style.visibility</p:attrName>
                                        </p:attrNameLst>
                                      </p:cBhvr>
                                      <p:to>
                                        <p:strVal val="visible"/>
                                      </p:to>
                                    </p:set>
                                    <p:animEffect transition="in" filter="fade">
                                      <p:cBhvr>
                                        <p:cTn id="15" dur="500"/>
                                        <p:tgtEl>
                                          <p:spTgt spid="78">
                                            <p:txEl>
                                              <p:pRg st="0" end="0"/>
                                            </p:txEl>
                                          </p:spTgt>
                                        </p:tgtEl>
                                      </p:cBhvr>
                                    </p:animEffect>
                                    <p:anim calcmode="lin" valueType="num">
                                      <p:cBhvr>
                                        <p:cTn id="16" dur="500" fill="hold"/>
                                        <p:tgtEl>
                                          <p:spTgt spid="78">
                                            <p:txEl>
                                              <p:pRg st="0" end="0"/>
                                            </p:txEl>
                                          </p:spTgt>
                                        </p:tgtEl>
                                        <p:attrNameLst>
                                          <p:attrName>ppt_x</p:attrName>
                                        </p:attrNameLst>
                                      </p:cBhvr>
                                      <p:tavLst>
                                        <p:tav tm="0">
                                          <p:val>
                                            <p:strVal val="#ppt_x"/>
                                          </p:val>
                                        </p:tav>
                                        <p:tav tm="100000">
                                          <p:val>
                                            <p:strVal val="#ppt_x"/>
                                          </p:val>
                                        </p:tav>
                                      </p:tavLst>
                                    </p:anim>
                                    <p:anim calcmode="lin" valueType="num">
                                      <p:cBhvr>
                                        <p:cTn id="17" dur="500" fill="hold"/>
                                        <p:tgtEl>
                                          <p:spTgt spid="78">
                                            <p:txEl>
                                              <p:pRg st="0" end="0"/>
                                            </p:txEl>
                                          </p:spTgt>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nodePh="1">
                                  <p:stCondLst>
                                    <p:cond delay="800"/>
                                  </p:stCondLst>
                                  <p:endCondLst>
                                    <p:cond evt="begin" delay="0">
                                      <p:tn val="18"/>
                                    </p:cond>
                                  </p:endCondLst>
                                  <p:childTnLst>
                                    <p:set>
                                      <p:cBhvr>
                                        <p:cTn id="19" dur="1" fill="hold">
                                          <p:stCondLst>
                                            <p:cond delay="0"/>
                                          </p:stCondLst>
                                        </p:cTn>
                                        <p:tgtEl>
                                          <p:spTgt spid="27"/>
                                        </p:tgtEl>
                                        <p:attrNameLst>
                                          <p:attrName>style.visibility</p:attrName>
                                        </p:attrNameLst>
                                      </p:cBhvr>
                                      <p:to>
                                        <p:strVal val="visible"/>
                                      </p:to>
                                    </p:set>
                                    <p:anim calcmode="lin" valueType="num">
                                      <p:cBhvr>
                                        <p:cTn id="20" dur="1000" fill="hold"/>
                                        <p:tgtEl>
                                          <p:spTgt spid="27"/>
                                        </p:tgtEl>
                                        <p:attrNameLst>
                                          <p:attrName>ppt_w</p:attrName>
                                        </p:attrNameLst>
                                      </p:cBhvr>
                                      <p:tavLst>
                                        <p:tav tm="0">
                                          <p:val>
                                            <p:fltVal val="0"/>
                                          </p:val>
                                        </p:tav>
                                        <p:tav tm="100000">
                                          <p:val>
                                            <p:strVal val="#ppt_w"/>
                                          </p:val>
                                        </p:tav>
                                      </p:tavLst>
                                    </p:anim>
                                    <p:anim calcmode="lin" valueType="num">
                                      <p:cBhvr>
                                        <p:cTn id="21" dur="1000" fill="hold"/>
                                        <p:tgtEl>
                                          <p:spTgt spid="27"/>
                                        </p:tgtEl>
                                        <p:attrNameLst>
                                          <p:attrName>ppt_h</p:attrName>
                                        </p:attrNameLst>
                                      </p:cBhvr>
                                      <p:tavLst>
                                        <p:tav tm="0">
                                          <p:val>
                                            <p:fltVal val="0"/>
                                          </p:val>
                                        </p:tav>
                                        <p:tav tm="100000">
                                          <p:val>
                                            <p:strVal val="#ppt_h"/>
                                          </p:val>
                                        </p:tav>
                                      </p:tavLst>
                                    </p:anim>
                                    <p:animEffect transition="in" filter="fade">
                                      <p:cBhvr>
                                        <p:cTn id="22" dur="1000"/>
                                        <p:tgtEl>
                                          <p:spTgt spid="27"/>
                                        </p:tgtEl>
                                      </p:cBhvr>
                                    </p:animEffect>
                                  </p:childTnLst>
                                </p:cTn>
                              </p:par>
                            </p:childTnLst>
                          </p:cTn>
                        </p:par>
                        <p:par>
                          <p:cTn id="23" fill="hold">
                            <p:stCondLst>
                              <p:cond delay="1800"/>
                            </p:stCondLst>
                            <p:childTnLst>
                              <p:par>
                                <p:cTn id="24" presetID="37" presetClass="entr" presetSubtype="0" fill="hold" grpId="0" nodeType="after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fade">
                                      <p:cBhvr>
                                        <p:cTn id="26" dur="1000"/>
                                        <p:tgtEl>
                                          <p:spTgt spid="29"/>
                                        </p:tgtEl>
                                      </p:cBhvr>
                                    </p:animEffect>
                                    <p:anim calcmode="lin" valueType="num">
                                      <p:cBhvr>
                                        <p:cTn id="27" dur="1000" fill="hold"/>
                                        <p:tgtEl>
                                          <p:spTgt spid="29"/>
                                        </p:tgtEl>
                                        <p:attrNameLst>
                                          <p:attrName>ppt_x</p:attrName>
                                        </p:attrNameLst>
                                      </p:cBhvr>
                                      <p:tavLst>
                                        <p:tav tm="0">
                                          <p:val>
                                            <p:strVal val="#ppt_x"/>
                                          </p:val>
                                        </p:tav>
                                        <p:tav tm="100000">
                                          <p:val>
                                            <p:strVal val="#ppt_x"/>
                                          </p:val>
                                        </p:tav>
                                      </p:tavLst>
                                    </p:anim>
                                    <p:anim calcmode="lin" valueType="num">
                                      <p:cBhvr>
                                        <p:cTn id="28" dur="900" decel="100000" fill="hold"/>
                                        <p:tgtEl>
                                          <p:spTgt spid="29"/>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29"/>
                                        </p:tgtEl>
                                        <p:attrNameLst>
                                          <p:attrName>ppt_y</p:attrName>
                                        </p:attrNameLst>
                                      </p:cBhvr>
                                      <p:tavLst>
                                        <p:tav tm="0">
                                          <p:val>
                                            <p:strVal val="#ppt_y-.03"/>
                                          </p:val>
                                        </p:tav>
                                        <p:tav tm="100000">
                                          <p:val>
                                            <p:strVal val="#ppt_y"/>
                                          </p:val>
                                        </p:tav>
                                      </p:tavLst>
                                    </p:anim>
                                  </p:childTnLst>
                                </p:cTn>
                              </p:par>
                              <p:par>
                                <p:cTn id="30" presetID="10" presetClass="entr" presetSubtype="0" fill="hold" grpId="0" nodeType="withEffect">
                                  <p:stCondLst>
                                    <p:cond delay="800"/>
                                  </p:stCondLst>
                                  <p:childTnLst>
                                    <p:set>
                                      <p:cBhvr>
                                        <p:cTn id="31" dur="1" fill="hold">
                                          <p:stCondLst>
                                            <p:cond delay="0"/>
                                          </p:stCondLst>
                                        </p:cTn>
                                        <p:tgtEl>
                                          <p:spTgt spid="31">
                                            <p:txEl>
                                              <p:pRg st="0" end="0"/>
                                            </p:txEl>
                                          </p:spTgt>
                                        </p:tgtEl>
                                        <p:attrNameLst>
                                          <p:attrName>style.visibility</p:attrName>
                                        </p:attrNameLst>
                                      </p:cBhvr>
                                      <p:to>
                                        <p:strVal val="visible"/>
                                      </p:to>
                                    </p:set>
                                    <p:animEffect transition="in" filter="fade">
                                      <p:cBhvr>
                                        <p:cTn id="32" dur="500"/>
                                        <p:tgtEl>
                                          <p:spTgt spid="31">
                                            <p:txEl>
                                              <p:pRg st="0" end="0"/>
                                            </p:txEl>
                                          </p:spTgt>
                                        </p:tgtEl>
                                      </p:cBhvr>
                                    </p:animEffect>
                                  </p:childTnLst>
                                </p:cTn>
                              </p:par>
                              <p:par>
                                <p:cTn id="33" presetID="42" presetClass="entr" presetSubtype="0" fill="hold" grpId="0" nodeType="withEffect">
                                  <p:stCondLst>
                                    <p:cond delay="200"/>
                                  </p:stCondLst>
                                  <p:childTnLst>
                                    <p:set>
                                      <p:cBhvr>
                                        <p:cTn id="34" dur="1" fill="hold">
                                          <p:stCondLst>
                                            <p:cond delay="0"/>
                                          </p:stCondLst>
                                        </p:cTn>
                                        <p:tgtEl>
                                          <p:spTgt spid="35">
                                            <p:txEl>
                                              <p:pRg st="0" end="0"/>
                                            </p:txEl>
                                          </p:spTgt>
                                        </p:tgtEl>
                                        <p:attrNameLst>
                                          <p:attrName>style.visibility</p:attrName>
                                        </p:attrNameLst>
                                      </p:cBhvr>
                                      <p:to>
                                        <p:strVal val="visible"/>
                                      </p:to>
                                    </p:set>
                                    <p:animEffect transition="in" filter="fade">
                                      <p:cBhvr>
                                        <p:cTn id="35" dur="400"/>
                                        <p:tgtEl>
                                          <p:spTgt spid="35">
                                            <p:txEl>
                                              <p:pRg st="0" end="0"/>
                                            </p:txEl>
                                          </p:spTgt>
                                        </p:tgtEl>
                                      </p:cBhvr>
                                    </p:animEffect>
                                    <p:anim calcmode="lin" valueType="num">
                                      <p:cBhvr>
                                        <p:cTn id="36" dur="400" fill="hold"/>
                                        <p:tgtEl>
                                          <p:spTgt spid="35">
                                            <p:txEl>
                                              <p:pRg st="0" end="0"/>
                                            </p:txEl>
                                          </p:spTgt>
                                        </p:tgtEl>
                                        <p:attrNameLst>
                                          <p:attrName>ppt_x</p:attrName>
                                        </p:attrNameLst>
                                      </p:cBhvr>
                                      <p:tavLst>
                                        <p:tav tm="0">
                                          <p:val>
                                            <p:strVal val="#ppt_x"/>
                                          </p:val>
                                        </p:tav>
                                        <p:tav tm="100000">
                                          <p:val>
                                            <p:strVal val="#ppt_x"/>
                                          </p:val>
                                        </p:tav>
                                      </p:tavLst>
                                    </p:anim>
                                    <p:anim calcmode="lin" valueType="num">
                                      <p:cBhvr>
                                        <p:cTn id="37" dur="400" fill="hold"/>
                                        <p:tgtEl>
                                          <p:spTgt spid="35">
                                            <p:txEl>
                                              <p:pRg st="0" end="0"/>
                                            </p:txEl>
                                          </p:spTgt>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200"/>
                                  </p:stCondLst>
                                  <p:childTnLst>
                                    <p:set>
                                      <p:cBhvr>
                                        <p:cTn id="39" dur="1" fill="hold">
                                          <p:stCondLst>
                                            <p:cond delay="0"/>
                                          </p:stCondLst>
                                        </p:cTn>
                                        <p:tgtEl>
                                          <p:spTgt spid="36">
                                            <p:txEl>
                                              <p:pRg st="0" end="0"/>
                                            </p:txEl>
                                          </p:spTgt>
                                        </p:tgtEl>
                                        <p:attrNameLst>
                                          <p:attrName>style.visibility</p:attrName>
                                        </p:attrNameLst>
                                      </p:cBhvr>
                                      <p:to>
                                        <p:strVal val="visible"/>
                                      </p:to>
                                    </p:set>
                                    <p:animEffect transition="in" filter="fade">
                                      <p:cBhvr>
                                        <p:cTn id="40" dur="500"/>
                                        <p:tgtEl>
                                          <p:spTgt spid="36">
                                            <p:txEl>
                                              <p:pRg st="0" end="0"/>
                                            </p:txEl>
                                          </p:spTgt>
                                        </p:tgtEl>
                                      </p:cBhvr>
                                    </p:animEffect>
                                    <p:anim calcmode="lin" valueType="num">
                                      <p:cBhvr>
                                        <p:cTn id="41" dur="500" fill="hold"/>
                                        <p:tgtEl>
                                          <p:spTgt spid="36">
                                            <p:txEl>
                                              <p:pRg st="0" end="0"/>
                                            </p:txEl>
                                          </p:spTgt>
                                        </p:tgtEl>
                                        <p:attrNameLst>
                                          <p:attrName>ppt_x</p:attrName>
                                        </p:attrNameLst>
                                      </p:cBhvr>
                                      <p:tavLst>
                                        <p:tav tm="0">
                                          <p:val>
                                            <p:strVal val="#ppt_x"/>
                                          </p:val>
                                        </p:tav>
                                        <p:tav tm="100000">
                                          <p:val>
                                            <p:strVal val="#ppt_x"/>
                                          </p:val>
                                        </p:tav>
                                      </p:tavLst>
                                    </p:anim>
                                    <p:anim calcmode="lin" valueType="num">
                                      <p:cBhvr>
                                        <p:cTn id="42" dur="500" fill="hold"/>
                                        <p:tgtEl>
                                          <p:spTgt spid="36">
                                            <p:txEl>
                                              <p:pRg st="0" end="0"/>
                                            </p:txEl>
                                          </p:spTgt>
                                        </p:tgtEl>
                                        <p:attrNameLst>
                                          <p:attrName>ppt_y</p:attrName>
                                        </p:attrNameLst>
                                      </p:cBhvr>
                                      <p:tavLst>
                                        <p:tav tm="0">
                                          <p:val>
                                            <p:strVal val="#ppt_y+.1"/>
                                          </p:val>
                                        </p:tav>
                                        <p:tav tm="100000">
                                          <p:val>
                                            <p:strVal val="#ppt_y"/>
                                          </p:val>
                                        </p:tav>
                                      </p:tavLst>
                                    </p:anim>
                                  </p:childTnLst>
                                </p:cTn>
                              </p:par>
                              <p:par>
                                <p:cTn id="43" presetID="53" presetClass="entr" presetSubtype="16" fill="hold" grpId="0" nodeType="withEffect" nodePh="1">
                                  <p:stCondLst>
                                    <p:cond delay="800"/>
                                  </p:stCondLst>
                                  <p:endCondLst>
                                    <p:cond evt="begin" delay="0">
                                      <p:tn val="43"/>
                                    </p:cond>
                                  </p:endCondLst>
                                  <p:childTnLst>
                                    <p:set>
                                      <p:cBhvr>
                                        <p:cTn id="44" dur="1" fill="hold">
                                          <p:stCondLst>
                                            <p:cond delay="0"/>
                                          </p:stCondLst>
                                        </p:cTn>
                                        <p:tgtEl>
                                          <p:spTgt spid="32"/>
                                        </p:tgtEl>
                                        <p:attrNameLst>
                                          <p:attrName>style.visibility</p:attrName>
                                        </p:attrNameLst>
                                      </p:cBhvr>
                                      <p:to>
                                        <p:strVal val="visible"/>
                                      </p:to>
                                    </p:set>
                                    <p:anim calcmode="lin" valueType="num">
                                      <p:cBhvr>
                                        <p:cTn id="45" dur="1000" fill="hold"/>
                                        <p:tgtEl>
                                          <p:spTgt spid="32"/>
                                        </p:tgtEl>
                                        <p:attrNameLst>
                                          <p:attrName>ppt_w</p:attrName>
                                        </p:attrNameLst>
                                      </p:cBhvr>
                                      <p:tavLst>
                                        <p:tav tm="0">
                                          <p:val>
                                            <p:fltVal val="0"/>
                                          </p:val>
                                        </p:tav>
                                        <p:tav tm="100000">
                                          <p:val>
                                            <p:strVal val="#ppt_w"/>
                                          </p:val>
                                        </p:tav>
                                      </p:tavLst>
                                    </p:anim>
                                    <p:anim calcmode="lin" valueType="num">
                                      <p:cBhvr>
                                        <p:cTn id="46" dur="1000" fill="hold"/>
                                        <p:tgtEl>
                                          <p:spTgt spid="32"/>
                                        </p:tgtEl>
                                        <p:attrNameLst>
                                          <p:attrName>ppt_h</p:attrName>
                                        </p:attrNameLst>
                                      </p:cBhvr>
                                      <p:tavLst>
                                        <p:tav tm="0">
                                          <p:val>
                                            <p:fltVal val="0"/>
                                          </p:val>
                                        </p:tav>
                                        <p:tav tm="100000">
                                          <p:val>
                                            <p:strVal val="#ppt_h"/>
                                          </p:val>
                                        </p:tav>
                                      </p:tavLst>
                                    </p:anim>
                                    <p:animEffect transition="in" filter="fade">
                                      <p:cBhvr>
                                        <p:cTn id="47" dur="1000"/>
                                        <p:tgtEl>
                                          <p:spTgt spid="32"/>
                                        </p:tgtEl>
                                      </p:cBhvr>
                                    </p:animEffect>
                                  </p:childTnLst>
                                </p:cTn>
                              </p:par>
                            </p:childTnLst>
                          </p:cTn>
                        </p:par>
                        <p:par>
                          <p:cTn id="48" fill="hold">
                            <p:stCondLst>
                              <p:cond delay="3600"/>
                            </p:stCondLst>
                            <p:childTnLst>
                              <p:par>
                                <p:cTn id="49" presetID="37" presetClass="entr" presetSubtype="0" fill="hold" grpId="0" nodeType="afterEffect">
                                  <p:stCondLst>
                                    <p:cond delay="0"/>
                                  </p:stCondLst>
                                  <p:childTnLst>
                                    <p:set>
                                      <p:cBhvr>
                                        <p:cTn id="50" dur="1" fill="hold">
                                          <p:stCondLst>
                                            <p:cond delay="0"/>
                                          </p:stCondLst>
                                        </p:cTn>
                                        <p:tgtEl>
                                          <p:spTgt spid="33"/>
                                        </p:tgtEl>
                                        <p:attrNameLst>
                                          <p:attrName>style.visibility</p:attrName>
                                        </p:attrNameLst>
                                      </p:cBhvr>
                                      <p:to>
                                        <p:strVal val="visible"/>
                                      </p:to>
                                    </p:set>
                                    <p:animEffect transition="in" filter="fade">
                                      <p:cBhvr>
                                        <p:cTn id="51" dur="1000"/>
                                        <p:tgtEl>
                                          <p:spTgt spid="33"/>
                                        </p:tgtEl>
                                      </p:cBhvr>
                                    </p:animEffect>
                                    <p:anim calcmode="lin" valueType="num">
                                      <p:cBhvr>
                                        <p:cTn id="52" dur="1000" fill="hold"/>
                                        <p:tgtEl>
                                          <p:spTgt spid="33"/>
                                        </p:tgtEl>
                                        <p:attrNameLst>
                                          <p:attrName>ppt_x</p:attrName>
                                        </p:attrNameLst>
                                      </p:cBhvr>
                                      <p:tavLst>
                                        <p:tav tm="0">
                                          <p:val>
                                            <p:strVal val="#ppt_x"/>
                                          </p:val>
                                        </p:tav>
                                        <p:tav tm="100000">
                                          <p:val>
                                            <p:strVal val="#ppt_x"/>
                                          </p:val>
                                        </p:tav>
                                      </p:tavLst>
                                    </p:anim>
                                    <p:anim calcmode="lin" valueType="num">
                                      <p:cBhvr>
                                        <p:cTn id="53" dur="900" decel="100000" fill="hold"/>
                                        <p:tgtEl>
                                          <p:spTgt spid="33"/>
                                        </p:tgtEl>
                                        <p:attrNameLst>
                                          <p:attrName>ppt_y</p:attrName>
                                        </p:attrNameLst>
                                      </p:cBhvr>
                                      <p:tavLst>
                                        <p:tav tm="0">
                                          <p:val>
                                            <p:strVal val="#ppt_y+1"/>
                                          </p:val>
                                        </p:tav>
                                        <p:tav tm="100000">
                                          <p:val>
                                            <p:strVal val="#ppt_y-.03"/>
                                          </p:val>
                                        </p:tav>
                                      </p:tavLst>
                                    </p:anim>
                                    <p:anim calcmode="lin" valueType="num">
                                      <p:cBhvr>
                                        <p:cTn id="54" dur="100" accel="100000" fill="hold">
                                          <p:stCondLst>
                                            <p:cond delay="900"/>
                                          </p:stCondLst>
                                        </p:cTn>
                                        <p:tgtEl>
                                          <p:spTgt spid="33"/>
                                        </p:tgtEl>
                                        <p:attrNameLst>
                                          <p:attrName>ppt_y</p:attrName>
                                        </p:attrNameLst>
                                      </p:cBhvr>
                                      <p:tavLst>
                                        <p:tav tm="0">
                                          <p:val>
                                            <p:strVal val="#ppt_y-.03"/>
                                          </p:val>
                                        </p:tav>
                                        <p:tav tm="100000">
                                          <p:val>
                                            <p:strVal val="#ppt_y"/>
                                          </p:val>
                                        </p:tav>
                                      </p:tavLst>
                                    </p:anim>
                                  </p:childTnLst>
                                </p:cTn>
                              </p:par>
                              <p:par>
                                <p:cTn id="55" presetID="10" presetClass="entr" presetSubtype="0" fill="hold" grpId="0" nodeType="withEffect">
                                  <p:stCondLst>
                                    <p:cond delay="800"/>
                                  </p:stCondLst>
                                  <p:childTnLst>
                                    <p:set>
                                      <p:cBhvr>
                                        <p:cTn id="56" dur="1" fill="hold">
                                          <p:stCondLst>
                                            <p:cond delay="0"/>
                                          </p:stCondLst>
                                        </p:cTn>
                                        <p:tgtEl>
                                          <p:spTgt spid="37">
                                            <p:txEl>
                                              <p:pRg st="0" end="0"/>
                                            </p:txEl>
                                          </p:spTgt>
                                        </p:tgtEl>
                                        <p:attrNameLst>
                                          <p:attrName>style.visibility</p:attrName>
                                        </p:attrNameLst>
                                      </p:cBhvr>
                                      <p:to>
                                        <p:strVal val="visible"/>
                                      </p:to>
                                    </p:set>
                                    <p:animEffect transition="in" filter="fade">
                                      <p:cBhvr>
                                        <p:cTn id="57" dur="500"/>
                                        <p:tgtEl>
                                          <p:spTgt spid="37">
                                            <p:txEl>
                                              <p:pRg st="0" end="0"/>
                                            </p:txEl>
                                          </p:spTgt>
                                        </p:tgtEl>
                                      </p:cBhvr>
                                    </p:animEffect>
                                  </p:childTnLst>
                                </p:cTn>
                              </p:par>
                              <p:par>
                                <p:cTn id="58" presetID="42" presetClass="entr" presetSubtype="0" fill="hold" grpId="0" nodeType="withEffect">
                                  <p:stCondLst>
                                    <p:cond delay="200"/>
                                  </p:stCondLst>
                                  <p:childTnLst>
                                    <p:set>
                                      <p:cBhvr>
                                        <p:cTn id="59" dur="1" fill="hold">
                                          <p:stCondLst>
                                            <p:cond delay="0"/>
                                          </p:stCondLst>
                                        </p:cTn>
                                        <p:tgtEl>
                                          <p:spTgt spid="41">
                                            <p:txEl>
                                              <p:pRg st="0" end="0"/>
                                            </p:txEl>
                                          </p:spTgt>
                                        </p:tgtEl>
                                        <p:attrNameLst>
                                          <p:attrName>style.visibility</p:attrName>
                                        </p:attrNameLst>
                                      </p:cBhvr>
                                      <p:to>
                                        <p:strVal val="visible"/>
                                      </p:to>
                                    </p:set>
                                    <p:animEffect transition="in" filter="fade">
                                      <p:cBhvr>
                                        <p:cTn id="60" dur="400"/>
                                        <p:tgtEl>
                                          <p:spTgt spid="41">
                                            <p:txEl>
                                              <p:pRg st="0" end="0"/>
                                            </p:txEl>
                                          </p:spTgt>
                                        </p:tgtEl>
                                      </p:cBhvr>
                                    </p:animEffect>
                                    <p:anim calcmode="lin" valueType="num">
                                      <p:cBhvr>
                                        <p:cTn id="61" dur="400" fill="hold"/>
                                        <p:tgtEl>
                                          <p:spTgt spid="41">
                                            <p:txEl>
                                              <p:pRg st="0" end="0"/>
                                            </p:txEl>
                                          </p:spTgt>
                                        </p:tgtEl>
                                        <p:attrNameLst>
                                          <p:attrName>ppt_x</p:attrName>
                                        </p:attrNameLst>
                                      </p:cBhvr>
                                      <p:tavLst>
                                        <p:tav tm="0">
                                          <p:val>
                                            <p:strVal val="#ppt_x"/>
                                          </p:val>
                                        </p:tav>
                                        <p:tav tm="100000">
                                          <p:val>
                                            <p:strVal val="#ppt_x"/>
                                          </p:val>
                                        </p:tav>
                                      </p:tavLst>
                                    </p:anim>
                                    <p:anim calcmode="lin" valueType="num">
                                      <p:cBhvr>
                                        <p:cTn id="62" dur="400" fill="hold"/>
                                        <p:tgtEl>
                                          <p:spTgt spid="41">
                                            <p:txEl>
                                              <p:pRg st="0" end="0"/>
                                            </p:txEl>
                                          </p:spTgt>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200"/>
                                  </p:stCondLst>
                                  <p:childTnLst>
                                    <p:set>
                                      <p:cBhvr>
                                        <p:cTn id="64" dur="1" fill="hold">
                                          <p:stCondLst>
                                            <p:cond delay="0"/>
                                          </p:stCondLst>
                                        </p:cTn>
                                        <p:tgtEl>
                                          <p:spTgt spid="42">
                                            <p:txEl>
                                              <p:pRg st="0" end="0"/>
                                            </p:txEl>
                                          </p:spTgt>
                                        </p:tgtEl>
                                        <p:attrNameLst>
                                          <p:attrName>style.visibility</p:attrName>
                                        </p:attrNameLst>
                                      </p:cBhvr>
                                      <p:to>
                                        <p:strVal val="visible"/>
                                      </p:to>
                                    </p:set>
                                    <p:animEffect transition="in" filter="fade">
                                      <p:cBhvr>
                                        <p:cTn id="65" dur="500"/>
                                        <p:tgtEl>
                                          <p:spTgt spid="42">
                                            <p:txEl>
                                              <p:pRg st="0" end="0"/>
                                            </p:txEl>
                                          </p:spTgt>
                                        </p:tgtEl>
                                      </p:cBhvr>
                                    </p:animEffect>
                                    <p:anim calcmode="lin" valueType="num">
                                      <p:cBhvr>
                                        <p:cTn id="66" dur="500" fill="hold"/>
                                        <p:tgtEl>
                                          <p:spTgt spid="42">
                                            <p:txEl>
                                              <p:pRg st="0" end="0"/>
                                            </p:txEl>
                                          </p:spTgt>
                                        </p:tgtEl>
                                        <p:attrNameLst>
                                          <p:attrName>ppt_x</p:attrName>
                                        </p:attrNameLst>
                                      </p:cBhvr>
                                      <p:tavLst>
                                        <p:tav tm="0">
                                          <p:val>
                                            <p:strVal val="#ppt_x"/>
                                          </p:val>
                                        </p:tav>
                                        <p:tav tm="100000">
                                          <p:val>
                                            <p:strVal val="#ppt_x"/>
                                          </p:val>
                                        </p:tav>
                                      </p:tavLst>
                                    </p:anim>
                                    <p:anim calcmode="lin" valueType="num">
                                      <p:cBhvr>
                                        <p:cTn id="67" dur="500" fill="hold"/>
                                        <p:tgtEl>
                                          <p:spTgt spid="42">
                                            <p:txEl>
                                              <p:pRg st="0" end="0"/>
                                            </p:txEl>
                                          </p:spTgt>
                                        </p:tgtEl>
                                        <p:attrNameLst>
                                          <p:attrName>ppt_y</p:attrName>
                                        </p:attrNameLst>
                                      </p:cBhvr>
                                      <p:tavLst>
                                        <p:tav tm="0">
                                          <p:val>
                                            <p:strVal val="#ppt_y+.1"/>
                                          </p:val>
                                        </p:tav>
                                        <p:tav tm="100000">
                                          <p:val>
                                            <p:strVal val="#ppt_y"/>
                                          </p:val>
                                        </p:tav>
                                      </p:tavLst>
                                    </p:anim>
                                  </p:childTnLst>
                                </p:cTn>
                              </p:par>
                              <p:par>
                                <p:cTn id="68" presetID="53" presetClass="entr" presetSubtype="16" fill="hold" grpId="0" nodeType="withEffect" nodePh="1">
                                  <p:stCondLst>
                                    <p:cond delay="800"/>
                                  </p:stCondLst>
                                  <p:endCondLst>
                                    <p:cond evt="begin" delay="0">
                                      <p:tn val="68"/>
                                    </p:cond>
                                  </p:endCondLst>
                                  <p:childTnLst>
                                    <p:set>
                                      <p:cBhvr>
                                        <p:cTn id="69" dur="1" fill="hold">
                                          <p:stCondLst>
                                            <p:cond delay="0"/>
                                          </p:stCondLst>
                                        </p:cTn>
                                        <p:tgtEl>
                                          <p:spTgt spid="38"/>
                                        </p:tgtEl>
                                        <p:attrNameLst>
                                          <p:attrName>style.visibility</p:attrName>
                                        </p:attrNameLst>
                                      </p:cBhvr>
                                      <p:to>
                                        <p:strVal val="visible"/>
                                      </p:to>
                                    </p:set>
                                    <p:anim calcmode="lin" valueType="num">
                                      <p:cBhvr>
                                        <p:cTn id="70" dur="1000" fill="hold"/>
                                        <p:tgtEl>
                                          <p:spTgt spid="38"/>
                                        </p:tgtEl>
                                        <p:attrNameLst>
                                          <p:attrName>ppt_w</p:attrName>
                                        </p:attrNameLst>
                                      </p:cBhvr>
                                      <p:tavLst>
                                        <p:tav tm="0">
                                          <p:val>
                                            <p:fltVal val="0"/>
                                          </p:val>
                                        </p:tav>
                                        <p:tav tm="100000">
                                          <p:val>
                                            <p:strVal val="#ppt_w"/>
                                          </p:val>
                                        </p:tav>
                                      </p:tavLst>
                                    </p:anim>
                                    <p:anim calcmode="lin" valueType="num">
                                      <p:cBhvr>
                                        <p:cTn id="71" dur="1000" fill="hold"/>
                                        <p:tgtEl>
                                          <p:spTgt spid="38"/>
                                        </p:tgtEl>
                                        <p:attrNameLst>
                                          <p:attrName>ppt_h</p:attrName>
                                        </p:attrNameLst>
                                      </p:cBhvr>
                                      <p:tavLst>
                                        <p:tav tm="0">
                                          <p:val>
                                            <p:fltVal val="0"/>
                                          </p:val>
                                        </p:tav>
                                        <p:tav tm="100000">
                                          <p:val>
                                            <p:strVal val="#ppt_h"/>
                                          </p:val>
                                        </p:tav>
                                      </p:tavLst>
                                    </p:anim>
                                    <p:animEffect transition="in" filter="fade">
                                      <p:cBhvr>
                                        <p:cTn id="72" dur="1000"/>
                                        <p:tgtEl>
                                          <p:spTgt spid="38"/>
                                        </p:tgtEl>
                                      </p:cBhvr>
                                    </p:animEffect>
                                  </p:childTnLst>
                                </p:cTn>
                              </p:par>
                            </p:childTnLst>
                          </p:cTn>
                        </p:par>
                        <p:par>
                          <p:cTn id="73" fill="hold">
                            <p:stCondLst>
                              <p:cond delay="5400"/>
                            </p:stCondLst>
                            <p:childTnLst>
                              <p:par>
                                <p:cTn id="74" presetID="37" presetClass="entr" presetSubtype="0" fill="hold" grpId="0" nodeType="afterEffect">
                                  <p:stCondLst>
                                    <p:cond delay="0"/>
                                  </p:stCondLst>
                                  <p:childTnLst>
                                    <p:set>
                                      <p:cBhvr>
                                        <p:cTn id="75" dur="1" fill="hold">
                                          <p:stCondLst>
                                            <p:cond delay="0"/>
                                          </p:stCondLst>
                                        </p:cTn>
                                        <p:tgtEl>
                                          <p:spTgt spid="39"/>
                                        </p:tgtEl>
                                        <p:attrNameLst>
                                          <p:attrName>style.visibility</p:attrName>
                                        </p:attrNameLst>
                                      </p:cBhvr>
                                      <p:to>
                                        <p:strVal val="visible"/>
                                      </p:to>
                                    </p:set>
                                    <p:animEffect transition="in" filter="fade">
                                      <p:cBhvr>
                                        <p:cTn id="76" dur="1000"/>
                                        <p:tgtEl>
                                          <p:spTgt spid="39"/>
                                        </p:tgtEl>
                                      </p:cBhvr>
                                    </p:animEffect>
                                    <p:anim calcmode="lin" valueType="num">
                                      <p:cBhvr>
                                        <p:cTn id="77" dur="1000" fill="hold"/>
                                        <p:tgtEl>
                                          <p:spTgt spid="39"/>
                                        </p:tgtEl>
                                        <p:attrNameLst>
                                          <p:attrName>ppt_x</p:attrName>
                                        </p:attrNameLst>
                                      </p:cBhvr>
                                      <p:tavLst>
                                        <p:tav tm="0">
                                          <p:val>
                                            <p:strVal val="#ppt_x"/>
                                          </p:val>
                                        </p:tav>
                                        <p:tav tm="100000">
                                          <p:val>
                                            <p:strVal val="#ppt_x"/>
                                          </p:val>
                                        </p:tav>
                                      </p:tavLst>
                                    </p:anim>
                                    <p:anim calcmode="lin" valueType="num">
                                      <p:cBhvr>
                                        <p:cTn id="78" dur="900" decel="100000" fill="hold"/>
                                        <p:tgtEl>
                                          <p:spTgt spid="39"/>
                                        </p:tgtEl>
                                        <p:attrNameLst>
                                          <p:attrName>ppt_y</p:attrName>
                                        </p:attrNameLst>
                                      </p:cBhvr>
                                      <p:tavLst>
                                        <p:tav tm="0">
                                          <p:val>
                                            <p:strVal val="#ppt_y+1"/>
                                          </p:val>
                                        </p:tav>
                                        <p:tav tm="100000">
                                          <p:val>
                                            <p:strVal val="#ppt_y-.03"/>
                                          </p:val>
                                        </p:tav>
                                      </p:tavLst>
                                    </p:anim>
                                    <p:anim calcmode="lin" valueType="num">
                                      <p:cBhvr>
                                        <p:cTn id="79" dur="100" accel="100000" fill="hold">
                                          <p:stCondLst>
                                            <p:cond delay="900"/>
                                          </p:stCondLst>
                                        </p:cTn>
                                        <p:tgtEl>
                                          <p:spTgt spid="39"/>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build="p">
        <p:tmplLst>
          <p:tmpl lvl="1">
            <p:tnLst>
              <p:par>
                <p:cTn presetID="10" presetClass="entr" presetSubtype="0" fill="hold" nodeType="withEffect">
                  <p:stCondLst>
                    <p:cond delay="800"/>
                  </p:stCondLst>
                  <p:childTnLst>
                    <p:set>
                      <p:cBhvr>
                        <p:cTn dur="1" fill="hold">
                          <p:stCondLst>
                            <p:cond delay="0"/>
                          </p:stCondLst>
                        </p:cTn>
                        <p:tgtEl>
                          <p:spTgt spid="76"/>
                        </p:tgtEl>
                        <p:attrNameLst>
                          <p:attrName>style.visibility</p:attrName>
                        </p:attrNameLst>
                      </p:cBhvr>
                      <p:to>
                        <p:strVal val="visible"/>
                      </p:to>
                    </p:set>
                    <p:animEffect transition="in" filter="fade">
                      <p:cBhvr>
                        <p:cTn dur="500"/>
                        <p:tgtEl>
                          <p:spTgt spid="76"/>
                        </p:tgtEl>
                      </p:cBhvr>
                    </p:animEffect>
                  </p:childTnLst>
                </p:cTn>
              </p:par>
            </p:tnLst>
          </p:tmpl>
        </p:tmplLst>
      </p:bldP>
      <p:bldP spid="27" grpId="0"/>
      <p:bldP spid="29" grpId="0" animBg="1"/>
      <p:bldP spid="77" grpId="0" build="p">
        <p:tmplLst>
          <p:tmpl lvl="1">
            <p:tnLst>
              <p:par>
                <p:cTn presetID="42" presetClass="entr" presetSubtype="0" fill="hold" nodeType="withEffect">
                  <p:stCondLst>
                    <p:cond delay="200"/>
                  </p:stCondLst>
                  <p:childTnLst>
                    <p:set>
                      <p:cBhvr>
                        <p:cTn dur="1" fill="hold">
                          <p:stCondLst>
                            <p:cond delay="0"/>
                          </p:stCondLst>
                        </p:cTn>
                        <p:tgtEl>
                          <p:spTgt spid="77"/>
                        </p:tgtEl>
                        <p:attrNameLst>
                          <p:attrName>style.visibility</p:attrName>
                        </p:attrNameLst>
                      </p:cBhvr>
                      <p:to>
                        <p:strVal val="visible"/>
                      </p:to>
                    </p:set>
                    <p:animEffect transition="in" filter="fade">
                      <p:cBhvr>
                        <p:cTn dur="400"/>
                        <p:tgtEl>
                          <p:spTgt spid="77"/>
                        </p:tgtEl>
                      </p:cBhvr>
                    </p:animEffect>
                    <p:anim calcmode="lin" valueType="num">
                      <p:cBhvr>
                        <p:cTn dur="400" fill="hold"/>
                        <p:tgtEl>
                          <p:spTgt spid="77"/>
                        </p:tgtEl>
                        <p:attrNameLst>
                          <p:attrName>ppt_x</p:attrName>
                        </p:attrNameLst>
                      </p:cBhvr>
                      <p:tavLst>
                        <p:tav tm="0">
                          <p:val>
                            <p:strVal val="#ppt_x"/>
                          </p:val>
                        </p:tav>
                        <p:tav tm="100000">
                          <p:val>
                            <p:strVal val="#ppt_x"/>
                          </p:val>
                        </p:tav>
                      </p:tavLst>
                    </p:anim>
                    <p:anim calcmode="lin" valueType="num">
                      <p:cBhvr>
                        <p:cTn dur="400" fill="hold"/>
                        <p:tgtEl>
                          <p:spTgt spid="77"/>
                        </p:tgtEl>
                        <p:attrNameLst>
                          <p:attrName>ppt_y</p:attrName>
                        </p:attrNameLst>
                      </p:cBhvr>
                      <p:tavLst>
                        <p:tav tm="0">
                          <p:val>
                            <p:strVal val="#ppt_y+.1"/>
                          </p:val>
                        </p:tav>
                        <p:tav tm="100000">
                          <p:val>
                            <p:strVal val="#ppt_y"/>
                          </p:val>
                        </p:tav>
                      </p:tavLst>
                    </p:anim>
                  </p:childTnLst>
                </p:cTn>
              </p:par>
            </p:tnLst>
          </p:tmpl>
        </p:tmplLst>
      </p:bldP>
      <p:bldP spid="78" grpId="0" build="p">
        <p:tmplLst>
          <p:tmpl lvl="1">
            <p:tnLst>
              <p:par>
                <p:cTn presetID="42" presetClass="entr" presetSubtype="0" fill="hold" nodeType="withEffect">
                  <p:stCondLst>
                    <p:cond delay="200"/>
                  </p:stCondLst>
                  <p:childTnLst>
                    <p:set>
                      <p:cBhvr>
                        <p:cTn dur="1" fill="hold">
                          <p:stCondLst>
                            <p:cond delay="0"/>
                          </p:stCondLst>
                        </p:cTn>
                        <p:tgtEl>
                          <p:spTgt spid="78"/>
                        </p:tgtEl>
                        <p:attrNameLst>
                          <p:attrName>style.visibility</p:attrName>
                        </p:attrNameLst>
                      </p:cBhvr>
                      <p:to>
                        <p:strVal val="visible"/>
                      </p:to>
                    </p:set>
                    <p:animEffect transition="in" filter="fade">
                      <p:cBhvr>
                        <p:cTn dur="500"/>
                        <p:tgtEl>
                          <p:spTgt spid="78"/>
                        </p:tgtEl>
                      </p:cBhvr>
                    </p:animEffect>
                    <p:anim calcmode="lin" valueType="num">
                      <p:cBhvr>
                        <p:cTn dur="500" fill="hold"/>
                        <p:tgtEl>
                          <p:spTgt spid="78"/>
                        </p:tgtEl>
                        <p:attrNameLst>
                          <p:attrName>ppt_x</p:attrName>
                        </p:attrNameLst>
                      </p:cBhvr>
                      <p:tavLst>
                        <p:tav tm="0">
                          <p:val>
                            <p:strVal val="#ppt_x"/>
                          </p:val>
                        </p:tav>
                        <p:tav tm="100000">
                          <p:val>
                            <p:strVal val="#ppt_x"/>
                          </p:val>
                        </p:tav>
                      </p:tavLst>
                    </p:anim>
                    <p:anim calcmode="lin" valueType="num">
                      <p:cBhvr>
                        <p:cTn dur="500" fill="hold"/>
                        <p:tgtEl>
                          <p:spTgt spid="78"/>
                        </p:tgtEl>
                        <p:attrNameLst>
                          <p:attrName>ppt_y</p:attrName>
                        </p:attrNameLst>
                      </p:cBhvr>
                      <p:tavLst>
                        <p:tav tm="0">
                          <p:val>
                            <p:strVal val="#ppt_y+.1"/>
                          </p:val>
                        </p:tav>
                        <p:tav tm="100000">
                          <p:val>
                            <p:strVal val="#ppt_y"/>
                          </p:val>
                        </p:tav>
                      </p:tavLst>
                    </p:anim>
                  </p:childTnLst>
                </p:cTn>
              </p:par>
            </p:tnLst>
          </p:tmpl>
        </p:tmplLst>
      </p:bldP>
      <p:bldP spid="31" grpId="0" build="p">
        <p:tmplLst>
          <p:tmpl lvl="1">
            <p:tnLst>
              <p:par>
                <p:cTn presetID="10" presetClass="entr" presetSubtype="0" fill="hold" nodeType="withEffect">
                  <p:stCondLst>
                    <p:cond delay="80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p:bldP spid="33" grpId="0" animBg="1"/>
      <p:bldP spid="35" grpId="0" build="p">
        <p:tmplLst>
          <p:tmpl lvl="1">
            <p:tnLst>
              <p:par>
                <p:cTn presetID="42" presetClass="entr" presetSubtype="0" fill="hold" nodeType="withEffect">
                  <p:stCondLst>
                    <p:cond delay="200"/>
                  </p:stCondLst>
                  <p:childTnLst>
                    <p:set>
                      <p:cBhvr>
                        <p:cTn dur="1" fill="hold">
                          <p:stCondLst>
                            <p:cond delay="0"/>
                          </p:stCondLst>
                        </p:cTn>
                        <p:tgtEl>
                          <p:spTgt spid="35"/>
                        </p:tgtEl>
                        <p:attrNameLst>
                          <p:attrName>style.visibility</p:attrName>
                        </p:attrNameLst>
                      </p:cBhvr>
                      <p:to>
                        <p:strVal val="visible"/>
                      </p:to>
                    </p:set>
                    <p:animEffect transition="in" filter="fade">
                      <p:cBhvr>
                        <p:cTn dur="400"/>
                        <p:tgtEl>
                          <p:spTgt spid="35"/>
                        </p:tgtEl>
                      </p:cBhvr>
                    </p:animEffect>
                    <p:anim calcmode="lin" valueType="num">
                      <p:cBhvr>
                        <p:cTn dur="400" fill="hold"/>
                        <p:tgtEl>
                          <p:spTgt spid="35"/>
                        </p:tgtEl>
                        <p:attrNameLst>
                          <p:attrName>ppt_x</p:attrName>
                        </p:attrNameLst>
                      </p:cBhvr>
                      <p:tavLst>
                        <p:tav tm="0">
                          <p:val>
                            <p:strVal val="#ppt_x"/>
                          </p:val>
                        </p:tav>
                        <p:tav tm="100000">
                          <p:val>
                            <p:strVal val="#ppt_x"/>
                          </p:val>
                        </p:tav>
                      </p:tavLst>
                    </p:anim>
                    <p:anim calcmode="lin" valueType="num">
                      <p:cBhvr>
                        <p:cTn dur="400" fill="hold"/>
                        <p:tgtEl>
                          <p:spTgt spid="35"/>
                        </p:tgtEl>
                        <p:attrNameLst>
                          <p:attrName>ppt_y</p:attrName>
                        </p:attrNameLst>
                      </p:cBhvr>
                      <p:tavLst>
                        <p:tav tm="0">
                          <p:val>
                            <p:strVal val="#ppt_y+.1"/>
                          </p:val>
                        </p:tav>
                        <p:tav tm="100000">
                          <p:val>
                            <p:strVal val="#ppt_y"/>
                          </p:val>
                        </p:tav>
                      </p:tavLst>
                    </p:anim>
                  </p:childTnLst>
                </p:cTn>
              </p:par>
            </p:tnLst>
          </p:tmpl>
        </p:tmplLst>
      </p:bldP>
      <p:bldP spid="36" grpId="0" build="p">
        <p:tmplLst>
          <p:tmpl lvl="1">
            <p:tnLst>
              <p:par>
                <p:cTn presetID="42" presetClass="entr" presetSubtype="0" fill="hold" nodeType="withEffect">
                  <p:stCondLst>
                    <p:cond delay="200"/>
                  </p:stCondLst>
                  <p:childTnLst>
                    <p:set>
                      <p:cBhvr>
                        <p:cTn dur="1" fill="hold">
                          <p:stCondLst>
                            <p:cond delay="0"/>
                          </p:stCondLst>
                        </p:cTn>
                        <p:tgtEl>
                          <p:spTgt spid="36"/>
                        </p:tgtEl>
                        <p:attrNameLst>
                          <p:attrName>style.visibility</p:attrName>
                        </p:attrNameLst>
                      </p:cBhvr>
                      <p:to>
                        <p:strVal val="visible"/>
                      </p:to>
                    </p:set>
                    <p:animEffect transition="in" filter="fade">
                      <p:cBhvr>
                        <p:cTn dur="500"/>
                        <p:tgtEl>
                          <p:spTgt spid="36"/>
                        </p:tgtEl>
                      </p:cBhvr>
                    </p:animEffect>
                    <p:anim calcmode="lin" valueType="num">
                      <p:cBhvr>
                        <p:cTn dur="500" fill="hold"/>
                        <p:tgtEl>
                          <p:spTgt spid="36"/>
                        </p:tgtEl>
                        <p:attrNameLst>
                          <p:attrName>ppt_x</p:attrName>
                        </p:attrNameLst>
                      </p:cBhvr>
                      <p:tavLst>
                        <p:tav tm="0">
                          <p:val>
                            <p:strVal val="#ppt_x"/>
                          </p:val>
                        </p:tav>
                        <p:tav tm="100000">
                          <p:val>
                            <p:strVal val="#ppt_x"/>
                          </p:val>
                        </p:tav>
                      </p:tavLst>
                    </p:anim>
                    <p:anim calcmode="lin" valueType="num">
                      <p:cBhvr>
                        <p:cTn dur="500" fill="hold"/>
                        <p:tgtEl>
                          <p:spTgt spid="36"/>
                        </p:tgtEl>
                        <p:attrNameLst>
                          <p:attrName>ppt_y</p:attrName>
                        </p:attrNameLst>
                      </p:cBhvr>
                      <p:tavLst>
                        <p:tav tm="0">
                          <p:val>
                            <p:strVal val="#ppt_y+.1"/>
                          </p:val>
                        </p:tav>
                        <p:tav tm="100000">
                          <p:val>
                            <p:strVal val="#ppt_y"/>
                          </p:val>
                        </p:tav>
                      </p:tavLst>
                    </p:anim>
                  </p:childTnLst>
                </p:cTn>
              </p:par>
            </p:tnLst>
          </p:tmpl>
        </p:tmplLst>
      </p:bldP>
      <p:bldP spid="37" grpId="0" build="p">
        <p:tmplLst>
          <p:tmpl lvl="1">
            <p:tnLst>
              <p:par>
                <p:cTn presetID="10" presetClass="entr" presetSubtype="0" fill="hold" nodeType="withEffect">
                  <p:stCondLst>
                    <p:cond delay="800"/>
                  </p:stCondLst>
                  <p:childTnLst>
                    <p:set>
                      <p:cBhvr>
                        <p:cTn dur="1" fill="hold">
                          <p:stCondLst>
                            <p:cond delay="0"/>
                          </p:stCondLst>
                        </p:cTn>
                        <p:tgtEl>
                          <p:spTgt spid="37"/>
                        </p:tgtEl>
                        <p:attrNameLst>
                          <p:attrName>style.visibility</p:attrName>
                        </p:attrNameLst>
                      </p:cBhvr>
                      <p:to>
                        <p:strVal val="visible"/>
                      </p:to>
                    </p:set>
                    <p:animEffect transition="in" filter="fade">
                      <p:cBhvr>
                        <p:cTn dur="500"/>
                        <p:tgtEl>
                          <p:spTgt spid="37"/>
                        </p:tgtEl>
                      </p:cBhvr>
                    </p:animEffect>
                  </p:childTnLst>
                </p:cTn>
              </p:par>
            </p:tnLst>
          </p:tmpl>
        </p:tmplLst>
      </p:bldP>
      <p:bldP spid="38" grpId="0"/>
      <p:bldP spid="39" grpId="0" animBg="1"/>
      <p:bldP spid="41" grpId="0" build="p">
        <p:tmplLst>
          <p:tmpl lvl="1">
            <p:tnLst>
              <p:par>
                <p:cTn presetID="42" presetClass="entr" presetSubtype="0" fill="hold" nodeType="withEffect">
                  <p:stCondLst>
                    <p:cond delay="200"/>
                  </p:stCondLst>
                  <p:childTnLst>
                    <p:set>
                      <p:cBhvr>
                        <p:cTn dur="1" fill="hold">
                          <p:stCondLst>
                            <p:cond delay="0"/>
                          </p:stCondLst>
                        </p:cTn>
                        <p:tgtEl>
                          <p:spTgt spid="41"/>
                        </p:tgtEl>
                        <p:attrNameLst>
                          <p:attrName>style.visibility</p:attrName>
                        </p:attrNameLst>
                      </p:cBhvr>
                      <p:to>
                        <p:strVal val="visible"/>
                      </p:to>
                    </p:set>
                    <p:animEffect transition="in" filter="fade">
                      <p:cBhvr>
                        <p:cTn dur="400"/>
                        <p:tgtEl>
                          <p:spTgt spid="41"/>
                        </p:tgtEl>
                      </p:cBhvr>
                    </p:animEffect>
                    <p:anim calcmode="lin" valueType="num">
                      <p:cBhvr>
                        <p:cTn dur="400" fill="hold"/>
                        <p:tgtEl>
                          <p:spTgt spid="41"/>
                        </p:tgtEl>
                        <p:attrNameLst>
                          <p:attrName>ppt_x</p:attrName>
                        </p:attrNameLst>
                      </p:cBhvr>
                      <p:tavLst>
                        <p:tav tm="0">
                          <p:val>
                            <p:strVal val="#ppt_x"/>
                          </p:val>
                        </p:tav>
                        <p:tav tm="100000">
                          <p:val>
                            <p:strVal val="#ppt_x"/>
                          </p:val>
                        </p:tav>
                      </p:tavLst>
                    </p:anim>
                    <p:anim calcmode="lin" valueType="num">
                      <p:cBhvr>
                        <p:cTn dur="400" fill="hold"/>
                        <p:tgtEl>
                          <p:spTgt spid="41"/>
                        </p:tgtEl>
                        <p:attrNameLst>
                          <p:attrName>ppt_y</p:attrName>
                        </p:attrNameLst>
                      </p:cBhvr>
                      <p:tavLst>
                        <p:tav tm="0">
                          <p:val>
                            <p:strVal val="#ppt_y+.1"/>
                          </p:val>
                        </p:tav>
                        <p:tav tm="100000">
                          <p:val>
                            <p:strVal val="#ppt_y"/>
                          </p:val>
                        </p:tav>
                      </p:tavLst>
                    </p:anim>
                  </p:childTnLst>
                </p:cTn>
              </p:par>
            </p:tnLst>
          </p:tmpl>
        </p:tmplLst>
      </p:bldP>
      <p:bldP spid="42" grpId="0" build="p">
        <p:tmplLst>
          <p:tmpl lvl="1">
            <p:tnLst>
              <p:par>
                <p:cTn presetID="42" presetClass="entr" presetSubtype="0" fill="hold" nodeType="withEffect">
                  <p:stCondLst>
                    <p:cond delay="200"/>
                  </p:stCondLst>
                  <p:childTnLst>
                    <p:set>
                      <p:cBhvr>
                        <p:cTn dur="1" fill="hold">
                          <p:stCondLst>
                            <p:cond delay="0"/>
                          </p:stCondLst>
                        </p:cTn>
                        <p:tgtEl>
                          <p:spTgt spid="42"/>
                        </p:tgtEl>
                        <p:attrNameLst>
                          <p:attrName>style.visibility</p:attrName>
                        </p:attrNameLst>
                      </p:cBhvr>
                      <p:to>
                        <p:strVal val="visible"/>
                      </p:to>
                    </p:set>
                    <p:animEffect transition="in" filter="fade">
                      <p:cBhvr>
                        <p:cTn dur="500"/>
                        <p:tgtEl>
                          <p:spTgt spid="42"/>
                        </p:tgtEl>
                      </p:cBhvr>
                    </p:animEffect>
                    <p:anim calcmode="lin" valueType="num">
                      <p:cBhvr>
                        <p:cTn dur="500" fill="hold"/>
                        <p:tgtEl>
                          <p:spTgt spid="42"/>
                        </p:tgtEl>
                        <p:attrNameLst>
                          <p:attrName>ppt_x</p:attrName>
                        </p:attrNameLst>
                      </p:cBhvr>
                      <p:tavLst>
                        <p:tav tm="0">
                          <p:val>
                            <p:strVal val="#ppt_x"/>
                          </p:val>
                        </p:tav>
                        <p:tav tm="100000">
                          <p:val>
                            <p:strVal val="#ppt_x"/>
                          </p:val>
                        </p:tav>
                      </p:tavLst>
                    </p:anim>
                    <p:anim calcmode="lin" valueType="num">
                      <p:cBhvr>
                        <p:cTn dur="500" fill="hold"/>
                        <p:tgtEl>
                          <p:spTgt spid="42"/>
                        </p:tgtEl>
                        <p:attrNameLst>
                          <p:attrName>ppt_y</p:attrName>
                        </p:attrNameLst>
                      </p:cBhvr>
                      <p:tavLst>
                        <p:tav tm="0">
                          <p:val>
                            <p:strVal val="#ppt_y+.1"/>
                          </p:val>
                        </p:tav>
                        <p:tav tm="100000">
                          <p:val>
                            <p:strVal val="#ppt_y"/>
                          </p:val>
                        </p:tav>
                      </p:tavLst>
                    </p:anim>
                  </p:childTnLst>
                </p:cTn>
              </p:par>
            </p:tnLst>
          </p:tmpl>
        </p:tmplLst>
      </p:bldP>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929207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929207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929207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929207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901" y="274420"/>
            <a:ext cx="7887787" cy="993783"/>
          </a:xfrm>
          <a:prstGeom prst="rect">
            <a:avLst/>
          </a:prstGeom>
        </p:spPr>
        <p:txBody>
          <a:bodyPr vert="horz" lIns="65032" tIns="32516" rIns="65032" bIns="32516" rtlCol="0" anchor="ctr">
            <a:normAutofit/>
          </a:bodyPr>
          <a:lstStyle/>
          <a:p>
            <a:r>
              <a:rPr lang="zh-CN" altLang="en-US"/>
              <a:t>单击此处编辑母版标题样式</a:t>
            </a:r>
          </a:p>
        </p:txBody>
      </p:sp>
      <p:sp>
        <p:nvSpPr>
          <p:cNvPr id="3" name="文本占位符 2"/>
          <p:cNvSpPr>
            <a:spLocks noGrp="1"/>
          </p:cNvSpPr>
          <p:nvPr>
            <p:ph type="body" idx="1"/>
          </p:nvPr>
        </p:nvSpPr>
        <p:spPr>
          <a:xfrm>
            <a:off x="628901" y="1369841"/>
            <a:ext cx="7887787" cy="3264804"/>
          </a:xfrm>
          <a:prstGeom prst="rect">
            <a:avLst/>
          </a:prstGeom>
        </p:spPr>
        <p:txBody>
          <a:bodyPr vert="horz" lIns="65032" tIns="32516" rIns="65032" bIns="32516"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28901" y="4769032"/>
            <a:ext cx="2057193" cy="273290"/>
          </a:xfrm>
          <a:prstGeom prst="rect">
            <a:avLst/>
          </a:prstGeom>
        </p:spPr>
        <p:txBody>
          <a:bodyPr vert="horz" lIns="65032" tIns="32516" rIns="65032" bIns="32516" rtlCol="0" anchor="ctr"/>
          <a:lstStyle>
            <a:lvl1pPr algn="l">
              <a:defRPr sz="900">
                <a:solidFill>
                  <a:schemeClr val="tx1">
                    <a:tint val="75000"/>
                  </a:schemeClr>
                </a:solidFill>
              </a:defRPr>
            </a:lvl1pPr>
          </a:lstStyle>
          <a:p>
            <a:fld id="{43A93E93-166D-47F5-9EF1-ACEABE24AEEA}" type="datetimeFigureOut">
              <a:rPr lang="zh-CN" altLang="en-US" smtClean="0"/>
              <a:pPr/>
              <a:t>2018/1/31</a:t>
            </a:fld>
            <a:endParaRPr lang="zh-CN" altLang="en-US"/>
          </a:p>
        </p:txBody>
      </p:sp>
      <p:sp>
        <p:nvSpPr>
          <p:cNvPr id="5" name="页脚占位符 4"/>
          <p:cNvSpPr>
            <a:spLocks noGrp="1"/>
          </p:cNvSpPr>
          <p:nvPr>
            <p:ph type="ftr" sz="quarter" idx="3"/>
          </p:nvPr>
        </p:nvSpPr>
        <p:spPr>
          <a:xfrm>
            <a:off x="3029336" y="4769032"/>
            <a:ext cx="3086918" cy="273290"/>
          </a:xfrm>
          <a:prstGeom prst="rect">
            <a:avLst/>
          </a:prstGeom>
        </p:spPr>
        <p:txBody>
          <a:bodyPr vert="horz" lIns="65032" tIns="32516" rIns="65032" bIns="32516"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9496" y="4769032"/>
            <a:ext cx="2057193" cy="273290"/>
          </a:xfrm>
          <a:prstGeom prst="rect">
            <a:avLst/>
          </a:prstGeom>
        </p:spPr>
        <p:txBody>
          <a:bodyPr vert="horz" lIns="65032" tIns="32516" rIns="65032" bIns="32516" rtlCol="0" anchor="ctr"/>
          <a:lstStyle>
            <a:lvl1pPr algn="r">
              <a:defRPr sz="900">
                <a:solidFill>
                  <a:schemeClr val="tx1">
                    <a:tint val="75000"/>
                  </a:schemeClr>
                </a:solidFill>
              </a:defRPr>
            </a:lvl1pPr>
          </a:lstStyle>
          <a:p>
            <a:fld id="{118D5ACA-62CA-46DB-AD6B-12EDD6D51A23}" type="slidenum">
              <a:rPr lang="zh-CN" altLang="en-US" smtClean="0"/>
              <a:pPr/>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8" r:id="rId1"/>
    <p:sldLayoutId id="2147483983" r:id="rId2"/>
    <p:sldLayoutId id="2147483984" r:id="rId3"/>
    <p:sldLayoutId id="2147483985" r:id="rId4"/>
    <p:sldLayoutId id="2147483986" r:id="rId5"/>
    <p:sldLayoutId id="2147483980" r:id="rId6"/>
    <p:sldLayoutId id="2147483981" r:id="rId7"/>
    <p:sldLayoutId id="2147483982" r:id="rId8"/>
    <p:sldLayoutId id="2147483988" r:id="rId9"/>
    <p:sldLayoutId id="2147483989" r:id="rId10"/>
    <p:sldLayoutId id="2147483990" r:id="rId11"/>
    <p:sldLayoutId id="2147483991" r:id="rId12"/>
    <p:sldLayoutId id="2147483992" r:id="rId13"/>
  </p:sldLayoutIdLst>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xStyles>
    <p:titleStyle>
      <a:lvl1pPr algn="l" defTabSz="650321" rtl="0" eaLnBrk="1" latinLnBrk="0" hangingPunct="1">
        <a:lnSpc>
          <a:spcPct val="90000"/>
        </a:lnSpc>
        <a:spcBef>
          <a:spcPct val="0"/>
        </a:spcBef>
        <a:buNone/>
        <a:defRPr sz="3100" kern="1200">
          <a:solidFill>
            <a:schemeClr val="tx1"/>
          </a:solidFill>
          <a:latin typeface="+mj-lt"/>
          <a:ea typeface="+mj-ea"/>
          <a:cs typeface="+mj-cs"/>
        </a:defRPr>
      </a:lvl1pPr>
    </p:titleStyle>
    <p:bodyStyle>
      <a:lvl1pPr marL="162580" indent="-162580" algn="l" defTabSz="650321" rtl="0" eaLnBrk="1" latinLnBrk="0" hangingPunct="1">
        <a:lnSpc>
          <a:spcPct val="90000"/>
        </a:lnSpc>
        <a:spcBef>
          <a:spcPts val="711"/>
        </a:spcBef>
        <a:buFont typeface="Arial" panose="020B0604020202020204" pitchFamily="34" charset="0"/>
        <a:buChar char="•"/>
        <a:defRPr sz="2000" kern="1200">
          <a:solidFill>
            <a:schemeClr val="tx1"/>
          </a:solidFill>
          <a:latin typeface="+mn-lt"/>
          <a:ea typeface="+mn-ea"/>
          <a:cs typeface="+mn-cs"/>
        </a:defRPr>
      </a:lvl1pPr>
      <a:lvl2pPr marL="487741" indent="-162580" algn="l" defTabSz="650321" rtl="0" eaLnBrk="1" latinLnBrk="0" hangingPunct="1">
        <a:lnSpc>
          <a:spcPct val="90000"/>
        </a:lnSpc>
        <a:spcBef>
          <a:spcPts val="356"/>
        </a:spcBef>
        <a:buFont typeface="Arial" panose="020B0604020202020204" pitchFamily="34" charset="0"/>
        <a:buChar char="•"/>
        <a:defRPr sz="1700" kern="1200">
          <a:solidFill>
            <a:schemeClr val="tx1"/>
          </a:solidFill>
          <a:latin typeface="+mn-lt"/>
          <a:ea typeface="+mn-ea"/>
          <a:cs typeface="+mn-cs"/>
        </a:defRPr>
      </a:lvl2pPr>
      <a:lvl3pPr marL="812902" indent="-162580" algn="l" defTabSz="650321" rtl="0" eaLnBrk="1" latinLnBrk="0" hangingPunct="1">
        <a:lnSpc>
          <a:spcPct val="90000"/>
        </a:lnSpc>
        <a:spcBef>
          <a:spcPts val="356"/>
        </a:spcBef>
        <a:buFont typeface="Arial" panose="020B0604020202020204" pitchFamily="34" charset="0"/>
        <a:buChar char="•"/>
        <a:defRPr sz="1400" kern="1200">
          <a:solidFill>
            <a:schemeClr val="tx1"/>
          </a:solidFill>
          <a:latin typeface="+mn-lt"/>
          <a:ea typeface="+mn-ea"/>
          <a:cs typeface="+mn-cs"/>
        </a:defRPr>
      </a:lvl3pPr>
      <a:lvl4pPr marL="1138062"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4pPr>
      <a:lvl5pPr marL="1463223"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5pPr>
      <a:lvl6pPr marL="178838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6pPr>
      <a:lvl7pPr marL="211354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7pPr>
      <a:lvl8pPr marL="243870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8pPr>
      <a:lvl9pPr marL="276386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9pPr>
    </p:bodyStyle>
    <p:otherStyle>
      <a:defPPr>
        <a:defRPr lang="zh-CN"/>
      </a:defPPr>
      <a:lvl1pPr marL="0" algn="l" defTabSz="650321" rtl="0" eaLnBrk="1" latinLnBrk="0" hangingPunct="1">
        <a:defRPr sz="1300" kern="1200">
          <a:solidFill>
            <a:schemeClr val="tx1"/>
          </a:solidFill>
          <a:latin typeface="+mn-lt"/>
          <a:ea typeface="+mn-ea"/>
          <a:cs typeface="+mn-cs"/>
        </a:defRPr>
      </a:lvl1pPr>
      <a:lvl2pPr marL="325161" algn="l" defTabSz="650321" rtl="0" eaLnBrk="1" latinLnBrk="0" hangingPunct="1">
        <a:defRPr sz="1300" kern="1200">
          <a:solidFill>
            <a:schemeClr val="tx1"/>
          </a:solidFill>
          <a:latin typeface="+mn-lt"/>
          <a:ea typeface="+mn-ea"/>
          <a:cs typeface="+mn-cs"/>
        </a:defRPr>
      </a:lvl2pPr>
      <a:lvl3pPr marL="650321" algn="l" defTabSz="650321" rtl="0" eaLnBrk="1" latinLnBrk="0" hangingPunct="1">
        <a:defRPr sz="1300" kern="1200">
          <a:solidFill>
            <a:schemeClr val="tx1"/>
          </a:solidFill>
          <a:latin typeface="+mn-lt"/>
          <a:ea typeface="+mn-ea"/>
          <a:cs typeface="+mn-cs"/>
        </a:defRPr>
      </a:lvl3pPr>
      <a:lvl4pPr marL="975482" algn="l" defTabSz="650321" rtl="0" eaLnBrk="1" latinLnBrk="0" hangingPunct="1">
        <a:defRPr sz="1300" kern="1200">
          <a:solidFill>
            <a:schemeClr val="tx1"/>
          </a:solidFill>
          <a:latin typeface="+mn-lt"/>
          <a:ea typeface="+mn-ea"/>
          <a:cs typeface="+mn-cs"/>
        </a:defRPr>
      </a:lvl4pPr>
      <a:lvl5pPr marL="1300643" algn="l" defTabSz="650321" rtl="0" eaLnBrk="1" latinLnBrk="0" hangingPunct="1">
        <a:defRPr sz="1300" kern="1200">
          <a:solidFill>
            <a:schemeClr val="tx1"/>
          </a:solidFill>
          <a:latin typeface="+mn-lt"/>
          <a:ea typeface="+mn-ea"/>
          <a:cs typeface="+mn-cs"/>
        </a:defRPr>
      </a:lvl5pPr>
      <a:lvl6pPr marL="1625803" algn="l" defTabSz="650321" rtl="0" eaLnBrk="1" latinLnBrk="0" hangingPunct="1">
        <a:defRPr sz="1300" kern="1200">
          <a:solidFill>
            <a:schemeClr val="tx1"/>
          </a:solidFill>
          <a:latin typeface="+mn-lt"/>
          <a:ea typeface="+mn-ea"/>
          <a:cs typeface="+mn-cs"/>
        </a:defRPr>
      </a:lvl6pPr>
      <a:lvl7pPr marL="1950964" algn="l" defTabSz="650321" rtl="0" eaLnBrk="1" latinLnBrk="0" hangingPunct="1">
        <a:defRPr sz="1300" kern="1200">
          <a:solidFill>
            <a:schemeClr val="tx1"/>
          </a:solidFill>
          <a:latin typeface="+mn-lt"/>
          <a:ea typeface="+mn-ea"/>
          <a:cs typeface="+mn-cs"/>
        </a:defRPr>
      </a:lvl7pPr>
      <a:lvl8pPr marL="2276124" algn="l" defTabSz="650321" rtl="0" eaLnBrk="1" latinLnBrk="0" hangingPunct="1">
        <a:defRPr sz="1300" kern="1200">
          <a:solidFill>
            <a:schemeClr val="tx1"/>
          </a:solidFill>
          <a:latin typeface="+mn-lt"/>
          <a:ea typeface="+mn-ea"/>
          <a:cs typeface="+mn-cs"/>
        </a:defRPr>
      </a:lvl8pPr>
      <a:lvl9pPr marL="2601285" algn="l" defTabSz="650321"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audio" Target="file:///E:\&#21315;&#22270;&#32593;\&#12304;&#38899;&#20048;&#32032;&#26448;&#24211;&#12305;\song%20from%20a%20secret%20garden%20&#31070;&#31192;&#22253;&#20043;&#27468;.mp3" TargetMode="External"/><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3)\14585a37e10ab6d副本.jpg"/>
          <p:cNvPicPr>
            <a:picLocks noChangeAspect="1" noChangeArrowheads="1"/>
          </p:cNvPicPr>
          <p:nvPr/>
        </p:nvPicPr>
        <p:blipFill>
          <a:blip r:embed="rId4" cstate="print"/>
          <a:srcRect/>
          <a:stretch>
            <a:fillRect/>
          </a:stretch>
        </p:blipFill>
        <p:spPr bwMode="auto">
          <a:xfrm>
            <a:off x="0" y="0"/>
            <a:ext cx="9144000" cy="5148262"/>
          </a:xfrm>
          <a:prstGeom prst="rect">
            <a:avLst/>
          </a:prstGeom>
          <a:noFill/>
        </p:spPr>
      </p:pic>
      <p:sp>
        <p:nvSpPr>
          <p:cNvPr id="10" name="TextBox 25">
            <a:extLst>
              <a:ext uri="{FF2B5EF4-FFF2-40B4-BE49-F238E27FC236}">
                <a16:creationId xmlns="" xmlns:a16="http://schemas.microsoft.com/office/drawing/2014/main" id="{47141D3F-BEF6-44B7-8A3A-1B0643EB3815}"/>
              </a:ext>
            </a:extLst>
          </p:cNvPr>
          <p:cNvSpPr txBox="1"/>
          <p:nvPr/>
        </p:nvSpPr>
        <p:spPr>
          <a:xfrm>
            <a:off x="3718023" y="1891953"/>
            <a:ext cx="3611245" cy="400110"/>
          </a:xfrm>
          <a:prstGeom prst="rect">
            <a:avLst/>
          </a:prstGeom>
          <a:noFill/>
        </p:spPr>
        <p:txBody>
          <a:bodyPr wrap="none" rtlCol="0">
            <a:spAutoFit/>
          </a:bodyPr>
          <a:lstStyle/>
          <a:p>
            <a:r>
              <a:rPr lang="en-US" altLang="zh-CN" sz="2000" dirty="0">
                <a:solidFill>
                  <a:schemeClr val="tx1">
                    <a:lumMod val="85000"/>
                    <a:lumOff val="15000"/>
                  </a:schemeClr>
                </a:solidFill>
                <a:latin typeface="微软雅黑" pitchFamily="34" charset="-122"/>
                <a:ea typeface="微软雅黑" pitchFamily="34" charset="-122"/>
              </a:rPr>
              <a:t>YOUR COMOANY’S NAME</a:t>
            </a:r>
            <a:endParaRPr lang="zh-CN" altLang="en-US" sz="2000" dirty="0">
              <a:solidFill>
                <a:schemeClr val="tx1">
                  <a:lumMod val="85000"/>
                  <a:lumOff val="15000"/>
                </a:schemeClr>
              </a:solidFill>
              <a:latin typeface="微软雅黑" pitchFamily="34" charset="-122"/>
              <a:ea typeface="微软雅黑" pitchFamily="34" charset="-122"/>
            </a:endParaRPr>
          </a:p>
        </p:txBody>
      </p:sp>
      <p:sp>
        <p:nvSpPr>
          <p:cNvPr id="11" name="TextBox 26">
            <a:extLst>
              <a:ext uri="{FF2B5EF4-FFF2-40B4-BE49-F238E27FC236}">
                <a16:creationId xmlns="" xmlns:a16="http://schemas.microsoft.com/office/drawing/2014/main" id="{676899CD-5C83-4B53-BFA7-53ABDA795D87}"/>
              </a:ext>
            </a:extLst>
          </p:cNvPr>
          <p:cNvSpPr txBox="1"/>
          <p:nvPr/>
        </p:nvSpPr>
        <p:spPr>
          <a:xfrm>
            <a:off x="3718023" y="2152690"/>
            <a:ext cx="4769254" cy="707886"/>
          </a:xfrm>
          <a:prstGeom prst="rect">
            <a:avLst/>
          </a:prstGeom>
          <a:noFill/>
        </p:spPr>
        <p:txBody>
          <a:bodyPr wrap="none" rtlCol="0">
            <a:spAutoFit/>
          </a:bodyPr>
          <a:lstStyle/>
          <a:p>
            <a:r>
              <a:rPr lang="zh-CN" altLang="en-US" sz="4000" b="1" dirty="0">
                <a:solidFill>
                  <a:schemeClr val="tx1">
                    <a:lumMod val="85000"/>
                    <a:lumOff val="15000"/>
                  </a:schemeClr>
                </a:solidFill>
                <a:latin typeface="微软雅黑" pitchFamily="34" charset="-122"/>
                <a:ea typeface="微软雅黑" pitchFamily="34" charset="-122"/>
              </a:rPr>
              <a:t>教师公开课</a:t>
            </a:r>
            <a:r>
              <a:rPr lang="en-US" altLang="zh-CN" sz="4000" b="1" dirty="0">
                <a:solidFill>
                  <a:schemeClr val="tx1">
                    <a:lumMod val="85000"/>
                    <a:lumOff val="15000"/>
                  </a:schemeClr>
                </a:solidFill>
                <a:latin typeface="微软雅黑" pitchFamily="34" charset="-122"/>
                <a:ea typeface="微软雅黑" pitchFamily="34" charset="-122"/>
              </a:rPr>
              <a:t>PPT</a:t>
            </a:r>
            <a:r>
              <a:rPr lang="zh-CN" altLang="en-US" sz="4000" b="1" dirty="0">
                <a:solidFill>
                  <a:schemeClr val="tx1">
                    <a:lumMod val="85000"/>
                    <a:lumOff val="15000"/>
                  </a:schemeClr>
                </a:solidFill>
                <a:latin typeface="微软雅黑" pitchFamily="34" charset="-122"/>
                <a:ea typeface="微软雅黑" pitchFamily="34" charset="-122"/>
              </a:rPr>
              <a:t>模版</a:t>
            </a:r>
          </a:p>
        </p:txBody>
      </p:sp>
      <p:sp>
        <p:nvSpPr>
          <p:cNvPr id="12" name="TextBox 32">
            <a:extLst>
              <a:ext uri="{FF2B5EF4-FFF2-40B4-BE49-F238E27FC236}">
                <a16:creationId xmlns="" xmlns:a16="http://schemas.microsoft.com/office/drawing/2014/main" id="{A8F6B282-DC61-4CE7-ACB3-9A0A817F2D17}"/>
              </a:ext>
            </a:extLst>
          </p:cNvPr>
          <p:cNvSpPr txBox="1"/>
          <p:nvPr/>
        </p:nvSpPr>
        <p:spPr>
          <a:xfrm>
            <a:off x="3718023" y="2789728"/>
            <a:ext cx="3031599" cy="307777"/>
          </a:xfrm>
          <a:prstGeom prst="rect">
            <a:avLst/>
          </a:prstGeom>
          <a:noFill/>
        </p:spPr>
        <p:txBody>
          <a:bodyPr wrap="none" rtlCol="0">
            <a:spAutoFit/>
          </a:bodyPr>
          <a:lstStyle/>
          <a:p>
            <a:pPr algn="ctr" eaLnBrk="1" hangingPunct="1">
              <a:buFont typeface="Arial" pitchFamily="34" charset="0"/>
              <a:buNone/>
            </a:pPr>
            <a:r>
              <a:rPr lang="zh-CN" altLang="en-US" sz="1400" dirty="0">
                <a:solidFill>
                  <a:schemeClr val="tx1">
                    <a:lumMod val="85000"/>
                    <a:lumOff val="15000"/>
                  </a:schemeClr>
                </a:solidFill>
                <a:latin typeface="微软雅黑" pitchFamily="34" charset="-122"/>
                <a:ea typeface="微软雅黑" pitchFamily="34" charset="-122"/>
                <a:cs typeface="微软雅黑" pitchFamily="34" charset="-122"/>
              </a:rPr>
              <a:t>适用于商务总结</a:t>
            </a:r>
            <a:r>
              <a:rPr lang="en-US" altLang="zh-CN" sz="1400" dirty="0">
                <a:solidFill>
                  <a:schemeClr val="tx1">
                    <a:lumMod val="85000"/>
                    <a:lumOff val="15000"/>
                  </a:schemeClr>
                </a:solidFill>
                <a:latin typeface="微软雅黑" pitchFamily="34" charset="-122"/>
                <a:ea typeface="微软雅黑" pitchFamily="34" charset="-122"/>
                <a:cs typeface="微软雅黑" pitchFamily="34" charset="-122"/>
              </a:rPr>
              <a:t>/</a:t>
            </a:r>
            <a:r>
              <a:rPr lang="zh-CN" altLang="en-US" sz="1400" dirty="0">
                <a:solidFill>
                  <a:schemeClr val="tx1">
                    <a:lumMod val="85000"/>
                    <a:lumOff val="15000"/>
                  </a:schemeClr>
                </a:solidFill>
                <a:latin typeface="微软雅黑" pitchFamily="34" charset="-122"/>
                <a:ea typeface="微软雅黑" pitchFamily="34" charset="-122"/>
                <a:cs typeface="微软雅黑" pitchFamily="34" charset="-122"/>
              </a:rPr>
              <a:t>工作总结</a:t>
            </a:r>
            <a:r>
              <a:rPr lang="en-US" altLang="zh-CN" sz="1400" dirty="0">
                <a:solidFill>
                  <a:schemeClr val="tx1">
                    <a:lumMod val="85000"/>
                    <a:lumOff val="15000"/>
                  </a:schemeClr>
                </a:solidFill>
                <a:latin typeface="微软雅黑" pitchFamily="34" charset="-122"/>
                <a:ea typeface="微软雅黑" pitchFamily="34" charset="-122"/>
                <a:cs typeface="微软雅黑" pitchFamily="34" charset="-122"/>
              </a:rPr>
              <a:t>/</a:t>
            </a:r>
            <a:r>
              <a:rPr lang="zh-CN" altLang="en-US" sz="1400" dirty="0">
                <a:solidFill>
                  <a:schemeClr val="tx1">
                    <a:lumMod val="85000"/>
                    <a:lumOff val="15000"/>
                  </a:schemeClr>
                </a:solidFill>
                <a:latin typeface="微软雅黑" pitchFamily="34" charset="-122"/>
                <a:ea typeface="微软雅黑" pitchFamily="34" charset="-122"/>
                <a:cs typeface="微软雅黑" pitchFamily="34" charset="-122"/>
              </a:rPr>
              <a:t>工作计划</a:t>
            </a:r>
          </a:p>
        </p:txBody>
      </p:sp>
      <p:sp>
        <p:nvSpPr>
          <p:cNvPr id="13" name="TextBox 12">
            <a:extLst>
              <a:ext uri="{FF2B5EF4-FFF2-40B4-BE49-F238E27FC236}">
                <a16:creationId xmlns="" xmlns:a16="http://schemas.microsoft.com/office/drawing/2014/main" id="{479E23A7-7B83-4AF3-8795-3B16207A7272}"/>
              </a:ext>
            </a:extLst>
          </p:cNvPr>
          <p:cNvSpPr txBox="1"/>
          <p:nvPr/>
        </p:nvSpPr>
        <p:spPr>
          <a:xfrm>
            <a:off x="3708698" y="988368"/>
            <a:ext cx="1334020" cy="1200329"/>
          </a:xfrm>
          <a:prstGeom prst="rect">
            <a:avLst/>
          </a:prstGeom>
          <a:noFill/>
        </p:spPr>
        <p:txBody>
          <a:bodyPr wrap="none" rtlCol="0">
            <a:spAutoFit/>
          </a:bodyPr>
          <a:lstStyle/>
          <a:p>
            <a:r>
              <a:rPr lang="en-US" altLang="zh-CN" sz="7200" spc="-300" dirty="0" smtClean="0">
                <a:solidFill>
                  <a:schemeClr val="tx1">
                    <a:lumMod val="85000"/>
                    <a:lumOff val="15000"/>
                  </a:schemeClr>
                </a:solidFill>
                <a:latin typeface="Agency FB" pitchFamily="34" charset="0"/>
              </a:rPr>
              <a:t>201X</a:t>
            </a:r>
            <a:endParaRPr lang="zh-CN" altLang="en-US" sz="7200" spc="-300" dirty="0">
              <a:solidFill>
                <a:schemeClr val="tx1">
                  <a:lumMod val="85000"/>
                  <a:lumOff val="15000"/>
                </a:schemeClr>
              </a:solidFill>
              <a:latin typeface="Agency FB" pitchFamily="34" charset="0"/>
            </a:endParaRPr>
          </a:p>
        </p:txBody>
      </p:sp>
      <p:sp>
        <p:nvSpPr>
          <p:cNvPr id="14" name="TextBox 33">
            <a:extLst>
              <a:ext uri="{FF2B5EF4-FFF2-40B4-BE49-F238E27FC236}">
                <a16:creationId xmlns="" xmlns:a16="http://schemas.microsoft.com/office/drawing/2014/main" id="{FFD3213A-B971-4F8D-8915-020533E32684}"/>
              </a:ext>
            </a:extLst>
          </p:cNvPr>
          <p:cNvSpPr txBox="1"/>
          <p:nvPr/>
        </p:nvSpPr>
        <p:spPr>
          <a:xfrm>
            <a:off x="3718023" y="3124736"/>
            <a:ext cx="4425869" cy="276999"/>
          </a:xfrm>
          <a:prstGeom prst="rect">
            <a:avLst/>
          </a:prstGeom>
          <a:noFill/>
        </p:spPr>
        <p:txBody>
          <a:bodyPr wrap="square" rtlCol="0">
            <a:spAutoFit/>
          </a:bodyPr>
          <a:lstStyle/>
          <a:p>
            <a:r>
              <a:rPr lang="zh-CN" altLang="en-US" sz="1200" dirty="0">
                <a:solidFill>
                  <a:schemeClr val="tx1">
                    <a:lumMod val="85000"/>
                    <a:lumOff val="15000"/>
                  </a:schemeClr>
                </a:solidFill>
              </a:rPr>
              <a:t>汇报人 </a:t>
            </a:r>
            <a:r>
              <a:rPr lang="en-US" altLang="zh-CN" sz="1200" dirty="0" smtClean="0">
                <a:solidFill>
                  <a:schemeClr val="tx1">
                    <a:lumMod val="85000"/>
                    <a:lumOff val="15000"/>
                  </a:schemeClr>
                </a:solidFill>
              </a:rPr>
              <a:t>xxx</a:t>
            </a:r>
            <a:r>
              <a:rPr lang="zh-CN" altLang="en-US" sz="1200" dirty="0" smtClean="0">
                <a:solidFill>
                  <a:schemeClr val="tx1">
                    <a:lumMod val="85000"/>
                    <a:lumOff val="15000"/>
                  </a:schemeClr>
                </a:solidFill>
              </a:rPr>
              <a:t>；</a:t>
            </a:r>
            <a:r>
              <a:rPr lang="zh-CN" altLang="en-US" sz="1200" dirty="0">
                <a:solidFill>
                  <a:schemeClr val="tx1">
                    <a:lumMod val="85000"/>
                    <a:lumOff val="15000"/>
                  </a:schemeClr>
                </a:solidFill>
              </a:rPr>
              <a:t>汇报时间 </a:t>
            </a:r>
            <a:r>
              <a:rPr lang="en-US" altLang="zh-CN" sz="1200" dirty="0">
                <a:solidFill>
                  <a:schemeClr val="tx1">
                    <a:lumMod val="85000"/>
                    <a:lumOff val="15000"/>
                  </a:schemeClr>
                </a:solidFill>
              </a:rPr>
              <a:t>XX</a:t>
            </a:r>
            <a:r>
              <a:rPr lang="zh-CN" altLang="en-US" sz="1200" dirty="0">
                <a:solidFill>
                  <a:schemeClr val="tx1">
                    <a:lumMod val="85000"/>
                    <a:lumOff val="15000"/>
                  </a:schemeClr>
                </a:solidFill>
              </a:rPr>
              <a:t>年</a:t>
            </a:r>
            <a:r>
              <a:rPr lang="en-US" altLang="zh-CN" sz="1200" dirty="0">
                <a:solidFill>
                  <a:schemeClr val="tx1">
                    <a:lumMod val="85000"/>
                    <a:lumOff val="15000"/>
                  </a:schemeClr>
                </a:solidFill>
              </a:rPr>
              <a:t>XX</a:t>
            </a:r>
            <a:r>
              <a:rPr lang="zh-CN" altLang="en-US" sz="1200" dirty="0">
                <a:solidFill>
                  <a:schemeClr val="tx1">
                    <a:lumMod val="85000"/>
                    <a:lumOff val="15000"/>
                  </a:schemeClr>
                </a:solidFill>
              </a:rPr>
              <a:t>月</a:t>
            </a:r>
          </a:p>
        </p:txBody>
      </p:sp>
      <p:pic>
        <p:nvPicPr>
          <p:cNvPr id="9" name="song from a secret garden 神秘园之歌.mp3">
            <a:hlinkClick r:id="" action="ppaction://media"/>
          </p:cNvPr>
          <p:cNvPicPr>
            <a:picLocks noRot="1" noChangeAspect="1"/>
          </p:cNvPicPr>
          <p:nvPr>
            <a:audioFile r:link="rId1"/>
          </p:nvPr>
        </p:nvPicPr>
        <p:blipFill>
          <a:blip r:embed="rId5" cstate="print"/>
          <a:stretch>
            <a:fillRect/>
          </a:stretch>
        </p:blipFill>
        <p:spPr>
          <a:xfrm>
            <a:off x="-304800" y="484312"/>
            <a:ext cx="304800" cy="304800"/>
          </a:xfrm>
          <a:prstGeom prst="rect">
            <a:avLst/>
          </a:prstGeom>
        </p:spPr>
      </p:pic>
    </p:spTree>
    <p:extLst>
      <p:ext uri="{BB962C8B-B14F-4D97-AF65-F5344CB8AC3E}">
        <p14:creationId xmlns:p14="http://schemas.microsoft.com/office/powerpoint/2010/main" val="126661295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50" presetClass="entr" presetSubtype="0" decel="10000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ppt_w</p:attrName>
                                        </p:attrNameLst>
                                      </p:cBhvr>
                                      <p:tavLst>
                                        <p:tav tm="0">
                                          <p:val>
                                            <p:strVal val="#ppt_w+.3"/>
                                          </p:val>
                                        </p:tav>
                                        <p:tav tm="100000">
                                          <p:val>
                                            <p:strVal val="#ppt_w"/>
                                          </p:val>
                                        </p:tav>
                                      </p:tavLst>
                                    </p:anim>
                                    <p:anim calcmode="lin" valueType="num">
                                      <p:cBhvr>
                                        <p:cTn id="12" dur="1000" fill="hold"/>
                                        <p:tgtEl>
                                          <p:spTgt spid="2"/>
                                        </p:tgtEl>
                                        <p:attrNameLst>
                                          <p:attrName>ppt_h</p:attrName>
                                        </p:attrNameLst>
                                      </p:cBhvr>
                                      <p:tavLst>
                                        <p:tav tm="0">
                                          <p:val>
                                            <p:strVal val="#ppt_h"/>
                                          </p:val>
                                        </p:tav>
                                        <p:tav tm="100000">
                                          <p:val>
                                            <p:strVal val="#ppt_h"/>
                                          </p:val>
                                        </p:tav>
                                      </p:tavLst>
                                    </p:anim>
                                    <p:animEffect transition="in" filter="fade">
                                      <p:cBhvr>
                                        <p:cTn id="13" dur="1000"/>
                                        <p:tgtEl>
                                          <p:spTgt spid="2"/>
                                        </p:tgtEl>
                                      </p:cBhvr>
                                    </p:animEffect>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0-#ppt_w/2"/>
                                          </p:val>
                                        </p:tav>
                                        <p:tav tm="100000">
                                          <p:val>
                                            <p:strVal val="#ppt_x"/>
                                          </p:val>
                                        </p:tav>
                                      </p:tavLst>
                                    </p:anim>
                                    <p:anim calcmode="lin" valueType="num">
                                      <p:cBhvr additive="base">
                                        <p:cTn id="18" dur="500" fill="hold"/>
                                        <p:tgtEl>
                                          <p:spTgt spid="10"/>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45" presetClass="entr" presetSubtype="0" fill="hold" grpId="0" nodeType="afterEffect">
                                  <p:stCondLst>
                                    <p:cond delay="0"/>
                                  </p:stCondLst>
                                  <p:iterate type="lt">
                                    <p:tmPct val="10000"/>
                                  </p:iterate>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ppt_w</p:attrName>
                                        </p:attrNameLst>
                                      </p:cBhvr>
                                      <p:tavLst>
                                        <p:tav tm="0" fmla="#ppt_w*sin(2.5*pi*$)">
                                          <p:val>
                                            <p:fltVal val="0"/>
                                          </p:val>
                                        </p:tav>
                                        <p:tav tm="100000">
                                          <p:val>
                                            <p:fltVal val="1"/>
                                          </p:val>
                                        </p:tav>
                                      </p:tavLst>
                                    </p:anim>
                                    <p:anim calcmode="lin" valueType="num">
                                      <p:cBhvr>
                                        <p:cTn id="24" dur="1000" fill="hold"/>
                                        <p:tgtEl>
                                          <p:spTgt spid="13"/>
                                        </p:tgtEl>
                                        <p:attrNameLst>
                                          <p:attrName>ppt_h</p:attrName>
                                        </p:attrNameLst>
                                      </p:cBhvr>
                                      <p:tavLst>
                                        <p:tav tm="0">
                                          <p:val>
                                            <p:strVal val="#ppt_h"/>
                                          </p:val>
                                        </p:tav>
                                        <p:tav tm="100000">
                                          <p:val>
                                            <p:strVal val="#ppt_h"/>
                                          </p:val>
                                        </p:tav>
                                      </p:tavLst>
                                    </p:anim>
                                  </p:childTnLst>
                                </p:cTn>
                              </p:par>
                            </p:childTnLst>
                          </p:cTn>
                        </p:par>
                        <p:par>
                          <p:cTn id="25" fill="hold">
                            <p:stCondLst>
                              <p:cond delay="2800"/>
                            </p:stCondLst>
                            <p:childTnLst>
                              <p:par>
                                <p:cTn id="26" presetID="56" presetClass="entr" presetSubtype="0" fill="hold" grpId="0" nodeType="afterEffect">
                                  <p:stCondLst>
                                    <p:cond delay="0"/>
                                  </p:stCondLst>
                                  <p:iterate type="lt">
                                    <p:tmPct val="10000"/>
                                  </p:iterate>
                                  <p:childTnLst>
                                    <p:set>
                                      <p:cBhvr>
                                        <p:cTn id="27" dur="1" fill="hold">
                                          <p:stCondLst>
                                            <p:cond delay="0"/>
                                          </p:stCondLst>
                                        </p:cTn>
                                        <p:tgtEl>
                                          <p:spTgt spid="11"/>
                                        </p:tgtEl>
                                        <p:attrNameLst>
                                          <p:attrName>style.visibility</p:attrName>
                                        </p:attrNameLst>
                                      </p:cBhvr>
                                      <p:to>
                                        <p:strVal val="visible"/>
                                      </p:to>
                                    </p:set>
                                    <p:anim by="(-#ppt_w*2)" calcmode="lin" valueType="num">
                                      <p:cBhvr rctx="PPT">
                                        <p:cTn id="28" dur="500" autoRev="1" fill="hold">
                                          <p:stCondLst>
                                            <p:cond delay="0"/>
                                          </p:stCondLst>
                                        </p:cTn>
                                        <p:tgtEl>
                                          <p:spTgt spid="11"/>
                                        </p:tgtEl>
                                        <p:attrNameLst>
                                          <p:attrName>ppt_w</p:attrName>
                                        </p:attrNameLst>
                                      </p:cBhvr>
                                    </p:anim>
                                    <p:anim by="(#ppt_w*0.50)" calcmode="lin" valueType="num">
                                      <p:cBhvr>
                                        <p:cTn id="29" dur="500" decel="50000" autoRev="1" fill="hold">
                                          <p:stCondLst>
                                            <p:cond delay="0"/>
                                          </p:stCondLst>
                                        </p:cTn>
                                        <p:tgtEl>
                                          <p:spTgt spid="11"/>
                                        </p:tgtEl>
                                        <p:attrNameLst>
                                          <p:attrName>ppt_x</p:attrName>
                                        </p:attrNameLst>
                                      </p:cBhvr>
                                    </p:anim>
                                    <p:anim from="(-#ppt_h/2)" to="(#ppt_y)" calcmode="lin" valueType="num">
                                      <p:cBhvr>
                                        <p:cTn id="30" dur="1000" fill="hold">
                                          <p:stCondLst>
                                            <p:cond delay="0"/>
                                          </p:stCondLst>
                                        </p:cTn>
                                        <p:tgtEl>
                                          <p:spTgt spid="11"/>
                                        </p:tgtEl>
                                        <p:attrNameLst>
                                          <p:attrName>ppt_y</p:attrName>
                                        </p:attrNameLst>
                                      </p:cBhvr>
                                    </p:anim>
                                    <p:animRot by="21600000">
                                      <p:cBhvr>
                                        <p:cTn id="31" dur="1000" fill="hold">
                                          <p:stCondLst>
                                            <p:cond delay="0"/>
                                          </p:stCondLst>
                                        </p:cTn>
                                        <p:tgtEl>
                                          <p:spTgt spid="11"/>
                                        </p:tgtEl>
                                        <p:attrNameLst>
                                          <p:attrName>r</p:attrName>
                                        </p:attrNameLst>
                                      </p:cBhvr>
                                    </p:animRot>
                                  </p:childTnLst>
                                </p:cTn>
                              </p:par>
                            </p:childTnLst>
                          </p:cTn>
                        </p:par>
                        <p:par>
                          <p:cTn id="32" fill="hold">
                            <p:stCondLst>
                              <p:cond delay="47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1"/>
                                          </p:val>
                                        </p:tav>
                                        <p:tav tm="100000">
                                          <p:val>
                                            <p:strVal val="#ppt_x"/>
                                          </p:val>
                                        </p:tav>
                                      </p:tavLst>
                                    </p:anim>
                                    <p:anim calcmode="lin" valueType="num">
                                      <p:cBhvr>
                                        <p:cTn id="37" dur="1000" fill="hold"/>
                                        <p:tgtEl>
                                          <p:spTgt spid="12"/>
                                        </p:tgtEl>
                                        <p:attrNameLst>
                                          <p:attrName>ppt_y</p:attrName>
                                        </p:attrNameLst>
                                      </p:cBhvr>
                                      <p:tavLst>
                                        <p:tav tm="0">
                                          <p:val>
                                            <p:strVal val="#ppt_y"/>
                                          </p:val>
                                        </p:tav>
                                        <p:tav tm="100000">
                                          <p:val>
                                            <p:strVal val="#ppt_y"/>
                                          </p:val>
                                        </p:tav>
                                      </p:tavLst>
                                    </p:anim>
                                  </p:childTnLst>
                                </p:cTn>
                              </p:par>
                            </p:childTnLst>
                          </p:cTn>
                        </p:par>
                        <p:par>
                          <p:cTn id="38" fill="hold">
                            <p:stCondLst>
                              <p:cond delay="7300"/>
                            </p:stCondLst>
                            <p:childTnLst>
                              <p:par>
                                <p:cTn id="39" presetID="42" presetClass="entr" presetSubtype="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1000"/>
                                        <p:tgtEl>
                                          <p:spTgt spid="14"/>
                                        </p:tgtEl>
                                      </p:cBhvr>
                                    </p:animEffect>
                                    <p:anim calcmode="lin" valueType="num">
                                      <p:cBhvr>
                                        <p:cTn id="42" dur="1000" fill="hold"/>
                                        <p:tgtEl>
                                          <p:spTgt spid="14"/>
                                        </p:tgtEl>
                                        <p:attrNameLst>
                                          <p:attrName>ppt_x</p:attrName>
                                        </p:attrNameLst>
                                      </p:cBhvr>
                                      <p:tavLst>
                                        <p:tav tm="0">
                                          <p:val>
                                            <p:strVal val="#ppt_x"/>
                                          </p:val>
                                        </p:tav>
                                        <p:tav tm="100000">
                                          <p:val>
                                            <p:strVal val="#ppt_x"/>
                                          </p:val>
                                        </p:tav>
                                      </p:tavLst>
                                    </p:anim>
                                    <p:anim calcmode="lin" valueType="num">
                                      <p:cBhvr>
                                        <p:cTn id="4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44" repeatCount="indefinite" fill="hold" display="0">
                  <p:stCondLst>
                    <p:cond delay="indefinite"/>
                  </p:stCondLst>
                  <p:endCondLst>
                    <p:cond evt="onPrev" delay="0">
                      <p:tgtEl>
                        <p:sldTgt/>
                      </p:tgtEl>
                    </p:cond>
                    <p:cond evt="onStopAudio" delay="0">
                      <p:tgtEl>
                        <p:sldTgt/>
                      </p:tgtEl>
                    </p:cond>
                  </p:endCondLst>
                </p:cTn>
                <p:tgtEl>
                  <p:spTgt spid="9"/>
                </p:tgtEl>
              </p:cMediaNode>
            </p:audio>
          </p:childTnLst>
        </p:cTn>
      </p:par>
    </p:tnLst>
    <p:bldLst>
      <p:bldP spid="10" grpId="0"/>
      <p:bldP spid="11" grpId="0"/>
      <p:bldP spid="12" grpId="0"/>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MH_Other_1"/>
          <p:cNvSpPr>
            <a:spLocks noChangeAspect="1"/>
          </p:cNvSpPr>
          <p:nvPr>
            <p:custDataLst>
              <p:tags r:id="rId2"/>
            </p:custDataLst>
          </p:nvPr>
        </p:nvSpPr>
        <p:spPr>
          <a:xfrm>
            <a:off x="3916302" y="1351258"/>
            <a:ext cx="511025" cy="512117"/>
          </a:xfrm>
          <a:prstGeom prst="ellipse">
            <a:avLst/>
          </a:prstGeom>
          <a:solidFill>
            <a:srgbClr val="FFFFFF"/>
          </a:solidFill>
          <a:ln w="57150" cap="flat" cmpd="sng" algn="ctr">
            <a:solidFill>
              <a:schemeClr val="accent1"/>
            </a:solidFill>
            <a:prstDash val="solid"/>
          </a:ln>
          <a:effectLst/>
        </p:spPr>
        <p:txBody>
          <a:bodyPr lIns="0" tIns="0" rIns="0" bIns="0" anchor="ctr"/>
          <a:lstStyle/>
          <a:p>
            <a:pPr algn="ctr">
              <a:defRPr/>
            </a:pPr>
            <a:r>
              <a:rPr lang="en-US" altLang="zh-CN" sz="3001"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1</a:t>
            </a:r>
          </a:p>
        </p:txBody>
      </p:sp>
      <p:sp>
        <p:nvSpPr>
          <p:cNvPr id="14" name="MH_Other_2"/>
          <p:cNvSpPr>
            <a:spLocks noChangeAspect="1"/>
          </p:cNvSpPr>
          <p:nvPr>
            <p:custDataLst>
              <p:tags r:id="rId3"/>
            </p:custDataLst>
          </p:nvPr>
        </p:nvSpPr>
        <p:spPr>
          <a:xfrm>
            <a:off x="3916302" y="2067441"/>
            <a:ext cx="511025" cy="512117"/>
          </a:xfrm>
          <a:prstGeom prst="ellipse">
            <a:avLst/>
          </a:prstGeom>
          <a:solidFill>
            <a:srgbClr val="FFFFFF"/>
          </a:solidFill>
          <a:ln w="57150" cap="flat" cmpd="sng" algn="ctr">
            <a:solidFill>
              <a:schemeClr val="accent2"/>
            </a:solidFill>
            <a:prstDash val="solid"/>
          </a:ln>
          <a:effectLst/>
        </p:spPr>
        <p:txBody>
          <a:bodyPr lIns="0" tIns="0" rIns="0" bIns="0" anchor="ctr"/>
          <a:lstStyle/>
          <a:p>
            <a:pPr algn="ctr">
              <a:defRPr/>
            </a:pPr>
            <a:r>
              <a:rPr lang="en-US" altLang="zh-CN" sz="3001"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2</a:t>
            </a:r>
          </a:p>
        </p:txBody>
      </p:sp>
      <p:sp>
        <p:nvSpPr>
          <p:cNvPr id="16" name="MH_Other_3"/>
          <p:cNvSpPr>
            <a:spLocks noChangeAspect="1"/>
          </p:cNvSpPr>
          <p:nvPr>
            <p:custDataLst>
              <p:tags r:id="rId4"/>
            </p:custDataLst>
          </p:nvPr>
        </p:nvSpPr>
        <p:spPr>
          <a:xfrm>
            <a:off x="3916302" y="2783623"/>
            <a:ext cx="511025" cy="512117"/>
          </a:xfrm>
          <a:prstGeom prst="ellipse">
            <a:avLst/>
          </a:prstGeom>
          <a:solidFill>
            <a:srgbClr val="FFFFFF"/>
          </a:solidFill>
          <a:ln w="57150" cap="flat" cmpd="sng" algn="ctr">
            <a:solidFill>
              <a:schemeClr val="accent3"/>
            </a:solidFill>
            <a:prstDash val="solid"/>
          </a:ln>
          <a:effectLst/>
        </p:spPr>
        <p:txBody>
          <a:bodyPr lIns="0" tIns="0" rIns="0" bIns="0" anchor="ctr"/>
          <a:lstStyle/>
          <a:p>
            <a:pPr algn="ctr">
              <a:defRPr/>
            </a:pPr>
            <a:r>
              <a:rPr lang="en-US" altLang="zh-CN" sz="3001"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3</a:t>
            </a:r>
          </a:p>
        </p:txBody>
      </p:sp>
      <p:sp>
        <p:nvSpPr>
          <p:cNvPr id="10" name="MH_Other_4"/>
          <p:cNvSpPr>
            <a:spLocks noChangeAspect="1"/>
          </p:cNvSpPr>
          <p:nvPr>
            <p:custDataLst>
              <p:tags r:id="rId5"/>
            </p:custDataLst>
          </p:nvPr>
        </p:nvSpPr>
        <p:spPr>
          <a:xfrm>
            <a:off x="3916302" y="3499806"/>
            <a:ext cx="511025" cy="512117"/>
          </a:xfrm>
          <a:prstGeom prst="ellipse">
            <a:avLst/>
          </a:prstGeom>
          <a:solidFill>
            <a:srgbClr val="FFFFFF"/>
          </a:solidFill>
          <a:ln w="57150" cap="flat" cmpd="sng" algn="ctr">
            <a:solidFill>
              <a:schemeClr val="accent4"/>
            </a:solidFill>
            <a:prstDash val="solid"/>
          </a:ln>
          <a:effectLst/>
        </p:spPr>
        <p:txBody>
          <a:bodyPr lIns="0" tIns="0" rIns="0" bIns="0" anchor="ctr"/>
          <a:lstStyle/>
          <a:p>
            <a:pPr algn="ctr">
              <a:defRPr/>
            </a:pPr>
            <a:r>
              <a:rPr lang="en-US" altLang="zh-CN" sz="3001"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4</a:t>
            </a:r>
          </a:p>
        </p:txBody>
      </p:sp>
      <p:sp>
        <p:nvSpPr>
          <p:cNvPr id="20" name="MH_Text_1"/>
          <p:cNvSpPr/>
          <p:nvPr>
            <p:custDataLst>
              <p:tags r:id="rId6"/>
            </p:custDataLst>
          </p:nvPr>
        </p:nvSpPr>
        <p:spPr>
          <a:xfrm>
            <a:off x="4598014" y="1276400"/>
            <a:ext cx="2207028" cy="661835"/>
          </a:xfrm>
          <a:prstGeom prst="rect">
            <a:avLst/>
          </a:prstGeom>
        </p:spPr>
        <p:txBody>
          <a:bodyPr wrap="square" lIns="0" tIns="0" rIns="0" bIns="0" anchor="ctr">
            <a:spAutoFit/>
          </a:bodyPr>
          <a:lstStyle/>
          <a:p>
            <a:r>
              <a:rPr lang="zh-CN" altLang="en-US" sz="23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23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a:p>
            <a:r>
              <a:rPr lang="zh-CN" altLang="en-US" sz="10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     </a:t>
            </a:r>
          </a:p>
        </p:txBody>
      </p:sp>
      <p:sp>
        <p:nvSpPr>
          <p:cNvPr id="21" name="MH_Text_2"/>
          <p:cNvSpPr/>
          <p:nvPr>
            <p:custDataLst>
              <p:tags r:id="rId7"/>
            </p:custDataLst>
          </p:nvPr>
        </p:nvSpPr>
        <p:spPr>
          <a:xfrm>
            <a:off x="4598015" y="2069540"/>
            <a:ext cx="1924650" cy="507919"/>
          </a:xfrm>
          <a:prstGeom prst="rect">
            <a:avLst/>
          </a:prstGeom>
        </p:spPr>
        <p:txBody>
          <a:bodyPr wrap="square" lIns="0" tIns="0" rIns="0" bIns="0" anchor="ctr">
            <a:spAutoFit/>
          </a:bodyPr>
          <a:lstStyle/>
          <a:p>
            <a:pPr lvl="0"/>
            <a:r>
              <a:rPr lang="zh-CN" altLang="en-US" sz="23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23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22" name="MH_Text_3"/>
          <p:cNvSpPr/>
          <p:nvPr>
            <p:custDataLst>
              <p:tags r:id="rId8"/>
            </p:custDataLst>
          </p:nvPr>
        </p:nvSpPr>
        <p:spPr>
          <a:xfrm>
            <a:off x="4598015" y="2785723"/>
            <a:ext cx="1924650" cy="507919"/>
          </a:xfrm>
          <a:prstGeom prst="rect">
            <a:avLst/>
          </a:prstGeom>
        </p:spPr>
        <p:txBody>
          <a:bodyPr wrap="square" lIns="0" tIns="0" rIns="0" bIns="0" anchor="ctr">
            <a:spAutoFit/>
          </a:bodyPr>
          <a:lstStyle/>
          <a:p>
            <a:pPr lvl="0"/>
            <a:r>
              <a:rPr lang="zh-CN" altLang="en-US" sz="23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23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23" name="MH_Text_4"/>
          <p:cNvSpPr/>
          <p:nvPr>
            <p:custDataLst>
              <p:tags r:id="rId9"/>
            </p:custDataLst>
          </p:nvPr>
        </p:nvSpPr>
        <p:spPr>
          <a:xfrm>
            <a:off x="4598015" y="3501905"/>
            <a:ext cx="1924650" cy="507919"/>
          </a:xfrm>
          <a:prstGeom prst="rect">
            <a:avLst/>
          </a:prstGeom>
        </p:spPr>
        <p:txBody>
          <a:bodyPr wrap="square" lIns="0" tIns="0" rIns="0" bIns="0" anchor="ctr">
            <a:spAutoFit/>
          </a:bodyPr>
          <a:lstStyle/>
          <a:p>
            <a:pPr lvl="0"/>
            <a:r>
              <a:rPr lang="zh-CN" altLang="en-US" sz="23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23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25" name="MH_Others_1"/>
          <p:cNvSpPr txBox="1"/>
          <p:nvPr>
            <p:custDataLst>
              <p:tags r:id="rId10"/>
            </p:custDataLst>
          </p:nvPr>
        </p:nvSpPr>
        <p:spPr>
          <a:xfrm>
            <a:off x="1404442" y="2075206"/>
            <a:ext cx="2044019" cy="722414"/>
          </a:xfrm>
          <a:prstGeom prst="rect">
            <a:avLst/>
          </a:prstGeom>
          <a:noFill/>
        </p:spPr>
        <p:txBody>
          <a:bodyPr vert="horz" wrap="square" lIns="0" tIns="0" rIns="0" bIns="0" rtlCol="0" anchor="ctr" anchorCtr="0">
            <a:spAutoFit/>
          </a:bodyPr>
          <a:lstStyle/>
          <a:p>
            <a:pPr algn="ctr"/>
            <a:r>
              <a:rPr lang="zh-CN" altLang="en-US" sz="4701"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26" name="MH_Others_2"/>
          <p:cNvSpPr txBox="1"/>
          <p:nvPr>
            <p:custDataLst>
              <p:tags r:id="rId11"/>
            </p:custDataLst>
          </p:nvPr>
        </p:nvSpPr>
        <p:spPr>
          <a:xfrm>
            <a:off x="1414765" y="2797620"/>
            <a:ext cx="2023371" cy="306478"/>
          </a:xfrm>
          <a:prstGeom prst="rect">
            <a:avLst/>
          </a:prstGeom>
          <a:noFill/>
        </p:spPr>
        <p:txBody>
          <a:bodyPr wrap="square" lIns="0" tIns="0" rIns="0" bIns="0">
            <a:spAutoFit/>
          </a:bodyPr>
          <a:lstStyle/>
          <a:p>
            <a:pPr algn="ctr">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1774261825"/>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by="(-#ppt_w*2)" calcmode="lin" valueType="num">
                                      <p:cBhvr rctx="PPT">
                                        <p:cTn id="7" dur="500" autoRev="1" fill="hold">
                                          <p:stCondLst>
                                            <p:cond delay="0"/>
                                          </p:stCondLst>
                                        </p:cTn>
                                        <p:tgtEl>
                                          <p:spTgt spid="25"/>
                                        </p:tgtEl>
                                        <p:attrNameLst>
                                          <p:attrName>ppt_w</p:attrName>
                                        </p:attrNameLst>
                                      </p:cBhvr>
                                    </p:anim>
                                    <p:anim by="(#ppt_w*0.50)" calcmode="lin" valueType="num">
                                      <p:cBhvr>
                                        <p:cTn id="8" dur="500" decel="50000" autoRev="1" fill="hold">
                                          <p:stCondLst>
                                            <p:cond delay="0"/>
                                          </p:stCondLst>
                                        </p:cTn>
                                        <p:tgtEl>
                                          <p:spTgt spid="25"/>
                                        </p:tgtEl>
                                        <p:attrNameLst>
                                          <p:attrName>ppt_x</p:attrName>
                                        </p:attrNameLst>
                                      </p:cBhvr>
                                    </p:anim>
                                    <p:anim from="(-#ppt_h/2)" to="(#ppt_y)" calcmode="lin" valueType="num">
                                      <p:cBhvr>
                                        <p:cTn id="9" dur="1000" fill="hold">
                                          <p:stCondLst>
                                            <p:cond delay="0"/>
                                          </p:stCondLst>
                                        </p:cTn>
                                        <p:tgtEl>
                                          <p:spTgt spid="25"/>
                                        </p:tgtEl>
                                        <p:attrNameLst>
                                          <p:attrName>ppt_y</p:attrName>
                                        </p:attrNameLst>
                                      </p:cBhvr>
                                    </p:anim>
                                    <p:animRot by="21600000">
                                      <p:cBhvr>
                                        <p:cTn id="10" dur="1000" fill="hold">
                                          <p:stCondLst>
                                            <p:cond delay="0"/>
                                          </p:stCondLst>
                                        </p:cTn>
                                        <p:tgtEl>
                                          <p:spTgt spid="25"/>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26"/>
                                        </p:tgtEl>
                                        <p:attrNameLst>
                                          <p:attrName>style.visibility</p:attrName>
                                        </p:attrNameLst>
                                      </p:cBhvr>
                                      <p:to>
                                        <p:strVal val="visible"/>
                                      </p:to>
                                    </p:set>
                                    <p:anim by="(-#ppt_w*2)" calcmode="lin" valueType="num">
                                      <p:cBhvr rctx="PPT">
                                        <p:cTn id="13" dur="500" autoRev="1" fill="hold">
                                          <p:stCondLst>
                                            <p:cond delay="0"/>
                                          </p:stCondLst>
                                        </p:cTn>
                                        <p:tgtEl>
                                          <p:spTgt spid="26"/>
                                        </p:tgtEl>
                                        <p:attrNameLst>
                                          <p:attrName>ppt_w</p:attrName>
                                        </p:attrNameLst>
                                      </p:cBhvr>
                                    </p:anim>
                                    <p:anim by="(#ppt_w*0.50)" calcmode="lin" valueType="num">
                                      <p:cBhvr>
                                        <p:cTn id="14" dur="500" decel="50000" autoRev="1" fill="hold">
                                          <p:stCondLst>
                                            <p:cond delay="0"/>
                                          </p:stCondLst>
                                        </p:cTn>
                                        <p:tgtEl>
                                          <p:spTgt spid="26"/>
                                        </p:tgtEl>
                                        <p:attrNameLst>
                                          <p:attrName>ppt_x</p:attrName>
                                        </p:attrNameLst>
                                      </p:cBhvr>
                                    </p:anim>
                                    <p:anim from="(-#ppt_h/2)" to="(#ppt_y)" calcmode="lin" valueType="num">
                                      <p:cBhvr>
                                        <p:cTn id="15" dur="1000" fill="hold">
                                          <p:stCondLst>
                                            <p:cond delay="0"/>
                                          </p:stCondLst>
                                        </p:cTn>
                                        <p:tgtEl>
                                          <p:spTgt spid="26"/>
                                        </p:tgtEl>
                                        <p:attrNameLst>
                                          <p:attrName>ppt_y</p:attrName>
                                        </p:attrNameLst>
                                      </p:cBhvr>
                                    </p:anim>
                                    <p:animRot by="21600000">
                                      <p:cBhvr>
                                        <p:cTn id="16" dur="1000" fill="hold">
                                          <p:stCondLst>
                                            <p:cond delay="0"/>
                                          </p:stCondLst>
                                        </p:cTn>
                                        <p:tgtEl>
                                          <p:spTgt spid="26"/>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42"/>
                                        </p:tgtEl>
                                        <p:attrNameLst>
                                          <p:attrName>style.visibility</p:attrName>
                                        </p:attrNameLst>
                                      </p:cBhvr>
                                      <p:to>
                                        <p:strVal val="visible"/>
                                      </p:to>
                                    </p:set>
                                    <p:anim calcmode="lin" valueType="num">
                                      <p:cBhvr additive="base">
                                        <p:cTn id="21" dur="500" fill="hold"/>
                                        <p:tgtEl>
                                          <p:spTgt spid="42"/>
                                        </p:tgtEl>
                                        <p:attrNameLst>
                                          <p:attrName>ppt_x</p:attrName>
                                        </p:attrNameLst>
                                      </p:cBhvr>
                                      <p:tavLst>
                                        <p:tav tm="0">
                                          <p:val>
                                            <p:strVal val="0-#ppt_w/2"/>
                                          </p:val>
                                        </p:tav>
                                        <p:tav tm="100000">
                                          <p:val>
                                            <p:strVal val="#ppt_x"/>
                                          </p:val>
                                        </p:tav>
                                      </p:tavLst>
                                    </p:anim>
                                    <p:anim calcmode="lin" valueType="num">
                                      <p:cBhvr additive="base">
                                        <p:cTn id="22" dur="500" fill="hold"/>
                                        <p:tgtEl>
                                          <p:spTgt spid="42"/>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0-#ppt_w/2"/>
                                          </p:val>
                                        </p:tav>
                                        <p:tav tm="100000">
                                          <p:val>
                                            <p:strVal val="#ppt_x"/>
                                          </p:val>
                                        </p:tav>
                                      </p:tavLst>
                                    </p:anim>
                                    <p:anim calcmode="lin" valueType="num">
                                      <p:cBhvr additive="base">
                                        <p:cTn id="26"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0-#ppt_w/2"/>
                                          </p:val>
                                        </p:tav>
                                        <p:tav tm="100000">
                                          <p:val>
                                            <p:strVal val="#ppt_x"/>
                                          </p:val>
                                        </p:tav>
                                      </p:tavLst>
                                    </p:anim>
                                    <p:anim calcmode="lin" valueType="num">
                                      <p:cBhvr additive="base">
                                        <p:cTn id="36"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0-#ppt_w/2"/>
                                          </p:val>
                                        </p:tav>
                                        <p:tav tm="100000">
                                          <p:val>
                                            <p:strVal val="#ppt_x"/>
                                          </p:val>
                                        </p:tav>
                                      </p:tavLst>
                                    </p:anim>
                                    <p:anim calcmode="lin" valueType="num">
                                      <p:cBhvr additive="base">
                                        <p:cTn id="42" dur="500" fill="hold"/>
                                        <p:tgtEl>
                                          <p:spTgt spid="16"/>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500" fill="hold"/>
                                        <p:tgtEl>
                                          <p:spTgt spid="22"/>
                                        </p:tgtEl>
                                        <p:attrNameLst>
                                          <p:attrName>ppt_x</p:attrName>
                                        </p:attrNameLst>
                                      </p:cBhvr>
                                      <p:tavLst>
                                        <p:tav tm="0">
                                          <p:val>
                                            <p:strVal val="0-#ppt_w/2"/>
                                          </p:val>
                                        </p:tav>
                                        <p:tav tm="100000">
                                          <p:val>
                                            <p:strVal val="#ppt_x"/>
                                          </p:val>
                                        </p:tav>
                                      </p:tavLst>
                                    </p:anim>
                                    <p:anim calcmode="lin" valueType="num">
                                      <p:cBhvr additive="base">
                                        <p:cTn id="46"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500" fill="hold"/>
                                        <p:tgtEl>
                                          <p:spTgt spid="10"/>
                                        </p:tgtEl>
                                        <p:attrNameLst>
                                          <p:attrName>ppt_x</p:attrName>
                                        </p:attrNameLst>
                                      </p:cBhvr>
                                      <p:tavLst>
                                        <p:tav tm="0">
                                          <p:val>
                                            <p:strVal val="0-#ppt_w/2"/>
                                          </p:val>
                                        </p:tav>
                                        <p:tav tm="100000">
                                          <p:val>
                                            <p:strVal val="#ppt_x"/>
                                          </p:val>
                                        </p:tav>
                                      </p:tavLst>
                                    </p:anim>
                                    <p:anim calcmode="lin" valueType="num">
                                      <p:cBhvr additive="base">
                                        <p:cTn id="52" dur="500" fill="hold"/>
                                        <p:tgtEl>
                                          <p:spTgt spid="10"/>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additive="base">
                                        <p:cTn id="55" dur="500" fill="hold"/>
                                        <p:tgtEl>
                                          <p:spTgt spid="23"/>
                                        </p:tgtEl>
                                        <p:attrNameLst>
                                          <p:attrName>ppt_x</p:attrName>
                                        </p:attrNameLst>
                                      </p:cBhvr>
                                      <p:tavLst>
                                        <p:tav tm="0">
                                          <p:val>
                                            <p:strVal val="0-#ppt_w/2"/>
                                          </p:val>
                                        </p:tav>
                                        <p:tav tm="100000">
                                          <p:val>
                                            <p:strVal val="#ppt_x"/>
                                          </p:val>
                                        </p:tav>
                                      </p:tavLst>
                                    </p:anim>
                                    <p:anim calcmode="lin" valueType="num">
                                      <p:cBhvr additive="base">
                                        <p:cTn id="56"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14" grpId="0" animBg="1"/>
      <p:bldP spid="16" grpId="0" animBg="1"/>
      <p:bldP spid="10" grpId="0" animBg="1"/>
      <p:bldP spid="20" grpId="0"/>
      <p:bldP spid="21" grpId="0"/>
      <p:bldP spid="22" grpId="0"/>
      <p:bldP spid="23" grpId="0"/>
      <p:bldP spid="25" grpId="0"/>
      <p:bldP spid="2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新建文件夹 (3)\14585a37e10ab6d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6" name="矩形 25"/>
          <p:cNvSpPr/>
          <p:nvPr/>
        </p:nvSpPr>
        <p:spPr>
          <a:xfrm>
            <a:off x="5077125" y="1859316"/>
            <a:ext cx="2264861" cy="523311"/>
          </a:xfrm>
          <a:prstGeom prst="rect">
            <a:avLst/>
          </a:prstGeom>
        </p:spPr>
        <p:txBody>
          <a:bodyPr wrap="square">
            <a:spAutoFit/>
          </a:bodyPr>
          <a:lstStyle/>
          <a:p>
            <a:r>
              <a:rPr lang="zh-CN" altLang="en-US" sz="2801"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zh-CN" altLang="en-US" sz="1050"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文本框 26"/>
          <p:cNvSpPr txBox="1"/>
          <p:nvPr/>
        </p:nvSpPr>
        <p:spPr>
          <a:xfrm>
            <a:off x="5077125" y="2321476"/>
            <a:ext cx="2592013" cy="658835"/>
          </a:xfrm>
          <a:prstGeom prst="rect">
            <a:avLst/>
          </a:prstGeom>
          <a:noFill/>
        </p:spPr>
        <p:txBody>
          <a:bodyPr wrap="square" rtlCol="0">
            <a:spAutoFit/>
          </a:bodyPr>
          <a:lstStyle/>
          <a:p>
            <a:pPr>
              <a:lnSpc>
                <a:spcPct val="150000"/>
              </a:lnSpc>
            </a:pPr>
            <a:r>
              <a:rPr lang="en-US" altLang="zh-CN" sz="853" dirty="0">
                <a:solidFill>
                  <a:schemeClr val="tx1">
                    <a:lumMod val="75000"/>
                    <a:lumOff val="25000"/>
                  </a:schemeClr>
                </a:solidFill>
                <a:latin typeface="Arial" panose="020B0604020202020204" pitchFamily="34" charset="0"/>
                <a:cs typeface="Arial" panose="020B0604020202020204" pitchFamily="34" charset="0"/>
                <a:sym typeface="+mn-lt"/>
              </a:rPr>
              <a:t>CLICK ADD RELATED TITLE TEXT, AND CLICK ADD RELATED TITLE TEXT, CLICK ADD RELATED TITLE</a:t>
            </a:r>
            <a:endParaRPr lang="zh-CN" altLang="en-US" sz="853" dirty="0">
              <a:solidFill>
                <a:schemeClr val="tx1">
                  <a:lumMod val="75000"/>
                  <a:lumOff val="25000"/>
                </a:schemeClr>
              </a:solidFill>
              <a:latin typeface="Arial" panose="020B0604020202020204" pitchFamily="34" charset="0"/>
              <a:cs typeface="Arial" panose="020B0604020202020204" pitchFamily="34" charset="0"/>
              <a:sym typeface="+mn-lt"/>
            </a:endParaRPr>
          </a:p>
        </p:txBody>
      </p:sp>
      <p:sp>
        <p:nvSpPr>
          <p:cNvPr id="2" name="椭圆 1">
            <a:extLst>
              <a:ext uri="{FF2B5EF4-FFF2-40B4-BE49-F238E27FC236}">
                <a16:creationId xmlns="" xmlns:a16="http://schemas.microsoft.com/office/drawing/2014/main" id="{3733F6B0-E058-45C7-B289-6BDEFDB9087F}"/>
              </a:ext>
            </a:extLst>
          </p:cNvPr>
          <p:cNvSpPr/>
          <p:nvPr/>
        </p:nvSpPr>
        <p:spPr>
          <a:xfrm>
            <a:off x="3492674" y="1708298"/>
            <a:ext cx="1368390" cy="13683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1" dirty="0">
                <a:solidFill>
                  <a:schemeClr val="accent1"/>
                </a:solidFill>
              </a:rPr>
              <a:t>01</a:t>
            </a:r>
            <a:endParaRPr lang="zh-CN" altLang="en-US" sz="4801" dirty="0">
              <a:solidFill>
                <a:schemeClr val="accent1"/>
              </a:solidFill>
            </a:endParaRPr>
          </a:p>
        </p:txBody>
      </p:sp>
    </p:spTree>
    <p:extLst>
      <p:ext uri="{BB962C8B-B14F-4D97-AF65-F5344CB8AC3E}">
        <p14:creationId xmlns:p14="http://schemas.microsoft.com/office/powerpoint/2010/main" val="17650517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3"/>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strVal val="4*#ppt_w"/>
                                          </p:val>
                                        </p:tav>
                                        <p:tav tm="100000">
                                          <p:val>
                                            <p:strVal val="#ppt_w"/>
                                          </p:val>
                                        </p:tav>
                                      </p:tavLst>
                                    </p:anim>
                                    <p:anim calcmode="lin" valueType="num">
                                      <p:cBhvr>
                                        <p:cTn id="21" dur="500" fill="hold"/>
                                        <p:tgtEl>
                                          <p:spTgt spid="26"/>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fill="hold"/>
                                        <p:tgtEl>
                                          <p:spTgt spid="27"/>
                                        </p:tgtEl>
                                        <p:attrNameLst>
                                          <p:attrName>ppt_x</p:attrName>
                                        </p:attrNameLst>
                                      </p:cBhvr>
                                      <p:tavLst>
                                        <p:tav tm="0">
                                          <p:val>
                                            <p:strVal val="#ppt_x"/>
                                          </p:val>
                                        </p:tav>
                                        <p:tav tm="100000">
                                          <p:val>
                                            <p:strVal val="#ppt_x"/>
                                          </p:val>
                                        </p:tav>
                                      </p:tavLst>
                                    </p:anim>
                                    <p:anim calcmode="lin" valueType="num">
                                      <p:cBhvr additive="base">
                                        <p:cTn id="2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9">
            <a:extLst>
              <a:ext uri="{FF2B5EF4-FFF2-40B4-BE49-F238E27FC236}">
                <a16:creationId xmlns:a16="http://schemas.microsoft.com/office/drawing/2014/main" xmlns="" id="{E14BEA65-122C-4526-9A01-CEA331D3131B}"/>
              </a:ext>
            </a:extLst>
          </p:cNvPr>
          <p:cNvSpPr>
            <a:spLocks noEditPoints="1"/>
          </p:cNvSpPr>
          <p:nvPr/>
        </p:nvSpPr>
        <p:spPr bwMode="auto">
          <a:xfrm>
            <a:off x="1120244" y="1916331"/>
            <a:ext cx="916167" cy="885503"/>
          </a:xfrm>
          <a:custGeom>
            <a:avLst/>
            <a:gdLst>
              <a:gd name="T0" fmla="*/ 16 w 33"/>
              <a:gd name="T1" fmla="*/ 0 h 32"/>
              <a:gd name="T2" fmla="*/ 0 w 33"/>
              <a:gd name="T3" fmla="*/ 16 h 32"/>
              <a:gd name="T4" fmla="*/ 16 w 33"/>
              <a:gd name="T5" fmla="*/ 32 h 32"/>
              <a:gd name="T6" fmla="*/ 33 w 33"/>
              <a:gd name="T7" fmla="*/ 16 h 32"/>
              <a:gd name="T8" fmla="*/ 16 w 33"/>
              <a:gd name="T9" fmla="*/ 0 h 32"/>
              <a:gd name="T10" fmla="*/ 16 w 33"/>
              <a:gd name="T11" fmla="*/ 24 h 32"/>
              <a:gd name="T12" fmla="*/ 8 w 33"/>
              <a:gd name="T13" fmla="*/ 16 h 32"/>
              <a:gd name="T14" fmla="*/ 16 w 33"/>
              <a:gd name="T15" fmla="*/ 8 h 32"/>
              <a:gd name="T16" fmla="*/ 24 w 33"/>
              <a:gd name="T17" fmla="*/ 16 h 32"/>
              <a:gd name="T18" fmla="*/ 16 w 33"/>
              <a:gd name="T19"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 h="32">
                <a:moveTo>
                  <a:pt x="16" y="0"/>
                </a:moveTo>
                <a:cubicBezTo>
                  <a:pt x="7" y="0"/>
                  <a:pt x="0" y="7"/>
                  <a:pt x="0" y="16"/>
                </a:cubicBezTo>
                <a:cubicBezTo>
                  <a:pt x="0" y="25"/>
                  <a:pt x="7" y="32"/>
                  <a:pt x="16" y="32"/>
                </a:cubicBezTo>
                <a:cubicBezTo>
                  <a:pt x="25" y="32"/>
                  <a:pt x="33" y="25"/>
                  <a:pt x="33" y="16"/>
                </a:cubicBezTo>
                <a:cubicBezTo>
                  <a:pt x="33" y="7"/>
                  <a:pt x="25" y="0"/>
                  <a:pt x="16" y="0"/>
                </a:cubicBezTo>
                <a:close/>
                <a:moveTo>
                  <a:pt x="16" y="24"/>
                </a:moveTo>
                <a:cubicBezTo>
                  <a:pt x="12" y="24"/>
                  <a:pt x="8" y="21"/>
                  <a:pt x="8" y="16"/>
                </a:cubicBezTo>
                <a:cubicBezTo>
                  <a:pt x="8" y="11"/>
                  <a:pt x="12" y="8"/>
                  <a:pt x="16" y="8"/>
                </a:cubicBezTo>
                <a:cubicBezTo>
                  <a:pt x="21" y="8"/>
                  <a:pt x="24" y="11"/>
                  <a:pt x="24" y="16"/>
                </a:cubicBezTo>
                <a:cubicBezTo>
                  <a:pt x="24" y="21"/>
                  <a:pt x="21" y="24"/>
                  <a:pt x="16" y="24"/>
                </a:cubicBezTo>
                <a:close/>
              </a:path>
            </a:pathLst>
          </a:custGeom>
          <a:solidFill>
            <a:schemeClr val="accent1"/>
          </a:solidFill>
          <a:ln/>
        </p:spPr>
        <p:style>
          <a:lnRef idx="3">
            <a:schemeClr val="lt1"/>
          </a:lnRef>
          <a:fillRef idx="1">
            <a:schemeClr val="accent6"/>
          </a:fillRef>
          <a:effectRef idx="1">
            <a:schemeClr val="accent6"/>
          </a:effectRef>
          <a:fontRef idx="minor">
            <a:schemeClr val="lt1"/>
          </a:fontRef>
        </p:style>
        <p:txBody>
          <a:bodyPr vert="horz" wrap="square" lIns="68594" tIns="34297" rIns="68594" bIns="34297" numCol="1" anchor="t" anchorCtr="0" compatLnSpc="1">
            <a:prstTxWarp prst="textNoShape">
              <a:avLst/>
            </a:prstTxWarp>
          </a:bodyPr>
          <a:lstStyle/>
          <a:p>
            <a:endParaRPr lang="zh-CN" altLang="en-US" sz="1100" dirty="0">
              <a:latin typeface="微软雅黑" panose="020B0503020204020204" pitchFamily="34" charset="-122"/>
              <a:ea typeface="微软雅黑" panose="020B0503020204020204" pitchFamily="34" charset="-122"/>
            </a:endParaRPr>
          </a:p>
        </p:txBody>
      </p:sp>
      <p:sp>
        <p:nvSpPr>
          <p:cNvPr id="4" name="Freeform 10">
            <a:extLst>
              <a:ext uri="{FF2B5EF4-FFF2-40B4-BE49-F238E27FC236}">
                <a16:creationId xmlns:a16="http://schemas.microsoft.com/office/drawing/2014/main" xmlns="" id="{DE811A6B-4330-4B04-B461-32867CDF7D6D}"/>
              </a:ext>
            </a:extLst>
          </p:cNvPr>
          <p:cNvSpPr>
            <a:spLocks/>
          </p:cNvSpPr>
          <p:nvPr/>
        </p:nvSpPr>
        <p:spPr bwMode="auto">
          <a:xfrm rot="20396522">
            <a:off x="812316" y="1810633"/>
            <a:ext cx="665505" cy="664128"/>
          </a:xfrm>
          <a:custGeom>
            <a:avLst/>
            <a:gdLst>
              <a:gd name="T0" fmla="*/ 24 w 24"/>
              <a:gd name="T1" fmla="*/ 12 h 24"/>
              <a:gd name="T2" fmla="*/ 24 w 24"/>
              <a:gd name="T3" fmla="*/ 0 h 24"/>
              <a:gd name="T4" fmla="*/ 0 w 24"/>
              <a:gd name="T5" fmla="*/ 24 h 24"/>
              <a:gd name="T6" fmla="*/ 12 w 24"/>
              <a:gd name="T7" fmla="*/ 24 h 24"/>
              <a:gd name="T8" fmla="*/ 24 w 24"/>
              <a:gd name="T9" fmla="*/ 12 h 24"/>
            </a:gdLst>
            <a:ahLst/>
            <a:cxnLst>
              <a:cxn ang="0">
                <a:pos x="T0" y="T1"/>
              </a:cxn>
              <a:cxn ang="0">
                <a:pos x="T2" y="T3"/>
              </a:cxn>
              <a:cxn ang="0">
                <a:pos x="T4" y="T5"/>
              </a:cxn>
              <a:cxn ang="0">
                <a:pos x="T6" y="T7"/>
              </a:cxn>
              <a:cxn ang="0">
                <a:pos x="T8" y="T9"/>
              </a:cxn>
            </a:cxnLst>
            <a:rect l="0" t="0" r="r" b="b"/>
            <a:pathLst>
              <a:path w="24" h="24">
                <a:moveTo>
                  <a:pt x="24" y="12"/>
                </a:moveTo>
                <a:cubicBezTo>
                  <a:pt x="24" y="0"/>
                  <a:pt x="24" y="0"/>
                  <a:pt x="24" y="0"/>
                </a:cubicBezTo>
                <a:cubicBezTo>
                  <a:pt x="11" y="0"/>
                  <a:pt x="0" y="11"/>
                  <a:pt x="0" y="24"/>
                </a:cubicBezTo>
                <a:cubicBezTo>
                  <a:pt x="12" y="24"/>
                  <a:pt x="12" y="24"/>
                  <a:pt x="12" y="24"/>
                </a:cubicBezTo>
                <a:cubicBezTo>
                  <a:pt x="12" y="17"/>
                  <a:pt x="17" y="12"/>
                  <a:pt x="24" y="12"/>
                </a:cubicBezTo>
                <a:close/>
              </a:path>
            </a:pathLst>
          </a:custGeom>
          <a:solidFill>
            <a:schemeClr val="accent1"/>
          </a:solidFill>
          <a:ln/>
        </p:spPr>
        <p:style>
          <a:lnRef idx="3">
            <a:schemeClr val="lt1"/>
          </a:lnRef>
          <a:fillRef idx="1">
            <a:schemeClr val="accent5"/>
          </a:fillRef>
          <a:effectRef idx="1">
            <a:schemeClr val="accent5"/>
          </a:effectRef>
          <a:fontRef idx="minor">
            <a:schemeClr val="lt1"/>
          </a:fontRef>
        </p:style>
        <p:txBody>
          <a:bodyPr vert="horz" wrap="square" lIns="68594" tIns="34297" rIns="68594" bIns="34297" numCol="1" anchor="t" anchorCtr="0" compatLnSpc="1">
            <a:prstTxWarp prst="textNoShape">
              <a:avLst/>
            </a:prstTxWarp>
          </a:bodyPr>
          <a:lstStyle/>
          <a:p>
            <a:endParaRPr lang="zh-CN" altLang="en-US" sz="1100" dirty="0">
              <a:latin typeface="微软雅黑" panose="020B0503020204020204" pitchFamily="34" charset="-122"/>
              <a:ea typeface="微软雅黑" panose="020B0503020204020204" pitchFamily="34" charset="-122"/>
            </a:endParaRPr>
          </a:p>
        </p:txBody>
      </p:sp>
      <p:sp>
        <p:nvSpPr>
          <p:cNvPr id="5" name="TextBox 12">
            <a:extLst>
              <a:ext uri="{FF2B5EF4-FFF2-40B4-BE49-F238E27FC236}">
                <a16:creationId xmlns:a16="http://schemas.microsoft.com/office/drawing/2014/main" xmlns="" id="{28477D15-2460-433C-8355-CC8374D5684D}"/>
              </a:ext>
            </a:extLst>
          </p:cNvPr>
          <p:cNvSpPr txBox="1"/>
          <p:nvPr/>
        </p:nvSpPr>
        <p:spPr>
          <a:xfrm>
            <a:off x="1343240" y="2232894"/>
            <a:ext cx="506335" cy="253994"/>
          </a:xfrm>
          <a:prstGeom prst="rect">
            <a:avLst/>
          </a:prstGeom>
          <a:noFill/>
        </p:spPr>
        <p:txBody>
          <a:bodyPr wrap="square" lIns="68594" tIns="34297" rIns="68594" bIns="34297" rtlCol="0">
            <a:spAutoFit/>
          </a:bodyPr>
          <a:lstStyle/>
          <a:p>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rPr>
              <a:t>25%</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7" name="Freeform 14">
            <a:extLst>
              <a:ext uri="{FF2B5EF4-FFF2-40B4-BE49-F238E27FC236}">
                <a16:creationId xmlns:a16="http://schemas.microsoft.com/office/drawing/2014/main" xmlns="" id="{052B0497-FF0E-4247-A691-1E4CE6F8DE47}"/>
              </a:ext>
            </a:extLst>
          </p:cNvPr>
          <p:cNvSpPr>
            <a:spLocks noEditPoints="1"/>
          </p:cNvSpPr>
          <p:nvPr/>
        </p:nvSpPr>
        <p:spPr bwMode="auto">
          <a:xfrm>
            <a:off x="3105852" y="1958537"/>
            <a:ext cx="916167" cy="885503"/>
          </a:xfrm>
          <a:custGeom>
            <a:avLst/>
            <a:gdLst>
              <a:gd name="T0" fmla="*/ 17 w 33"/>
              <a:gd name="T1" fmla="*/ 0 h 32"/>
              <a:gd name="T2" fmla="*/ 0 w 33"/>
              <a:gd name="T3" fmla="*/ 16 h 32"/>
              <a:gd name="T4" fmla="*/ 17 w 33"/>
              <a:gd name="T5" fmla="*/ 32 h 32"/>
              <a:gd name="T6" fmla="*/ 33 w 33"/>
              <a:gd name="T7" fmla="*/ 16 h 32"/>
              <a:gd name="T8" fmla="*/ 17 w 33"/>
              <a:gd name="T9" fmla="*/ 0 h 32"/>
              <a:gd name="T10" fmla="*/ 17 w 33"/>
              <a:gd name="T11" fmla="*/ 24 h 32"/>
              <a:gd name="T12" fmla="*/ 9 w 33"/>
              <a:gd name="T13" fmla="*/ 16 h 32"/>
              <a:gd name="T14" fmla="*/ 17 w 33"/>
              <a:gd name="T15" fmla="*/ 8 h 32"/>
              <a:gd name="T16" fmla="*/ 25 w 33"/>
              <a:gd name="T17" fmla="*/ 16 h 32"/>
              <a:gd name="T18" fmla="*/ 17 w 33"/>
              <a:gd name="T19"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 h="32">
                <a:moveTo>
                  <a:pt x="17" y="0"/>
                </a:moveTo>
                <a:cubicBezTo>
                  <a:pt x="8" y="0"/>
                  <a:pt x="0" y="7"/>
                  <a:pt x="0" y="16"/>
                </a:cubicBezTo>
                <a:cubicBezTo>
                  <a:pt x="0" y="25"/>
                  <a:pt x="8" y="32"/>
                  <a:pt x="17" y="32"/>
                </a:cubicBezTo>
                <a:cubicBezTo>
                  <a:pt x="26" y="32"/>
                  <a:pt x="33" y="25"/>
                  <a:pt x="33" y="16"/>
                </a:cubicBezTo>
                <a:cubicBezTo>
                  <a:pt x="33" y="7"/>
                  <a:pt x="26" y="0"/>
                  <a:pt x="17" y="0"/>
                </a:cubicBezTo>
                <a:close/>
                <a:moveTo>
                  <a:pt x="17" y="24"/>
                </a:moveTo>
                <a:cubicBezTo>
                  <a:pt x="12" y="24"/>
                  <a:pt x="9" y="21"/>
                  <a:pt x="9" y="16"/>
                </a:cubicBezTo>
                <a:cubicBezTo>
                  <a:pt x="9" y="11"/>
                  <a:pt x="12" y="8"/>
                  <a:pt x="17" y="8"/>
                </a:cubicBezTo>
                <a:cubicBezTo>
                  <a:pt x="21" y="8"/>
                  <a:pt x="25" y="11"/>
                  <a:pt x="25" y="16"/>
                </a:cubicBezTo>
                <a:cubicBezTo>
                  <a:pt x="25" y="21"/>
                  <a:pt x="21" y="24"/>
                  <a:pt x="17" y="24"/>
                </a:cubicBezTo>
                <a:close/>
              </a:path>
            </a:pathLst>
          </a:custGeom>
          <a:solidFill>
            <a:schemeClr val="accent2"/>
          </a:solidFill>
          <a:ln/>
        </p:spPr>
        <p:style>
          <a:lnRef idx="3">
            <a:schemeClr val="lt1"/>
          </a:lnRef>
          <a:fillRef idx="1">
            <a:schemeClr val="accent6"/>
          </a:fillRef>
          <a:effectRef idx="1">
            <a:schemeClr val="accent6"/>
          </a:effectRef>
          <a:fontRef idx="minor">
            <a:schemeClr val="lt1"/>
          </a:fontRef>
        </p:style>
        <p:txBody>
          <a:bodyPr vert="horz" wrap="square" lIns="68594" tIns="34297" rIns="68594" bIns="34297" numCol="1" anchor="t" anchorCtr="0" compatLnSpc="1">
            <a:prstTxWarp prst="textNoShape">
              <a:avLst/>
            </a:prstTxWarp>
          </a:bodyPr>
          <a:lstStyle/>
          <a:p>
            <a:endPar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8" name="Freeform 15">
            <a:extLst>
              <a:ext uri="{FF2B5EF4-FFF2-40B4-BE49-F238E27FC236}">
                <a16:creationId xmlns:a16="http://schemas.microsoft.com/office/drawing/2014/main" xmlns="" id="{C4FD147F-188F-4C38-816C-B2DFB616FC76}"/>
              </a:ext>
            </a:extLst>
          </p:cNvPr>
          <p:cNvSpPr>
            <a:spLocks/>
          </p:cNvSpPr>
          <p:nvPr/>
        </p:nvSpPr>
        <p:spPr bwMode="auto">
          <a:xfrm rot="19241671">
            <a:off x="2977659" y="1961280"/>
            <a:ext cx="666970" cy="1329721"/>
          </a:xfrm>
          <a:custGeom>
            <a:avLst/>
            <a:gdLst>
              <a:gd name="T0" fmla="*/ 12 w 24"/>
              <a:gd name="T1" fmla="*/ 24 h 48"/>
              <a:gd name="T2" fmla="*/ 24 w 24"/>
              <a:gd name="T3" fmla="*/ 12 h 48"/>
              <a:gd name="T4" fmla="*/ 24 w 24"/>
              <a:gd name="T5" fmla="*/ 0 h 48"/>
              <a:gd name="T6" fmla="*/ 0 w 24"/>
              <a:gd name="T7" fmla="*/ 24 h 48"/>
              <a:gd name="T8" fmla="*/ 24 w 24"/>
              <a:gd name="T9" fmla="*/ 48 h 48"/>
              <a:gd name="T10" fmla="*/ 24 w 24"/>
              <a:gd name="T11" fmla="*/ 36 h 48"/>
              <a:gd name="T12" fmla="*/ 12 w 24"/>
              <a:gd name="T13" fmla="*/ 24 h 48"/>
            </a:gdLst>
            <a:ahLst/>
            <a:cxnLst>
              <a:cxn ang="0">
                <a:pos x="T0" y="T1"/>
              </a:cxn>
              <a:cxn ang="0">
                <a:pos x="T2" y="T3"/>
              </a:cxn>
              <a:cxn ang="0">
                <a:pos x="T4" y="T5"/>
              </a:cxn>
              <a:cxn ang="0">
                <a:pos x="T6" y="T7"/>
              </a:cxn>
              <a:cxn ang="0">
                <a:pos x="T8" y="T9"/>
              </a:cxn>
              <a:cxn ang="0">
                <a:pos x="T10" y="T11"/>
              </a:cxn>
              <a:cxn ang="0">
                <a:pos x="T12" y="T13"/>
              </a:cxn>
            </a:cxnLst>
            <a:rect l="0" t="0" r="r" b="b"/>
            <a:pathLst>
              <a:path w="24" h="48">
                <a:moveTo>
                  <a:pt x="12" y="24"/>
                </a:moveTo>
                <a:cubicBezTo>
                  <a:pt x="12" y="17"/>
                  <a:pt x="17" y="12"/>
                  <a:pt x="24" y="12"/>
                </a:cubicBezTo>
                <a:cubicBezTo>
                  <a:pt x="24" y="0"/>
                  <a:pt x="24" y="0"/>
                  <a:pt x="24" y="0"/>
                </a:cubicBezTo>
                <a:cubicBezTo>
                  <a:pt x="10" y="0"/>
                  <a:pt x="0" y="11"/>
                  <a:pt x="0" y="24"/>
                </a:cubicBezTo>
                <a:cubicBezTo>
                  <a:pt x="0" y="37"/>
                  <a:pt x="10" y="48"/>
                  <a:pt x="24" y="48"/>
                </a:cubicBezTo>
                <a:cubicBezTo>
                  <a:pt x="24" y="36"/>
                  <a:pt x="24" y="36"/>
                  <a:pt x="24" y="36"/>
                </a:cubicBezTo>
                <a:cubicBezTo>
                  <a:pt x="17" y="36"/>
                  <a:pt x="12" y="31"/>
                  <a:pt x="12" y="24"/>
                </a:cubicBezTo>
                <a:close/>
              </a:path>
            </a:pathLst>
          </a:custGeom>
          <a:solidFill>
            <a:schemeClr val="accent2"/>
          </a:solidFill>
          <a:ln/>
        </p:spPr>
        <p:style>
          <a:lnRef idx="3">
            <a:schemeClr val="lt1"/>
          </a:lnRef>
          <a:fillRef idx="1">
            <a:schemeClr val="accent5"/>
          </a:fillRef>
          <a:effectRef idx="1">
            <a:schemeClr val="accent5"/>
          </a:effectRef>
          <a:fontRef idx="minor">
            <a:schemeClr val="lt1"/>
          </a:fontRef>
        </p:style>
        <p:txBody>
          <a:bodyPr vert="horz" wrap="square" lIns="68594" tIns="34297" rIns="68594" bIns="34297" numCol="1" anchor="t" anchorCtr="0" compatLnSpc="1">
            <a:prstTxWarp prst="textNoShape">
              <a:avLst/>
            </a:prstTxWarp>
          </a:bodyPr>
          <a:lstStyle/>
          <a:p>
            <a:endPar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 name="TextBox 13">
            <a:extLst>
              <a:ext uri="{FF2B5EF4-FFF2-40B4-BE49-F238E27FC236}">
                <a16:creationId xmlns:a16="http://schemas.microsoft.com/office/drawing/2014/main" xmlns="" id="{436D2419-4FAF-4D75-B6F1-0F04AA82C6AE}"/>
              </a:ext>
            </a:extLst>
          </p:cNvPr>
          <p:cNvSpPr txBox="1"/>
          <p:nvPr/>
        </p:nvSpPr>
        <p:spPr>
          <a:xfrm>
            <a:off x="3347642" y="2275099"/>
            <a:ext cx="514083" cy="253994"/>
          </a:xfrm>
          <a:prstGeom prst="rect">
            <a:avLst/>
          </a:prstGeom>
          <a:noFill/>
        </p:spPr>
        <p:txBody>
          <a:bodyPr wrap="square" lIns="68594" tIns="34297" rIns="68594" bIns="34297" rtlCol="0">
            <a:spAutoFit/>
          </a:bodyPr>
          <a:lstStyle/>
          <a:p>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rPr>
              <a:t>50%</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1" name="Freeform 19">
            <a:extLst>
              <a:ext uri="{FF2B5EF4-FFF2-40B4-BE49-F238E27FC236}">
                <a16:creationId xmlns:a16="http://schemas.microsoft.com/office/drawing/2014/main" xmlns="" id="{165B936D-A145-47AF-9F63-9AA8DAEB3BEB}"/>
              </a:ext>
            </a:extLst>
          </p:cNvPr>
          <p:cNvSpPr>
            <a:spLocks noEditPoints="1"/>
          </p:cNvSpPr>
          <p:nvPr/>
        </p:nvSpPr>
        <p:spPr bwMode="auto">
          <a:xfrm>
            <a:off x="5114317" y="1958537"/>
            <a:ext cx="916167" cy="885503"/>
          </a:xfrm>
          <a:custGeom>
            <a:avLst/>
            <a:gdLst>
              <a:gd name="T0" fmla="*/ 17 w 33"/>
              <a:gd name="T1" fmla="*/ 0 h 32"/>
              <a:gd name="T2" fmla="*/ 0 w 33"/>
              <a:gd name="T3" fmla="*/ 16 h 32"/>
              <a:gd name="T4" fmla="*/ 17 w 33"/>
              <a:gd name="T5" fmla="*/ 32 h 32"/>
              <a:gd name="T6" fmla="*/ 33 w 33"/>
              <a:gd name="T7" fmla="*/ 16 h 32"/>
              <a:gd name="T8" fmla="*/ 17 w 33"/>
              <a:gd name="T9" fmla="*/ 0 h 32"/>
              <a:gd name="T10" fmla="*/ 17 w 33"/>
              <a:gd name="T11" fmla="*/ 24 h 32"/>
              <a:gd name="T12" fmla="*/ 8 w 33"/>
              <a:gd name="T13" fmla="*/ 16 h 32"/>
              <a:gd name="T14" fmla="*/ 17 w 33"/>
              <a:gd name="T15" fmla="*/ 8 h 32"/>
              <a:gd name="T16" fmla="*/ 25 w 33"/>
              <a:gd name="T17" fmla="*/ 16 h 32"/>
              <a:gd name="T18" fmla="*/ 17 w 33"/>
              <a:gd name="T19"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 h="32">
                <a:moveTo>
                  <a:pt x="17" y="0"/>
                </a:moveTo>
                <a:cubicBezTo>
                  <a:pt x="7" y="0"/>
                  <a:pt x="0" y="7"/>
                  <a:pt x="0" y="16"/>
                </a:cubicBezTo>
                <a:cubicBezTo>
                  <a:pt x="0" y="25"/>
                  <a:pt x="7" y="32"/>
                  <a:pt x="17" y="32"/>
                </a:cubicBezTo>
                <a:cubicBezTo>
                  <a:pt x="26" y="32"/>
                  <a:pt x="33" y="25"/>
                  <a:pt x="33" y="16"/>
                </a:cubicBezTo>
                <a:cubicBezTo>
                  <a:pt x="33" y="7"/>
                  <a:pt x="26" y="0"/>
                  <a:pt x="17" y="0"/>
                </a:cubicBezTo>
                <a:close/>
                <a:moveTo>
                  <a:pt x="17" y="24"/>
                </a:moveTo>
                <a:cubicBezTo>
                  <a:pt x="12" y="24"/>
                  <a:pt x="8" y="21"/>
                  <a:pt x="8" y="16"/>
                </a:cubicBezTo>
                <a:cubicBezTo>
                  <a:pt x="8" y="11"/>
                  <a:pt x="12" y="8"/>
                  <a:pt x="17" y="8"/>
                </a:cubicBezTo>
                <a:cubicBezTo>
                  <a:pt x="21" y="8"/>
                  <a:pt x="25" y="11"/>
                  <a:pt x="25" y="16"/>
                </a:cubicBezTo>
                <a:cubicBezTo>
                  <a:pt x="25" y="21"/>
                  <a:pt x="21" y="24"/>
                  <a:pt x="17" y="24"/>
                </a:cubicBezTo>
                <a:close/>
              </a:path>
            </a:pathLst>
          </a:custGeom>
          <a:solidFill>
            <a:schemeClr val="accent3"/>
          </a:solidFill>
          <a:ln/>
        </p:spPr>
        <p:style>
          <a:lnRef idx="3">
            <a:schemeClr val="lt1"/>
          </a:lnRef>
          <a:fillRef idx="1">
            <a:schemeClr val="accent6"/>
          </a:fillRef>
          <a:effectRef idx="1">
            <a:schemeClr val="accent6"/>
          </a:effectRef>
          <a:fontRef idx="minor">
            <a:schemeClr val="lt1"/>
          </a:fontRef>
        </p:style>
        <p:txBody>
          <a:bodyPr vert="horz" wrap="square" lIns="68594" tIns="34297" rIns="68594" bIns="34297" numCol="1" anchor="t" anchorCtr="0" compatLnSpc="1">
            <a:prstTxWarp prst="textNoShape">
              <a:avLst/>
            </a:prstTxWarp>
          </a:bodyPr>
          <a:lstStyle/>
          <a:p>
            <a:endPar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Freeform 20">
            <a:extLst>
              <a:ext uri="{FF2B5EF4-FFF2-40B4-BE49-F238E27FC236}">
                <a16:creationId xmlns:a16="http://schemas.microsoft.com/office/drawing/2014/main" xmlns="" id="{28D0282B-1125-459F-AA61-3346ECEC2029}"/>
              </a:ext>
            </a:extLst>
          </p:cNvPr>
          <p:cNvSpPr>
            <a:spLocks/>
          </p:cNvSpPr>
          <p:nvPr/>
        </p:nvSpPr>
        <p:spPr bwMode="auto">
          <a:xfrm rot="21379539">
            <a:off x="4891505" y="1737161"/>
            <a:ext cx="1360324" cy="1329721"/>
          </a:xfrm>
          <a:custGeom>
            <a:avLst/>
            <a:gdLst>
              <a:gd name="T0" fmla="*/ 49 w 49"/>
              <a:gd name="T1" fmla="*/ 24 h 48"/>
              <a:gd name="T2" fmla="*/ 37 w 49"/>
              <a:gd name="T3" fmla="*/ 24 h 48"/>
              <a:gd name="T4" fmla="*/ 37 w 49"/>
              <a:gd name="T5" fmla="*/ 24 h 48"/>
              <a:gd name="T6" fmla="*/ 25 w 49"/>
              <a:gd name="T7" fmla="*/ 36 h 48"/>
              <a:gd name="T8" fmla="*/ 12 w 49"/>
              <a:gd name="T9" fmla="*/ 24 h 48"/>
              <a:gd name="T10" fmla="*/ 25 w 49"/>
              <a:gd name="T11" fmla="*/ 12 h 48"/>
              <a:gd name="T12" fmla="*/ 25 w 49"/>
              <a:gd name="T13" fmla="*/ 0 h 48"/>
              <a:gd name="T14" fmla="*/ 0 w 49"/>
              <a:gd name="T15" fmla="*/ 24 h 48"/>
              <a:gd name="T16" fmla="*/ 25 w 49"/>
              <a:gd name="T17" fmla="*/ 48 h 48"/>
              <a:gd name="T18" fmla="*/ 49 w 49"/>
              <a:gd name="T19"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 h="48">
                <a:moveTo>
                  <a:pt x="49" y="24"/>
                </a:moveTo>
                <a:cubicBezTo>
                  <a:pt x="37" y="24"/>
                  <a:pt x="37" y="24"/>
                  <a:pt x="37" y="24"/>
                </a:cubicBezTo>
                <a:cubicBezTo>
                  <a:pt x="37" y="24"/>
                  <a:pt x="37" y="24"/>
                  <a:pt x="37" y="24"/>
                </a:cubicBezTo>
                <a:cubicBezTo>
                  <a:pt x="37" y="31"/>
                  <a:pt x="31" y="36"/>
                  <a:pt x="25" y="36"/>
                </a:cubicBezTo>
                <a:cubicBezTo>
                  <a:pt x="18" y="36"/>
                  <a:pt x="12" y="31"/>
                  <a:pt x="12" y="24"/>
                </a:cubicBezTo>
                <a:cubicBezTo>
                  <a:pt x="12" y="17"/>
                  <a:pt x="18" y="12"/>
                  <a:pt x="25" y="12"/>
                </a:cubicBezTo>
                <a:cubicBezTo>
                  <a:pt x="25" y="0"/>
                  <a:pt x="25" y="0"/>
                  <a:pt x="25" y="0"/>
                </a:cubicBezTo>
                <a:cubicBezTo>
                  <a:pt x="11" y="0"/>
                  <a:pt x="0" y="11"/>
                  <a:pt x="0" y="24"/>
                </a:cubicBezTo>
                <a:cubicBezTo>
                  <a:pt x="0" y="37"/>
                  <a:pt x="11" y="48"/>
                  <a:pt x="25" y="48"/>
                </a:cubicBezTo>
                <a:cubicBezTo>
                  <a:pt x="38" y="48"/>
                  <a:pt x="49" y="37"/>
                  <a:pt x="49" y="24"/>
                </a:cubicBezTo>
                <a:close/>
              </a:path>
            </a:pathLst>
          </a:custGeom>
          <a:solidFill>
            <a:schemeClr val="accent3"/>
          </a:solidFill>
          <a:ln/>
        </p:spPr>
        <p:style>
          <a:lnRef idx="3">
            <a:schemeClr val="lt1"/>
          </a:lnRef>
          <a:fillRef idx="1">
            <a:schemeClr val="accent5"/>
          </a:fillRef>
          <a:effectRef idx="1">
            <a:schemeClr val="accent5"/>
          </a:effectRef>
          <a:fontRef idx="minor">
            <a:schemeClr val="lt1"/>
          </a:fontRef>
        </p:style>
        <p:txBody>
          <a:bodyPr vert="horz" wrap="square" lIns="68594" tIns="34297" rIns="68594" bIns="34297" numCol="1" anchor="t" anchorCtr="0" compatLnSpc="1">
            <a:prstTxWarp prst="textNoShape">
              <a:avLst/>
            </a:prstTxWarp>
          </a:bodyPr>
          <a:lstStyle/>
          <a:p>
            <a:endPar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3" name="TextBox 14">
            <a:extLst>
              <a:ext uri="{FF2B5EF4-FFF2-40B4-BE49-F238E27FC236}">
                <a16:creationId xmlns:a16="http://schemas.microsoft.com/office/drawing/2014/main" xmlns="" id="{8E8A496E-AFE5-49E5-B18A-8F985D938B6B}"/>
              </a:ext>
            </a:extLst>
          </p:cNvPr>
          <p:cNvSpPr txBox="1"/>
          <p:nvPr/>
        </p:nvSpPr>
        <p:spPr>
          <a:xfrm>
            <a:off x="5331010" y="2275099"/>
            <a:ext cx="514083" cy="253994"/>
          </a:xfrm>
          <a:prstGeom prst="rect">
            <a:avLst/>
          </a:prstGeom>
          <a:noFill/>
        </p:spPr>
        <p:txBody>
          <a:bodyPr wrap="square" lIns="68594" tIns="34297" rIns="68594" bIns="34297" rtlCol="0">
            <a:spAutoFit/>
          </a:bodyPr>
          <a:lstStyle/>
          <a:p>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rPr>
              <a:t>75%</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5" name="Freeform 24">
            <a:extLst>
              <a:ext uri="{FF2B5EF4-FFF2-40B4-BE49-F238E27FC236}">
                <a16:creationId xmlns:a16="http://schemas.microsoft.com/office/drawing/2014/main" xmlns="" id="{AF6AF15B-2A96-4916-A510-6F6BF5F99891}"/>
              </a:ext>
            </a:extLst>
          </p:cNvPr>
          <p:cNvSpPr>
            <a:spLocks noEditPoints="1"/>
          </p:cNvSpPr>
          <p:nvPr/>
        </p:nvSpPr>
        <p:spPr bwMode="auto">
          <a:xfrm>
            <a:off x="7128056" y="1958537"/>
            <a:ext cx="916167" cy="885503"/>
          </a:xfrm>
          <a:custGeom>
            <a:avLst/>
            <a:gdLst>
              <a:gd name="T0" fmla="*/ 16 w 33"/>
              <a:gd name="T1" fmla="*/ 0 h 32"/>
              <a:gd name="T2" fmla="*/ 0 w 33"/>
              <a:gd name="T3" fmla="*/ 16 h 32"/>
              <a:gd name="T4" fmla="*/ 16 w 33"/>
              <a:gd name="T5" fmla="*/ 32 h 32"/>
              <a:gd name="T6" fmla="*/ 33 w 33"/>
              <a:gd name="T7" fmla="*/ 16 h 32"/>
              <a:gd name="T8" fmla="*/ 16 w 33"/>
              <a:gd name="T9" fmla="*/ 0 h 32"/>
              <a:gd name="T10" fmla="*/ 16 w 33"/>
              <a:gd name="T11" fmla="*/ 24 h 32"/>
              <a:gd name="T12" fmla="*/ 8 w 33"/>
              <a:gd name="T13" fmla="*/ 16 h 32"/>
              <a:gd name="T14" fmla="*/ 16 w 33"/>
              <a:gd name="T15" fmla="*/ 8 h 32"/>
              <a:gd name="T16" fmla="*/ 24 w 33"/>
              <a:gd name="T17" fmla="*/ 16 h 32"/>
              <a:gd name="T18" fmla="*/ 16 w 33"/>
              <a:gd name="T19"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 h="32">
                <a:moveTo>
                  <a:pt x="16" y="0"/>
                </a:moveTo>
                <a:cubicBezTo>
                  <a:pt x="7" y="0"/>
                  <a:pt x="0" y="7"/>
                  <a:pt x="0" y="16"/>
                </a:cubicBezTo>
                <a:cubicBezTo>
                  <a:pt x="0" y="25"/>
                  <a:pt x="7" y="32"/>
                  <a:pt x="16" y="32"/>
                </a:cubicBezTo>
                <a:cubicBezTo>
                  <a:pt x="25" y="32"/>
                  <a:pt x="33" y="25"/>
                  <a:pt x="33" y="16"/>
                </a:cubicBezTo>
                <a:cubicBezTo>
                  <a:pt x="33" y="7"/>
                  <a:pt x="25" y="0"/>
                  <a:pt x="16" y="0"/>
                </a:cubicBezTo>
                <a:close/>
                <a:moveTo>
                  <a:pt x="16" y="24"/>
                </a:moveTo>
                <a:cubicBezTo>
                  <a:pt x="12" y="24"/>
                  <a:pt x="8" y="21"/>
                  <a:pt x="8" y="16"/>
                </a:cubicBezTo>
                <a:cubicBezTo>
                  <a:pt x="8" y="11"/>
                  <a:pt x="12" y="8"/>
                  <a:pt x="16" y="8"/>
                </a:cubicBezTo>
                <a:cubicBezTo>
                  <a:pt x="21" y="8"/>
                  <a:pt x="24" y="11"/>
                  <a:pt x="24" y="16"/>
                </a:cubicBezTo>
                <a:cubicBezTo>
                  <a:pt x="24" y="21"/>
                  <a:pt x="21" y="24"/>
                  <a:pt x="16" y="24"/>
                </a:cubicBezTo>
                <a:close/>
              </a:path>
            </a:pathLst>
          </a:custGeom>
          <a:solidFill>
            <a:schemeClr val="accent4"/>
          </a:solidFill>
          <a:ln/>
        </p:spPr>
        <p:style>
          <a:lnRef idx="3">
            <a:schemeClr val="lt1"/>
          </a:lnRef>
          <a:fillRef idx="1">
            <a:schemeClr val="accent6"/>
          </a:fillRef>
          <a:effectRef idx="1">
            <a:schemeClr val="accent6"/>
          </a:effectRef>
          <a:fontRef idx="minor">
            <a:schemeClr val="lt1"/>
          </a:fontRef>
        </p:style>
        <p:txBody>
          <a:bodyPr vert="horz" wrap="square" lIns="68594" tIns="34297" rIns="68594" bIns="34297" numCol="1" anchor="t" anchorCtr="0" compatLnSpc="1">
            <a:prstTxWarp prst="textNoShape">
              <a:avLst/>
            </a:prstTxWarp>
          </a:bodyPr>
          <a:lstStyle/>
          <a:p>
            <a:endPar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Freeform 25">
            <a:extLst>
              <a:ext uri="{FF2B5EF4-FFF2-40B4-BE49-F238E27FC236}">
                <a16:creationId xmlns:a16="http://schemas.microsoft.com/office/drawing/2014/main" xmlns="" id="{A8653003-E6C4-4EBC-86FA-9100E7294162}"/>
              </a:ext>
            </a:extLst>
          </p:cNvPr>
          <p:cNvSpPr>
            <a:spLocks noEditPoints="1"/>
          </p:cNvSpPr>
          <p:nvPr/>
        </p:nvSpPr>
        <p:spPr bwMode="auto">
          <a:xfrm>
            <a:off x="6905244" y="1737161"/>
            <a:ext cx="1332473" cy="1329721"/>
          </a:xfrm>
          <a:custGeom>
            <a:avLst/>
            <a:gdLst>
              <a:gd name="T0" fmla="*/ 24 w 48"/>
              <a:gd name="T1" fmla="*/ 0 h 48"/>
              <a:gd name="T2" fmla="*/ 0 w 48"/>
              <a:gd name="T3" fmla="*/ 24 h 48"/>
              <a:gd name="T4" fmla="*/ 24 w 48"/>
              <a:gd name="T5" fmla="*/ 48 h 48"/>
              <a:gd name="T6" fmla="*/ 48 w 48"/>
              <a:gd name="T7" fmla="*/ 24 h 48"/>
              <a:gd name="T8" fmla="*/ 24 w 48"/>
              <a:gd name="T9" fmla="*/ 0 h 48"/>
              <a:gd name="T10" fmla="*/ 24 w 48"/>
              <a:gd name="T11" fmla="*/ 36 h 48"/>
              <a:gd name="T12" fmla="*/ 12 w 48"/>
              <a:gd name="T13" fmla="*/ 24 h 48"/>
              <a:gd name="T14" fmla="*/ 24 w 48"/>
              <a:gd name="T15" fmla="*/ 12 h 48"/>
              <a:gd name="T16" fmla="*/ 36 w 48"/>
              <a:gd name="T17" fmla="*/ 24 h 48"/>
              <a:gd name="T18" fmla="*/ 24 w 48"/>
              <a:gd name="T19" fmla="*/ 3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8">
                <a:moveTo>
                  <a:pt x="24" y="0"/>
                </a:moveTo>
                <a:cubicBezTo>
                  <a:pt x="11" y="0"/>
                  <a:pt x="0" y="11"/>
                  <a:pt x="0" y="24"/>
                </a:cubicBezTo>
                <a:cubicBezTo>
                  <a:pt x="0" y="37"/>
                  <a:pt x="11" y="48"/>
                  <a:pt x="24" y="48"/>
                </a:cubicBezTo>
                <a:cubicBezTo>
                  <a:pt x="38" y="48"/>
                  <a:pt x="48" y="37"/>
                  <a:pt x="48" y="24"/>
                </a:cubicBezTo>
                <a:cubicBezTo>
                  <a:pt x="48" y="11"/>
                  <a:pt x="38" y="0"/>
                  <a:pt x="24" y="0"/>
                </a:cubicBezTo>
                <a:close/>
                <a:moveTo>
                  <a:pt x="24" y="36"/>
                </a:moveTo>
                <a:cubicBezTo>
                  <a:pt x="17" y="36"/>
                  <a:pt x="12" y="31"/>
                  <a:pt x="12" y="24"/>
                </a:cubicBezTo>
                <a:cubicBezTo>
                  <a:pt x="12" y="17"/>
                  <a:pt x="17" y="12"/>
                  <a:pt x="24" y="12"/>
                </a:cubicBezTo>
                <a:cubicBezTo>
                  <a:pt x="31" y="12"/>
                  <a:pt x="36" y="17"/>
                  <a:pt x="36" y="24"/>
                </a:cubicBezTo>
                <a:cubicBezTo>
                  <a:pt x="36" y="31"/>
                  <a:pt x="31" y="36"/>
                  <a:pt x="24" y="36"/>
                </a:cubicBezTo>
                <a:close/>
              </a:path>
            </a:pathLst>
          </a:custGeom>
          <a:solidFill>
            <a:schemeClr val="accent4"/>
          </a:solidFill>
          <a:ln/>
        </p:spPr>
        <p:style>
          <a:lnRef idx="3">
            <a:schemeClr val="lt1"/>
          </a:lnRef>
          <a:fillRef idx="1">
            <a:schemeClr val="accent5"/>
          </a:fillRef>
          <a:effectRef idx="1">
            <a:schemeClr val="accent5"/>
          </a:effectRef>
          <a:fontRef idx="minor">
            <a:schemeClr val="lt1"/>
          </a:fontRef>
        </p:style>
        <p:txBody>
          <a:bodyPr vert="horz" wrap="square" lIns="68594" tIns="34297" rIns="68594" bIns="34297" numCol="1" anchor="t" anchorCtr="0" compatLnSpc="1">
            <a:prstTxWarp prst="textNoShape">
              <a:avLst/>
            </a:prstTxWarp>
          </a:bodyPr>
          <a:lstStyle/>
          <a:p>
            <a:endPar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TextBox 15">
            <a:extLst>
              <a:ext uri="{FF2B5EF4-FFF2-40B4-BE49-F238E27FC236}">
                <a16:creationId xmlns:a16="http://schemas.microsoft.com/office/drawing/2014/main" xmlns="" id="{3B35B2B0-DBD8-4983-99C0-CAB3B9FA630A}"/>
              </a:ext>
            </a:extLst>
          </p:cNvPr>
          <p:cNvSpPr txBox="1"/>
          <p:nvPr/>
        </p:nvSpPr>
        <p:spPr>
          <a:xfrm>
            <a:off x="7293138" y="2280041"/>
            <a:ext cx="647064" cy="253994"/>
          </a:xfrm>
          <a:prstGeom prst="rect">
            <a:avLst/>
          </a:prstGeom>
          <a:noFill/>
        </p:spPr>
        <p:txBody>
          <a:bodyPr wrap="square" lIns="68594" tIns="34297" rIns="68594" bIns="34297" rtlCol="0">
            <a:spAutoFit/>
          </a:bodyPr>
          <a:lstStyle/>
          <a:p>
            <a:r>
              <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rPr>
              <a:t>100%</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cxnSp>
        <p:nvCxnSpPr>
          <p:cNvPr id="18" name="Straight Connector 38">
            <a:extLst>
              <a:ext uri="{FF2B5EF4-FFF2-40B4-BE49-F238E27FC236}">
                <a16:creationId xmlns:a16="http://schemas.microsoft.com/office/drawing/2014/main" xmlns="" id="{84678627-0686-4CAA-9A1A-977B5BE87225}"/>
              </a:ext>
            </a:extLst>
          </p:cNvPr>
          <p:cNvCxnSpPr>
            <a:cxnSpLocks/>
          </p:cNvCxnSpPr>
          <p:nvPr/>
        </p:nvCxnSpPr>
        <p:spPr>
          <a:xfrm flipH="1">
            <a:off x="2601559" y="2083849"/>
            <a:ext cx="1" cy="2243302"/>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39">
            <a:extLst>
              <a:ext uri="{FF2B5EF4-FFF2-40B4-BE49-F238E27FC236}">
                <a16:creationId xmlns:a16="http://schemas.microsoft.com/office/drawing/2014/main" xmlns="" id="{F5257D55-93A0-445B-A70E-B22E128450AE}"/>
              </a:ext>
            </a:extLst>
          </p:cNvPr>
          <p:cNvCxnSpPr>
            <a:cxnSpLocks/>
          </p:cNvCxnSpPr>
          <p:nvPr/>
        </p:nvCxnSpPr>
        <p:spPr>
          <a:xfrm flipH="1">
            <a:off x="4585448" y="2083849"/>
            <a:ext cx="1" cy="2243302"/>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40">
            <a:extLst>
              <a:ext uri="{FF2B5EF4-FFF2-40B4-BE49-F238E27FC236}">
                <a16:creationId xmlns:a16="http://schemas.microsoft.com/office/drawing/2014/main" xmlns="" id="{DDA869D3-2188-4B95-BEA9-32FB782BD2CC}"/>
              </a:ext>
            </a:extLst>
          </p:cNvPr>
          <p:cNvCxnSpPr>
            <a:cxnSpLocks/>
          </p:cNvCxnSpPr>
          <p:nvPr/>
        </p:nvCxnSpPr>
        <p:spPr>
          <a:xfrm flipH="1">
            <a:off x="6695969" y="2083849"/>
            <a:ext cx="1" cy="2243302"/>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1" name="文本框 17">
            <a:extLst>
              <a:ext uri="{FF2B5EF4-FFF2-40B4-BE49-F238E27FC236}">
                <a16:creationId xmlns:a16="http://schemas.microsoft.com/office/drawing/2014/main" xmlns="" id="{21744B06-DF84-4050-90E3-74B5E3CCC1D5}"/>
              </a:ext>
            </a:extLst>
          </p:cNvPr>
          <p:cNvSpPr txBox="1">
            <a:spLocks noChangeArrowheads="1"/>
          </p:cNvSpPr>
          <p:nvPr/>
        </p:nvSpPr>
        <p:spPr bwMode="auto">
          <a:xfrm>
            <a:off x="860479" y="3145049"/>
            <a:ext cx="1475757" cy="238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100" dirty="0">
                <a:solidFill>
                  <a:schemeClr val="bg1">
                    <a:lumMod val="50000"/>
                  </a:schemeClr>
                </a:solidFill>
                <a:latin typeface="+mn-ea"/>
                <a:ea typeface="+mn-ea"/>
              </a:rPr>
              <a:t>在此位置添加你内容</a:t>
            </a:r>
          </a:p>
        </p:txBody>
      </p:sp>
      <p:sp>
        <p:nvSpPr>
          <p:cNvPr id="22" name="文本框 18">
            <a:extLst>
              <a:ext uri="{FF2B5EF4-FFF2-40B4-BE49-F238E27FC236}">
                <a16:creationId xmlns:a16="http://schemas.microsoft.com/office/drawing/2014/main" xmlns="" id="{12C21722-E1B3-4B63-AED1-A6E2EAB6B335}"/>
              </a:ext>
            </a:extLst>
          </p:cNvPr>
          <p:cNvSpPr txBox="1">
            <a:spLocks noChangeArrowheads="1"/>
          </p:cNvSpPr>
          <p:nvPr/>
        </p:nvSpPr>
        <p:spPr bwMode="auto">
          <a:xfrm>
            <a:off x="795714" y="3460789"/>
            <a:ext cx="1584658" cy="484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
        <p:nvSpPr>
          <p:cNvPr id="23" name="文本框 17">
            <a:extLst>
              <a:ext uri="{FF2B5EF4-FFF2-40B4-BE49-F238E27FC236}">
                <a16:creationId xmlns:a16="http://schemas.microsoft.com/office/drawing/2014/main" xmlns="" id="{7C38FD81-A545-4EDA-8921-98012941328A}"/>
              </a:ext>
            </a:extLst>
          </p:cNvPr>
          <p:cNvSpPr txBox="1">
            <a:spLocks noChangeArrowheads="1"/>
          </p:cNvSpPr>
          <p:nvPr/>
        </p:nvSpPr>
        <p:spPr bwMode="auto">
          <a:xfrm>
            <a:off x="2814329" y="3147371"/>
            <a:ext cx="1475757" cy="238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100" dirty="0">
                <a:solidFill>
                  <a:schemeClr val="bg1">
                    <a:lumMod val="50000"/>
                  </a:schemeClr>
                </a:solidFill>
                <a:latin typeface="+mn-ea"/>
                <a:ea typeface="+mn-ea"/>
              </a:rPr>
              <a:t>在此位置添加你内容</a:t>
            </a:r>
          </a:p>
        </p:txBody>
      </p:sp>
      <p:sp>
        <p:nvSpPr>
          <p:cNvPr id="24" name="文本框 18">
            <a:extLst>
              <a:ext uri="{FF2B5EF4-FFF2-40B4-BE49-F238E27FC236}">
                <a16:creationId xmlns:a16="http://schemas.microsoft.com/office/drawing/2014/main" xmlns="" id="{5CD0068A-7B34-4F20-AF3F-883E92F6F24F}"/>
              </a:ext>
            </a:extLst>
          </p:cNvPr>
          <p:cNvSpPr txBox="1">
            <a:spLocks noChangeArrowheads="1"/>
          </p:cNvSpPr>
          <p:nvPr/>
        </p:nvSpPr>
        <p:spPr bwMode="auto">
          <a:xfrm>
            <a:off x="2749565" y="3463110"/>
            <a:ext cx="1584658" cy="484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
        <p:nvSpPr>
          <p:cNvPr id="25" name="文本框 17">
            <a:extLst>
              <a:ext uri="{FF2B5EF4-FFF2-40B4-BE49-F238E27FC236}">
                <a16:creationId xmlns:a16="http://schemas.microsoft.com/office/drawing/2014/main" xmlns="" id="{E4750C0F-D3EB-4DE7-925D-DC5C4C5C3CCD}"/>
              </a:ext>
            </a:extLst>
          </p:cNvPr>
          <p:cNvSpPr txBox="1">
            <a:spLocks noChangeArrowheads="1"/>
          </p:cNvSpPr>
          <p:nvPr/>
        </p:nvSpPr>
        <p:spPr bwMode="auto">
          <a:xfrm>
            <a:off x="4873577" y="3160242"/>
            <a:ext cx="1475757" cy="238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100" dirty="0">
                <a:solidFill>
                  <a:schemeClr val="bg1">
                    <a:lumMod val="50000"/>
                  </a:schemeClr>
                </a:solidFill>
                <a:latin typeface="+mn-ea"/>
                <a:ea typeface="+mn-ea"/>
              </a:rPr>
              <a:t>在此位置添加你内容</a:t>
            </a:r>
          </a:p>
        </p:txBody>
      </p:sp>
      <p:sp>
        <p:nvSpPr>
          <p:cNvPr id="26" name="文本框 18">
            <a:extLst>
              <a:ext uri="{FF2B5EF4-FFF2-40B4-BE49-F238E27FC236}">
                <a16:creationId xmlns:a16="http://schemas.microsoft.com/office/drawing/2014/main" xmlns="" id="{82CDEDB4-CEC0-435C-B16D-0BF13F366EEC}"/>
              </a:ext>
            </a:extLst>
          </p:cNvPr>
          <p:cNvSpPr txBox="1">
            <a:spLocks noChangeArrowheads="1"/>
          </p:cNvSpPr>
          <p:nvPr/>
        </p:nvSpPr>
        <p:spPr bwMode="auto">
          <a:xfrm>
            <a:off x="4808813" y="3475981"/>
            <a:ext cx="1584658" cy="484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
        <p:nvSpPr>
          <p:cNvPr id="27" name="文本框 17">
            <a:extLst>
              <a:ext uri="{FF2B5EF4-FFF2-40B4-BE49-F238E27FC236}">
                <a16:creationId xmlns:a16="http://schemas.microsoft.com/office/drawing/2014/main" xmlns="" id="{6629D00F-B981-4EE5-AF9F-B53313B0A5CE}"/>
              </a:ext>
            </a:extLst>
          </p:cNvPr>
          <p:cNvSpPr txBox="1">
            <a:spLocks noChangeArrowheads="1"/>
          </p:cNvSpPr>
          <p:nvPr/>
        </p:nvSpPr>
        <p:spPr bwMode="auto">
          <a:xfrm>
            <a:off x="7000480" y="3159455"/>
            <a:ext cx="1475757" cy="238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1100" dirty="0">
                <a:solidFill>
                  <a:schemeClr val="bg1">
                    <a:lumMod val="50000"/>
                  </a:schemeClr>
                </a:solidFill>
                <a:latin typeface="+mn-ea"/>
                <a:ea typeface="+mn-ea"/>
              </a:rPr>
              <a:t>在此位置添加你内容</a:t>
            </a:r>
          </a:p>
        </p:txBody>
      </p:sp>
      <p:sp>
        <p:nvSpPr>
          <p:cNvPr id="28" name="文本框 18">
            <a:extLst>
              <a:ext uri="{FF2B5EF4-FFF2-40B4-BE49-F238E27FC236}">
                <a16:creationId xmlns:a16="http://schemas.microsoft.com/office/drawing/2014/main" xmlns="" id="{56EE1325-038F-4833-9F7C-32C6150987CC}"/>
              </a:ext>
            </a:extLst>
          </p:cNvPr>
          <p:cNvSpPr txBox="1">
            <a:spLocks noChangeArrowheads="1"/>
          </p:cNvSpPr>
          <p:nvPr/>
        </p:nvSpPr>
        <p:spPr bwMode="auto">
          <a:xfrm>
            <a:off x="6935715" y="3475194"/>
            <a:ext cx="1584658" cy="484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94" tIns="34297" rIns="68594" bIns="34297">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900" dirty="0">
                <a:solidFill>
                  <a:schemeClr val="bg1">
                    <a:lumMod val="50000"/>
                  </a:schemeClr>
                </a:solidFill>
                <a:latin typeface="+mn-ea"/>
                <a:ea typeface="+mn-ea"/>
              </a:rPr>
              <a:t>点击输入详细内容，添加你的论文内容。点击输入详细内容。</a:t>
            </a:r>
          </a:p>
        </p:txBody>
      </p:sp>
    </p:spTree>
    <p:extLst>
      <p:ext uri="{BB962C8B-B14F-4D97-AF65-F5344CB8AC3E}">
        <p14:creationId xmlns:p14="http://schemas.microsoft.com/office/powerpoint/2010/main" val="1957115318"/>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 calcmode="lin" valueType="num">
                                      <p:cBhvr>
                                        <p:cTn id="9" dur="500" fill="hold"/>
                                        <p:tgtEl>
                                          <p:spTgt spid="18"/>
                                        </p:tgtEl>
                                        <p:attrNameLst>
                                          <p:attrName>style.rotation</p:attrName>
                                        </p:attrNameLst>
                                      </p:cBhvr>
                                      <p:tavLst>
                                        <p:tav tm="0">
                                          <p:val>
                                            <p:fltVal val="360"/>
                                          </p:val>
                                        </p:tav>
                                        <p:tav tm="100000">
                                          <p:val>
                                            <p:fltVal val="0"/>
                                          </p:val>
                                        </p:tav>
                                      </p:tavLst>
                                    </p:anim>
                                    <p:animEffect transition="in" filter="fade">
                                      <p:cBhvr>
                                        <p:cTn id="10" dur="500"/>
                                        <p:tgtEl>
                                          <p:spTgt spid="18"/>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500" fill="hold"/>
                                        <p:tgtEl>
                                          <p:spTgt spid="19"/>
                                        </p:tgtEl>
                                        <p:attrNameLst>
                                          <p:attrName>ppt_w</p:attrName>
                                        </p:attrNameLst>
                                      </p:cBhvr>
                                      <p:tavLst>
                                        <p:tav tm="0">
                                          <p:val>
                                            <p:fltVal val="0"/>
                                          </p:val>
                                        </p:tav>
                                        <p:tav tm="100000">
                                          <p:val>
                                            <p:strVal val="#ppt_w"/>
                                          </p:val>
                                        </p:tav>
                                      </p:tavLst>
                                    </p:anim>
                                    <p:anim calcmode="lin" valueType="num">
                                      <p:cBhvr>
                                        <p:cTn id="14" dur="500" fill="hold"/>
                                        <p:tgtEl>
                                          <p:spTgt spid="19"/>
                                        </p:tgtEl>
                                        <p:attrNameLst>
                                          <p:attrName>ppt_h</p:attrName>
                                        </p:attrNameLst>
                                      </p:cBhvr>
                                      <p:tavLst>
                                        <p:tav tm="0">
                                          <p:val>
                                            <p:fltVal val="0"/>
                                          </p:val>
                                        </p:tav>
                                        <p:tav tm="100000">
                                          <p:val>
                                            <p:strVal val="#ppt_h"/>
                                          </p:val>
                                        </p:tav>
                                      </p:tavLst>
                                    </p:anim>
                                    <p:anim calcmode="lin" valueType="num">
                                      <p:cBhvr>
                                        <p:cTn id="15" dur="500" fill="hold"/>
                                        <p:tgtEl>
                                          <p:spTgt spid="19"/>
                                        </p:tgtEl>
                                        <p:attrNameLst>
                                          <p:attrName>style.rotation</p:attrName>
                                        </p:attrNameLst>
                                      </p:cBhvr>
                                      <p:tavLst>
                                        <p:tav tm="0">
                                          <p:val>
                                            <p:fltVal val="360"/>
                                          </p:val>
                                        </p:tav>
                                        <p:tav tm="100000">
                                          <p:val>
                                            <p:fltVal val="0"/>
                                          </p:val>
                                        </p:tav>
                                      </p:tavLst>
                                    </p:anim>
                                    <p:animEffect transition="in" filter="fade">
                                      <p:cBhvr>
                                        <p:cTn id="16" dur="500"/>
                                        <p:tgtEl>
                                          <p:spTgt spid="19"/>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fltVal val="0"/>
                                          </p:val>
                                        </p:tav>
                                        <p:tav tm="100000">
                                          <p:val>
                                            <p:strVal val="#ppt_w"/>
                                          </p:val>
                                        </p:tav>
                                      </p:tavLst>
                                    </p:anim>
                                    <p:anim calcmode="lin" valueType="num">
                                      <p:cBhvr>
                                        <p:cTn id="20" dur="500" fill="hold"/>
                                        <p:tgtEl>
                                          <p:spTgt spid="20"/>
                                        </p:tgtEl>
                                        <p:attrNameLst>
                                          <p:attrName>ppt_h</p:attrName>
                                        </p:attrNameLst>
                                      </p:cBhvr>
                                      <p:tavLst>
                                        <p:tav tm="0">
                                          <p:val>
                                            <p:fltVal val="0"/>
                                          </p:val>
                                        </p:tav>
                                        <p:tav tm="100000">
                                          <p:val>
                                            <p:strVal val="#ppt_h"/>
                                          </p:val>
                                        </p:tav>
                                      </p:tavLst>
                                    </p:anim>
                                    <p:anim calcmode="lin" valueType="num">
                                      <p:cBhvr>
                                        <p:cTn id="21" dur="500" fill="hold"/>
                                        <p:tgtEl>
                                          <p:spTgt spid="20"/>
                                        </p:tgtEl>
                                        <p:attrNameLst>
                                          <p:attrName>style.rotation</p:attrName>
                                        </p:attrNameLst>
                                      </p:cBhvr>
                                      <p:tavLst>
                                        <p:tav tm="0">
                                          <p:val>
                                            <p:fltVal val="360"/>
                                          </p:val>
                                        </p:tav>
                                        <p:tav tm="100000">
                                          <p:val>
                                            <p:fltVal val="0"/>
                                          </p:val>
                                        </p:tav>
                                      </p:tavLst>
                                    </p:anim>
                                    <p:animEffect transition="in" filter="fade">
                                      <p:cBhvr>
                                        <p:cTn id="22" dur="500"/>
                                        <p:tgtEl>
                                          <p:spTgt spid="20"/>
                                        </p:tgtEl>
                                      </p:cBhvr>
                                    </p:animEffect>
                                  </p:childTnLst>
                                </p:cTn>
                              </p:par>
                            </p:childTnLst>
                          </p:cTn>
                        </p:par>
                        <p:par>
                          <p:cTn id="23" fill="hold">
                            <p:stCondLst>
                              <p:cond delay="500"/>
                            </p:stCondLst>
                            <p:childTnLst>
                              <p:par>
                                <p:cTn id="24" presetID="53" presetClass="entr" presetSubtype="16" fill="hold" grpId="0"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fltVal val="0"/>
                                          </p:val>
                                        </p:tav>
                                        <p:tav tm="100000">
                                          <p:val>
                                            <p:strVal val="#ppt_h"/>
                                          </p:val>
                                        </p:tav>
                                      </p:tavLst>
                                    </p:anim>
                                    <p:animEffect transition="in" filter="fade">
                                      <p:cBhvr>
                                        <p:cTn id="33" dur="500"/>
                                        <p:tgtEl>
                                          <p:spTgt spid="7"/>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500" fill="hold"/>
                                        <p:tgtEl>
                                          <p:spTgt spid="11"/>
                                        </p:tgtEl>
                                        <p:attrNameLst>
                                          <p:attrName>ppt_w</p:attrName>
                                        </p:attrNameLst>
                                      </p:cBhvr>
                                      <p:tavLst>
                                        <p:tav tm="0">
                                          <p:val>
                                            <p:fltVal val="0"/>
                                          </p:val>
                                        </p:tav>
                                        <p:tav tm="100000">
                                          <p:val>
                                            <p:strVal val="#ppt_w"/>
                                          </p:val>
                                        </p:tav>
                                      </p:tavLst>
                                    </p:anim>
                                    <p:anim calcmode="lin" valueType="num">
                                      <p:cBhvr>
                                        <p:cTn id="37" dur="500" fill="hold"/>
                                        <p:tgtEl>
                                          <p:spTgt spid="11"/>
                                        </p:tgtEl>
                                        <p:attrNameLst>
                                          <p:attrName>ppt_h</p:attrName>
                                        </p:attrNameLst>
                                      </p:cBhvr>
                                      <p:tavLst>
                                        <p:tav tm="0">
                                          <p:val>
                                            <p:fltVal val="0"/>
                                          </p:val>
                                        </p:tav>
                                        <p:tav tm="100000">
                                          <p:val>
                                            <p:strVal val="#ppt_h"/>
                                          </p:val>
                                        </p:tav>
                                      </p:tavLst>
                                    </p:anim>
                                    <p:animEffect transition="in" filter="fade">
                                      <p:cBhvr>
                                        <p:cTn id="38" dur="500"/>
                                        <p:tgtEl>
                                          <p:spTgt spid="11"/>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p:cTn id="41" dur="500" fill="hold"/>
                                        <p:tgtEl>
                                          <p:spTgt spid="15"/>
                                        </p:tgtEl>
                                        <p:attrNameLst>
                                          <p:attrName>ppt_w</p:attrName>
                                        </p:attrNameLst>
                                      </p:cBhvr>
                                      <p:tavLst>
                                        <p:tav tm="0">
                                          <p:val>
                                            <p:fltVal val="0"/>
                                          </p:val>
                                        </p:tav>
                                        <p:tav tm="100000">
                                          <p:val>
                                            <p:strVal val="#ppt_w"/>
                                          </p:val>
                                        </p:tav>
                                      </p:tavLst>
                                    </p:anim>
                                    <p:anim calcmode="lin" valueType="num">
                                      <p:cBhvr>
                                        <p:cTn id="42" dur="500" fill="hold"/>
                                        <p:tgtEl>
                                          <p:spTgt spid="15"/>
                                        </p:tgtEl>
                                        <p:attrNameLst>
                                          <p:attrName>ppt_h</p:attrName>
                                        </p:attrNameLst>
                                      </p:cBhvr>
                                      <p:tavLst>
                                        <p:tav tm="0">
                                          <p:val>
                                            <p:fltVal val="0"/>
                                          </p:val>
                                        </p:tav>
                                        <p:tav tm="100000">
                                          <p:val>
                                            <p:strVal val="#ppt_h"/>
                                          </p:val>
                                        </p:tav>
                                      </p:tavLst>
                                    </p:anim>
                                    <p:animEffect transition="in" filter="fade">
                                      <p:cBhvr>
                                        <p:cTn id="43" dur="500"/>
                                        <p:tgtEl>
                                          <p:spTgt spid="15"/>
                                        </p:tgtEl>
                                      </p:cBhvr>
                                    </p:animEffect>
                                  </p:childTnLst>
                                </p:cTn>
                              </p:par>
                            </p:childTnLst>
                          </p:cTn>
                        </p:par>
                        <p:par>
                          <p:cTn id="44" fill="hold">
                            <p:stCondLst>
                              <p:cond delay="1000"/>
                            </p:stCondLst>
                            <p:childTnLst>
                              <p:par>
                                <p:cTn id="45" presetID="10" presetClass="entr" presetSubtype="0" fill="hold" grpId="0"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500"/>
                                        <p:tgtEl>
                                          <p:spTgt spid="1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500"/>
                                        <p:tgtEl>
                                          <p:spTgt spid="1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fade">
                                      <p:cBhvr>
                                        <p:cTn id="56" dur="500"/>
                                        <p:tgtEl>
                                          <p:spTgt spid="5"/>
                                        </p:tgtEl>
                                      </p:cBhvr>
                                    </p:animEffect>
                                  </p:childTnLst>
                                </p:cTn>
                              </p:par>
                            </p:childTnLst>
                          </p:cTn>
                        </p:par>
                        <p:par>
                          <p:cTn id="57" fill="hold">
                            <p:stCondLst>
                              <p:cond delay="1500"/>
                            </p:stCondLst>
                            <p:childTnLst>
                              <p:par>
                                <p:cTn id="58" presetID="21" presetClass="entr" presetSubtype="1" fill="hold" grpId="0" nodeType="after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wheel(1)">
                                      <p:cBhvr>
                                        <p:cTn id="60" dur="750"/>
                                        <p:tgtEl>
                                          <p:spTgt spid="4"/>
                                        </p:tgtEl>
                                      </p:cBhvr>
                                    </p:animEffect>
                                  </p:childTnLst>
                                </p:cTn>
                              </p:par>
                              <p:par>
                                <p:cTn id="61" presetID="21" presetClass="entr" presetSubtype="1" fill="hold" grpId="0"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wheel(1)">
                                      <p:cBhvr>
                                        <p:cTn id="63" dur="750"/>
                                        <p:tgtEl>
                                          <p:spTgt spid="8"/>
                                        </p:tgtEl>
                                      </p:cBhvr>
                                    </p:animEffect>
                                  </p:childTnLst>
                                </p:cTn>
                              </p:par>
                              <p:par>
                                <p:cTn id="64" presetID="21" presetClass="entr" presetSubtype="1" fill="hold" grpId="0" nodeType="with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wheel(1)">
                                      <p:cBhvr>
                                        <p:cTn id="66" dur="750"/>
                                        <p:tgtEl>
                                          <p:spTgt spid="12"/>
                                        </p:tgtEl>
                                      </p:cBhvr>
                                    </p:animEffect>
                                  </p:childTnLst>
                                </p:cTn>
                              </p:par>
                              <p:par>
                                <p:cTn id="67" presetID="21" presetClass="entr" presetSubtype="1"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Effect transition="in" filter="wheel(1)">
                                      <p:cBhvr>
                                        <p:cTn id="69" dur="750"/>
                                        <p:tgtEl>
                                          <p:spTgt spid="16"/>
                                        </p:tgtEl>
                                      </p:cBhvr>
                                    </p:animEffect>
                                  </p:childTnLst>
                                </p:cTn>
                              </p:par>
                            </p:childTnLst>
                          </p:cTn>
                        </p:par>
                        <p:par>
                          <p:cTn id="70" fill="hold">
                            <p:stCondLst>
                              <p:cond delay="2250"/>
                            </p:stCondLst>
                            <p:childTnLst>
                              <p:par>
                                <p:cTn id="71" presetID="42" presetClass="entr" presetSubtype="0" fill="hold" grpId="0" nodeType="after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fade">
                                      <p:cBhvr>
                                        <p:cTn id="73" dur="500"/>
                                        <p:tgtEl>
                                          <p:spTgt spid="21"/>
                                        </p:tgtEl>
                                      </p:cBhvr>
                                    </p:animEffect>
                                    <p:anim calcmode="lin" valueType="num">
                                      <p:cBhvr>
                                        <p:cTn id="74" dur="500" fill="hold"/>
                                        <p:tgtEl>
                                          <p:spTgt spid="21"/>
                                        </p:tgtEl>
                                        <p:attrNameLst>
                                          <p:attrName>ppt_x</p:attrName>
                                        </p:attrNameLst>
                                      </p:cBhvr>
                                      <p:tavLst>
                                        <p:tav tm="0">
                                          <p:val>
                                            <p:strVal val="#ppt_x"/>
                                          </p:val>
                                        </p:tav>
                                        <p:tav tm="100000">
                                          <p:val>
                                            <p:strVal val="#ppt_x"/>
                                          </p:val>
                                        </p:tav>
                                      </p:tavLst>
                                    </p:anim>
                                    <p:anim calcmode="lin" valueType="num">
                                      <p:cBhvr>
                                        <p:cTn id="75" dur="500" fill="hold"/>
                                        <p:tgtEl>
                                          <p:spTgt spid="21"/>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500"/>
                                        <p:tgtEl>
                                          <p:spTgt spid="23"/>
                                        </p:tgtEl>
                                      </p:cBhvr>
                                    </p:animEffect>
                                    <p:anim calcmode="lin" valueType="num">
                                      <p:cBhvr>
                                        <p:cTn id="79" dur="500" fill="hold"/>
                                        <p:tgtEl>
                                          <p:spTgt spid="23"/>
                                        </p:tgtEl>
                                        <p:attrNameLst>
                                          <p:attrName>ppt_x</p:attrName>
                                        </p:attrNameLst>
                                      </p:cBhvr>
                                      <p:tavLst>
                                        <p:tav tm="0">
                                          <p:val>
                                            <p:strVal val="#ppt_x"/>
                                          </p:val>
                                        </p:tav>
                                        <p:tav tm="100000">
                                          <p:val>
                                            <p:strVal val="#ppt_x"/>
                                          </p:val>
                                        </p:tav>
                                      </p:tavLst>
                                    </p:anim>
                                    <p:anim calcmode="lin" valueType="num">
                                      <p:cBhvr>
                                        <p:cTn id="80" dur="500" fill="hold"/>
                                        <p:tgtEl>
                                          <p:spTgt spid="23"/>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fade">
                                      <p:cBhvr>
                                        <p:cTn id="83" dur="500"/>
                                        <p:tgtEl>
                                          <p:spTgt spid="25"/>
                                        </p:tgtEl>
                                      </p:cBhvr>
                                    </p:animEffect>
                                    <p:anim calcmode="lin" valueType="num">
                                      <p:cBhvr>
                                        <p:cTn id="84" dur="500" fill="hold"/>
                                        <p:tgtEl>
                                          <p:spTgt spid="25"/>
                                        </p:tgtEl>
                                        <p:attrNameLst>
                                          <p:attrName>ppt_x</p:attrName>
                                        </p:attrNameLst>
                                      </p:cBhvr>
                                      <p:tavLst>
                                        <p:tav tm="0">
                                          <p:val>
                                            <p:strVal val="#ppt_x"/>
                                          </p:val>
                                        </p:tav>
                                        <p:tav tm="100000">
                                          <p:val>
                                            <p:strVal val="#ppt_x"/>
                                          </p:val>
                                        </p:tav>
                                      </p:tavLst>
                                    </p:anim>
                                    <p:anim calcmode="lin" valueType="num">
                                      <p:cBhvr>
                                        <p:cTn id="85" dur="500" fill="hold"/>
                                        <p:tgtEl>
                                          <p:spTgt spid="25"/>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7"/>
                                        </p:tgtEl>
                                        <p:attrNameLst>
                                          <p:attrName>style.visibility</p:attrName>
                                        </p:attrNameLst>
                                      </p:cBhvr>
                                      <p:to>
                                        <p:strVal val="visible"/>
                                      </p:to>
                                    </p:set>
                                    <p:animEffect transition="in" filter="fade">
                                      <p:cBhvr>
                                        <p:cTn id="88" dur="500"/>
                                        <p:tgtEl>
                                          <p:spTgt spid="27"/>
                                        </p:tgtEl>
                                      </p:cBhvr>
                                    </p:animEffect>
                                    <p:anim calcmode="lin" valueType="num">
                                      <p:cBhvr>
                                        <p:cTn id="89" dur="500" fill="hold"/>
                                        <p:tgtEl>
                                          <p:spTgt spid="27"/>
                                        </p:tgtEl>
                                        <p:attrNameLst>
                                          <p:attrName>ppt_x</p:attrName>
                                        </p:attrNameLst>
                                      </p:cBhvr>
                                      <p:tavLst>
                                        <p:tav tm="0">
                                          <p:val>
                                            <p:strVal val="#ppt_x"/>
                                          </p:val>
                                        </p:tav>
                                        <p:tav tm="100000">
                                          <p:val>
                                            <p:strVal val="#ppt_x"/>
                                          </p:val>
                                        </p:tav>
                                      </p:tavLst>
                                    </p:anim>
                                    <p:anim calcmode="lin" valueType="num">
                                      <p:cBhvr>
                                        <p:cTn id="90" dur="500" fill="hold"/>
                                        <p:tgtEl>
                                          <p:spTgt spid="27"/>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fade">
                                      <p:cBhvr>
                                        <p:cTn id="93" dur="500"/>
                                        <p:tgtEl>
                                          <p:spTgt spid="28"/>
                                        </p:tgtEl>
                                      </p:cBhvr>
                                    </p:animEffect>
                                    <p:anim calcmode="lin" valueType="num">
                                      <p:cBhvr>
                                        <p:cTn id="94" dur="500" fill="hold"/>
                                        <p:tgtEl>
                                          <p:spTgt spid="28"/>
                                        </p:tgtEl>
                                        <p:attrNameLst>
                                          <p:attrName>ppt_x</p:attrName>
                                        </p:attrNameLst>
                                      </p:cBhvr>
                                      <p:tavLst>
                                        <p:tav tm="0">
                                          <p:val>
                                            <p:strVal val="#ppt_x"/>
                                          </p:val>
                                        </p:tav>
                                        <p:tav tm="100000">
                                          <p:val>
                                            <p:strVal val="#ppt_x"/>
                                          </p:val>
                                        </p:tav>
                                      </p:tavLst>
                                    </p:anim>
                                    <p:anim calcmode="lin" valueType="num">
                                      <p:cBhvr>
                                        <p:cTn id="95" dur="500" fill="hold"/>
                                        <p:tgtEl>
                                          <p:spTgt spid="28"/>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Effect transition="in" filter="fade">
                                      <p:cBhvr>
                                        <p:cTn id="98" dur="500"/>
                                        <p:tgtEl>
                                          <p:spTgt spid="26"/>
                                        </p:tgtEl>
                                      </p:cBhvr>
                                    </p:animEffect>
                                    <p:anim calcmode="lin" valueType="num">
                                      <p:cBhvr>
                                        <p:cTn id="99" dur="500" fill="hold"/>
                                        <p:tgtEl>
                                          <p:spTgt spid="26"/>
                                        </p:tgtEl>
                                        <p:attrNameLst>
                                          <p:attrName>ppt_x</p:attrName>
                                        </p:attrNameLst>
                                      </p:cBhvr>
                                      <p:tavLst>
                                        <p:tav tm="0">
                                          <p:val>
                                            <p:strVal val="#ppt_x"/>
                                          </p:val>
                                        </p:tav>
                                        <p:tav tm="100000">
                                          <p:val>
                                            <p:strVal val="#ppt_x"/>
                                          </p:val>
                                        </p:tav>
                                      </p:tavLst>
                                    </p:anim>
                                    <p:anim calcmode="lin" valueType="num">
                                      <p:cBhvr>
                                        <p:cTn id="100" dur="500" fill="hold"/>
                                        <p:tgtEl>
                                          <p:spTgt spid="26"/>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0"/>
                                  </p:stCondLst>
                                  <p:childTnLst>
                                    <p:set>
                                      <p:cBhvr>
                                        <p:cTn id="102" dur="1" fill="hold">
                                          <p:stCondLst>
                                            <p:cond delay="0"/>
                                          </p:stCondLst>
                                        </p:cTn>
                                        <p:tgtEl>
                                          <p:spTgt spid="24"/>
                                        </p:tgtEl>
                                        <p:attrNameLst>
                                          <p:attrName>style.visibility</p:attrName>
                                        </p:attrNameLst>
                                      </p:cBhvr>
                                      <p:to>
                                        <p:strVal val="visible"/>
                                      </p:to>
                                    </p:set>
                                    <p:animEffect transition="in" filter="fade">
                                      <p:cBhvr>
                                        <p:cTn id="103" dur="500"/>
                                        <p:tgtEl>
                                          <p:spTgt spid="24"/>
                                        </p:tgtEl>
                                      </p:cBhvr>
                                    </p:animEffect>
                                    <p:anim calcmode="lin" valueType="num">
                                      <p:cBhvr>
                                        <p:cTn id="104" dur="500" fill="hold"/>
                                        <p:tgtEl>
                                          <p:spTgt spid="24"/>
                                        </p:tgtEl>
                                        <p:attrNameLst>
                                          <p:attrName>ppt_x</p:attrName>
                                        </p:attrNameLst>
                                      </p:cBhvr>
                                      <p:tavLst>
                                        <p:tav tm="0">
                                          <p:val>
                                            <p:strVal val="#ppt_x"/>
                                          </p:val>
                                        </p:tav>
                                        <p:tav tm="100000">
                                          <p:val>
                                            <p:strVal val="#ppt_x"/>
                                          </p:val>
                                        </p:tav>
                                      </p:tavLst>
                                    </p:anim>
                                    <p:anim calcmode="lin" valueType="num">
                                      <p:cBhvr>
                                        <p:cTn id="105" dur="500" fill="hold"/>
                                        <p:tgtEl>
                                          <p:spTgt spid="24"/>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0"/>
                                  </p:stCondLst>
                                  <p:childTnLst>
                                    <p:set>
                                      <p:cBhvr>
                                        <p:cTn id="107" dur="1" fill="hold">
                                          <p:stCondLst>
                                            <p:cond delay="0"/>
                                          </p:stCondLst>
                                        </p:cTn>
                                        <p:tgtEl>
                                          <p:spTgt spid="22"/>
                                        </p:tgtEl>
                                        <p:attrNameLst>
                                          <p:attrName>style.visibility</p:attrName>
                                        </p:attrNameLst>
                                      </p:cBhvr>
                                      <p:to>
                                        <p:strVal val="visible"/>
                                      </p:to>
                                    </p:set>
                                    <p:animEffect transition="in" filter="fade">
                                      <p:cBhvr>
                                        <p:cTn id="108" dur="500"/>
                                        <p:tgtEl>
                                          <p:spTgt spid="22"/>
                                        </p:tgtEl>
                                      </p:cBhvr>
                                    </p:animEffect>
                                    <p:anim calcmode="lin" valueType="num">
                                      <p:cBhvr>
                                        <p:cTn id="109" dur="500" fill="hold"/>
                                        <p:tgtEl>
                                          <p:spTgt spid="22"/>
                                        </p:tgtEl>
                                        <p:attrNameLst>
                                          <p:attrName>ppt_x</p:attrName>
                                        </p:attrNameLst>
                                      </p:cBhvr>
                                      <p:tavLst>
                                        <p:tav tm="0">
                                          <p:val>
                                            <p:strVal val="#ppt_x"/>
                                          </p:val>
                                        </p:tav>
                                        <p:tav tm="100000">
                                          <p:val>
                                            <p:strVal val="#ppt_x"/>
                                          </p:val>
                                        </p:tav>
                                      </p:tavLst>
                                    </p:anim>
                                    <p:anim calcmode="lin" valueType="num">
                                      <p:cBhvr>
                                        <p:cTn id="110"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7" grpId="0" animBg="1"/>
      <p:bldP spid="8" grpId="0" animBg="1"/>
      <p:bldP spid="9" grpId="0"/>
      <p:bldP spid="11" grpId="0" animBg="1"/>
      <p:bldP spid="12" grpId="0" animBg="1"/>
      <p:bldP spid="13" grpId="0"/>
      <p:bldP spid="15" grpId="0" animBg="1"/>
      <p:bldP spid="16" grpId="0" animBg="1"/>
      <p:bldP spid="17" grpId="0"/>
      <p:bldP spid="21" grpId="0"/>
      <p:bldP spid="22" grpId="0"/>
      <p:bldP spid="23" grpId="0"/>
      <p:bldP spid="24" grpId="0"/>
      <p:bldP spid="25" grpId="0"/>
      <p:bldP spid="26" grpId="0"/>
      <p:bldP spid="27" grpId="0"/>
      <p:bldP spid="2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4680833" y="1540196"/>
            <a:ext cx="3672495" cy="2950212"/>
            <a:chOff x="1003575" y="2270527"/>
            <a:chExt cx="5090734" cy="4090447"/>
          </a:xfrm>
        </p:grpSpPr>
        <p:sp>
          <p:nvSpPr>
            <p:cNvPr id="7" name="Freeform 5"/>
            <p:cNvSpPr>
              <a:spLocks/>
            </p:cNvSpPr>
            <p:nvPr/>
          </p:nvSpPr>
          <p:spPr bwMode="auto">
            <a:xfrm rot="16200000">
              <a:off x="3731596" y="2966124"/>
              <a:ext cx="2348959" cy="2376466"/>
            </a:xfrm>
            <a:custGeom>
              <a:avLst/>
              <a:gdLst>
                <a:gd name="T0" fmla="*/ 1472 w 1578"/>
                <a:gd name="T1" fmla="*/ 0 h 1598"/>
                <a:gd name="T2" fmla="*/ 104 w 1578"/>
                <a:gd name="T3" fmla="*/ 0 h 1598"/>
                <a:gd name="T4" fmla="*/ 104 w 1578"/>
                <a:gd name="T5" fmla="*/ 0 h 1598"/>
                <a:gd name="T6" fmla="*/ 88 w 1578"/>
                <a:gd name="T7" fmla="*/ 2 h 1598"/>
                <a:gd name="T8" fmla="*/ 74 w 1578"/>
                <a:gd name="T9" fmla="*/ 4 h 1598"/>
                <a:gd name="T10" fmla="*/ 60 w 1578"/>
                <a:gd name="T11" fmla="*/ 8 h 1598"/>
                <a:gd name="T12" fmla="*/ 48 w 1578"/>
                <a:gd name="T13" fmla="*/ 12 h 1598"/>
                <a:gd name="T14" fmla="*/ 36 w 1578"/>
                <a:gd name="T15" fmla="*/ 18 h 1598"/>
                <a:gd name="T16" fmla="*/ 26 w 1578"/>
                <a:gd name="T17" fmla="*/ 26 h 1598"/>
                <a:gd name="T18" fmla="*/ 18 w 1578"/>
                <a:gd name="T19" fmla="*/ 36 h 1598"/>
                <a:gd name="T20" fmla="*/ 12 w 1578"/>
                <a:gd name="T21" fmla="*/ 46 h 1598"/>
                <a:gd name="T22" fmla="*/ 6 w 1578"/>
                <a:gd name="T23" fmla="*/ 56 h 1598"/>
                <a:gd name="T24" fmla="*/ 2 w 1578"/>
                <a:gd name="T25" fmla="*/ 68 h 1598"/>
                <a:gd name="T26" fmla="*/ 0 w 1578"/>
                <a:gd name="T27" fmla="*/ 80 h 1598"/>
                <a:gd name="T28" fmla="*/ 0 w 1578"/>
                <a:gd name="T29" fmla="*/ 94 h 1598"/>
                <a:gd name="T30" fmla="*/ 0 w 1578"/>
                <a:gd name="T31" fmla="*/ 106 h 1598"/>
                <a:gd name="T32" fmla="*/ 4 w 1578"/>
                <a:gd name="T33" fmla="*/ 120 h 1598"/>
                <a:gd name="T34" fmla="*/ 8 w 1578"/>
                <a:gd name="T35" fmla="*/ 136 h 1598"/>
                <a:gd name="T36" fmla="*/ 14 w 1578"/>
                <a:gd name="T37" fmla="*/ 150 h 1598"/>
                <a:gd name="T38" fmla="*/ 714 w 1578"/>
                <a:gd name="T39" fmla="*/ 1538 h 1598"/>
                <a:gd name="T40" fmla="*/ 714 w 1578"/>
                <a:gd name="T41" fmla="*/ 1538 h 1598"/>
                <a:gd name="T42" fmla="*/ 722 w 1578"/>
                <a:gd name="T43" fmla="*/ 1552 h 1598"/>
                <a:gd name="T44" fmla="*/ 730 w 1578"/>
                <a:gd name="T45" fmla="*/ 1564 h 1598"/>
                <a:gd name="T46" fmla="*/ 738 w 1578"/>
                <a:gd name="T47" fmla="*/ 1574 h 1598"/>
                <a:gd name="T48" fmla="*/ 748 w 1578"/>
                <a:gd name="T49" fmla="*/ 1582 h 1598"/>
                <a:gd name="T50" fmla="*/ 758 w 1578"/>
                <a:gd name="T51" fmla="*/ 1588 h 1598"/>
                <a:gd name="T52" fmla="*/ 768 w 1578"/>
                <a:gd name="T53" fmla="*/ 1594 h 1598"/>
                <a:gd name="T54" fmla="*/ 778 w 1578"/>
                <a:gd name="T55" fmla="*/ 1596 h 1598"/>
                <a:gd name="T56" fmla="*/ 788 w 1578"/>
                <a:gd name="T57" fmla="*/ 1598 h 1598"/>
                <a:gd name="T58" fmla="*/ 800 w 1578"/>
                <a:gd name="T59" fmla="*/ 1596 h 1598"/>
                <a:gd name="T60" fmla="*/ 810 w 1578"/>
                <a:gd name="T61" fmla="*/ 1594 h 1598"/>
                <a:gd name="T62" fmla="*/ 820 w 1578"/>
                <a:gd name="T63" fmla="*/ 1588 h 1598"/>
                <a:gd name="T64" fmla="*/ 830 w 1578"/>
                <a:gd name="T65" fmla="*/ 1582 h 1598"/>
                <a:gd name="T66" fmla="*/ 838 w 1578"/>
                <a:gd name="T67" fmla="*/ 1574 h 1598"/>
                <a:gd name="T68" fmla="*/ 848 w 1578"/>
                <a:gd name="T69" fmla="*/ 1564 h 1598"/>
                <a:gd name="T70" fmla="*/ 856 w 1578"/>
                <a:gd name="T71" fmla="*/ 1552 h 1598"/>
                <a:gd name="T72" fmla="*/ 864 w 1578"/>
                <a:gd name="T73" fmla="*/ 1538 h 1598"/>
                <a:gd name="T74" fmla="*/ 1564 w 1578"/>
                <a:gd name="T75" fmla="*/ 140 h 1598"/>
                <a:gd name="T76" fmla="*/ 1564 w 1578"/>
                <a:gd name="T77" fmla="*/ 140 h 1598"/>
                <a:gd name="T78" fmla="*/ 1570 w 1578"/>
                <a:gd name="T79" fmla="*/ 126 h 1598"/>
                <a:gd name="T80" fmla="*/ 1574 w 1578"/>
                <a:gd name="T81" fmla="*/ 112 h 1598"/>
                <a:gd name="T82" fmla="*/ 1578 w 1578"/>
                <a:gd name="T83" fmla="*/ 98 h 1598"/>
                <a:gd name="T84" fmla="*/ 1578 w 1578"/>
                <a:gd name="T85" fmla="*/ 84 h 1598"/>
                <a:gd name="T86" fmla="*/ 1578 w 1578"/>
                <a:gd name="T87" fmla="*/ 72 h 1598"/>
                <a:gd name="T88" fmla="*/ 1576 w 1578"/>
                <a:gd name="T89" fmla="*/ 60 h 1598"/>
                <a:gd name="T90" fmla="*/ 1572 w 1578"/>
                <a:gd name="T91" fmla="*/ 50 h 1598"/>
                <a:gd name="T92" fmla="*/ 1566 w 1578"/>
                <a:gd name="T93" fmla="*/ 40 h 1598"/>
                <a:gd name="T94" fmla="*/ 1560 w 1578"/>
                <a:gd name="T95" fmla="*/ 32 h 1598"/>
                <a:gd name="T96" fmla="*/ 1552 w 1578"/>
                <a:gd name="T97" fmla="*/ 24 h 1598"/>
                <a:gd name="T98" fmla="*/ 1542 w 1578"/>
                <a:gd name="T99" fmla="*/ 16 h 1598"/>
                <a:gd name="T100" fmla="*/ 1530 w 1578"/>
                <a:gd name="T101" fmla="*/ 10 h 1598"/>
                <a:gd name="T102" fmla="*/ 1518 w 1578"/>
                <a:gd name="T103" fmla="*/ 6 h 1598"/>
                <a:gd name="T104" fmla="*/ 1504 w 1578"/>
                <a:gd name="T105" fmla="*/ 4 h 1598"/>
                <a:gd name="T106" fmla="*/ 1490 w 1578"/>
                <a:gd name="T107" fmla="*/ 0 h 1598"/>
                <a:gd name="T108" fmla="*/ 1472 w 1578"/>
                <a:gd name="T109" fmla="*/ 0 h 1598"/>
                <a:gd name="T110" fmla="*/ 1472 w 1578"/>
                <a:gd name="T111" fmla="*/ 0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78" h="1598">
                  <a:moveTo>
                    <a:pt x="1472" y="0"/>
                  </a:moveTo>
                  <a:lnTo>
                    <a:pt x="104" y="0"/>
                  </a:lnTo>
                  <a:lnTo>
                    <a:pt x="104" y="0"/>
                  </a:lnTo>
                  <a:lnTo>
                    <a:pt x="88" y="2"/>
                  </a:lnTo>
                  <a:lnTo>
                    <a:pt x="74" y="4"/>
                  </a:lnTo>
                  <a:lnTo>
                    <a:pt x="60" y="8"/>
                  </a:lnTo>
                  <a:lnTo>
                    <a:pt x="48" y="12"/>
                  </a:lnTo>
                  <a:lnTo>
                    <a:pt x="36" y="18"/>
                  </a:lnTo>
                  <a:lnTo>
                    <a:pt x="26" y="26"/>
                  </a:lnTo>
                  <a:lnTo>
                    <a:pt x="18" y="36"/>
                  </a:lnTo>
                  <a:lnTo>
                    <a:pt x="12" y="46"/>
                  </a:lnTo>
                  <a:lnTo>
                    <a:pt x="6" y="56"/>
                  </a:lnTo>
                  <a:lnTo>
                    <a:pt x="2" y="68"/>
                  </a:lnTo>
                  <a:lnTo>
                    <a:pt x="0" y="80"/>
                  </a:lnTo>
                  <a:lnTo>
                    <a:pt x="0" y="94"/>
                  </a:lnTo>
                  <a:lnTo>
                    <a:pt x="0" y="106"/>
                  </a:lnTo>
                  <a:lnTo>
                    <a:pt x="4" y="120"/>
                  </a:lnTo>
                  <a:lnTo>
                    <a:pt x="8" y="136"/>
                  </a:lnTo>
                  <a:lnTo>
                    <a:pt x="14" y="150"/>
                  </a:lnTo>
                  <a:lnTo>
                    <a:pt x="714" y="1538"/>
                  </a:lnTo>
                  <a:lnTo>
                    <a:pt x="714" y="1538"/>
                  </a:lnTo>
                  <a:lnTo>
                    <a:pt x="722" y="1552"/>
                  </a:lnTo>
                  <a:lnTo>
                    <a:pt x="730" y="1564"/>
                  </a:lnTo>
                  <a:lnTo>
                    <a:pt x="738" y="1574"/>
                  </a:lnTo>
                  <a:lnTo>
                    <a:pt x="748" y="1582"/>
                  </a:lnTo>
                  <a:lnTo>
                    <a:pt x="758" y="1588"/>
                  </a:lnTo>
                  <a:lnTo>
                    <a:pt x="768" y="1594"/>
                  </a:lnTo>
                  <a:lnTo>
                    <a:pt x="778" y="1596"/>
                  </a:lnTo>
                  <a:lnTo>
                    <a:pt x="788" y="1598"/>
                  </a:lnTo>
                  <a:lnTo>
                    <a:pt x="800" y="1596"/>
                  </a:lnTo>
                  <a:lnTo>
                    <a:pt x="810" y="1594"/>
                  </a:lnTo>
                  <a:lnTo>
                    <a:pt x="820" y="1588"/>
                  </a:lnTo>
                  <a:lnTo>
                    <a:pt x="830" y="1582"/>
                  </a:lnTo>
                  <a:lnTo>
                    <a:pt x="838" y="1574"/>
                  </a:lnTo>
                  <a:lnTo>
                    <a:pt x="848" y="1564"/>
                  </a:lnTo>
                  <a:lnTo>
                    <a:pt x="856" y="1552"/>
                  </a:lnTo>
                  <a:lnTo>
                    <a:pt x="864" y="1538"/>
                  </a:lnTo>
                  <a:lnTo>
                    <a:pt x="1564" y="140"/>
                  </a:lnTo>
                  <a:lnTo>
                    <a:pt x="1564" y="140"/>
                  </a:lnTo>
                  <a:lnTo>
                    <a:pt x="1570" y="126"/>
                  </a:lnTo>
                  <a:lnTo>
                    <a:pt x="1574" y="112"/>
                  </a:lnTo>
                  <a:lnTo>
                    <a:pt x="1578" y="98"/>
                  </a:lnTo>
                  <a:lnTo>
                    <a:pt x="1578" y="84"/>
                  </a:lnTo>
                  <a:lnTo>
                    <a:pt x="1578" y="72"/>
                  </a:lnTo>
                  <a:lnTo>
                    <a:pt x="1576" y="60"/>
                  </a:lnTo>
                  <a:lnTo>
                    <a:pt x="1572" y="50"/>
                  </a:lnTo>
                  <a:lnTo>
                    <a:pt x="1566" y="40"/>
                  </a:lnTo>
                  <a:lnTo>
                    <a:pt x="1560" y="32"/>
                  </a:lnTo>
                  <a:lnTo>
                    <a:pt x="1552" y="24"/>
                  </a:lnTo>
                  <a:lnTo>
                    <a:pt x="1542" y="16"/>
                  </a:lnTo>
                  <a:lnTo>
                    <a:pt x="1530" y="10"/>
                  </a:lnTo>
                  <a:lnTo>
                    <a:pt x="1518" y="6"/>
                  </a:lnTo>
                  <a:lnTo>
                    <a:pt x="1504" y="4"/>
                  </a:lnTo>
                  <a:lnTo>
                    <a:pt x="1490" y="0"/>
                  </a:lnTo>
                  <a:lnTo>
                    <a:pt x="1472" y="0"/>
                  </a:lnTo>
                  <a:lnTo>
                    <a:pt x="1472" y="0"/>
                  </a:lnTo>
                  <a:close/>
                </a:path>
              </a:pathLst>
            </a:custGeom>
            <a:solidFill>
              <a:schemeClr val="accent1"/>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solidFill>
              </a:endParaRPr>
            </a:p>
          </p:txBody>
        </p:sp>
        <p:sp>
          <p:nvSpPr>
            <p:cNvPr id="9" name="Freeform 6"/>
            <p:cNvSpPr>
              <a:spLocks/>
            </p:cNvSpPr>
            <p:nvPr/>
          </p:nvSpPr>
          <p:spPr bwMode="auto">
            <a:xfrm rot="16200000">
              <a:off x="1009077" y="3095434"/>
              <a:ext cx="2363628" cy="2374631"/>
            </a:xfrm>
            <a:custGeom>
              <a:avLst/>
              <a:gdLst>
                <a:gd name="T0" fmla="*/ 104 w 1588"/>
                <a:gd name="T1" fmla="*/ 1596 h 1596"/>
                <a:gd name="T2" fmla="*/ 1470 w 1588"/>
                <a:gd name="T3" fmla="*/ 1596 h 1596"/>
                <a:gd name="T4" fmla="*/ 1470 w 1588"/>
                <a:gd name="T5" fmla="*/ 1596 h 1596"/>
                <a:gd name="T6" fmla="*/ 1488 w 1588"/>
                <a:gd name="T7" fmla="*/ 1596 h 1596"/>
                <a:gd name="T8" fmla="*/ 1506 w 1588"/>
                <a:gd name="T9" fmla="*/ 1594 h 1596"/>
                <a:gd name="T10" fmla="*/ 1520 w 1588"/>
                <a:gd name="T11" fmla="*/ 1590 h 1596"/>
                <a:gd name="T12" fmla="*/ 1534 w 1588"/>
                <a:gd name="T13" fmla="*/ 1584 h 1596"/>
                <a:gd name="T14" fmla="*/ 1548 w 1588"/>
                <a:gd name="T15" fmla="*/ 1578 h 1596"/>
                <a:gd name="T16" fmla="*/ 1558 w 1588"/>
                <a:gd name="T17" fmla="*/ 1570 h 1596"/>
                <a:gd name="T18" fmla="*/ 1566 w 1588"/>
                <a:gd name="T19" fmla="*/ 1562 h 1596"/>
                <a:gd name="T20" fmla="*/ 1574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62 w 1588"/>
                <a:gd name="T39" fmla="*/ 58 h 1596"/>
                <a:gd name="T40" fmla="*/ 862 w 1588"/>
                <a:gd name="T41" fmla="*/ 58 h 1596"/>
                <a:gd name="T42" fmla="*/ 854 w 1588"/>
                <a:gd name="T43" fmla="*/ 44 h 1596"/>
                <a:gd name="T44" fmla="*/ 846 w 1588"/>
                <a:gd name="T45" fmla="*/ 32 h 1596"/>
                <a:gd name="T46" fmla="*/ 836 w 1588"/>
                <a:gd name="T47" fmla="*/ 22 h 1596"/>
                <a:gd name="T48" fmla="*/ 828 w 1588"/>
                <a:gd name="T49" fmla="*/ 14 h 1596"/>
                <a:gd name="T50" fmla="*/ 818 w 1588"/>
                <a:gd name="T51" fmla="*/ 8 h 1596"/>
                <a:gd name="T52" fmla="*/ 808 w 1588"/>
                <a:gd name="T53" fmla="*/ 4 h 1596"/>
                <a:gd name="T54" fmla="*/ 798 w 1588"/>
                <a:gd name="T55" fmla="*/ 0 h 1596"/>
                <a:gd name="T56" fmla="*/ 788 w 1588"/>
                <a:gd name="T57" fmla="*/ 0 h 1596"/>
                <a:gd name="T58" fmla="*/ 778 w 1588"/>
                <a:gd name="T59" fmla="*/ 0 h 1596"/>
                <a:gd name="T60" fmla="*/ 768 w 1588"/>
                <a:gd name="T61" fmla="*/ 4 h 1596"/>
                <a:gd name="T62" fmla="*/ 758 w 1588"/>
                <a:gd name="T63" fmla="*/ 8 h 1596"/>
                <a:gd name="T64" fmla="*/ 748 w 1588"/>
                <a:gd name="T65" fmla="*/ 14 h 1596"/>
                <a:gd name="T66" fmla="*/ 738 w 1588"/>
                <a:gd name="T67" fmla="*/ 22 h 1596"/>
                <a:gd name="T68" fmla="*/ 730 w 1588"/>
                <a:gd name="T69" fmla="*/ 32 h 1596"/>
                <a:gd name="T70" fmla="*/ 722 w 1588"/>
                <a:gd name="T71" fmla="*/ 44 h 1596"/>
                <a:gd name="T72" fmla="*/ 714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2 w 1588"/>
                <a:gd name="T93" fmla="*/ 1556 h 1596"/>
                <a:gd name="T94" fmla="*/ 18 w 1588"/>
                <a:gd name="T95" fmla="*/ 1566 h 1596"/>
                <a:gd name="T96" fmla="*/ 26 w 1588"/>
                <a:gd name="T97" fmla="*/ 1574 h 1596"/>
                <a:gd name="T98" fmla="*/ 36 w 1588"/>
                <a:gd name="T99" fmla="*/ 1580 h 1596"/>
                <a:gd name="T100" fmla="*/ 48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88" h="1596">
                  <a:moveTo>
                    <a:pt x="104" y="1596"/>
                  </a:moveTo>
                  <a:lnTo>
                    <a:pt x="1470" y="1596"/>
                  </a:lnTo>
                  <a:lnTo>
                    <a:pt x="1470" y="1596"/>
                  </a:lnTo>
                  <a:lnTo>
                    <a:pt x="1488" y="1596"/>
                  </a:lnTo>
                  <a:lnTo>
                    <a:pt x="1506" y="1594"/>
                  </a:lnTo>
                  <a:lnTo>
                    <a:pt x="1520" y="1590"/>
                  </a:lnTo>
                  <a:lnTo>
                    <a:pt x="1534" y="1584"/>
                  </a:lnTo>
                  <a:lnTo>
                    <a:pt x="1548" y="1578"/>
                  </a:lnTo>
                  <a:lnTo>
                    <a:pt x="1558" y="1570"/>
                  </a:lnTo>
                  <a:lnTo>
                    <a:pt x="1566" y="1562"/>
                  </a:lnTo>
                  <a:lnTo>
                    <a:pt x="1574" y="1552"/>
                  </a:lnTo>
                  <a:lnTo>
                    <a:pt x="1580" y="1540"/>
                  </a:lnTo>
                  <a:lnTo>
                    <a:pt x="1584" y="1528"/>
                  </a:lnTo>
                  <a:lnTo>
                    <a:pt x="1586" y="1516"/>
                  </a:lnTo>
                  <a:lnTo>
                    <a:pt x="1588" y="1504"/>
                  </a:lnTo>
                  <a:lnTo>
                    <a:pt x="1586" y="1490"/>
                  </a:lnTo>
                  <a:lnTo>
                    <a:pt x="1584" y="1476"/>
                  </a:lnTo>
                  <a:lnTo>
                    <a:pt x="1578" y="1462"/>
                  </a:lnTo>
                  <a:lnTo>
                    <a:pt x="1572" y="1446"/>
                  </a:lnTo>
                  <a:lnTo>
                    <a:pt x="862" y="58"/>
                  </a:lnTo>
                  <a:lnTo>
                    <a:pt x="862" y="58"/>
                  </a:lnTo>
                  <a:lnTo>
                    <a:pt x="854" y="44"/>
                  </a:lnTo>
                  <a:lnTo>
                    <a:pt x="846" y="32"/>
                  </a:lnTo>
                  <a:lnTo>
                    <a:pt x="836" y="22"/>
                  </a:lnTo>
                  <a:lnTo>
                    <a:pt x="828" y="14"/>
                  </a:lnTo>
                  <a:lnTo>
                    <a:pt x="818" y="8"/>
                  </a:lnTo>
                  <a:lnTo>
                    <a:pt x="808" y="4"/>
                  </a:lnTo>
                  <a:lnTo>
                    <a:pt x="798" y="0"/>
                  </a:lnTo>
                  <a:lnTo>
                    <a:pt x="788" y="0"/>
                  </a:lnTo>
                  <a:lnTo>
                    <a:pt x="778" y="0"/>
                  </a:lnTo>
                  <a:lnTo>
                    <a:pt x="768" y="4"/>
                  </a:lnTo>
                  <a:lnTo>
                    <a:pt x="758" y="8"/>
                  </a:lnTo>
                  <a:lnTo>
                    <a:pt x="748" y="14"/>
                  </a:lnTo>
                  <a:lnTo>
                    <a:pt x="738" y="22"/>
                  </a:lnTo>
                  <a:lnTo>
                    <a:pt x="730" y="32"/>
                  </a:lnTo>
                  <a:lnTo>
                    <a:pt x="722" y="44"/>
                  </a:lnTo>
                  <a:lnTo>
                    <a:pt x="714" y="58"/>
                  </a:lnTo>
                  <a:lnTo>
                    <a:pt x="14" y="1456"/>
                  </a:lnTo>
                  <a:lnTo>
                    <a:pt x="14" y="1456"/>
                  </a:lnTo>
                  <a:lnTo>
                    <a:pt x="8" y="1472"/>
                  </a:lnTo>
                  <a:lnTo>
                    <a:pt x="4" y="1486"/>
                  </a:lnTo>
                  <a:lnTo>
                    <a:pt x="0" y="1500"/>
                  </a:lnTo>
                  <a:lnTo>
                    <a:pt x="0" y="1512"/>
                  </a:lnTo>
                  <a:lnTo>
                    <a:pt x="0" y="1524"/>
                  </a:lnTo>
                  <a:lnTo>
                    <a:pt x="2" y="1536"/>
                  </a:lnTo>
                  <a:lnTo>
                    <a:pt x="6" y="1546"/>
                  </a:lnTo>
                  <a:lnTo>
                    <a:pt x="12" y="1556"/>
                  </a:lnTo>
                  <a:lnTo>
                    <a:pt x="18" y="1566"/>
                  </a:lnTo>
                  <a:lnTo>
                    <a:pt x="26" y="1574"/>
                  </a:lnTo>
                  <a:lnTo>
                    <a:pt x="36" y="1580"/>
                  </a:lnTo>
                  <a:lnTo>
                    <a:pt x="48" y="1586"/>
                  </a:lnTo>
                  <a:lnTo>
                    <a:pt x="60" y="1590"/>
                  </a:lnTo>
                  <a:lnTo>
                    <a:pt x="74" y="1594"/>
                  </a:lnTo>
                  <a:lnTo>
                    <a:pt x="88" y="1596"/>
                  </a:lnTo>
                  <a:lnTo>
                    <a:pt x="104" y="1596"/>
                  </a:lnTo>
                  <a:lnTo>
                    <a:pt x="104" y="1596"/>
                  </a:lnTo>
                  <a:close/>
                </a:path>
              </a:pathLst>
            </a:custGeom>
            <a:solidFill>
              <a:schemeClr val="accent2"/>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lumMod val="50000"/>
                  </a:schemeClr>
                </a:solidFill>
              </a:endParaRPr>
            </a:p>
          </p:txBody>
        </p:sp>
        <p:cxnSp>
          <p:nvCxnSpPr>
            <p:cNvPr id="10" name="直接连接符 36"/>
            <p:cNvCxnSpPr>
              <a:cxnSpLocks noChangeShapeType="1"/>
            </p:cNvCxnSpPr>
            <p:nvPr/>
          </p:nvCxnSpPr>
          <p:spPr bwMode="auto">
            <a:xfrm>
              <a:off x="1712667" y="4369219"/>
              <a:ext cx="1450451" cy="0"/>
            </a:xfrm>
            <a:prstGeom prst="line">
              <a:avLst/>
            </a:prstGeom>
            <a:noFill/>
            <a:ln w="6350" algn="ctr">
              <a:solidFill>
                <a:schemeClr val="bg1"/>
              </a:solidFill>
              <a:miter lim="800000"/>
              <a:headEnd/>
              <a:tailEnd/>
            </a:ln>
            <a:extLst>
              <a:ext uri="{909E8E84-426E-40DD-AFC4-6F175D3DCCD1}">
                <a14:hiddenFill xmlns:a14="http://schemas.microsoft.com/office/drawing/2010/main">
                  <a:noFill/>
                </a14:hiddenFill>
              </a:ext>
            </a:extLst>
          </p:spPr>
        </p:cxnSp>
        <p:cxnSp>
          <p:nvCxnSpPr>
            <p:cNvPr id="12" name="直接连接符 44"/>
            <p:cNvCxnSpPr>
              <a:cxnSpLocks noChangeShapeType="1"/>
            </p:cNvCxnSpPr>
            <p:nvPr/>
          </p:nvCxnSpPr>
          <p:spPr bwMode="auto">
            <a:xfrm>
              <a:off x="3938769" y="4163846"/>
              <a:ext cx="1450451" cy="0"/>
            </a:xfrm>
            <a:prstGeom prst="line">
              <a:avLst/>
            </a:prstGeom>
            <a:noFill/>
            <a:ln w="6350" algn="ctr">
              <a:solidFill>
                <a:schemeClr val="bg1"/>
              </a:solidFill>
              <a:miter lim="800000"/>
              <a:headEnd/>
              <a:tailEnd/>
            </a:ln>
            <a:extLst>
              <a:ext uri="{909E8E84-426E-40DD-AFC4-6F175D3DCCD1}">
                <a14:hiddenFill xmlns:a14="http://schemas.microsoft.com/office/drawing/2010/main">
                  <a:noFill/>
                </a14:hiddenFill>
              </a:ext>
            </a:extLst>
          </p:spPr>
        </p:cxnSp>
        <p:sp>
          <p:nvSpPr>
            <p:cNvPr id="13" name="矩形 12"/>
            <p:cNvSpPr/>
            <p:nvPr/>
          </p:nvSpPr>
          <p:spPr>
            <a:xfrm>
              <a:off x="1779912" y="4492680"/>
              <a:ext cx="1326261" cy="384176"/>
            </a:xfrm>
            <a:prstGeom prst="rect">
              <a:avLst/>
            </a:prstGeom>
          </p:spPr>
          <p:txBody>
            <a:bodyPr wrap="none">
              <a:spAutoFit/>
            </a:bodyPr>
            <a:lstStyle/>
            <a:p>
              <a:pPr algn="ctr"/>
              <a:r>
                <a:rPr lang="en-US" altLang="zh-CN" sz="1200" dirty="0">
                  <a:solidFill>
                    <a:schemeClr val="bg1"/>
                  </a:solidFill>
                  <a:latin typeface="微软雅黑" panose="020B0503020204020204" pitchFamily="34" charset="-122"/>
                  <a:ea typeface="微软雅黑" panose="020B0503020204020204" pitchFamily="34" charset="-122"/>
                </a:rPr>
                <a:t>TEMPLATE</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4" name="矩形 13"/>
            <p:cNvSpPr/>
            <p:nvPr/>
          </p:nvSpPr>
          <p:spPr>
            <a:xfrm>
              <a:off x="3994445" y="4299495"/>
              <a:ext cx="1326261" cy="384176"/>
            </a:xfrm>
            <a:prstGeom prst="rect">
              <a:avLst/>
            </a:prstGeom>
          </p:spPr>
          <p:txBody>
            <a:bodyPr wrap="none">
              <a:spAutoFit/>
            </a:bodyPr>
            <a:lstStyle/>
            <a:p>
              <a:pPr algn="ctr"/>
              <a:r>
                <a:rPr lang="en-US" altLang="zh-CN" sz="1200" dirty="0">
                  <a:solidFill>
                    <a:schemeClr val="bg1"/>
                  </a:solidFill>
                  <a:latin typeface="微软雅黑" panose="020B0503020204020204" pitchFamily="34" charset="-122"/>
                  <a:ea typeface="微软雅黑" panose="020B0503020204020204" pitchFamily="34" charset="-122"/>
                </a:rPr>
                <a:t>TEMPLATE</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3" name="组合 14"/>
            <p:cNvGrpSpPr>
              <a:grpSpLocks noChangeAspect="1"/>
            </p:cNvGrpSpPr>
            <p:nvPr/>
          </p:nvGrpSpPr>
          <p:grpSpPr>
            <a:xfrm>
              <a:off x="4424307" y="3546295"/>
              <a:ext cx="442662" cy="495044"/>
              <a:chOff x="5999255" y="3275006"/>
              <a:chExt cx="402656" cy="450303"/>
            </a:xfrm>
            <a:solidFill>
              <a:schemeClr val="bg1"/>
            </a:solidFill>
            <a:effectLst/>
          </p:grpSpPr>
          <p:sp>
            <p:nvSpPr>
              <p:cNvPr id="24" name="Freeform 108"/>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dirty="0">
                  <a:solidFill>
                    <a:schemeClr val="bg1">
                      <a:lumMod val="50000"/>
                    </a:schemeClr>
                  </a:solidFill>
                </a:endParaRPr>
              </a:p>
            </p:txBody>
          </p:sp>
          <p:sp>
            <p:nvSpPr>
              <p:cNvPr id="25" name="Freeform 109"/>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dirty="0">
                  <a:solidFill>
                    <a:schemeClr val="bg1">
                      <a:lumMod val="50000"/>
                    </a:schemeClr>
                  </a:solidFill>
                </a:endParaRPr>
              </a:p>
            </p:txBody>
          </p:sp>
          <p:sp>
            <p:nvSpPr>
              <p:cNvPr id="26" name="Freeform 110"/>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dirty="0">
                  <a:solidFill>
                    <a:schemeClr val="bg1">
                      <a:lumMod val="50000"/>
                    </a:schemeClr>
                  </a:solidFill>
                </a:endParaRPr>
              </a:p>
            </p:txBody>
          </p:sp>
          <p:sp>
            <p:nvSpPr>
              <p:cNvPr id="27" name="Freeform 111"/>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dirty="0">
                  <a:solidFill>
                    <a:schemeClr val="bg1">
                      <a:lumMod val="50000"/>
                    </a:schemeClr>
                  </a:solidFill>
                </a:endParaRPr>
              </a:p>
            </p:txBody>
          </p:sp>
          <p:sp>
            <p:nvSpPr>
              <p:cNvPr id="28" name="Freeform 112"/>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dirty="0">
                  <a:solidFill>
                    <a:schemeClr val="bg1">
                      <a:lumMod val="50000"/>
                    </a:schemeClr>
                  </a:solidFill>
                </a:endParaRPr>
              </a:p>
            </p:txBody>
          </p:sp>
        </p:grpSp>
        <p:grpSp>
          <p:nvGrpSpPr>
            <p:cNvPr id="4" name="组合 15"/>
            <p:cNvGrpSpPr/>
            <p:nvPr/>
          </p:nvGrpSpPr>
          <p:grpSpPr>
            <a:xfrm>
              <a:off x="2244717" y="3699270"/>
              <a:ext cx="422882" cy="455087"/>
              <a:chOff x="7005429" y="4859473"/>
              <a:chExt cx="466184" cy="501686"/>
            </a:xfrm>
            <a:effectLst/>
          </p:grpSpPr>
          <p:sp>
            <p:nvSpPr>
              <p:cNvPr id="19" name="Freeform 154"/>
              <p:cNvSpPr>
                <a:spLocks/>
              </p:cNvSpPr>
              <p:nvPr/>
            </p:nvSpPr>
            <p:spPr bwMode="auto">
              <a:xfrm>
                <a:off x="7146499" y="5285485"/>
                <a:ext cx="50449" cy="46712"/>
              </a:xfrm>
              <a:custGeom>
                <a:avLst/>
                <a:gdLst>
                  <a:gd name="T0" fmla="*/ 16 w 23"/>
                  <a:gd name="T1" fmla="*/ 0 h 21"/>
                  <a:gd name="T2" fmla="*/ 16 w 23"/>
                  <a:gd name="T3" fmla="*/ 4 h 21"/>
                  <a:gd name="T4" fmla="*/ 19 w 23"/>
                  <a:gd name="T5" fmla="*/ 11 h 21"/>
                  <a:gd name="T6" fmla="*/ 10 w 23"/>
                  <a:gd name="T7" fmla="*/ 17 h 21"/>
                  <a:gd name="T8" fmla="*/ 4 w 23"/>
                  <a:gd name="T9" fmla="*/ 9 h 21"/>
                  <a:gd name="T10" fmla="*/ 6 w 23"/>
                  <a:gd name="T11" fmla="*/ 5 h 21"/>
                  <a:gd name="T12" fmla="*/ 6 w 23"/>
                  <a:gd name="T13" fmla="*/ 0 h 21"/>
                  <a:gd name="T14" fmla="*/ 0 w 23"/>
                  <a:gd name="T15" fmla="*/ 10 h 21"/>
                  <a:gd name="T16" fmla="*/ 11 w 23"/>
                  <a:gd name="T17" fmla="*/ 21 h 21"/>
                  <a:gd name="T18" fmla="*/ 23 w 23"/>
                  <a:gd name="T19" fmla="*/ 10 h 21"/>
                  <a:gd name="T20" fmla="*/ 16 w 23"/>
                  <a:gd name="T2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dirty="0">
                  <a:solidFill>
                    <a:schemeClr val="bg1">
                      <a:lumMod val="50000"/>
                    </a:schemeClr>
                  </a:solidFill>
                </a:endParaRPr>
              </a:p>
            </p:txBody>
          </p:sp>
          <p:sp>
            <p:nvSpPr>
              <p:cNvPr id="20" name="Rectangle 155"/>
              <p:cNvSpPr>
                <a:spLocks noChangeArrowheads="1"/>
              </p:cNvSpPr>
              <p:nvPr/>
            </p:nvSpPr>
            <p:spPr bwMode="auto">
              <a:xfrm>
                <a:off x="7166118" y="5278945"/>
                <a:ext cx="9342" cy="3269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1200" dirty="0">
                  <a:solidFill>
                    <a:schemeClr val="bg1">
                      <a:lumMod val="50000"/>
                    </a:schemeClr>
                  </a:solidFill>
                </a:endParaRPr>
              </a:p>
            </p:txBody>
          </p:sp>
          <p:sp>
            <p:nvSpPr>
              <p:cNvPr id="21" name="Freeform 156"/>
              <p:cNvSpPr>
                <a:spLocks noEditPoints="1"/>
              </p:cNvSpPr>
              <p:nvPr/>
            </p:nvSpPr>
            <p:spPr bwMode="auto">
              <a:xfrm>
                <a:off x="7044667" y="4940751"/>
                <a:ext cx="260652" cy="260652"/>
              </a:xfrm>
              <a:custGeom>
                <a:avLst/>
                <a:gdLst>
                  <a:gd name="T0" fmla="*/ 24 w 118"/>
                  <a:gd name="T1" fmla="*/ 19 h 118"/>
                  <a:gd name="T2" fmla="*/ 19 w 118"/>
                  <a:gd name="T3" fmla="*/ 94 h 118"/>
                  <a:gd name="T4" fmla="*/ 94 w 118"/>
                  <a:gd name="T5" fmla="*/ 99 h 118"/>
                  <a:gd name="T6" fmla="*/ 99 w 118"/>
                  <a:gd name="T7" fmla="*/ 24 h 118"/>
                  <a:gd name="T8" fmla="*/ 24 w 118"/>
                  <a:gd name="T9" fmla="*/ 19 h 118"/>
                  <a:gd name="T10" fmla="*/ 64 w 118"/>
                  <a:gd name="T11" fmla="*/ 84 h 118"/>
                  <a:gd name="T12" fmla="*/ 64 w 118"/>
                  <a:gd name="T13" fmla="*/ 93 h 118"/>
                  <a:gd name="T14" fmla="*/ 56 w 118"/>
                  <a:gd name="T15" fmla="*/ 93 h 118"/>
                  <a:gd name="T16" fmla="*/ 56 w 118"/>
                  <a:gd name="T17" fmla="*/ 85 h 118"/>
                  <a:gd name="T18" fmla="*/ 41 w 118"/>
                  <a:gd name="T19" fmla="*/ 81 h 118"/>
                  <a:gd name="T20" fmla="*/ 43 w 118"/>
                  <a:gd name="T21" fmla="*/ 71 h 118"/>
                  <a:gd name="T22" fmla="*/ 58 w 118"/>
                  <a:gd name="T23" fmla="*/ 75 h 118"/>
                  <a:gd name="T24" fmla="*/ 66 w 118"/>
                  <a:gd name="T25" fmla="*/ 70 h 118"/>
                  <a:gd name="T26" fmla="*/ 57 w 118"/>
                  <a:gd name="T27" fmla="*/ 62 h 118"/>
                  <a:gd name="T28" fmla="*/ 41 w 118"/>
                  <a:gd name="T29" fmla="*/ 46 h 118"/>
                  <a:gd name="T30" fmla="*/ 56 w 118"/>
                  <a:gd name="T31" fmla="*/ 31 h 118"/>
                  <a:gd name="T32" fmla="*/ 56 w 118"/>
                  <a:gd name="T33" fmla="*/ 23 h 118"/>
                  <a:gd name="T34" fmla="*/ 64 w 118"/>
                  <a:gd name="T35" fmla="*/ 23 h 118"/>
                  <a:gd name="T36" fmla="*/ 64 w 118"/>
                  <a:gd name="T37" fmla="*/ 30 h 118"/>
                  <a:gd name="T38" fmla="*/ 77 w 118"/>
                  <a:gd name="T39" fmla="*/ 33 h 118"/>
                  <a:gd name="T40" fmla="*/ 74 w 118"/>
                  <a:gd name="T41" fmla="*/ 43 h 118"/>
                  <a:gd name="T42" fmla="*/ 62 w 118"/>
                  <a:gd name="T43" fmla="*/ 40 h 118"/>
                  <a:gd name="T44" fmla="*/ 55 w 118"/>
                  <a:gd name="T45" fmla="*/ 45 h 118"/>
                  <a:gd name="T46" fmla="*/ 65 w 118"/>
                  <a:gd name="T47" fmla="*/ 52 h 118"/>
                  <a:gd name="T48" fmla="*/ 79 w 118"/>
                  <a:gd name="T49" fmla="*/ 69 h 118"/>
                  <a:gd name="T50" fmla="*/ 64 w 118"/>
                  <a:gd name="T51" fmla="*/ 8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dirty="0">
                  <a:solidFill>
                    <a:schemeClr val="bg1">
                      <a:lumMod val="50000"/>
                    </a:schemeClr>
                  </a:solidFill>
                </a:endParaRPr>
              </a:p>
            </p:txBody>
          </p:sp>
          <p:sp>
            <p:nvSpPr>
              <p:cNvPr id="22" name="Freeform 157"/>
              <p:cNvSpPr>
                <a:spLocks noEditPoints="1"/>
              </p:cNvSpPr>
              <p:nvPr/>
            </p:nvSpPr>
            <p:spPr bwMode="auto">
              <a:xfrm>
                <a:off x="7005429" y="4859473"/>
                <a:ext cx="338194" cy="501686"/>
              </a:xfrm>
              <a:custGeom>
                <a:avLst/>
                <a:gdLst>
                  <a:gd name="T0" fmla="*/ 138 w 153"/>
                  <a:gd name="T1" fmla="*/ 177 h 227"/>
                  <a:gd name="T2" fmla="*/ 16 w 153"/>
                  <a:gd name="T3" fmla="*/ 177 h 227"/>
                  <a:gd name="T4" fmla="*/ 16 w 153"/>
                  <a:gd name="T5" fmla="*/ 16 h 227"/>
                  <a:gd name="T6" fmla="*/ 138 w 153"/>
                  <a:gd name="T7" fmla="*/ 16 h 227"/>
                  <a:gd name="T8" fmla="*/ 138 w 153"/>
                  <a:gd name="T9" fmla="*/ 103 h 227"/>
                  <a:gd name="T10" fmla="*/ 139 w 153"/>
                  <a:gd name="T11" fmla="*/ 102 h 227"/>
                  <a:gd name="T12" fmla="*/ 153 w 153"/>
                  <a:gd name="T13" fmla="*/ 94 h 227"/>
                  <a:gd name="T14" fmla="*/ 153 w 153"/>
                  <a:gd name="T15" fmla="*/ 13 h 227"/>
                  <a:gd name="T16" fmla="*/ 141 w 153"/>
                  <a:gd name="T17" fmla="*/ 0 h 227"/>
                  <a:gd name="T18" fmla="*/ 12 w 153"/>
                  <a:gd name="T19" fmla="*/ 0 h 227"/>
                  <a:gd name="T20" fmla="*/ 0 w 153"/>
                  <a:gd name="T21" fmla="*/ 13 h 227"/>
                  <a:gd name="T22" fmla="*/ 0 w 153"/>
                  <a:gd name="T23" fmla="*/ 215 h 227"/>
                  <a:gd name="T24" fmla="*/ 12 w 153"/>
                  <a:gd name="T25" fmla="*/ 227 h 227"/>
                  <a:gd name="T26" fmla="*/ 141 w 153"/>
                  <a:gd name="T27" fmla="*/ 227 h 227"/>
                  <a:gd name="T28" fmla="*/ 153 w 153"/>
                  <a:gd name="T29" fmla="*/ 215 h 227"/>
                  <a:gd name="T30" fmla="*/ 153 w 153"/>
                  <a:gd name="T31" fmla="*/ 176 h 227"/>
                  <a:gd name="T32" fmla="*/ 138 w 153"/>
                  <a:gd name="T33" fmla="*/ 166 h 227"/>
                  <a:gd name="T34" fmla="*/ 138 w 153"/>
                  <a:gd name="T35" fmla="*/ 177 h 227"/>
                  <a:gd name="T36" fmla="*/ 75 w 153"/>
                  <a:gd name="T37" fmla="*/ 221 h 227"/>
                  <a:gd name="T38" fmla="*/ 56 w 153"/>
                  <a:gd name="T39" fmla="*/ 201 h 227"/>
                  <a:gd name="T40" fmla="*/ 75 w 153"/>
                  <a:gd name="T41" fmla="*/ 182 h 227"/>
                  <a:gd name="T42" fmla="*/ 95 w 153"/>
                  <a:gd name="T43" fmla="*/ 201 h 227"/>
                  <a:gd name="T44" fmla="*/ 75 w 153"/>
                  <a:gd name="T45" fmla="*/ 22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dirty="0">
                  <a:solidFill>
                    <a:schemeClr val="bg1">
                      <a:lumMod val="50000"/>
                    </a:schemeClr>
                  </a:solidFill>
                </a:endParaRPr>
              </a:p>
            </p:txBody>
          </p:sp>
          <p:sp>
            <p:nvSpPr>
              <p:cNvPr id="23" name="Freeform 158"/>
              <p:cNvSpPr>
                <a:spLocks noEditPoints="1"/>
              </p:cNvSpPr>
              <p:nvPr/>
            </p:nvSpPr>
            <p:spPr bwMode="auto">
              <a:xfrm>
                <a:off x="7281029" y="5062202"/>
                <a:ext cx="190584" cy="190584"/>
              </a:xfrm>
              <a:custGeom>
                <a:avLst/>
                <a:gdLst>
                  <a:gd name="T0" fmla="*/ 72 w 86"/>
                  <a:gd name="T1" fmla="*/ 17 h 86"/>
                  <a:gd name="T2" fmla="*/ 18 w 86"/>
                  <a:gd name="T3" fmla="*/ 14 h 86"/>
                  <a:gd name="T4" fmla="*/ 14 w 86"/>
                  <a:gd name="T5" fmla="*/ 68 h 86"/>
                  <a:gd name="T6" fmla="*/ 69 w 86"/>
                  <a:gd name="T7" fmla="*/ 72 h 86"/>
                  <a:gd name="T8" fmla="*/ 72 w 86"/>
                  <a:gd name="T9" fmla="*/ 17 h 86"/>
                  <a:gd name="T10" fmla="*/ 46 w 86"/>
                  <a:gd name="T11" fmla="*/ 63 h 86"/>
                  <a:gd name="T12" fmla="*/ 46 w 86"/>
                  <a:gd name="T13" fmla="*/ 70 h 86"/>
                  <a:gd name="T14" fmla="*/ 40 w 86"/>
                  <a:gd name="T15" fmla="*/ 70 h 86"/>
                  <a:gd name="T16" fmla="*/ 40 w 86"/>
                  <a:gd name="T17" fmla="*/ 64 h 86"/>
                  <a:gd name="T18" fmla="*/ 28 w 86"/>
                  <a:gd name="T19" fmla="*/ 61 h 86"/>
                  <a:gd name="T20" fmla="*/ 30 w 86"/>
                  <a:gd name="T21" fmla="*/ 53 h 86"/>
                  <a:gd name="T22" fmla="*/ 41 w 86"/>
                  <a:gd name="T23" fmla="*/ 56 h 86"/>
                  <a:gd name="T24" fmla="*/ 48 w 86"/>
                  <a:gd name="T25" fmla="*/ 52 h 86"/>
                  <a:gd name="T26" fmla="*/ 41 w 86"/>
                  <a:gd name="T27" fmla="*/ 46 h 86"/>
                  <a:gd name="T28" fmla="*/ 29 w 86"/>
                  <a:gd name="T29" fmla="*/ 34 h 86"/>
                  <a:gd name="T30" fmla="*/ 40 w 86"/>
                  <a:gd name="T31" fmla="*/ 22 h 86"/>
                  <a:gd name="T32" fmla="*/ 40 w 86"/>
                  <a:gd name="T33" fmla="*/ 15 h 86"/>
                  <a:gd name="T34" fmla="*/ 47 w 86"/>
                  <a:gd name="T35" fmla="*/ 15 h 86"/>
                  <a:gd name="T36" fmla="*/ 47 w 86"/>
                  <a:gd name="T37" fmla="*/ 21 h 86"/>
                  <a:gd name="T38" fmla="*/ 56 w 86"/>
                  <a:gd name="T39" fmla="*/ 23 h 86"/>
                  <a:gd name="T40" fmla="*/ 54 w 86"/>
                  <a:gd name="T41" fmla="*/ 31 h 86"/>
                  <a:gd name="T42" fmla="*/ 45 w 86"/>
                  <a:gd name="T43" fmla="*/ 29 h 86"/>
                  <a:gd name="T44" fmla="*/ 39 w 86"/>
                  <a:gd name="T45" fmla="*/ 32 h 86"/>
                  <a:gd name="T46" fmla="*/ 47 w 86"/>
                  <a:gd name="T47" fmla="*/ 38 h 86"/>
                  <a:gd name="T48" fmla="*/ 58 w 86"/>
                  <a:gd name="T49" fmla="*/ 51 h 86"/>
                  <a:gd name="T50" fmla="*/ 46 w 86"/>
                  <a:gd name="T51" fmla="*/ 6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200" dirty="0">
                  <a:solidFill>
                    <a:schemeClr val="bg1">
                      <a:lumMod val="50000"/>
                    </a:schemeClr>
                  </a:solidFill>
                </a:endParaRPr>
              </a:p>
            </p:txBody>
          </p:sp>
        </p:grpSp>
        <p:sp>
          <p:nvSpPr>
            <p:cNvPr id="17" name="文本框 44"/>
            <p:cNvSpPr txBox="1"/>
            <p:nvPr/>
          </p:nvSpPr>
          <p:spPr>
            <a:xfrm>
              <a:off x="1173564" y="5464564"/>
              <a:ext cx="2457664" cy="896410"/>
            </a:xfrm>
            <a:prstGeom prst="rect">
              <a:avLst/>
            </a:prstGeom>
            <a:noFill/>
            <a:effectLst/>
          </p:spPr>
          <p:txBody>
            <a:bodyPr wrap="square" rtlCol="0">
              <a:spAutoFit/>
            </a:bodyPr>
            <a:lstStyle/>
            <a:p>
              <a:r>
                <a:rPr lang="zh-CN" altLang="en-US" sz="900" dirty="0">
                  <a:solidFill>
                    <a:schemeClr val="bg1">
                      <a:lumMod val="50000"/>
                    </a:schemeClr>
                  </a:solidFill>
                  <a:latin typeface="微软雅黑" panose="020B0503020204020204" pitchFamily="34" charset="-122"/>
                  <a:ea typeface="微软雅黑" panose="020B0503020204020204" pitchFamily="34" charset="-122"/>
                </a:rPr>
                <a:t>点击输入简要文字内容，言简意赅的说明分项内容</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COOLLA</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专业设计</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p>
            <a:p>
              <a:endParaRPr lang="en-US" altLang="zh-CN" sz="900" dirty="0">
                <a:solidFill>
                  <a:schemeClr val="bg1">
                    <a:lumMod val="50000"/>
                  </a:schemeClr>
                </a:solidFill>
                <a:latin typeface="方正姚体" panose="02010601030101010101" pitchFamily="2" charset="-122"/>
                <a:ea typeface="方正姚体" panose="02010601030101010101" pitchFamily="2" charset="-122"/>
              </a:endParaRPr>
            </a:p>
          </p:txBody>
        </p:sp>
        <p:sp>
          <p:nvSpPr>
            <p:cNvPr id="18" name="文本框 45"/>
            <p:cNvSpPr txBox="1"/>
            <p:nvPr/>
          </p:nvSpPr>
          <p:spPr>
            <a:xfrm>
              <a:off x="3631228" y="2270527"/>
              <a:ext cx="2229252" cy="704321"/>
            </a:xfrm>
            <a:prstGeom prst="rect">
              <a:avLst/>
            </a:prstGeom>
            <a:noFill/>
            <a:effectLst/>
          </p:spPr>
          <p:txBody>
            <a:bodyPr wrap="square" rtlCol="0">
              <a:spAutoFit/>
            </a:bodyPr>
            <a:lstStyle/>
            <a:p>
              <a:pPr lvl="0" algn="just"/>
              <a:r>
                <a:rPr lang="zh-CN" altLang="en-US" sz="900" dirty="0">
                  <a:solidFill>
                    <a:schemeClr val="bg1">
                      <a:lumMod val="50000"/>
                    </a:schemeClr>
                  </a:solidFill>
                  <a:latin typeface="微软雅黑" panose="020B0503020204020204" pitchFamily="34" charset="-122"/>
                  <a:ea typeface="微软雅黑" panose="020B0503020204020204" pitchFamily="34" charset="-122"/>
                </a:rPr>
                <a:t>点击输入简要文字内容，言简意赅的说明分项内容</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COOLLA</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专业设计</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p>
          </p:txBody>
        </p:sp>
      </p:grpSp>
      <p:sp>
        <p:nvSpPr>
          <p:cNvPr id="29" name="TextBox 54"/>
          <p:cNvSpPr txBox="1"/>
          <p:nvPr/>
        </p:nvSpPr>
        <p:spPr>
          <a:xfrm>
            <a:off x="1167304" y="2139899"/>
            <a:ext cx="415349" cy="499402"/>
          </a:xfrm>
          <a:prstGeom prst="rect">
            <a:avLst/>
          </a:prstGeom>
          <a:noFill/>
        </p:spPr>
        <p:txBody>
          <a:bodyPr wrap="square" lIns="37228" tIns="18614" rIns="37228" bIns="18614" rtlCol="0">
            <a:spAutoFit/>
          </a:bodyPr>
          <a:lstStyle/>
          <a:p>
            <a:r>
              <a:rPr lang="id-ID" sz="3000" dirty="0">
                <a:solidFill>
                  <a:schemeClr val="bg1">
                    <a:lumMod val="50000"/>
                  </a:schemeClr>
                </a:solidFill>
                <a:latin typeface="+mj-lt"/>
              </a:rPr>
              <a:t>1</a:t>
            </a:r>
            <a:r>
              <a:rPr lang="en-US" sz="3000" dirty="0">
                <a:solidFill>
                  <a:schemeClr val="bg1">
                    <a:lumMod val="50000"/>
                  </a:schemeClr>
                </a:solidFill>
                <a:latin typeface="+mj-lt"/>
              </a:rPr>
              <a:t>.</a:t>
            </a:r>
            <a:endParaRPr lang="id-ID" sz="3000" dirty="0">
              <a:solidFill>
                <a:schemeClr val="bg1">
                  <a:lumMod val="50000"/>
                </a:schemeClr>
              </a:solidFill>
              <a:latin typeface="+mj-lt"/>
            </a:endParaRPr>
          </a:p>
        </p:txBody>
      </p:sp>
      <p:sp>
        <p:nvSpPr>
          <p:cNvPr id="30" name="Rectangle 19"/>
          <p:cNvSpPr/>
          <p:nvPr/>
        </p:nvSpPr>
        <p:spPr>
          <a:xfrm>
            <a:off x="1528230" y="2201722"/>
            <a:ext cx="2944726" cy="406923"/>
          </a:xfrm>
          <a:prstGeom prst="rect">
            <a:avLst/>
          </a:prstGeom>
        </p:spPr>
        <p:txBody>
          <a:bodyPr wrap="square" lIns="37228" tIns="18614" rIns="37228" bIns="18614">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rPr>
              <a:t>在此框中选择粘贴，并选择只保留文字。您的内容打在这里，或者通过复制您的文本后，在此框您，或者通过复制您的文本后，</a:t>
            </a:r>
            <a:endParaRPr lang="en-US" altLang="zh-CN" sz="800" dirty="0">
              <a:solidFill>
                <a:schemeClr val="bg1">
                  <a:lumMod val="50000"/>
                </a:schemeClr>
              </a:solidFill>
              <a:latin typeface="微软雅黑" pitchFamily="34" charset="-122"/>
              <a:ea typeface="微软雅黑" pitchFamily="34" charset="-122"/>
            </a:endParaRPr>
          </a:p>
        </p:txBody>
      </p:sp>
      <p:sp>
        <p:nvSpPr>
          <p:cNvPr id="31" name="TextBox 56"/>
          <p:cNvSpPr txBox="1"/>
          <p:nvPr/>
        </p:nvSpPr>
        <p:spPr>
          <a:xfrm>
            <a:off x="1167304" y="2862191"/>
            <a:ext cx="415349" cy="499292"/>
          </a:xfrm>
          <a:prstGeom prst="rect">
            <a:avLst/>
          </a:prstGeom>
          <a:noFill/>
        </p:spPr>
        <p:txBody>
          <a:bodyPr wrap="square" lIns="37228" tIns="18614" rIns="37228" bIns="18614" rtlCol="0">
            <a:spAutoFit/>
          </a:bodyPr>
          <a:lstStyle/>
          <a:p>
            <a:r>
              <a:rPr lang="en-US" sz="3000" dirty="0">
                <a:solidFill>
                  <a:schemeClr val="bg1">
                    <a:lumMod val="50000"/>
                  </a:schemeClr>
                </a:solidFill>
                <a:latin typeface="+mj-lt"/>
              </a:rPr>
              <a:t>2.</a:t>
            </a:r>
            <a:endParaRPr lang="id-ID" sz="3000" dirty="0">
              <a:solidFill>
                <a:schemeClr val="bg1">
                  <a:lumMod val="50000"/>
                </a:schemeClr>
              </a:solidFill>
              <a:latin typeface="+mj-lt"/>
            </a:endParaRPr>
          </a:p>
        </p:txBody>
      </p:sp>
      <p:sp>
        <p:nvSpPr>
          <p:cNvPr id="32" name="Rectangle 19"/>
          <p:cNvSpPr/>
          <p:nvPr/>
        </p:nvSpPr>
        <p:spPr>
          <a:xfrm>
            <a:off x="1528230" y="2924017"/>
            <a:ext cx="2944726" cy="406923"/>
          </a:xfrm>
          <a:prstGeom prst="rect">
            <a:avLst/>
          </a:prstGeom>
        </p:spPr>
        <p:txBody>
          <a:bodyPr wrap="square" lIns="37228" tIns="18614" rIns="37228" bIns="18614">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rPr>
              <a:t>在此框中选择粘贴，并选择只保留文字。您的内容打在这里，或者通过复制您的文本后，在此框您，或者通过复制您的文本后，</a:t>
            </a:r>
            <a:endParaRPr lang="en-US" altLang="zh-CN" sz="800" dirty="0">
              <a:solidFill>
                <a:schemeClr val="bg1">
                  <a:lumMod val="50000"/>
                </a:schemeClr>
              </a:solidFill>
              <a:latin typeface="微软雅黑" pitchFamily="34" charset="-122"/>
              <a:ea typeface="微软雅黑" pitchFamily="34" charset="-122"/>
            </a:endParaRPr>
          </a:p>
        </p:txBody>
      </p:sp>
      <p:sp>
        <p:nvSpPr>
          <p:cNvPr id="33" name="TextBox 58"/>
          <p:cNvSpPr txBox="1"/>
          <p:nvPr/>
        </p:nvSpPr>
        <p:spPr>
          <a:xfrm>
            <a:off x="1167304" y="3585102"/>
            <a:ext cx="415349" cy="499292"/>
          </a:xfrm>
          <a:prstGeom prst="rect">
            <a:avLst/>
          </a:prstGeom>
          <a:noFill/>
        </p:spPr>
        <p:txBody>
          <a:bodyPr wrap="square" lIns="37228" tIns="18614" rIns="37228" bIns="18614" rtlCol="0">
            <a:spAutoFit/>
          </a:bodyPr>
          <a:lstStyle/>
          <a:p>
            <a:r>
              <a:rPr lang="en-US" sz="3000" dirty="0">
                <a:solidFill>
                  <a:schemeClr val="bg1">
                    <a:lumMod val="50000"/>
                  </a:schemeClr>
                </a:solidFill>
                <a:latin typeface="+mj-lt"/>
              </a:rPr>
              <a:t>3.</a:t>
            </a:r>
            <a:endParaRPr lang="id-ID" sz="3000" dirty="0">
              <a:solidFill>
                <a:schemeClr val="bg1">
                  <a:lumMod val="50000"/>
                </a:schemeClr>
              </a:solidFill>
              <a:latin typeface="+mj-lt"/>
            </a:endParaRPr>
          </a:p>
        </p:txBody>
      </p:sp>
      <p:sp>
        <p:nvSpPr>
          <p:cNvPr id="34" name="Rectangle 19"/>
          <p:cNvSpPr/>
          <p:nvPr/>
        </p:nvSpPr>
        <p:spPr>
          <a:xfrm>
            <a:off x="1528230" y="3646926"/>
            <a:ext cx="2944726" cy="406923"/>
          </a:xfrm>
          <a:prstGeom prst="rect">
            <a:avLst/>
          </a:prstGeom>
        </p:spPr>
        <p:txBody>
          <a:bodyPr wrap="square" lIns="37228" tIns="18614" rIns="37228" bIns="18614">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rPr>
              <a:t>在此框中选择粘贴，并选择只保留文字。您的内容打在这里，或者通过复制您的文本后，在此框您，或者通过复制您的文本后，</a:t>
            </a:r>
            <a:endParaRPr lang="en-US" altLang="zh-CN" sz="800" dirty="0">
              <a:solidFill>
                <a:schemeClr val="bg1">
                  <a:lumMod val="50000"/>
                </a:schemeClr>
              </a:solidFill>
              <a:latin typeface="微软雅黑" pitchFamily="34" charset="-122"/>
              <a:ea typeface="微软雅黑" pitchFamily="34" charset="-122"/>
            </a:endParaRPr>
          </a:p>
        </p:txBody>
      </p:sp>
      <p:cxnSp>
        <p:nvCxnSpPr>
          <p:cNvPr id="35" name="直接连接符 34"/>
          <p:cNvCxnSpPr/>
          <p:nvPr/>
        </p:nvCxnSpPr>
        <p:spPr>
          <a:xfrm>
            <a:off x="1277871" y="2690515"/>
            <a:ext cx="319508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1277871" y="3373555"/>
            <a:ext cx="319508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7" name="圆角矩形 6"/>
          <p:cNvSpPr>
            <a:spLocks noChangeArrowheads="1"/>
          </p:cNvSpPr>
          <p:nvPr/>
        </p:nvSpPr>
        <p:spPr bwMode="auto">
          <a:xfrm>
            <a:off x="1232419" y="1633837"/>
            <a:ext cx="1854367" cy="346499"/>
          </a:xfrm>
          <a:prstGeom prst="roundRect">
            <a:avLst>
              <a:gd name="adj" fmla="val 16667"/>
            </a:avLst>
          </a:prstGeom>
          <a:solidFill>
            <a:schemeClr val="accent1"/>
          </a:solidFill>
          <a:ln>
            <a:noFill/>
          </a:ln>
          <a:extLst/>
        </p:spPr>
        <p:txBody>
          <a:bodyPr lIns="68585" tIns="34292" rIns="68585" bIns="34292"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sz="1200" dirty="0">
              <a:solidFill>
                <a:schemeClr val="bg1">
                  <a:lumMod val="50000"/>
                </a:schemeClr>
              </a:solidFill>
            </a:endParaRPr>
          </a:p>
        </p:txBody>
      </p:sp>
      <p:sp>
        <p:nvSpPr>
          <p:cNvPr id="38" name="文本框 7"/>
          <p:cNvSpPr txBox="1">
            <a:spLocks noChangeArrowheads="1"/>
          </p:cNvSpPr>
          <p:nvPr/>
        </p:nvSpPr>
        <p:spPr bwMode="auto">
          <a:xfrm>
            <a:off x="1386264" y="1669559"/>
            <a:ext cx="1545486" cy="253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5" tIns="34292" rIns="68585" bIns="34292">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200" b="1" dirty="0">
                <a:solidFill>
                  <a:schemeClr val="bg1"/>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altLang="zh-CN" sz="12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39" name="直接连接符 38"/>
          <p:cNvCxnSpPr/>
          <p:nvPr/>
        </p:nvCxnSpPr>
        <p:spPr>
          <a:xfrm>
            <a:off x="1277870" y="4096463"/>
            <a:ext cx="3195083"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9080361"/>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randombar(horizontal)">
                                      <p:cBhvr>
                                        <p:cTn id="13" dur="250"/>
                                        <p:tgtEl>
                                          <p:spTgt spid="29"/>
                                        </p:tgtEl>
                                      </p:cBhvr>
                                    </p:animEffect>
                                  </p:childTnLst>
                                </p:cTn>
                              </p:par>
                            </p:childTnLst>
                          </p:cTn>
                        </p:par>
                        <p:par>
                          <p:cTn id="14" fill="hold">
                            <p:stCondLst>
                              <p:cond delay="1250"/>
                            </p:stCondLst>
                            <p:childTnLst>
                              <p:par>
                                <p:cTn id="15" presetID="12" presetClass="entr" presetSubtype="4" fill="hold" grpId="0" nodeType="after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250"/>
                                        <p:tgtEl>
                                          <p:spTgt spid="30"/>
                                        </p:tgtEl>
                                        <p:attrNameLst>
                                          <p:attrName>ppt_y</p:attrName>
                                        </p:attrNameLst>
                                      </p:cBhvr>
                                      <p:tavLst>
                                        <p:tav tm="0">
                                          <p:val>
                                            <p:strVal val="#ppt_y+#ppt_h*1.125000"/>
                                          </p:val>
                                        </p:tav>
                                        <p:tav tm="100000">
                                          <p:val>
                                            <p:strVal val="#ppt_y"/>
                                          </p:val>
                                        </p:tav>
                                      </p:tavLst>
                                    </p:anim>
                                    <p:animEffect transition="in" filter="wipe(up)">
                                      <p:cBhvr>
                                        <p:cTn id="18" dur="250"/>
                                        <p:tgtEl>
                                          <p:spTgt spid="30"/>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additive="base">
                                        <p:cTn id="22" dur="250"/>
                                        <p:tgtEl>
                                          <p:spTgt spid="35"/>
                                        </p:tgtEl>
                                        <p:attrNameLst>
                                          <p:attrName>ppt_y</p:attrName>
                                        </p:attrNameLst>
                                      </p:cBhvr>
                                      <p:tavLst>
                                        <p:tav tm="0">
                                          <p:val>
                                            <p:strVal val="#ppt_y+#ppt_h*1.125000"/>
                                          </p:val>
                                        </p:tav>
                                        <p:tav tm="100000">
                                          <p:val>
                                            <p:strVal val="#ppt_y"/>
                                          </p:val>
                                        </p:tav>
                                      </p:tavLst>
                                    </p:anim>
                                    <p:animEffect transition="in" filter="wipe(up)">
                                      <p:cBhvr>
                                        <p:cTn id="23" dur="250"/>
                                        <p:tgtEl>
                                          <p:spTgt spid="35"/>
                                        </p:tgtEl>
                                      </p:cBhvr>
                                    </p:animEffect>
                                  </p:childTnLst>
                                </p:cTn>
                              </p:par>
                            </p:childTnLst>
                          </p:cTn>
                        </p:par>
                        <p:par>
                          <p:cTn id="24" fill="hold">
                            <p:stCondLst>
                              <p:cond delay="1750"/>
                            </p:stCondLst>
                            <p:childTnLst>
                              <p:par>
                                <p:cTn id="25" presetID="14" presetClass="entr" presetSubtype="10"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randombar(horizontal)">
                                      <p:cBhvr>
                                        <p:cTn id="27" dur="250"/>
                                        <p:tgtEl>
                                          <p:spTgt spid="31"/>
                                        </p:tgtEl>
                                      </p:cBhvr>
                                    </p:animEffect>
                                  </p:childTnLst>
                                </p:cTn>
                              </p:par>
                            </p:childTnLst>
                          </p:cTn>
                        </p:par>
                        <p:par>
                          <p:cTn id="28" fill="hold">
                            <p:stCondLst>
                              <p:cond delay="2000"/>
                            </p:stCondLst>
                            <p:childTnLst>
                              <p:par>
                                <p:cTn id="29" presetID="12" presetClass="entr" presetSubtype="4" fill="hold" grpId="0" nodeType="after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250"/>
                                        <p:tgtEl>
                                          <p:spTgt spid="32"/>
                                        </p:tgtEl>
                                        <p:attrNameLst>
                                          <p:attrName>ppt_y</p:attrName>
                                        </p:attrNameLst>
                                      </p:cBhvr>
                                      <p:tavLst>
                                        <p:tav tm="0">
                                          <p:val>
                                            <p:strVal val="#ppt_y+#ppt_h*1.125000"/>
                                          </p:val>
                                        </p:tav>
                                        <p:tav tm="100000">
                                          <p:val>
                                            <p:strVal val="#ppt_y"/>
                                          </p:val>
                                        </p:tav>
                                      </p:tavLst>
                                    </p:anim>
                                    <p:animEffect transition="in" filter="wipe(up)">
                                      <p:cBhvr>
                                        <p:cTn id="32" dur="250"/>
                                        <p:tgtEl>
                                          <p:spTgt spid="32"/>
                                        </p:tgtEl>
                                      </p:cBhvr>
                                    </p:animEffect>
                                  </p:childTnLst>
                                </p:cTn>
                              </p:par>
                            </p:childTnLst>
                          </p:cTn>
                        </p:par>
                        <p:par>
                          <p:cTn id="33" fill="hold">
                            <p:stCondLst>
                              <p:cond delay="2250"/>
                            </p:stCondLst>
                            <p:childTnLst>
                              <p:par>
                                <p:cTn id="34" presetID="12" presetClass="entr" presetSubtype="4" fill="hold" nodeType="after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250"/>
                                        <p:tgtEl>
                                          <p:spTgt spid="36"/>
                                        </p:tgtEl>
                                        <p:attrNameLst>
                                          <p:attrName>ppt_y</p:attrName>
                                        </p:attrNameLst>
                                      </p:cBhvr>
                                      <p:tavLst>
                                        <p:tav tm="0">
                                          <p:val>
                                            <p:strVal val="#ppt_y+#ppt_h*1.125000"/>
                                          </p:val>
                                        </p:tav>
                                        <p:tav tm="100000">
                                          <p:val>
                                            <p:strVal val="#ppt_y"/>
                                          </p:val>
                                        </p:tav>
                                      </p:tavLst>
                                    </p:anim>
                                    <p:animEffect transition="in" filter="wipe(up)">
                                      <p:cBhvr>
                                        <p:cTn id="37" dur="250"/>
                                        <p:tgtEl>
                                          <p:spTgt spid="36"/>
                                        </p:tgtEl>
                                      </p:cBhvr>
                                    </p:animEffect>
                                  </p:childTnLst>
                                </p:cTn>
                              </p:par>
                            </p:childTnLst>
                          </p:cTn>
                        </p:par>
                        <p:par>
                          <p:cTn id="38" fill="hold">
                            <p:stCondLst>
                              <p:cond delay="2500"/>
                            </p:stCondLst>
                            <p:childTnLst>
                              <p:par>
                                <p:cTn id="39" presetID="14" presetClass="entr" presetSubtype="10" fill="hold" grpId="0" nodeType="after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randombar(horizontal)">
                                      <p:cBhvr>
                                        <p:cTn id="41" dur="250"/>
                                        <p:tgtEl>
                                          <p:spTgt spid="33"/>
                                        </p:tgtEl>
                                      </p:cBhvr>
                                    </p:animEffect>
                                  </p:childTnLst>
                                </p:cTn>
                              </p:par>
                            </p:childTnLst>
                          </p:cTn>
                        </p:par>
                        <p:par>
                          <p:cTn id="42" fill="hold">
                            <p:stCondLst>
                              <p:cond delay="2750"/>
                            </p:stCondLst>
                            <p:childTnLst>
                              <p:par>
                                <p:cTn id="43" presetID="12" presetClass="entr" presetSubtype="4"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 calcmode="lin" valueType="num">
                                      <p:cBhvr additive="base">
                                        <p:cTn id="45" dur="250"/>
                                        <p:tgtEl>
                                          <p:spTgt spid="34"/>
                                        </p:tgtEl>
                                        <p:attrNameLst>
                                          <p:attrName>ppt_y</p:attrName>
                                        </p:attrNameLst>
                                      </p:cBhvr>
                                      <p:tavLst>
                                        <p:tav tm="0">
                                          <p:val>
                                            <p:strVal val="#ppt_y+#ppt_h*1.125000"/>
                                          </p:val>
                                        </p:tav>
                                        <p:tav tm="100000">
                                          <p:val>
                                            <p:strVal val="#ppt_y"/>
                                          </p:val>
                                        </p:tav>
                                      </p:tavLst>
                                    </p:anim>
                                    <p:animEffect transition="in" filter="wipe(up)">
                                      <p:cBhvr>
                                        <p:cTn id="46" dur="250"/>
                                        <p:tgtEl>
                                          <p:spTgt spid="34"/>
                                        </p:tgtEl>
                                      </p:cBhvr>
                                    </p:animEffect>
                                  </p:childTnLst>
                                </p:cTn>
                              </p:par>
                            </p:childTnLst>
                          </p:cTn>
                        </p:par>
                        <p:par>
                          <p:cTn id="47" fill="hold">
                            <p:stCondLst>
                              <p:cond delay="3000"/>
                            </p:stCondLst>
                            <p:childTnLst>
                              <p:par>
                                <p:cTn id="48" presetID="42" presetClass="entr" presetSubtype="0" fill="hold" grpId="0"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250"/>
                                        <p:tgtEl>
                                          <p:spTgt spid="37"/>
                                        </p:tgtEl>
                                      </p:cBhvr>
                                    </p:animEffect>
                                    <p:anim calcmode="lin" valueType="num">
                                      <p:cBhvr>
                                        <p:cTn id="51" dur="250" fill="hold"/>
                                        <p:tgtEl>
                                          <p:spTgt spid="37"/>
                                        </p:tgtEl>
                                        <p:attrNameLst>
                                          <p:attrName>ppt_x</p:attrName>
                                        </p:attrNameLst>
                                      </p:cBhvr>
                                      <p:tavLst>
                                        <p:tav tm="0">
                                          <p:val>
                                            <p:strVal val="#ppt_x"/>
                                          </p:val>
                                        </p:tav>
                                        <p:tav tm="100000">
                                          <p:val>
                                            <p:strVal val="#ppt_x"/>
                                          </p:val>
                                        </p:tav>
                                      </p:tavLst>
                                    </p:anim>
                                    <p:anim calcmode="lin" valueType="num">
                                      <p:cBhvr>
                                        <p:cTn id="52" dur="250" fill="hold"/>
                                        <p:tgtEl>
                                          <p:spTgt spid="37"/>
                                        </p:tgtEl>
                                        <p:attrNameLst>
                                          <p:attrName>ppt_y</p:attrName>
                                        </p:attrNameLst>
                                      </p:cBhvr>
                                      <p:tavLst>
                                        <p:tav tm="0">
                                          <p:val>
                                            <p:strVal val="#ppt_y+.1"/>
                                          </p:val>
                                        </p:tav>
                                        <p:tav tm="100000">
                                          <p:val>
                                            <p:strVal val="#ppt_y"/>
                                          </p:val>
                                        </p:tav>
                                      </p:tavLst>
                                    </p:anim>
                                  </p:childTnLst>
                                </p:cTn>
                              </p:par>
                            </p:childTnLst>
                          </p:cTn>
                        </p:par>
                        <p:par>
                          <p:cTn id="53" fill="hold">
                            <p:stCondLst>
                              <p:cond delay="3250"/>
                            </p:stCondLst>
                            <p:childTnLst>
                              <p:par>
                                <p:cTn id="54" presetID="42" presetClass="entr" presetSubtype="0" fill="hold" grpId="0" nodeType="after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250"/>
                                        <p:tgtEl>
                                          <p:spTgt spid="38"/>
                                        </p:tgtEl>
                                      </p:cBhvr>
                                    </p:animEffect>
                                    <p:anim calcmode="lin" valueType="num">
                                      <p:cBhvr>
                                        <p:cTn id="57" dur="250" fill="hold"/>
                                        <p:tgtEl>
                                          <p:spTgt spid="38"/>
                                        </p:tgtEl>
                                        <p:attrNameLst>
                                          <p:attrName>ppt_x</p:attrName>
                                        </p:attrNameLst>
                                      </p:cBhvr>
                                      <p:tavLst>
                                        <p:tav tm="0">
                                          <p:val>
                                            <p:strVal val="#ppt_x"/>
                                          </p:val>
                                        </p:tav>
                                        <p:tav tm="100000">
                                          <p:val>
                                            <p:strVal val="#ppt_x"/>
                                          </p:val>
                                        </p:tav>
                                      </p:tavLst>
                                    </p:anim>
                                    <p:anim calcmode="lin" valueType="num">
                                      <p:cBhvr>
                                        <p:cTn id="58" dur="250" fill="hold"/>
                                        <p:tgtEl>
                                          <p:spTgt spid="38"/>
                                        </p:tgtEl>
                                        <p:attrNameLst>
                                          <p:attrName>ppt_y</p:attrName>
                                        </p:attrNameLst>
                                      </p:cBhvr>
                                      <p:tavLst>
                                        <p:tav tm="0">
                                          <p:val>
                                            <p:strVal val="#ppt_y+.1"/>
                                          </p:val>
                                        </p:tav>
                                        <p:tav tm="100000">
                                          <p:val>
                                            <p:strVal val="#ppt_y"/>
                                          </p:val>
                                        </p:tav>
                                      </p:tavLst>
                                    </p:anim>
                                  </p:childTnLst>
                                </p:cTn>
                              </p:par>
                            </p:childTnLst>
                          </p:cTn>
                        </p:par>
                        <p:par>
                          <p:cTn id="59" fill="hold">
                            <p:stCondLst>
                              <p:cond delay="3500"/>
                            </p:stCondLst>
                            <p:childTnLst>
                              <p:par>
                                <p:cTn id="60" presetID="12" presetClass="entr" presetSubtype="4" fill="hold" nodeType="afterEffect">
                                  <p:stCondLst>
                                    <p:cond delay="0"/>
                                  </p:stCondLst>
                                  <p:childTnLst>
                                    <p:set>
                                      <p:cBhvr>
                                        <p:cTn id="61" dur="1" fill="hold">
                                          <p:stCondLst>
                                            <p:cond delay="0"/>
                                          </p:stCondLst>
                                        </p:cTn>
                                        <p:tgtEl>
                                          <p:spTgt spid="39"/>
                                        </p:tgtEl>
                                        <p:attrNameLst>
                                          <p:attrName>style.visibility</p:attrName>
                                        </p:attrNameLst>
                                      </p:cBhvr>
                                      <p:to>
                                        <p:strVal val="visible"/>
                                      </p:to>
                                    </p:set>
                                    <p:anim calcmode="lin" valueType="num">
                                      <p:cBhvr additive="base">
                                        <p:cTn id="62" dur="250"/>
                                        <p:tgtEl>
                                          <p:spTgt spid="39"/>
                                        </p:tgtEl>
                                        <p:attrNameLst>
                                          <p:attrName>ppt_y</p:attrName>
                                        </p:attrNameLst>
                                      </p:cBhvr>
                                      <p:tavLst>
                                        <p:tav tm="0">
                                          <p:val>
                                            <p:strVal val="#ppt_y+#ppt_h*1.125000"/>
                                          </p:val>
                                        </p:tav>
                                        <p:tav tm="100000">
                                          <p:val>
                                            <p:strVal val="#ppt_y"/>
                                          </p:val>
                                        </p:tav>
                                      </p:tavLst>
                                    </p:anim>
                                    <p:animEffect transition="in" filter="wipe(up)">
                                      <p:cBhvr>
                                        <p:cTn id="63" dur="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2" grpId="0"/>
      <p:bldP spid="33" grpId="0"/>
      <p:bldP spid="34" grpId="0"/>
      <p:bldP spid="37" grpId="0" animBg="1"/>
      <p:bldP spid="3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57279" y="1059909"/>
            <a:ext cx="4115515" cy="3125165"/>
          </a:xfrm>
          <a:prstGeom prst="rect">
            <a:avLst/>
          </a:prstGeom>
          <a:noFill/>
        </p:spPr>
        <p:txBody>
          <a:bodyPr lIns="91449" tIns="45724" rIns="91449" bIns="45724"/>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任意多边形 2"/>
          <p:cNvSpPr/>
          <p:nvPr/>
        </p:nvSpPr>
        <p:spPr>
          <a:xfrm>
            <a:off x="1863291" y="1059909"/>
            <a:ext cx="1303493" cy="989823"/>
          </a:xfrm>
          <a:custGeom>
            <a:avLst/>
            <a:gdLst>
              <a:gd name="connsiteX0" fmla="*/ 0 w 1303267"/>
              <a:gd name="connsiteY0" fmla="*/ 989517 h 989517"/>
              <a:gd name="connsiteX1" fmla="*/ 651634 w 1303267"/>
              <a:gd name="connsiteY1" fmla="*/ 0 h 989517"/>
              <a:gd name="connsiteX2" fmla="*/ 651634 w 1303267"/>
              <a:gd name="connsiteY2" fmla="*/ 0 h 989517"/>
              <a:gd name="connsiteX3" fmla="*/ 1303267 w 1303267"/>
              <a:gd name="connsiteY3" fmla="*/ 989517 h 989517"/>
              <a:gd name="connsiteX4" fmla="*/ 0 w 1303267"/>
              <a:gd name="connsiteY4" fmla="*/ 989517 h 9895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3267" h="989517">
                <a:moveTo>
                  <a:pt x="0" y="989517"/>
                </a:moveTo>
                <a:lnTo>
                  <a:pt x="651634" y="0"/>
                </a:lnTo>
                <a:lnTo>
                  <a:pt x="651634" y="0"/>
                </a:lnTo>
                <a:lnTo>
                  <a:pt x="1303267" y="989517"/>
                </a:lnTo>
                <a:lnTo>
                  <a:pt x="0" y="989517"/>
                </a:lnTo>
                <a:close/>
              </a:path>
            </a:pathLst>
          </a:custGeom>
          <a:solidFill>
            <a:schemeClr val="accent4"/>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15241" tIns="15241" rIns="15241"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4" name="任意多边形 3"/>
          <p:cNvSpPr/>
          <p:nvPr/>
        </p:nvSpPr>
        <p:spPr>
          <a:xfrm>
            <a:off x="1394620" y="2049732"/>
            <a:ext cx="2240833" cy="711780"/>
          </a:xfrm>
          <a:custGeom>
            <a:avLst/>
            <a:gdLst>
              <a:gd name="connsiteX0" fmla="*/ 0 w 2240444"/>
              <a:gd name="connsiteY0" fmla="*/ 711560 h 711560"/>
              <a:gd name="connsiteX1" fmla="*/ 468591 w 2240444"/>
              <a:gd name="connsiteY1" fmla="*/ 0 h 711560"/>
              <a:gd name="connsiteX2" fmla="*/ 1771853 w 2240444"/>
              <a:gd name="connsiteY2" fmla="*/ 0 h 711560"/>
              <a:gd name="connsiteX3" fmla="*/ 2240444 w 2240444"/>
              <a:gd name="connsiteY3" fmla="*/ 711560 h 711560"/>
              <a:gd name="connsiteX4" fmla="*/ 0 w 2240444"/>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0444" h="711560">
                <a:moveTo>
                  <a:pt x="0" y="711560"/>
                </a:moveTo>
                <a:lnTo>
                  <a:pt x="468591" y="0"/>
                </a:lnTo>
                <a:lnTo>
                  <a:pt x="1771853" y="0"/>
                </a:lnTo>
                <a:lnTo>
                  <a:pt x="2240444" y="711560"/>
                </a:lnTo>
                <a:lnTo>
                  <a:pt x="0" y="711560"/>
                </a:lnTo>
                <a:close/>
              </a:path>
            </a:pathLst>
          </a:custGeom>
          <a:solidFill>
            <a:schemeClr val="accent3"/>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407357" tIns="15241" rIns="407356"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5" name="任意多边形 4"/>
          <p:cNvSpPr/>
          <p:nvPr/>
        </p:nvSpPr>
        <p:spPr>
          <a:xfrm>
            <a:off x="925949" y="2761513"/>
            <a:ext cx="3178174" cy="711780"/>
          </a:xfrm>
          <a:custGeom>
            <a:avLst/>
            <a:gdLst>
              <a:gd name="connsiteX0" fmla="*/ 0 w 3177622"/>
              <a:gd name="connsiteY0" fmla="*/ 711560 h 711560"/>
              <a:gd name="connsiteX1" fmla="*/ 468591 w 3177622"/>
              <a:gd name="connsiteY1" fmla="*/ 0 h 711560"/>
              <a:gd name="connsiteX2" fmla="*/ 2709031 w 3177622"/>
              <a:gd name="connsiteY2" fmla="*/ 0 h 711560"/>
              <a:gd name="connsiteX3" fmla="*/ 3177622 w 3177622"/>
              <a:gd name="connsiteY3" fmla="*/ 711560 h 711560"/>
              <a:gd name="connsiteX4" fmla="*/ 0 w 3177622"/>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77622" h="711560">
                <a:moveTo>
                  <a:pt x="0" y="711560"/>
                </a:moveTo>
                <a:lnTo>
                  <a:pt x="468591" y="0"/>
                </a:lnTo>
                <a:lnTo>
                  <a:pt x="2709031" y="0"/>
                </a:lnTo>
                <a:lnTo>
                  <a:pt x="3177622" y="711560"/>
                </a:lnTo>
                <a:lnTo>
                  <a:pt x="0" y="711560"/>
                </a:lnTo>
                <a:close/>
              </a:path>
            </a:pathLst>
          </a:custGeom>
          <a:solidFill>
            <a:schemeClr val="accent2"/>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571379" tIns="15241" rIns="571379"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sp>
        <p:nvSpPr>
          <p:cNvPr id="6" name="任意多边形 5"/>
          <p:cNvSpPr/>
          <p:nvPr/>
        </p:nvSpPr>
        <p:spPr>
          <a:xfrm>
            <a:off x="457279" y="3473294"/>
            <a:ext cx="4115515" cy="711780"/>
          </a:xfrm>
          <a:custGeom>
            <a:avLst/>
            <a:gdLst>
              <a:gd name="connsiteX0" fmla="*/ 0 w 4114800"/>
              <a:gd name="connsiteY0" fmla="*/ 711560 h 711560"/>
              <a:gd name="connsiteX1" fmla="*/ 468591 w 4114800"/>
              <a:gd name="connsiteY1" fmla="*/ 0 h 711560"/>
              <a:gd name="connsiteX2" fmla="*/ 3646209 w 4114800"/>
              <a:gd name="connsiteY2" fmla="*/ 0 h 711560"/>
              <a:gd name="connsiteX3" fmla="*/ 4114800 w 4114800"/>
              <a:gd name="connsiteY3" fmla="*/ 711560 h 711560"/>
              <a:gd name="connsiteX4" fmla="*/ 0 w 4114800"/>
              <a:gd name="connsiteY4" fmla="*/ 711560 h 71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14800" h="711560">
                <a:moveTo>
                  <a:pt x="0" y="711560"/>
                </a:moveTo>
                <a:lnTo>
                  <a:pt x="468591" y="0"/>
                </a:lnTo>
                <a:lnTo>
                  <a:pt x="3646209" y="0"/>
                </a:lnTo>
                <a:lnTo>
                  <a:pt x="4114800" y="711560"/>
                </a:lnTo>
                <a:lnTo>
                  <a:pt x="0" y="711560"/>
                </a:lnTo>
                <a:close/>
              </a:path>
            </a:pathLst>
          </a:custGeom>
          <a:solidFill>
            <a:schemeClr val="accent1"/>
          </a:solidFill>
          <a:ln w="25400" cap="flat" cmpd="sng" algn="ctr">
            <a:solidFill>
              <a:sysClr val="window" lastClr="FFFFFF">
                <a:lumMod val="95000"/>
              </a:sysClr>
            </a:solidFill>
            <a:prstDash val="solid"/>
          </a:ln>
          <a:effectLst/>
        </p:spPr>
        <p:style>
          <a:lnRef idx="2">
            <a:scrgbClr r="0" g="0" b="0"/>
          </a:lnRef>
          <a:fillRef idx="1">
            <a:scrgbClr r="0" g="0" b="0"/>
          </a:fillRef>
          <a:effectRef idx="0">
            <a:scrgbClr r="0" g="0" b="0"/>
          </a:effectRef>
          <a:fontRef idx="minor">
            <a:schemeClr val="lt1"/>
          </a:fontRef>
        </p:style>
        <p:txBody>
          <a:bodyPr spcFirstLastPara="0" vert="horz" wrap="square" lIns="735401" tIns="15241" rIns="735403" bIns="15241" numCol="1" spcCol="1270" anchor="ctr" anchorCtr="0">
            <a:noAutofit/>
          </a:bodyPr>
          <a:lstStyle/>
          <a:p>
            <a:pPr algn="ctr" defTabSz="533452">
              <a:lnSpc>
                <a:spcPct val="90000"/>
              </a:lnSpc>
              <a:spcAft>
                <a:spcPct val="35000"/>
              </a:spcAft>
            </a:pPr>
            <a:r>
              <a:rPr lang="zh-CN" altLang="en-US"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rPr>
              <a:t>添加文本</a:t>
            </a:r>
            <a:endParaRPr lang="en-JM" sz="1200" dirty="0">
              <a:solidFill>
                <a:schemeClr val="bg1"/>
              </a:solidFill>
              <a:latin typeface="Arial" pitchFamily="34" charset="0"/>
              <a:ea typeface="微软雅黑" panose="020B0503020204020204" pitchFamily="34" charset="-122"/>
              <a:cs typeface="Arial" pitchFamily="34" charset="0"/>
              <a:sym typeface="Arial" panose="020B0604020202020204" pitchFamily="34" charset="0"/>
            </a:endParaRPr>
          </a:p>
        </p:txBody>
      </p:sp>
      <p:grpSp>
        <p:nvGrpSpPr>
          <p:cNvPr id="7" name="组合 6"/>
          <p:cNvGrpSpPr/>
          <p:nvPr/>
        </p:nvGrpSpPr>
        <p:grpSpPr>
          <a:xfrm>
            <a:off x="4865448" y="1169546"/>
            <a:ext cx="3961128" cy="432691"/>
            <a:chOff x="4932040" y="1169181"/>
            <a:chExt cx="3960440" cy="432556"/>
          </a:xfrm>
        </p:grpSpPr>
        <p:sp>
          <p:nvSpPr>
            <p:cNvPr id="8" name="Content Placeholder 9"/>
            <p:cNvSpPr txBox="1">
              <a:spLocks/>
            </p:cNvSpPr>
            <p:nvPr/>
          </p:nvSpPr>
          <p:spPr>
            <a:xfrm>
              <a:off x="4932040" y="1235977"/>
              <a:ext cx="609600" cy="365760"/>
            </a:xfrm>
            <a:prstGeom prst="rect">
              <a:avLst/>
            </a:prstGeom>
            <a:solidFill>
              <a:schemeClr val="accent4"/>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5624395" y="1169181"/>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0" name="组合 9"/>
          <p:cNvGrpSpPr/>
          <p:nvPr/>
        </p:nvGrpSpPr>
        <p:grpSpPr>
          <a:xfrm>
            <a:off x="4865448" y="2011459"/>
            <a:ext cx="3961128" cy="431020"/>
            <a:chOff x="4932040" y="2010833"/>
            <a:chExt cx="3960440" cy="430886"/>
          </a:xfrm>
        </p:grpSpPr>
        <p:sp>
          <p:nvSpPr>
            <p:cNvPr id="11" name="Content Placeholder 10"/>
            <p:cNvSpPr txBox="1">
              <a:spLocks/>
            </p:cNvSpPr>
            <p:nvPr/>
          </p:nvSpPr>
          <p:spPr>
            <a:xfrm>
              <a:off x="4932040" y="2074176"/>
              <a:ext cx="609600" cy="365760"/>
            </a:xfrm>
            <a:prstGeom prst="rect">
              <a:avLst/>
            </a:prstGeom>
            <a:solidFill>
              <a:schemeClr val="accent3"/>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11"/>
            <p:cNvSpPr/>
            <p:nvPr/>
          </p:nvSpPr>
          <p:spPr>
            <a:xfrm>
              <a:off x="5624395" y="2010833"/>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3" name="组合 12"/>
          <p:cNvGrpSpPr/>
          <p:nvPr/>
        </p:nvGrpSpPr>
        <p:grpSpPr>
          <a:xfrm>
            <a:off x="4865448" y="2824511"/>
            <a:ext cx="3961128" cy="431020"/>
            <a:chOff x="4932040" y="2823633"/>
            <a:chExt cx="3960440" cy="430886"/>
          </a:xfrm>
        </p:grpSpPr>
        <p:sp>
          <p:nvSpPr>
            <p:cNvPr id="14" name="Content Placeholder 11"/>
            <p:cNvSpPr txBox="1">
              <a:spLocks/>
            </p:cNvSpPr>
            <p:nvPr/>
          </p:nvSpPr>
          <p:spPr>
            <a:xfrm>
              <a:off x="4932040" y="2886977"/>
              <a:ext cx="609600" cy="365760"/>
            </a:xfrm>
            <a:prstGeom prst="rect">
              <a:avLst/>
            </a:prstGeom>
            <a:solidFill>
              <a:schemeClr val="accent2"/>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14"/>
            <p:cNvSpPr/>
            <p:nvPr/>
          </p:nvSpPr>
          <p:spPr>
            <a:xfrm>
              <a:off x="5624395" y="2823633"/>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grpSp>
        <p:nvGrpSpPr>
          <p:cNvPr id="16" name="组合 15"/>
          <p:cNvGrpSpPr/>
          <p:nvPr/>
        </p:nvGrpSpPr>
        <p:grpSpPr>
          <a:xfrm>
            <a:off x="4865448" y="3592589"/>
            <a:ext cx="3961128" cy="474212"/>
            <a:chOff x="4932040" y="3591472"/>
            <a:chExt cx="3960440" cy="474065"/>
          </a:xfrm>
        </p:grpSpPr>
        <p:sp>
          <p:nvSpPr>
            <p:cNvPr id="17" name="Content Placeholder 12"/>
            <p:cNvSpPr txBox="1">
              <a:spLocks/>
            </p:cNvSpPr>
            <p:nvPr/>
          </p:nvSpPr>
          <p:spPr>
            <a:xfrm>
              <a:off x="4932040" y="3699777"/>
              <a:ext cx="609600" cy="365760"/>
            </a:xfrm>
            <a:prstGeom prst="rect">
              <a:avLst/>
            </a:prstGeom>
            <a:solidFill>
              <a:schemeClr val="accent1"/>
            </a:solidFill>
            <a:ln>
              <a:noFill/>
            </a:ln>
          </p:spPr>
          <p:txBody>
            <a:bodyPr vert="horz" wrap="none" lIns="91440" tIns="0" rIns="91440" bIns="45720" rtlCol="0" anchor="ctr">
              <a:normAutofit/>
            </a:bodyPr>
            <a:lstStyle>
              <a:lvl1pPr marL="342900" indent="-342900" algn="ctr" defTabSz="914400" rtl="0" eaLnBrk="1" latinLnBrk="0" hangingPunct="1">
                <a:spcBef>
                  <a:spcPct val="20000"/>
                </a:spcBef>
                <a:buFont typeface="Arial" pitchFamily="34" charset="0"/>
                <a:buNone/>
                <a:defRPr sz="1700" b="0" kern="1200">
                  <a:solidFill>
                    <a:schemeClr val="bg1"/>
                  </a:solidFill>
                  <a:latin typeface="Bebas Neue"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1600" kern="1200">
                  <a:solidFill>
                    <a:schemeClr val="tx1">
                      <a:lumMod val="85000"/>
                      <a:lumOff val="15000"/>
                    </a:schemeClr>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34" indent="-342934" defTabSz="914489">
                <a:defRPr/>
              </a:pPr>
              <a:endParaRPr lang="en-JM"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17"/>
            <p:cNvSpPr/>
            <p:nvPr/>
          </p:nvSpPr>
          <p:spPr>
            <a:xfrm>
              <a:off x="5624395" y="3591472"/>
              <a:ext cx="3268085" cy="430886"/>
            </a:xfrm>
            <a:prstGeom prst="rect">
              <a:avLst/>
            </a:prstGeom>
          </p:spPr>
          <p:txBody>
            <a:bodyPr wrap="square">
              <a:spAutoFit/>
            </a:bodyPr>
            <a:lstStyle/>
            <a:p>
              <a:pPr lvl="0"/>
              <a:r>
                <a:rPr lang="zh-CN" altLang="en-US"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rPr>
                <a:t>单击此处添加</a:t>
              </a: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文本，单击此处添加文本，单击此处添加文本，单击此处添加文本。</a:t>
              </a:r>
              <a:endParaRPr lang="en-JM" altLang="zh-CN" sz="1100" dirty="0">
                <a:solidFill>
                  <a:schemeClr val="bg1">
                    <a:lumMod val="50000"/>
                  </a:schemeClr>
                </a:solidFill>
                <a:latin typeface="Arial" pitchFamily="34" charset="0"/>
                <a:ea typeface="微软雅黑" panose="020B0503020204020204" pitchFamily="34" charset="-122"/>
                <a:cs typeface="Arial" pitchFamily="34" charset="0"/>
                <a:sym typeface="Arial" panose="020B0604020202020204" pitchFamily="34" charset="0"/>
              </a:endParaRPr>
            </a:p>
          </p:txBody>
        </p:sp>
      </p:grpSp>
    </p:spTree>
    <p:extLst>
      <p:ext uri="{BB962C8B-B14F-4D97-AF65-F5344CB8AC3E}">
        <p14:creationId xmlns:p14="http://schemas.microsoft.com/office/powerpoint/2010/main" val="1710844466"/>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1+#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30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50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1+#ppt_w/2"/>
                                          </p:val>
                                        </p:tav>
                                        <p:tav tm="100000">
                                          <p:val>
                                            <p:strVal val="#ppt_x"/>
                                          </p:val>
                                        </p:tav>
                                      </p:tavLst>
                                    </p:anim>
                                    <p:anim calcmode="lin" valueType="num">
                                      <p:cBhvr additive="base">
                                        <p:cTn id="35" dur="5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70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1+#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childTnLst>
                          </p:cTn>
                        </p:par>
                        <p:par>
                          <p:cTn id="40" fill="hold">
                            <p:stCondLst>
                              <p:cond delay="2700"/>
                            </p:stCondLst>
                            <p:childTnLst>
                              <p:par>
                                <p:cTn id="41" presetID="2" presetClass="entr" presetSubtype="4"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fill="hold"/>
                                        <p:tgtEl>
                                          <p:spTgt spid="2"/>
                                        </p:tgtEl>
                                        <p:attrNameLst>
                                          <p:attrName>ppt_x</p:attrName>
                                        </p:attrNameLst>
                                      </p:cBhvr>
                                      <p:tavLst>
                                        <p:tav tm="0">
                                          <p:val>
                                            <p:strVal val="#ppt_x"/>
                                          </p:val>
                                        </p:tav>
                                        <p:tav tm="100000">
                                          <p:val>
                                            <p:strVal val="#ppt_x"/>
                                          </p:val>
                                        </p:tav>
                                      </p:tavLst>
                                    </p:anim>
                                    <p:anim calcmode="lin" valueType="num">
                                      <p:cBhvr additive="base">
                                        <p:cTn id="4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16"/>
          <p:cNvGrpSpPr/>
          <p:nvPr/>
        </p:nvGrpSpPr>
        <p:grpSpPr>
          <a:xfrm>
            <a:off x="1058849" y="2259673"/>
            <a:ext cx="3466980" cy="2167128"/>
            <a:chOff x="755576" y="1491630"/>
            <a:chExt cx="2880000" cy="1800000"/>
          </a:xfrm>
          <a:effectLst>
            <a:outerShdw blurRad="228600" dist="38100" dir="8400000" sx="105000" sy="105000" algn="tr" rotWithShape="0">
              <a:prstClr val="black">
                <a:alpha val="20000"/>
              </a:prstClr>
            </a:outerShdw>
          </a:effectLst>
        </p:grpSpPr>
        <p:sp>
          <p:nvSpPr>
            <p:cNvPr id="118" name="矩形 117"/>
            <p:cNvSpPr/>
            <p:nvPr/>
          </p:nvSpPr>
          <p:spPr>
            <a:xfrm>
              <a:off x="755576" y="1491630"/>
              <a:ext cx="2880000" cy="1800000"/>
            </a:xfrm>
            <a:prstGeom prst="rect">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solidFill>
              </a:endParaRPr>
            </a:p>
          </p:txBody>
        </p:sp>
        <p:sp>
          <p:nvSpPr>
            <p:cNvPr id="119" name="矩形 118"/>
            <p:cNvSpPr/>
            <p:nvPr/>
          </p:nvSpPr>
          <p:spPr>
            <a:xfrm>
              <a:off x="813012" y="1524499"/>
              <a:ext cx="2772000" cy="1728000"/>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solidFill>
              </a:endParaRPr>
            </a:p>
          </p:txBody>
        </p:sp>
      </p:grpSp>
      <p:sp>
        <p:nvSpPr>
          <p:cNvPr id="4" name="对角圆角矩形 3"/>
          <p:cNvSpPr/>
          <p:nvPr/>
        </p:nvSpPr>
        <p:spPr>
          <a:xfrm>
            <a:off x="1077630" y="1105441"/>
            <a:ext cx="3465809" cy="991748"/>
          </a:xfrm>
          <a:prstGeom prst="round2DiagRect">
            <a:avLst/>
          </a:prstGeom>
          <a:solidFill>
            <a:srgbClr val="F7F7F7"/>
          </a:solidFill>
          <a:ln>
            <a:noFill/>
          </a:ln>
          <a:effectLst>
            <a:outerShdw blurRad="165100" dist="38100" dir="5400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59381" tIns="29691" rIns="59381" bIns="29691" rtlCol="0" anchor="ctr"/>
          <a:lstStyle/>
          <a:p>
            <a:pPr algn="ctr"/>
            <a:endParaRPr lang="zh-CN" altLang="en-US" sz="1600" dirty="0"/>
          </a:p>
        </p:txBody>
      </p:sp>
      <p:sp>
        <p:nvSpPr>
          <p:cNvPr id="56" name="TextBox 55"/>
          <p:cNvSpPr txBox="1"/>
          <p:nvPr/>
        </p:nvSpPr>
        <p:spPr>
          <a:xfrm>
            <a:off x="1173902" y="1272706"/>
            <a:ext cx="3268130" cy="791701"/>
          </a:xfrm>
          <a:prstGeom prst="rect">
            <a:avLst/>
          </a:prstGeom>
          <a:noFill/>
        </p:spPr>
        <p:txBody>
          <a:bodyPr wrap="square" lIns="50936" tIns="25468" rIns="50936" bIns="25468" rtlCol="0">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nSpc>
                <a:spcPct val="150000"/>
              </a:lnSpc>
            </a:pPr>
            <a:endParaRPr lang="en-US" sz="900" dirty="0">
              <a:solidFill>
                <a:schemeClr val="bg2"/>
              </a:solidFill>
              <a:latin typeface="+mn-ea"/>
            </a:endParaRPr>
          </a:p>
        </p:txBody>
      </p:sp>
      <p:sp>
        <p:nvSpPr>
          <p:cNvPr id="81" name="椭圆 80"/>
          <p:cNvSpPr/>
          <p:nvPr/>
        </p:nvSpPr>
        <p:spPr>
          <a:xfrm>
            <a:off x="5417195" y="1698311"/>
            <a:ext cx="2455996" cy="2528438"/>
          </a:xfrm>
          <a:prstGeom prst="ellipse">
            <a:avLst/>
          </a:prstGeom>
          <a:noFill/>
          <a:ln w="9525">
            <a:solidFill>
              <a:schemeClr val="bg1">
                <a:lumMod val="6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lIns="92377" tIns="46188" rIns="92377" bIns="46188" rtlCol="0" anchor="ctr"/>
          <a:lstStyle/>
          <a:p>
            <a:pPr algn="ctr"/>
            <a:endParaRPr lang="zh-CN" altLang="en-US" sz="1600" dirty="0"/>
          </a:p>
        </p:txBody>
      </p:sp>
      <p:grpSp>
        <p:nvGrpSpPr>
          <p:cNvPr id="3" name="组合 81"/>
          <p:cNvGrpSpPr/>
          <p:nvPr/>
        </p:nvGrpSpPr>
        <p:grpSpPr>
          <a:xfrm>
            <a:off x="5902467" y="1153582"/>
            <a:ext cx="1326483" cy="1365606"/>
            <a:chOff x="1463339" y="1072758"/>
            <a:chExt cx="1546058" cy="1546058"/>
          </a:xfrm>
          <a:effectLst>
            <a:outerShdw blurRad="330200" dist="215900" dir="6900000" sx="91000" sy="91000" algn="t" rotWithShape="0">
              <a:prstClr val="black">
                <a:alpha val="49000"/>
              </a:prstClr>
            </a:outerShdw>
          </a:effectLst>
        </p:grpSpPr>
        <p:sp>
          <p:nvSpPr>
            <p:cNvPr id="83" name="同心圆 8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solidFill>
              </a:endParaRPr>
            </a:p>
          </p:txBody>
        </p:sp>
        <p:sp>
          <p:nvSpPr>
            <p:cNvPr id="96" name="椭圆 95"/>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grpSp>
        <p:nvGrpSpPr>
          <p:cNvPr id="5" name="组合 96"/>
          <p:cNvGrpSpPr/>
          <p:nvPr/>
        </p:nvGrpSpPr>
        <p:grpSpPr>
          <a:xfrm>
            <a:off x="6063737" y="1319609"/>
            <a:ext cx="1003936" cy="1033545"/>
            <a:chOff x="4207298" y="1512123"/>
            <a:chExt cx="1003762" cy="1003758"/>
          </a:xfrm>
        </p:grpSpPr>
        <p:sp>
          <p:nvSpPr>
            <p:cNvPr id="98" name="椭圆 97"/>
            <p:cNvSpPr/>
            <p:nvPr/>
          </p:nvSpPr>
          <p:spPr>
            <a:xfrm>
              <a:off x="4207298" y="1512123"/>
              <a:ext cx="1003762" cy="1003758"/>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99" name="TextBox 98"/>
            <p:cNvSpPr txBox="1"/>
            <p:nvPr/>
          </p:nvSpPr>
          <p:spPr>
            <a:xfrm>
              <a:off x="4421826" y="1744218"/>
              <a:ext cx="624833" cy="567921"/>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添加</a:t>
              </a:r>
              <a:endParaRPr lang="en-US" altLang="zh-CN" sz="1600" dirty="0">
                <a:solidFill>
                  <a:schemeClr val="bg1"/>
                </a:solidFill>
                <a:latin typeface="微软雅黑" panose="020B0503020204020204" pitchFamily="34" charset="-122"/>
                <a:ea typeface="微软雅黑" panose="020B0503020204020204" pitchFamily="34" charset="-122"/>
              </a:endParaRPr>
            </a:p>
            <a:p>
              <a:r>
                <a:rPr lang="zh-CN" altLang="en-US" sz="1600" dirty="0">
                  <a:solidFill>
                    <a:schemeClr val="bg1"/>
                  </a:solidFill>
                  <a:latin typeface="微软雅黑" panose="020B0503020204020204" pitchFamily="34" charset="-122"/>
                  <a:ea typeface="微软雅黑" panose="020B0503020204020204" pitchFamily="34" charset="-122"/>
                </a:rPr>
                <a:t>内容</a:t>
              </a:r>
            </a:p>
          </p:txBody>
        </p:sp>
      </p:grpSp>
      <p:grpSp>
        <p:nvGrpSpPr>
          <p:cNvPr id="6" name="组合 101"/>
          <p:cNvGrpSpPr/>
          <p:nvPr/>
        </p:nvGrpSpPr>
        <p:grpSpPr>
          <a:xfrm>
            <a:off x="4821681" y="2776921"/>
            <a:ext cx="1326484" cy="1365606"/>
            <a:chOff x="1463339" y="1072758"/>
            <a:chExt cx="1546058" cy="1546058"/>
          </a:xfrm>
          <a:effectLst>
            <a:outerShdw blurRad="330200" dist="215900" dir="6900000" sx="91000" sy="91000" algn="t" rotWithShape="0">
              <a:prstClr val="black">
                <a:alpha val="49000"/>
              </a:prstClr>
            </a:outerShdw>
          </a:effectLst>
        </p:grpSpPr>
        <p:sp>
          <p:nvSpPr>
            <p:cNvPr id="103" name="同心圆 10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solidFill>
              </a:endParaRPr>
            </a:p>
          </p:txBody>
        </p:sp>
        <p:sp>
          <p:nvSpPr>
            <p:cNvPr id="104" name="椭圆 103"/>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grpSp>
        <p:nvGrpSpPr>
          <p:cNvPr id="7" name="组合 104"/>
          <p:cNvGrpSpPr/>
          <p:nvPr/>
        </p:nvGrpSpPr>
        <p:grpSpPr>
          <a:xfrm>
            <a:off x="4982958" y="2942950"/>
            <a:ext cx="1003937" cy="1033545"/>
            <a:chOff x="3089228" y="3088680"/>
            <a:chExt cx="1003763" cy="1003758"/>
          </a:xfrm>
        </p:grpSpPr>
        <p:sp>
          <p:nvSpPr>
            <p:cNvPr id="106" name="椭圆 105"/>
            <p:cNvSpPr/>
            <p:nvPr/>
          </p:nvSpPr>
          <p:spPr>
            <a:xfrm>
              <a:off x="3089228" y="3088680"/>
              <a:ext cx="1003763" cy="1003758"/>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107" name="TextBox 106"/>
            <p:cNvSpPr txBox="1"/>
            <p:nvPr/>
          </p:nvSpPr>
          <p:spPr>
            <a:xfrm>
              <a:off x="3308043" y="3314659"/>
              <a:ext cx="700535" cy="567922"/>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添加</a:t>
              </a:r>
              <a:endParaRPr lang="en-US" altLang="zh-CN" sz="1600" dirty="0">
                <a:solidFill>
                  <a:schemeClr val="bg1"/>
                </a:solidFill>
                <a:latin typeface="微软雅黑" panose="020B0503020204020204" pitchFamily="34" charset="-122"/>
                <a:ea typeface="微软雅黑" panose="020B0503020204020204" pitchFamily="34" charset="-122"/>
              </a:endParaRPr>
            </a:p>
            <a:p>
              <a:r>
                <a:rPr lang="zh-CN" altLang="en-US" sz="1600" dirty="0">
                  <a:solidFill>
                    <a:schemeClr val="bg1"/>
                  </a:solidFill>
                  <a:latin typeface="微软雅黑" panose="020B0503020204020204" pitchFamily="34" charset="-122"/>
                  <a:ea typeface="微软雅黑" panose="020B0503020204020204" pitchFamily="34" charset="-122"/>
                </a:rPr>
                <a:t>内容</a:t>
              </a:r>
            </a:p>
          </p:txBody>
        </p:sp>
      </p:grpSp>
      <p:grpSp>
        <p:nvGrpSpPr>
          <p:cNvPr id="8" name="组合 107"/>
          <p:cNvGrpSpPr/>
          <p:nvPr/>
        </p:nvGrpSpPr>
        <p:grpSpPr>
          <a:xfrm>
            <a:off x="7000937" y="2776921"/>
            <a:ext cx="1326484" cy="1365606"/>
            <a:chOff x="1463339" y="1072758"/>
            <a:chExt cx="1546058" cy="1546058"/>
          </a:xfrm>
          <a:effectLst>
            <a:outerShdw blurRad="330200" dist="215900" dir="6900000" sx="91000" sy="91000" algn="t" rotWithShape="0">
              <a:prstClr val="black">
                <a:alpha val="49000"/>
              </a:prstClr>
            </a:outerShdw>
          </a:effectLst>
        </p:grpSpPr>
        <p:sp>
          <p:nvSpPr>
            <p:cNvPr id="109" name="同心圆 10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solidFill>
              </a:endParaRPr>
            </a:p>
          </p:txBody>
        </p:sp>
        <p:sp>
          <p:nvSpPr>
            <p:cNvPr id="110" name="椭圆 109"/>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grpSp>
        <p:nvGrpSpPr>
          <p:cNvPr id="9" name="组合 110"/>
          <p:cNvGrpSpPr/>
          <p:nvPr/>
        </p:nvGrpSpPr>
        <p:grpSpPr>
          <a:xfrm>
            <a:off x="7162213" y="2942950"/>
            <a:ext cx="1003937" cy="1033545"/>
            <a:chOff x="5305581" y="3088680"/>
            <a:chExt cx="1003763" cy="1003758"/>
          </a:xfrm>
        </p:grpSpPr>
        <p:sp>
          <p:nvSpPr>
            <p:cNvPr id="112" name="椭圆 111"/>
            <p:cNvSpPr/>
            <p:nvPr/>
          </p:nvSpPr>
          <p:spPr>
            <a:xfrm>
              <a:off x="5305581" y="3088680"/>
              <a:ext cx="1003763" cy="1003758"/>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sp>
          <p:nvSpPr>
            <p:cNvPr id="113" name="TextBox 112"/>
            <p:cNvSpPr txBox="1"/>
            <p:nvPr/>
          </p:nvSpPr>
          <p:spPr>
            <a:xfrm>
              <a:off x="5508104" y="3267394"/>
              <a:ext cx="761358" cy="567922"/>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添加</a:t>
              </a:r>
              <a:endParaRPr lang="en-US" altLang="zh-CN" sz="1600" dirty="0">
                <a:solidFill>
                  <a:schemeClr val="bg1"/>
                </a:solidFill>
                <a:latin typeface="微软雅黑" panose="020B0503020204020204" pitchFamily="34" charset="-122"/>
                <a:ea typeface="微软雅黑" panose="020B0503020204020204" pitchFamily="34" charset="-122"/>
              </a:endParaRPr>
            </a:p>
            <a:p>
              <a:r>
                <a:rPr lang="zh-CN" altLang="en-US" sz="1600" dirty="0">
                  <a:solidFill>
                    <a:schemeClr val="bg1"/>
                  </a:solidFill>
                  <a:latin typeface="微软雅黑" panose="020B0503020204020204" pitchFamily="34" charset="-122"/>
                  <a:ea typeface="微软雅黑" panose="020B0503020204020204" pitchFamily="34" charset="-122"/>
                </a:rPr>
                <a:t>内容</a:t>
              </a:r>
            </a:p>
          </p:txBody>
        </p:sp>
      </p:grpSp>
      <p:sp>
        <p:nvSpPr>
          <p:cNvPr id="114" name="Arc 3"/>
          <p:cNvSpPr/>
          <p:nvPr/>
        </p:nvSpPr>
        <p:spPr>
          <a:xfrm rot="1012582">
            <a:off x="6515901" y="1579324"/>
            <a:ext cx="1581273" cy="1627914"/>
          </a:xfrm>
          <a:prstGeom prst="arc">
            <a:avLst/>
          </a:prstGeom>
          <a:ln w="22225">
            <a:solidFill>
              <a:schemeClr val="bg1">
                <a:lumMod val="50000"/>
              </a:schemeClr>
            </a:solidFill>
            <a:headEnd type="none" w="med" len="med"/>
            <a:tailEnd type="triangle" w="med" len="med"/>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lIns="92377" tIns="46188" rIns="92377" bIns="46188" rtlCol="0" anchor="ctr"/>
          <a:lstStyle/>
          <a:p>
            <a:pPr algn="ctr"/>
            <a:endParaRPr lang="en-US" sz="1600" dirty="0">
              <a:solidFill>
                <a:schemeClr val="accent2"/>
              </a:solidFill>
            </a:endParaRPr>
          </a:p>
        </p:txBody>
      </p:sp>
      <p:sp>
        <p:nvSpPr>
          <p:cNvPr id="115" name="Arc 3"/>
          <p:cNvSpPr/>
          <p:nvPr/>
        </p:nvSpPr>
        <p:spPr>
          <a:xfrm rot="8151960">
            <a:off x="5775069" y="2934603"/>
            <a:ext cx="1581273" cy="1627914"/>
          </a:xfrm>
          <a:prstGeom prst="arc">
            <a:avLst/>
          </a:prstGeom>
          <a:ln w="22225">
            <a:solidFill>
              <a:schemeClr val="bg1">
                <a:lumMod val="50000"/>
              </a:schemeClr>
            </a:solidFill>
            <a:headEnd type="none" w="med" len="med"/>
            <a:tailEnd type="triangle" w="med" len="med"/>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lIns="92377" tIns="46188" rIns="92377" bIns="46188" rtlCol="0" anchor="ctr"/>
          <a:lstStyle/>
          <a:p>
            <a:pPr algn="ctr"/>
            <a:endParaRPr lang="en-US" sz="1600" dirty="0">
              <a:solidFill>
                <a:schemeClr val="accent2"/>
              </a:solidFill>
            </a:endParaRPr>
          </a:p>
        </p:txBody>
      </p:sp>
      <p:sp>
        <p:nvSpPr>
          <p:cNvPr id="116" name="Arc 3"/>
          <p:cNvSpPr/>
          <p:nvPr/>
        </p:nvSpPr>
        <p:spPr>
          <a:xfrm rot="15479340">
            <a:off x="4938584" y="1643627"/>
            <a:ext cx="1627914" cy="1581273"/>
          </a:xfrm>
          <a:prstGeom prst="arc">
            <a:avLst/>
          </a:prstGeom>
          <a:ln w="22225">
            <a:solidFill>
              <a:schemeClr val="bg1">
                <a:lumMod val="50000"/>
              </a:schemeClr>
            </a:solidFill>
            <a:headEnd type="none" w="med" len="med"/>
            <a:tailEnd type="triangle" w="med" len="med"/>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lIns="92377" tIns="46188" rIns="92377" bIns="46188" rtlCol="0" anchor="ctr"/>
          <a:lstStyle/>
          <a:p>
            <a:pPr algn="ctr"/>
            <a:endParaRPr lang="en-US" sz="1600" dirty="0">
              <a:solidFill>
                <a:schemeClr val="accent2"/>
              </a:solidFill>
            </a:endParaRPr>
          </a:p>
        </p:txBody>
      </p:sp>
    </p:spTree>
    <p:extLst>
      <p:ext uri="{BB962C8B-B14F-4D97-AF65-F5344CB8AC3E}">
        <p14:creationId xmlns:p14="http://schemas.microsoft.com/office/powerpoint/2010/main" val="337044008"/>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p:cTn id="7" dur="500" fill="hold"/>
                                        <p:tgtEl>
                                          <p:spTgt spid="81"/>
                                        </p:tgtEl>
                                        <p:attrNameLst>
                                          <p:attrName>ppt_w</p:attrName>
                                        </p:attrNameLst>
                                      </p:cBhvr>
                                      <p:tavLst>
                                        <p:tav tm="0">
                                          <p:val>
                                            <p:fltVal val="0"/>
                                          </p:val>
                                        </p:tav>
                                        <p:tav tm="100000">
                                          <p:val>
                                            <p:strVal val="#ppt_w"/>
                                          </p:val>
                                        </p:tav>
                                      </p:tavLst>
                                    </p:anim>
                                    <p:anim calcmode="lin" valueType="num">
                                      <p:cBhvr>
                                        <p:cTn id="8" dur="500" fill="hold"/>
                                        <p:tgtEl>
                                          <p:spTgt spid="81"/>
                                        </p:tgtEl>
                                        <p:attrNameLst>
                                          <p:attrName>ppt_h</p:attrName>
                                        </p:attrNameLst>
                                      </p:cBhvr>
                                      <p:tavLst>
                                        <p:tav tm="0">
                                          <p:val>
                                            <p:fltVal val="0"/>
                                          </p:val>
                                        </p:tav>
                                        <p:tav tm="100000">
                                          <p:val>
                                            <p:strVal val="#ppt_h"/>
                                          </p:val>
                                        </p:tav>
                                      </p:tavLst>
                                    </p:anim>
                                    <p:animEffect transition="in" filter="fade">
                                      <p:cBhvr>
                                        <p:cTn id="9" dur="500"/>
                                        <p:tgtEl>
                                          <p:spTgt spid="81"/>
                                        </p:tgtEl>
                                      </p:cBhvr>
                                    </p:animEffect>
                                  </p:childTnLst>
                                </p:cTn>
                              </p:par>
                            </p:childTnLst>
                          </p:cTn>
                        </p:par>
                        <p:par>
                          <p:cTn id="10" fill="hold">
                            <p:stCondLst>
                              <p:cond delay="500"/>
                            </p:stCondLst>
                            <p:childTnLst>
                              <p:par>
                                <p:cTn id="11" presetID="8" presetClass="emph" presetSubtype="0" fill="hold" grpId="1" nodeType="afterEffect">
                                  <p:stCondLst>
                                    <p:cond delay="0"/>
                                  </p:stCondLst>
                                  <p:childTnLst>
                                    <p:animRot by="-21600000">
                                      <p:cBhvr>
                                        <p:cTn id="12" dur="2000" fill="hold"/>
                                        <p:tgtEl>
                                          <p:spTgt spid="81"/>
                                        </p:tgtEl>
                                        <p:attrNameLst>
                                          <p:attrName>r</p:attrName>
                                        </p:attrNameLst>
                                      </p:cBhvr>
                                    </p:animRot>
                                  </p:childTnLst>
                                </p:cTn>
                              </p:par>
                              <p:par>
                                <p:cTn id="13" presetID="23" presetClass="entr" presetSubtype="27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strVal val="2/3*#ppt_w"/>
                                          </p:val>
                                        </p:tav>
                                        <p:tav tm="100000">
                                          <p:val>
                                            <p:strVal val="#ppt_w"/>
                                          </p:val>
                                        </p:tav>
                                      </p:tavLst>
                                    </p:anim>
                                    <p:anim calcmode="lin" valueType="num">
                                      <p:cBhvr>
                                        <p:cTn id="16" dur="500" fill="hold"/>
                                        <p:tgtEl>
                                          <p:spTgt spid="3"/>
                                        </p:tgtEl>
                                        <p:attrNameLst>
                                          <p:attrName>ppt_h</p:attrName>
                                        </p:attrNameLst>
                                      </p:cBhvr>
                                      <p:tavLst>
                                        <p:tav tm="0">
                                          <p:val>
                                            <p:strVal val="2/3*#ppt_h"/>
                                          </p:val>
                                        </p:tav>
                                        <p:tav tm="100000">
                                          <p:val>
                                            <p:strVal val="#ppt_h"/>
                                          </p:val>
                                        </p:tav>
                                      </p:tavLst>
                                    </p:anim>
                                  </p:childTnLst>
                                </p:cTn>
                              </p:par>
                              <p:par>
                                <p:cTn id="17" presetID="23" presetClass="entr" presetSubtype="28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strVal val="4/3*#ppt_w"/>
                                          </p:val>
                                        </p:tav>
                                        <p:tav tm="100000">
                                          <p:val>
                                            <p:strVal val="#ppt_w"/>
                                          </p:val>
                                        </p:tav>
                                      </p:tavLst>
                                    </p:anim>
                                    <p:anim calcmode="lin" valueType="num">
                                      <p:cBhvr>
                                        <p:cTn id="20" dur="500" fill="hold"/>
                                        <p:tgtEl>
                                          <p:spTgt spid="5"/>
                                        </p:tgtEl>
                                        <p:attrNameLst>
                                          <p:attrName>ppt_h</p:attrName>
                                        </p:attrNameLst>
                                      </p:cBhvr>
                                      <p:tavLst>
                                        <p:tav tm="0">
                                          <p:val>
                                            <p:strVal val="4/3*#ppt_h"/>
                                          </p:val>
                                        </p:tav>
                                        <p:tav tm="100000">
                                          <p:val>
                                            <p:strVal val="#ppt_h"/>
                                          </p:val>
                                        </p:tav>
                                      </p:tavLst>
                                    </p:anim>
                                  </p:childTnLst>
                                </p:cTn>
                              </p:par>
                              <p:par>
                                <p:cTn id="21" presetID="22" presetClass="entr" presetSubtype="1" fill="hold" grpId="0" nodeType="withEffect">
                                  <p:stCondLst>
                                    <p:cond delay="500"/>
                                  </p:stCondLst>
                                  <p:childTnLst>
                                    <p:set>
                                      <p:cBhvr>
                                        <p:cTn id="22" dur="1" fill="hold">
                                          <p:stCondLst>
                                            <p:cond delay="0"/>
                                          </p:stCondLst>
                                        </p:cTn>
                                        <p:tgtEl>
                                          <p:spTgt spid="114"/>
                                        </p:tgtEl>
                                        <p:attrNameLst>
                                          <p:attrName>style.visibility</p:attrName>
                                        </p:attrNameLst>
                                      </p:cBhvr>
                                      <p:to>
                                        <p:strVal val="visible"/>
                                      </p:to>
                                    </p:set>
                                    <p:animEffect transition="in" filter="wipe(up)">
                                      <p:cBhvr>
                                        <p:cTn id="23" dur="500"/>
                                        <p:tgtEl>
                                          <p:spTgt spid="114"/>
                                        </p:tgtEl>
                                      </p:cBhvr>
                                    </p:animEffect>
                                  </p:childTnLst>
                                </p:cTn>
                              </p:par>
                              <p:par>
                                <p:cTn id="24" presetID="23" presetClass="entr" presetSubtype="272" fill="hold" nodeType="withEffect">
                                  <p:stCondLst>
                                    <p:cond delay="70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strVal val="2/3*#ppt_w"/>
                                          </p:val>
                                        </p:tav>
                                        <p:tav tm="100000">
                                          <p:val>
                                            <p:strVal val="#ppt_w"/>
                                          </p:val>
                                        </p:tav>
                                      </p:tavLst>
                                    </p:anim>
                                    <p:anim calcmode="lin" valueType="num">
                                      <p:cBhvr>
                                        <p:cTn id="27" dur="500" fill="hold"/>
                                        <p:tgtEl>
                                          <p:spTgt spid="8"/>
                                        </p:tgtEl>
                                        <p:attrNameLst>
                                          <p:attrName>ppt_h</p:attrName>
                                        </p:attrNameLst>
                                      </p:cBhvr>
                                      <p:tavLst>
                                        <p:tav tm="0">
                                          <p:val>
                                            <p:strVal val="2/3*#ppt_h"/>
                                          </p:val>
                                        </p:tav>
                                        <p:tav tm="100000">
                                          <p:val>
                                            <p:strVal val="#ppt_h"/>
                                          </p:val>
                                        </p:tav>
                                      </p:tavLst>
                                    </p:anim>
                                  </p:childTnLst>
                                </p:cTn>
                              </p:par>
                              <p:par>
                                <p:cTn id="28" presetID="23" presetClass="entr" presetSubtype="288" fill="hold" nodeType="withEffect">
                                  <p:stCondLst>
                                    <p:cond delay="70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strVal val="4/3*#ppt_w"/>
                                          </p:val>
                                        </p:tav>
                                        <p:tav tm="100000">
                                          <p:val>
                                            <p:strVal val="#ppt_w"/>
                                          </p:val>
                                        </p:tav>
                                      </p:tavLst>
                                    </p:anim>
                                    <p:anim calcmode="lin" valueType="num">
                                      <p:cBhvr>
                                        <p:cTn id="31" dur="500" fill="hold"/>
                                        <p:tgtEl>
                                          <p:spTgt spid="9"/>
                                        </p:tgtEl>
                                        <p:attrNameLst>
                                          <p:attrName>ppt_h</p:attrName>
                                        </p:attrNameLst>
                                      </p:cBhvr>
                                      <p:tavLst>
                                        <p:tav tm="0">
                                          <p:val>
                                            <p:strVal val="4/3*#ppt_h"/>
                                          </p:val>
                                        </p:tav>
                                        <p:tav tm="100000">
                                          <p:val>
                                            <p:strVal val="#ppt_h"/>
                                          </p:val>
                                        </p:tav>
                                      </p:tavLst>
                                    </p:anim>
                                  </p:childTnLst>
                                </p:cTn>
                              </p:par>
                              <p:par>
                                <p:cTn id="32" presetID="22" presetClass="entr" presetSubtype="2" fill="hold" grpId="0" nodeType="withEffect">
                                  <p:stCondLst>
                                    <p:cond delay="1200"/>
                                  </p:stCondLst>
                                  <p:childTnLst>
                                    <p:set>
                                      <p:cBhvr>
                                        <p:cTn id="33" dur="1" fill="hold">
                                          <p:stCondLst>
                                            <p:cond delay="0"/>
                                          </p:stCondLst>
                                        </p:cTn>
                                        <p:tgtEl>
                                          <p:spTgt spid="115"/>
                                        </p:tgtEl>
                                        <p:attrNameLst>
                                          <p:attrName>style.visibility</p:attrName>
                                        </p:attrNameLst>
                                      </p:cBhvr>
                                      <p:to>
                                        <p:strVal val="visible"/>
                                      </p:to>
                                    </p:set>
                                    <p:animEffect transition="in" filter="wipe(right)">
                                      <p:cBhvr>
                                        <p:cTn id="34" dur="500"/>
                                        <p:tgtEl>
                                          <p:spTgt spid="115"/>
                                        </p:tgtEl>
                                      </p:cBhvr>
                                    </p:animEffect>
                                  </p:childTnLst>
                                </p:cTn>
                              </p:par>
                              <p:par>
                                <p:cTn id="35" presetID="23" presetClass="entr" presetSubtype="272" fill="hold" nodeType="withEffect">
                                  <p:stCondLst>
                                    <p:cond delay="1400"/>
                                  </p:stCondLst>
                                  <p:childTnLst>
                                    <p:set>
                                      <p:cBhvr>
                                        <p:cTn id="36" dur="1" fill="hold">
                                          <p:stCondLst>
                                            <p:cond delay="0"/>
                                          </p:stCondLst>
                                        </p:cTn>
                                        <p:tgtEl>
                                          <p:spTgt spid="6"/>
                                        </p:tgtEl>
                                        <p:attrNameLst>
                                          <p:attrName>style.visibility</p:attrName>
                                        </p:attrNameLst>
                                      </p:cBhvr>
                                      <p:to>
                                        <p:strVal val="visible"/>
                                      </p:to>
                                    </p:set>
                                    <p:anim calcmode="lin" valueType="num">
                                      <p:cBhvr>
                                        <p:cTn id="37" dur="500" fill="hold"/>
                                        <p:tgtEl>
                                          <p:spTgt spid="6"/>
                                        </p:tgtEl>
                                        <p:attrNameLst>
                                          <p:attrName>ppt_w</p:attrName>
                                        </p:attrNameLst>
                                      </p:cBhvr>
                                      <p:tavLst>
                                        <p:tav tm="0">
                                          <p:val>
                                            <p:strVal val="2/3*#ppt_w"/>
                                          </p:val>
                                        </p:tav>
                                        <p:tav tm="100000">
                                          <p:val>
                                            <p:strVal val="#ppt_w"/>
                                          </p:val>
                                        </p:tav>
                                      </p:tavLst>
                                    </p:anim>
                                    <p:anim calcmode="lin" valueType="num">
                                      <p:cBhvr>
                                        <p:cTn id="38" dur="500" fill="hold"/>
                                        <p:tgtEl>
                                          <p:spTgt spid="6"/>
                                        </p:tgtEl>
                                        <p:attrNameLst>
                                          <p:attrName>ppt_h</p:attrName>
                                        </p:attrNameLst>
                                      </p:cBhvr>
                                      <p:tavLst>
                                        <p:tav tm="0">
                                          <p:val>
                                            <p:strVal val="2/3*#ppt_h"/>
                                          </p:val>
                                        </p:tav>
                                        <p:tav tm="100000">
                                          <p:val>
                                            <p:strVal val="#ppt_h"/>
                                          </p:val>
                                        </p:tav>
                                      </p:tavLst>
                                    </p:anim>
                                  </p:childTnLst>
                                </p:cTn>
                              </p:par>
                              <p:par>
                                <p:cTn id="39" presetID="23" presetClass="entr" presetSubtype="288" fill="hold" nodeType="withEffect">
                                  <p:stCondLst>
                                    <p:cond delay="140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strVal val="4/3*#ppt_w"/>
                                          </p:val>
                                        </p:tav>
                                        <p:tav tm="100000">
                                          <p:val>
                                            <p:strVal val="#ppt_w"/>
                                          </p:val>
                                        </p:tav>
                                      </p:tavLst>
                                    </p:anim>
                                    <p:anim calcmode="lin" valueType="num">
                                      <p:cBhvr>
                                        <p:cTn id="42" dur="500" fill="hold"/>
                                        <p:tgtEl>
                                          <p:spTgt spid="7"/>
                                        </p:tgtEl>
                                        <p:attrNameLst>
                                          <p:attrName>ppt_h</p:attrName>
                                        </p:attrNameLst>
                                      </p:cBhvr>
                                      <p:tavLst>
                                        <p:tav tm="0">
                                          <p:val>
                                            <p:strVal val="4/3*#ppt_h"/>
                                          </p:val>
                                        </p:tav>
                                        <p:tav tm="100000">
                                          <p:val>
                                            <p:strVal val="#ppt_h"/>
                                          </p:val>
                                        </p:tav>
                                      </p:tavLst>
                                    </p:anim>
                                  </p:childTnLst>
                                </p:cTn>
                              </p:par>
                              <p:par>
                                <p:cTn id="43" presetID="22" presetClass="entr" presetSubtype="4" fill="hold" grpId="0" nodeType="withEffect">
                                  <p:stCondLst>
                                    <p:cond delay="1800"/>
                                  </p:stCondLst>
                                  <p:childTnLst>
                                    <p:set>
                                      <p:cBhvr>
                                        <p:cTn id="44" dur="1" fill="hold">
                                          <p:stCondLst>
                                            <p:cond delay="0"/>
                                          </p:stCondLst>
                                        </p:cTn>
                                        <p:tgtEl>
                                          <p:spTgt spid="116"/>
                                        </p:tgtEl>
                                        <p:attrNameLst>
                                          <p:attrName>style.visibility</p:attrName>
                                        </p:attrNameLst>
                                      </p:cBhvr>
                                      <p:to>
                                        <p:strVal val="visible"/>
                                      </p:to>
                                    </p:set>
                                    <p:animEffect transition="in" filter="wipe(down)">
                                      <p:cBhvr>
                                        <p:cTn id="45" dur="500"/>
                                        <p:tgtEl>
                                          <p:spTgt spid="116"/>
                                        </p:tgtEl>
                                      </p:cBhvr>
                                    </p:animEffect>
                                  </p:childTnLst>
                                </p:cTn>
                              </p:par>
                              <p:par>
                                <p:cTn id="46" presetID="42" presetClass="entr" presetSubtype="0" fill="hold" grpId="0" nodeType="withEffect">
                                  <p:stCondLst>
                                    <p:cond delay="2200"/>
                                  </p:stCondLst>
                                  <p:childTnLst>
                                    <p:set>
                                      <p:cBhvr>
                                        <p:cTn id="47" dur="1" fill="hold">
                                          <p:stCondLst>
                                            <p:cond delay="0"/>
                                          </p:stCondLst>
                                        </p:cTn>
                                        <p:tgtEl>
                                          <p:spTgt spid="4"/>
                                        </p:tgtEl>
                                        <p:attrNameLst>
                                          <p:attrName>style.visibility</p:attrName>
                                        </p:attrNameLst>
                                      </p:cBhvr>
                                      <p:to>
                                        <p:strVal val="visible"/>
                                      </p:to>
                                    </p:set>
                                    <p:animEffect transition="in" filter="fade">
                                      <p:cBhvr>
                                        <p:cTn id="48" dur="1000"/>
                                        <p:tgtEl>
                                          <p:spTgt spid="4"/>
                                        </p:tgtEl>
                                      </p:cBhvr>
                                    </p:animEffect>
                                    <p:anim calcmode="lin" valueType="num">
                                      <p:cBhvr>
                                        <p:cTn id="49" dur="1000" fill="hold"/>
                                        <p:tgtEl>
                                          <p:spTgt spid="4"/>
                                        </p:tgtEl>
                                        <p:attrNameLst>
                                          <p:attrName>ppt_x</p:attrName>
                                        </p:attrNameLst>
                                      </p:cBhvr>
                                      <p:tavLst>
                                        <p:tav tm="0">
                                          <p:val>
                                            <p:strVal val="#ppt_x"/>
                                          </p:val>
                                        </p:tav>
                                        <p:tav tm="100000">
                                          <p:val>
                                            <p:strVal val="#ppt_x"/>
                                          </p:val>
                                        </p:tav>
                                      </p:tavLst>
                                    </p:anim>
                                    <p:anim calcmode="lin" valueType="num">
                                      <p:cBhvr>
                                        <p:cTn id="50" dur="1000" fill="hold"/>
                                        <p:tgtEl>
                                          <p:spTgt spid="4"/>
                                        </p:tgtEl>
                                        <p:attrNameLst>
                                          <p:attrName>ppt_y</p:attrName>
                                        </p:attrNameLst>
                                      </p:cBhvr>
                                      <p:tavLst>
                                        <p:tav tm="0">
                                          <p:val>
                                            <p:strVal val="#ppt_y+.1"/>
                                          </p:val>
                                        </p:tav>
                                        <p:tav tm="100000">
                                          <p:val>
                                            <p:strVal val="#ppt_y"/>
                                          </p:val>
                                        </p:tav>
                                      </p:tavLst>
                                    </p:anim>
                                  </p:childTnLst>
                                </p:cTn>
                              </p:par>
                            </p:childTnLst>
                          </p:cTn>
                        </p:par>
                        <p:par>
                          <p:cTn id="51" fill="hold">
                            <p:stCondLst>
                              <p:cond delay="3700"/>
                            </p:stCondLst>
                            <p:childTnLst>
                              <p:par>
                                <p:cTn id="52" presetID="10" presetClass="entr" presetSubtype="0" fill="hold" grpId="0" nodeType="afterEffect">
                                  <p:stCondLst>
                                    <p:cond delay="0"/>
                                  </p:stCondLst>
                                  <p:childTnLst>
                                    <p:set>
                                      <p:cBhvr>
                                        <p:cTn id="53" dur="1" fill="hold">
                                          <p:stCondLst>
                                            <p:cond delay="0"/>
                                          </p:stCondLst>
                                        </p:cTn>
                                        <p:tgtEl>
                                          <p:spTgt spid="56"/>
                                        </p:tgtEl>
                                        <p:attrNameLst>
                                          <p:attrName>style.visibility</p:attrName>
                                        </p:attrNameLst>
                                      </p:cBhvr>
                                      <p:to>
                                        <p:strVal val="visible"/>
                                      </p:to>
                                    </p:set>
                                    <p:animEffect transition="in" filter="fade">
                                      <p:cBhvr>
                                        <p:cTn id="54" dur="500"/>
                                        <p:tgtEl>
                                          <p:spTgt spid="56"/>
                                        </p:tgtEl>
                                      </p:cBhvr>
                                    </p:animEffect>
                                  </p:childTnLst>
                                </p:cTn>
                              </p:par>
                            </p:childTnLst>
                          </p:cTn>
                        </p:par>
                        <p:par>
                          <p:cTn id="55" fill="hold">
                            <p:stCondLst>
                              <p:cond delay="4200"/>
                            </p:stCondLst>
                            <p:childTnLst>
                              <p:par>
                                <p:cTn id="56" presetID="42" presetClass="entr" presetSubtype="0" fill="hold" nodeType="afterEffect">
                                  <p:stCondLst>
                                    <p:cond delay="0"/>
                                  </p:stCondLst>
                                  <p:childTnLst>
                                    <p:set>
                                      <p:cBhvr>
                                        <p:cTn id="57" dur="1" fill="hold">
                                          <p:stCondLst>
                                            <p:cond delay="0"/>
                                          </p:stCondLst>
                                        </p:cTn>
                                        <p:tgtEl>
                                          <p:spTgt spid="2"/>
                                        </p:tgtEl>
                                        <p:attrNameLst>
                                          <p:attrName>style.visibility</p:attrName>
                                        </p:attrNameLst>
                                      </p:cBhvr>
                                      <p:to>
                                        <p:strVal val="visible"/>
                                      </p:to>
                                    </p:set>
                                    <p:animEffect transition="in" filter="fade">
                                      <p:cBhvr>
                                        <p:cTn id="58" dur="500"/>
                                        <p:tgtEl>
                                          <p:spTgt spid="2"/>
                                        </p:tgtEl>
                                      </p:cBhvr>
                                    </p:animEffect>
                                    <p:anim calcmode="lin" valueType="num">
                                      <p:cBhvr>
                                        <p:cTn id="59" dur="500" fill="hold"/>
                                        <p:tgtEl>
                                          <p:spTgt spid="2"/>
                                        </p:tgtEl>
                                        <p:attrNameLst>
                                          <p:attrName>ppt_x</p:attrName>
                                        </p:attrNameLst>
                                      </p:cBhvr>
                                      <p:tavLst>
                                        <p:tav tm="0">
                                          <p:val>
                                            <p:strVal val="#ppt_x"/>
                                          </p:val>
                                        </p:tav>
                                        <p:tav tm="100000">
                                          <p:val>
                                            <p:strVal val="#ppt_x"/>
                                          </p:val>
                                        </p:tav>
                                      </p:tavLst>
                                    </p:anim>
                                    <p:anim calcmode="lin" valueType="num">
                                      <p:cBhvr>
                                        <p:cTn id="60" dur="5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6" grpId="0"/>
      <p:bldP spid="81" grpId="0" animBg="1"/>
      <p:bldP spid="81" grpId="1" animBg="1"/>
      <p:bldP spid="114" grpId="0" animBg="1"/>
      <p:bldP spid="115" grpId="0" animBg="1"/>
      <p:bldP spid="1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新建文件夹 (3)\14585a37e10ab6d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6" name="矩形 25"/>
          <p:cNvSpPr/>
          <p:nvPr/>
        </p:nvSpPr>
        <p:spPr>
          <a:xfrm>
            <a:off x="5077125" y="1859316"/>
            <a:ext cx="2264861" cy="523311"/>
          </a:xfrm>
          <a:prstGeom prst="rect">
            <a:avLst/>
          </a:prstGeom>
        </p:spPr>
        <p:txBody>
          <a:bodyPr wrap="square">
            <a:spAutoFit/>
          </a:bodyPr>
          <a:lstStyle/>
          <a:p>
            <a:r>
              <a:rPr lang="zh-CN" altLang="en-US" sz="2801"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教</a:t>
            </a:r>
            <a:r>
              <a:rPr lang="zh-CN" altLang="en-US" sz="2801" b="1"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学方案</a:t>
            </a:r>
            <a:endParaRPr lang="zh-CN" altLang="en-US" sz="1050"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文本框 26"/>
          <p:cNvSpPr txBox="1"/>
          <p:nvPr/>
        </p:nvSpPr>
        <p:spPr>
          <a:xfrm>
            <a:off x="5077125" y="2321476"/>
            <a:ext cx="2592013" cy="658835"/>
          </a:xfrm>
          <a:prstGeom prst="rect">
            <a:avLst/>
          </a:prstGeom>
          <a:noFill/>
        </p:spPr>
        <p:txBody>
          <a:bodyPr wrap="square" rtlCol="0">
            <a:spAutoFit/>
          </a:bodyPr>
          <a:lstStyle/>
          <a:p>
            <a:pPr>
              <a:lnSpc>
                <a:spcPct val="150000"/>
              </a:lnSpc>
            </a:pPr>
            <a:r>
              <a:rPr lang="en-US" altLang="zh-CN" sz="853" dirty="0">
                <a:solidFill>
                  <a:schemeClr val="tx1">
                    <a:lumMod val="75000"/>
                    <a:lumOff val="25000"/>
                  </a:schemeClr>
                </a:solidFill>
                <a:latin typeface="Arial" panose="020B0604020202020204" pitchFamily="34" charset="0"/>
                <a:cs typeface="Arial" panose="020B0604020202020204" pitchFamily="34" charset="0"/>
                <a:sym typeface="+mn-lt"/>
              </a:rPr>
              <a:t>CLICK ADD RELATED TITLE TEXT, AND CLICK ADD RELATED TITLE TEXT, CLICK ADD RELATED TITLE</a:t>
            </a:r>
            <a:endParaRPr lang="zh-CN" altLang="en-US" sz="853" dirty="0">
              <a:solidFill>
                <a:schemeClr val="tx1">
                  <a:lumMod val="75000"/>
                  <a:lumOff val="25000"/>
                </a:schemeClr>
              </a:solidFill>
              <a:latin typeface="Arial" panose="020B0604020202020204" pitchFamily="34" charset="0"/>
              <a:cs typeface="Arial" panose="020B0604020202020204" pitchFamily="34" charset="0"/>
              <a:sym typeface="+mn-lt"/>
            </a:endParaRPr>
          </a:p>
        </p:txBody>
      </p:sp>
      <p:sp>
        <p:nvSpPr>
          <p:cNvPr id="2" name="椭圆 1">
            <a:extLst>
              <a:ext uri="{FF2B5EF4-FFF2-40B4-BE49-F238E27FC236}">
                <a16:creationId xmlns="" xmlns:a16="http://schemas.microsoft.com/office/drawing/2014/main" id="{3733F6B0-E058-45C7-B289-6BDEFDB9087F}"/>
              </a:ext>
            </a:extLst>
          </p:cNvPr>
          <p:cNvSpPr/>
          <p:nvPr/>
        </p:nvSpPr>
        <p:spPr>
          <a:xfrm>
            <a:off x="3492674" y="1708298"/>
            <a:ext cx="1368390" cy="13683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1" dirty="0" smtClean="0">
                <a:solidFill>
                  <a:schemeClr val="accent1"/>
                </a:solidFill>
              </a:rPr>
              <a:t>02</a:t>
            </a:r>
            <a:endParaRPr lang="zh-CN" altLang="en-US" sz="4801" dirty="0">
              <a:solidFill>
                <a:schemeClr val="accent1"/>
              </a:solidFill>
            </a:endParaRPr>
          </a:p>
        </p:txBody>
      </p:sp>
    </p:spTree>
    <p:extLst>
      <p:ext uri="{BB962C8B-B14F-4D97-AF65-F5344CB8AC3E}">
        <p14:creationId xmlns:p14="http://schemas.microsoft.com/office/powerpoint/2010/main" val="17650517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3"/>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strVal val="4*#ppt_w"/>
                                          </p:val>
                                        </p:tav>
                                        <p:tav tm="100000">
                                          <p:val>
                                            <p:strVal val="#ppt_w"/>
                                          </p:val>
                                        </p:tav>
                                      </p:tavLst>
                                    </p:anim>
                                    <p:anim calcmode="lin" valueType="num">
                                      <p:cBhvr>
                                        <p:cTn id="21" dur="500" fill="hold"/>
                                        <p:tgtEl>
                                          <p:spTgt spid="26"/>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fill="hold"/>
                                        <p:tgtEl>
                                          <p:spTgt spid="27"/>
                                        </p:tgtEl>
                                        <p:attrNameLst>
                                          <p:attrName>ppt_x</p:attrName>
                                        </p:attrNameLst>
                                      </p:cBhvr>
                                      <p:tavLst>
                                        <p:tav tm="0">
                                          <p:val>
                                            <p:strVal val="#ppt_x"/>
                                          </p:val>
                                        </p:tav>
                                        <p:tav tm="100000">
                                          <p:val>
                                            <p:strVal val="#ppt_x"/>
                                          </p:val>
                                        </p:tav>
                                      </p:tavLst>
                                    </p:anim>
                                    <p:anim calcmode="lin" valueType="num">
                                      <p:cBhvr additive="base">
                                        <p:cTn id="2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611666" y="1595102"/>
            <a:ext cx="1078819" cy="10792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17" name="矩形 16"/>
          <p:cNvSpPr/>
          <p:nvPr/>
        </p:nvSpPr>
        <p:spPr>
          <a:xfrm>
            <a:off x="1709540" y="1595102"/>
            <a:ext cx="2863255" cy="1079298"/>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18" name="Rectangle 24"/>
          <p:cNvSpPr>
            <a:spLocks noChangeArrowheads="1"/>
          </p:cNvSpPr>
          <p:nvPr/>
        </p:nvSpPr>
        <p:spPr bwMode="auto">
          <a:xfrm>
            <a:off x="1853579" y="1695025"/>
            <a:ext cx="2575174" cy="764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4674" fontAlgn="auto">
              <a:lnSpc>
                <a:spcPct val="120000"/>
              </a:lnSpc>
              <a:spcBef>
                <a:spcPts val="300"/>
              </a:spcBef>
              <a:spcAft>
                <a:spcPts val="0"/>
              </a:spcAft>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674" fontAlgn="auto">
              <a:lnSpc>
                <a:spcPct val="120000"/>
              </a:lnSpc>
              <a:spcBef>
                <a:spcPts val="300"/>
              </a:spcBef>
              <a:spcAft>
                <a:spcPts val="0"/>
              </a:spcAft>
              <a:defRPr/>
            </a:pPr>
            <a:endParaRPr lang="en-US" altLang="zh-CN" sz="800" dirty="0" smtClean="0">
              <a:solidFill>
                <a:schemeClr val="bg1">
                  <a:lumMod val="50000"/>
                </a:schemeClr>
              </a:solidFill>
              <a:latin typeface="微软雅黑" pitchFamily="34" charset="-122"/>
              <a:ea typeface="微软雅黑" pitchFamily="34" charset="-122"/>
            </a:endParaRPr>
          </a:p>
        </p:txBody>
      </p:sp>
      <p:sp>
        <p:nvSpPr>
          <p:cNvPr id="19" name="矩形 18"/>
          <p:cNvSpPr/>
          <p:nvPr/>
        </p:nvSpPr>
        <p:spPr>
          <a:xfrm>
            <a:off x="611666" y="2822680"/>
            <a:ext cx="1078819" cy="107929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20" name="矩形 19"/>
          <p:cNvSpPr/>
          <p:nvPr/>
        </p:nvSpPr>
        <p:spPr>
          <a:xfrm>
            <a:off x="1709540" y="2822680"/>
            <a:ext cx="2863255" cy="1079298"/>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21" name="Rectangle 24"/>
          <p:cNvSpPr>
            <a:spLocks noChangeArrowheads="1"/>
          </p:cNvSpPr>
          <p:nvPr/>
        </p:nvSpPr>
        <p:spPr bwMode="auto">
          <a:xfrm>
            <a:off x="1853579" y="2922602"/>
            <a:ext cx="2575174" cy="764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4674" fontAlgn="auto">
              <a:lnSpc>
                <a:spcPct val="120000"/>
              </a:lnSpc>
              <a:spcBef>
                <a:spcPts val="300"/>
              </a:spcBef>
              <a:spcAft>
                <a:spcPts val="0"/>
              </a:spcAft>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674" fontAlgn="auto">
              <a:lnSpc>
                <a:spcPct val="120000"/>
              </a:lnSpc>
              <a:spcBef>
                <a:spcPts val="300"/>
              </a:spcBef>
              <a:spcAft>
                <a:spcPts val="0"/>
              </a:spcAft>
              <a:defRPr/>
            </a:pPr>
            <a:endParaRPr lang="en-US" altLang="zh-CN" sz="800" dirty="0" smtClean="0">
              <a:solidFill>
                <a:schemeClr val="bg1">
                  <a:lumMod val="50000"/>
                </a:schemeClr>
              </a:solidFill>
              <a:latin typeface="微软雅黑" pitchFamily="34" charset="-122"/>
              <a:ea typeface="微软雅黑" pitchFamily="34" charset="-122"/>
            </a:endParaRPr>
          </a:p>
        </p:txBody>
      </p:sp>
      <p:sp>
        <p:nvSpPr>
          <p:cNvPr id="22" name="矩形 21"/>
          <p:cNvSpPr/>
          <p:nvPr/>
        </p:nvSpPr>
        <p:spPr>
          <a:xfrm>
            <a:off x="4716835" y="1595102"/>
            <a:ext cx="3815578" cy="2306876"/>
          </a:xfrm>
          <a:prstGeom prst="rect">
            <a:avLst/>
          </a:prstGeom>
          <a:blipFill dpi="0" rotWithShape="1">
            <a:blip r:embed="rId2"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67" tIns="45734" rIns="91467" bIns="45734" rtlCol="0" anchor="ctr"/>
          <a:lstStyle/>
          <a:p>
            <a:pPr algn="ctr"/>
            <a:endParaRPr lang="zh-CN" altLang="en-US"/>
          </a:p>
        </p:txBody>
      </p:sp>
      <p:sp>
        <p:nvSpPr>
          <p:cNvPr id="23" name="Freeform 14"/>
          <p:cNvSpPr>
            <a:spLocks noEditPoints="1"/>
          </p:cNvSpPr>
          <p:nvPr/>
        </p:nvSpPr>
        <p:spPr bwMode="auto">
          <a:xfrm>
            <a:off x="1040471" y="2001078"/>
            <a:ext cx="221209" cy="267346"/>
          </a:xfrm>
          <a:custGeom>
            <a:avLst/>
            <a:gdLst>
              <a:gd name="T0" fmla="*/ 75 w 116"/>
              <a:gd name="T1" fmla="*/ 56 h 140"/>
              <a:gd name="T2" fmla="*/ 97 w 116"/>
              <a:gd name="T3" fmla="*/ 56 h 140"/>
              <a:gd name="T4" fmla="*/ 103 w 116"/>
              <a:gd name="T5" fmla="*/ 61 h 140"/>
              <a:gd name="T6" fmla="*/ 100 w 116"/>
              <a:gd name="T7" fmla="*/ 66 h 140"/>
              <a:gd name="T8" fmla="*/ 9 w 116"/>
              <a:gd name="T9" fmla="*/ 138 h 140"/>
              <a:gd name="T10" fmla="*/ 1 w 116"/>
              <a:gd name="T11" fmla="*/ 137 h 140"/>
              <a:gd name="T12" fmla="*/ 1 w 116"/>
              <a:gd name="T13" fmla="*/ 131 h 140"/>
              <a:gd name="T14" fmla="*/ 36 w 116"/>
              <a:gd name="T15" fmla="*/ 67 h 140"/>
              <a:gd name="T16" fmla="*/ 15 w 116"/>
              <a:gd name="T17" fmla="*/ 67 h 140"/>
              <a:gd name="T18" fmla="*/ 10 w 116"/>
              <a:gd name="T19" fmla="*/ 61 h 140"/>
              <a:gd name="T20" fmla="*/ 11 w 116"/>
              <a:gd name="T21" fmla="*/ 58 h 140"/>
              <a:gd name="T22" fmla="*/ 49 w 116"/>
              <a:gd name="T23" fmla="*/ 3 h 140"/>
              <a:gd name="T24" fmla="*/ 54 w 116"/>
              <a:gd name="T25" fmla="*/ 1 h 140"/>
              <a:gd name="T26" fmla="*/ 54 w 116"/>
              <a:gd name="T27" fmla="*/ 0 h 140"/>
              <a:gd name="T28" fmla="*/ 111 w 116"/>
              <a:gd name="T29" fmla="*/ 0 h 140"/>
              <a:gd name="T30" fmla="*/ 116 w 116"/>
              <a:gd name="T31" fmla="*/ 6 h 140"/>
              <a:gd name="T32" fmla="*/ 114 w 116"/>
              <a:gd name="T33" fmla="*/ 10 h 140"/>
              <a:gd name="T34" fmla="*/ 75 w 116"/>
              <a:gd name="T35" fmla="*/ 56 h 140"/>
              <a:gd name="T36" fmla="*/ 81 w 116"/>
              <a:gd name="T37" fmla="*/ 67 h 140"/>
              <a:gd name="T38" fmla="*/ 81 w 116"/>
              <a:gd name="T39" fmla="*/ 67 h 140"/>
              <a:gd name="T40" fmla="*/ 63 w 116"/>
              <a:gd name="T41" fmla="*/ 67 h 140"/>
              <a:gd name="T42" fmla="*/ 63 w 116"/>
              <a:gd name="T43" fmla="*/ 67 h 140"/>
              <a:gd name="T44" fmla="*/ 60 w 116"/>
              <a:gd name="T45" fmla="*/ 65 h 140"/>
              <a:gd name="T46" fmla="*/ 59 w 116"/>
              <a:gd name="T47" fmla="*/ 58 h 140"/>
              <a:gd name="T48" fmla="*/ 99 w 116"/>
              <a:gd name="T49" fmla="*/ 11 h 140"/>
              <a:gd name="T50" fmla="*/ 57 w 116"/>
              <a:gd name="T51" fmla="*/ 11 h 140"/>
              <a:gd name="T52" fmla="*/ 26 w 116"/>
              <a:gd name="T53" fmla="*/ 56 h 140"/>
              <a:gd name="T54" fmla="*/ 45 w 116"/>
              <a:gd name="T55" fmla="*/ 56 h 140"/>
              <a:gd name="T56" fmla="*/ 45 w 116"/>
              <a:gd name="T57" fmla="*/ 56 h 140"/>
              <a:gd name="T58" fmla="*/ 48 w 116"/>
              <a:gd name="T59" fmla="*/ 56 h 140"/>
              <a:gd name="T60" fmla="*/ 50 w 116"/>
              <a:gd name="T61" fmla="*/ 64 h 140"/>
              <a:gd name="T62" fmla="*/ 23 w 116"/>
              <a:gd name="T63" fmla="*/ 113 h 140"/>
              <a:gd name="T64" fmla="*/ 81 w 116"/>
              <a:gd name="T65" fmla="*/ 67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6" h="140">
                <a:moveTo>
                  <a:pt x="75" y="56"/>
                </a:moveTo>
                <a:cubicBezTo>
                  <a:pt x="97" y="56"/>
                  <a:pt x="97" y="56"/>
                  <a:pt x="97" y="56"/>
                </a:cubicBezTo>
                <a:cubicBezTo>
                  <a:pt x="100" y="56"/>
                  <a:pt x="103" y="58"/>
                  <a:pt x="103" y="61"/>
                </a:cubicBezTo>
                <a:cubicBezTo>
                  <a:pt x="103" y="63"/>
                  <a:pt x="102" y="65"/>
                  <a:pt x="100" y="66"/>
                </a:cubicBezTo>
                <a:cubicBezTo>
                  <a:pt x="9" y="138"/>
                  <a:pt x="9" y="138"/>
                  <a:pt x="9" y="138"/>
                </a:cubicBezTo>
                <a:cubicBezTo>
                  <a:pt x="6" y="140"/>
                  <a:pt x="3" y="140"/>
                  <a:pt x="1" y="137"/>
                </a:cubicBezTo>
                <a:cubicBezTo>
                  <a:pt x="0" y="136"/>
                  <a:pt x="0" y="133"/>
                  <a:pt x="1" y="131"/>
                </a:cubicBezTo>
                <a:cubicBezTo>
                  <a:pt x="36" y="67"/>
                  <a:pt x="36" y="67"/>
                  <a:pt x="36" y="67"/>
                </a:cubicBezTo>
                <a:cubicBezTo>
                  <a:pt x="15" y="67"/>
                  <a:pt x="15" y="67"/>
                  <a:pt x="15" y="67"/>
                </a:cubicBezTo>
                <a:cubicBezTo>
                  <a:pt x="12" y="67"/>
                  <a:pt x="10" y="64"/>
                  <a:pt x="10" y="61"/>
                </a:cubicBezTo>
                <a:cubicBezTo>
                  <a:pt x="10" y="60"/>
                  <a:pt x="10" y="59"/>
                  <a:pt x="11" y="58"/>
                </a:cubicBezTo>
                <a:cubicBezTo>
                  <a:pt x="49" y="3"/>
                  <a:pt x="49" y="3"/>
                  <a:pt x="49" y="3"/>
                </a:cubicBezTo>
                <a:cubicBezTo>
                  <a:pt x="50" y="1"/>
                  <a:pt x="52" y="1"/>
                  <a:pt x="54" y="1"/>
                </a:cubicBezTo>
                <a:cubicBezTo>
                  <a:pt x="54" y="0"/>
                  <a:pt x="54" y="0"/>
                  <a:pt x="54" y="0"/>
                </a:cubicBezTo>
                <a:cubicBezTo>
                  <a:pt x="111" y="0"/>
                  <a:pt x="111" y="0"/>
                  <a:pt x="111" y="0"/>
                </a:cubicBezTo>
                <a:cubicBezTo>
                  <a:pt x="114" y="0"/>
                  <a:pt x="116" y="3"/>
                  <a:pt x="116" y="6"/>
                </a:cubicBezTo>
                <a:cubicBezTo>
                  <a:pt x="116" y="7"/>
                  <a:pt x="115" y="9"/>
                  <a:pt x="114" y="10"/>
                </a:cubicBezTo>
                <a:cubicBezTo>
                  <a:pt x="75" y="56"/>
                  <a:pt x="75" y="56"/>
                  <a:pt x="75" y="56"/>
                </a:cubicBezTo>
                <a:close/>
                <a:moveTo>
                  <a:pt x="81" y="67"/>
                </a:moveTo>
                <a:cubicBezTo>
                  <a:pt x="81" y="67"/>
                  <a:pt x="81" y="67"/>
                  <a:pt x="81" y="67"/>
                </a:cubicBezTo>
                <a:cubicBezTo>
                  <a:pt x="63" y="67"/>
                  <a:pt x="63" y="67"/>
                  <a:pt x="63" y="67"/>
                </a:cubicBezTo>
                <a:cubicBezTo>
                  <a:pt x="63" y="67"/>
                  <a:pt x="63" y="67"/>
                  <a:pt x="63" y="67"/>
                </a:cubicBezTo>
                <a:cubicBezTo>
                  <a:pt x="62" y="67"/>
                  <a:pt x="61" y="66"/>
                  <a:pt x="60" y="65"/>
                </a:cubicBezTo>
                <a:cubicBezTo>
                  <a:pt x="57" y="63"/>
                  <a:pt x="57" y="60"/>
                  <a:pt x="59" y="58"/>
                </a:cubicBezTo>
                <a:cubicBezTo>
                  <a:pt x="99" y="11"/>
                  <a:pt x="99" y="11"/>
                  <a:pt x="99" y="11"/>
                </a:cubicBezTo>
                <a:cubicBezTo>
                  <a:pt x="57" y="11"/>
                  <a:pt x="57" y="11"/>
                  <a:pt x="57" y="11"/>
                </a:cubicBezTo>
                <a:cubicBezTo>
                  <a:pt x="26" y="56"/>
                  <a:pt x="26" y="56"/>
                  <a:pt x="26" y="56"/>
                </a:cubicBezTo>
                <a:cubicBezTo>
                  <a:pt x="45" y="56"/>
                  <a:pt x="45" y="56"/>
                  <a:pt x="45" y="56"/>
                </a:cubicBezTo>
                <a:cubicBezTo>
                  <a:pt x="45" y="56"/>
                  <a:pt x="45" y="56"/>
                  <a:pt x="45" y="56"/>
                </a:cubicBezTo>
                <a:cubicBezTo>
                  <a:pt x="46" y="56"/>
                  <a:pt x="47" y="56"/>
                  <a:pt x="48" y="56"/>
                </a:cubicBezTo>
                <a:cubicBezTo>
                  <a:pt x="51" y="58"/>
                  <a:pt x="52" y="61"/>
                  <a:pt x="50" y="64"/>
                </a:cubicBezTo>
                <a:cubicBezTo>
                  <a:pt x="23" y="113"/>
                  <a:pt x="23" y="113"/>
                  <a:pt x="23" y="113"/>
                </a:cubicBezTo>
                <a:cubicBezTo>
                  <a:pt x="81" y="67"/>
                  <a:pt x="81" y="67"/>
                  <a:pt x="81"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67" tIns="45734" rIns="91467" bIns="45734" numCol="1" anchor="t" anchorCtr="0" compatLnSpc="1"/>
          <a:lstStyle/>
          <a:p>
            <a:endParaRPr lang="zh-CN" altLang="en-US"/>
          </a:p>
        </p:txBody>
      </p:sp>
      <p:sp>
        <p:nvSpPr>
          <p:cNvPr id="24" name="Freeform 19"/>
          <p:cNvSpPr>
            <a:spLocks noEditPoints="1"/>
          </p:cNvSpPr>
          <p:nvPr/>
        </p:nvSpPr>
        <p:spPr bwMode="auto">
          <a:xfrm>
            <a:off x="1017866" y="3227444"/>
            <a:ext cx="267227" cy="269769"/>
          </a:xfrm>
          <a:custGeom>
            <a:avLst/>
            <a:gdLst>
              <a:gd name="T0" fmla="*/ 116 w 140"/>
              <a:gd name="T1" fmla="*/ 2 h 141"/>
              <a:gd name="T2" fmla="*/ 122 w 140"/>
              <a:gd name="T3" fmla="*/ 3 h 141"/>
              <a:gd name="T4" fmla="*/ 122 w 140"/>
              <a:gd name="T5" fmla="*/ 3 h 141"/>
              <a:gd name="T6" fmla="*/ 138 w 140"/>
              <a:gd name="T7" fmla="*/ 19 h 141"/>
              <a:gd name="T8" fmla="*/ 138 w 140"/>
              <a:gd name="T9" fmla="*/ 19 h 141"/>
              <a:gd name="T10" fmla="*/ 139 w 140"/>
              <a:gd name="T11" fmla="*/ 25 h 141"/>
              <a:gd name="T12" fmla="*/ 118 w 140"/>
              <a:gd name="T13" fmla="*/ 43 h 141"/>
              <a:gd name="T14" fmla="*/ 103 w 140"/>
              <a:gd name="T15" fmla="*/ 46 h 141"/>
              <a:gd name="T16" fmla="*/ 99 w 140"/>
              <a:gd name="T17" fmla="*/ 102 h 141"/>
              <a:gd name="T18" fmla="*/ 69 w 140"/>
              <a:gd name="T19" fmla="*/ 115 h 141"/>
              <a:gd name="T20" fmla="*/ 26 w 140"/>
              <a:gd name="T21" fmla="*/ 72 h 141"/>
              <a:gd name="T22" fmla="*/ 69 w 140"/>
              <a:gd name="T23" fmla="*/ 29 h 141"/>
              <a:gd name="T24" fmla="*/ 100 w 140"/>
              <a:gd name="T25" fmla="*/ 33 h 141"/>
              <a:gd name="T26" fmla="*/ 98 w 140"/>
              <a:gd name="T27" fmla="*/ 20 h 141"/>
              <a:gd name="T28" fmla="*/ 124 w 140"/>
              <a:gd name="T29" fmla="*/ 55 h 141"/>
              <a:gd name="T30" fmla="*/ 135 w 140"/>
              <a:gd name="T31" fmla="*/ 52 h 141"/>
              <a:gd name="T32" fmla="*/ 138 w 140"/>
              <a:gd name="T33" fmla="*/ 72 h 141"/>
              <a:gd name="T34" fmla="*/ 69 w 140"/>
              <a:gd name="T35" fmla="*/ 141 h 141"/>
              <a:gd name="T36" fmla="*/ 0 w 140"/>
              <a:gd name="T37" fmla="*/ 72 h 141"/>
              <a:gd name="T38" fmla="*/ 69 w 140"/>
              <a:gd name="T39" fmla="*/ 3 h 141"/>
              <a:gd name="T40" fmla="*/ 89 w 140"/>
              <a:gd name="T41" fmla="*/ 6 h 141"/>
              <a:gd name="T42" fmla="*/ 86 w 140"/>
              <a:gd name="T43" fmla="*/ 16 h 141"/>
              <a:gd name="T44" fmla="*/ 69 w 140"/>
              <a:gd name="T45" fmla="*/ 14 h 141"/>
              <a:gd name="T46" fmla="*/ 11 w 140"/>
              <a:gd name="T47" fmla="*/ 72 h 141"/>
              <a:gd name="T48" fmla="*/ 69 w 140"/>
              <a:gd name="T49" fmla="*/ 130 h 141"/>
              <a:gd name="T50" fmla="*/ 127 w 140"/>
              <a:gd name="T51" fmla="*/ 72 h 141"/>
              <a:gd name="T52" fmla="*/ 124 w 140"/>
              <a:gd name="T53" fmla="*/ 55 h 141"/>
              <a:gd name="T54" fmla="*/ 69 w 140"/>
              <a:gd name="T55" fmla="*/ 52 h 141"/>
              <a:gd name="T56" fmla="*/ 90 w 140"/>
              <a:gd name="T57" fmla="*/ 43 h 141"/>
              <a:gd name="T58" fmla="*/ 43 w 140"/>
              <a:gd name="T59" fmla="*/ 46 h 141"/>
              <a:gd name="T60" fmla="*/ 43 w 140"/>
              <a:gd name="T61" fmla="*/ 46 h 141"/>
              <a:gd name="T62" fmla="*/ 43 w 140"/>
              <a:gd name="T63" fmla="*/ 98 h 141"/>
              <a:gd name="T64" fmla="*/ 94 w 140"/>
              <a:gd name="T65" fmla="*/ 98 h 141"/>
              <a:gd name="T66" fmla="*/ 105 w 140"/>
              <a:gd name="T67" fmla="*/ 72 h 141"/>
              <a:gd name="T68" fmla="*/ 86 w 140"/>
              <a:gd name="T69" fmla="*/ 62 h 141"/>
              <a:gd name="T70" fmla="*/ 83 w 140"/>
              <a:gd name="T71" fmla="*/ 86 h 141"/>
              <a:gd name="T72" fmla="*/ 69 w 140"/>
              <a:gd name="T73" fmla="*/ 92 h 141"/>
              <a:gd name="T74" fmla="*/ 55 w 140"/>
              <a:gd name="T75" fmla="*/ 86 h 141"/>
              <a:gd name="T76" fmla="*/ 55 w 140"/>
              <a:gd name="T77" fmla="*/ 58 h 141"/>
              <a:gd name="T78" fmla="*/ 69 w 140"/>
              <a:gd name="T79" fmla="*/ 52 h 141"/>
              <a:gd name="T80" fmla="*/ 73 w 140"/>
              <a:gd name="T81" fmla="*/ 60 h 141"/>
              <a:gd name="T82" fmla="*/ 60 w 140"/>
              <a:gd name="T83" fmla="*/ 63 h 141"/>
              <a:gd name="T84" fmla="*/ 56 w 140"/>
              <a:gd name="T85" fmla="*/ 72 h 141"/>
              <a:gd name="T86" fmla="*/ 69 w 140"/>
              <a:gd name="T87" fmla="*/ 85 h 141"/>
              <a:gd name="T88" fmla="*/ 78 w 140"/>
              <a:gd name="T89" fmla="*/ 81 h 141"/>
              <a:gd name="T90" fmla="*/ 81 w 140"/>
              <a:gd name="T91" fmla="*/ 68 h 141"/>
              <a:gd name="T92" fmla="*/ 65 w 140"/>
              <a:gd name="T93" fmla="*/ 76 h 141"/>
              <a:gd name="T94" fmla="*/ 73 w 140"/>
              <a:gd name="T95" fmla="*/ 60 h 141"/>
              <a:gd name="T96" fmla="*/ 117 w 140"/>
              <a:gd name="T97" fmla="*/ 10 h 141"/>
              <a:gd name="T98" fmla="*/ 106 w 140"/>
              <a:gd name="T99" fmla="*/ 30 h 141"/>
              <a:gd name="T100" fmla="*/ 117 w 140"/>
              <a:gd name="T101" fmla="*/ 10 h 141"/>
              <a:gd name="T102" fmla="*/ 123 w 140"/>
              <a:gd name="T103" fmla="*/ 22 h 141"/>
              <a:gd name="T104" fmla="*/ 118 w 140"/>
              <a:gd name="T105" fmla="*/ 37 h 141"/>
              <a:gd name="T106" fmla="*/ 123 w 140"/>
              <a:gd name="T107"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0" h="141">
                <a:moveTo>
                  <a:pt x="98" y="20"/>
                </a:moveTo>
                <a:cubicBezTo>
                  <a:pt x="116" y="2"/>
                  <a:pt x="116" y="2"/>
                  <a:pt x="116" y="2"/>
                </a:cubicBezTo>
                <a:cubicBezTo>
                  <a:pt x="118" y="0"/>
                  <a:pt x="120" y="0"/>
                  <a:pt x="121" y="2"/>
                </a:cubicBezTo>
                <a:cubicBezTo>
                  <a:pt x="121" y="2"/>
                  <a:pt x="122" y="3"/>
                  <a:pt x="122" y="3"/>
                </a:cubicBezTo>
                <a:cubicBezTo>
                  <a:pt x="122" y="3"/>
                  <a:pt x="122" y="3"/>
                  <a:pt x="122" y="3"/>
                </a:cubicBezTo>
                <a:cubicBezTo>
                  <a:pt x="122" y="3"/>
                  <a:pt x="122" y="3"/>
                  <a:pt x="122" y="3"/>
                </a:cubicBezTo>
                <a:cubicBezTo>
                  <a:pt x="125" y="16"/>
                  <a:pt x="125" y="16"/>
                  <a:pt x="125" y="16"/>
                </a:cubicBezTo>
                <a:cubicBezTo>
                  <a:pt x="138" y="19"/>
                  <a:pt x="138" y="19"/>
                  <a:pt x="138" y="19"/>
                </a:cubicBezTo>
                <a:cubicBezTo>
                  <a:pt x="138" y="19"/>
                  <a:pt x="138" y="19"/>
                  <a:pt x="138" y="19"/>
                </a:cubicBezTo>
                <a:cubicBezTo>
                  <a:pt x="138" y="19"/>
                  <a:pt x="138" y="19"/>
                  <a:pt x="138" y="19"/>
                </a:cubicBezTo>
                <a:cubicBezTo>
                  <a:pt x="138" y="19"/>
                  <a:pt x="139" y="19"/>
                  <a:pt x="139" y="20"/>
                </a:cubicBezTo>
                <a:cubicBezTo>
                  <a:pt x="140" y="21"/>
                  <a:pt x="140" y="23"/>
                  <a:pt x="139" y="25"/>
                </a:cubicBezTo>
                <a:cubicBezTo>
                  <a:pt x="121" y="43"/>
                  <a:pt x="121" y="43"/>
                  <a:pt x="121" y="43"/>
                </a:cubicBezTo>
                <a:cubicBezTo>
                  <a:pt x="120" y="43"/>
                  <a:pt x="119" y="44"/>
                  <a:pt x="118" y="43"/>
                </a:cubicBezTo>
                <a:cubicBezTo>
                  <a:pt x="108" y="41"/>
                  <a:pt x="108" y="41"/>
                  <a:pt x="108" y="41"/>
                </a:cubicBezTo>
                <a:cubicBezTo>
                  <a:pt x="103" y="46"/>
                  <a:pt x="103" y="46"/>
                  <a:pt x="103" y="46"/>
                </a:cubicBezTo>
                <a:cubicBezTo>
                  <a:pt x="108" y="53"/>
                  <a:pt x="112" y="62"/>
                  <a:pt x="112" y="72"/>
                </a:cubicBezTo>
                <a:cubicBezTo>
                  <a:pt x="112" y="84"/>
                  <a:pt x="107" y="95"/>
                  <a:pt x="99" y="102"/>
                </a:cubicBezTo>
                <a:cubicBezTo>
                  <a:pt x="99" y="102"/>
                  <a:pt x="99" y="102"/>
                  <a:pt x="99" y="102"/>
                </a:cubicBezTo>
                <a:cubicBezTo>
                  <a:pt x="91" y="110"/>
                  <a:pt x="81" y="115"/>
                  <a:pt x="69" y="115"/>
                </a:cubicBezTo>
                <a:cubicBezTo>
                  <a:pt x="57" y="115"/>
                  <a:pt x="46" y="110"/>
                  <a:pt x="39" y="102"/>
                </a:cubicBezTo>
                <a:cubicBezTo>
                  <a:pt x="31" y="95"/>
                  <a:pt x="26" y="84"/>
                  <a:pt x="26" y="72"/>
                </a:cubicBezTo>
                <a:cubicBezTo>
                  <a:pt x="26" y="60"/>
                  <a:pt x="31" y="50"/>
                  <a:pt x="39" y="42"/>
                </a:cubicBezTo>
                <a:cubicBezTo>
                  <a:pt x="46" y="34"/>
                  <a:pt x="57" y="29"/>
                  <a:pt x="69" y="29"/>
                </a:cubicBezTo>
                <a:cubicBezTo>
                  <a:pt x="79" y="29"/>
                  <a:pt x="88" y="33"/>
                  <a:pt x="95" y="38"/>
                </a:cubicBezTo>
                <a:cubicBezTo>
                  <a:pt x="100" y="33"/>
                  <a:pt x="100" y="33"/>
                  <a:pt x="100" y="33"/>
                </a:cubicBezTo>
                <a:cubicBezTo>
                  <a:pt x="98" y="23"/>
                  <a:pt x="98" y="23"/>
                  <a:pt x="98" y="23"/>
                </a:cubicBezTo>
                <a:cubicBezTo>
                  <a:pt x="97" y="22"/>
                  <a:pt x="98" y="21"/>
                  <a:pt x="98" y="20"/>
                </a:cubicBezTo>
                <a:close/>
                <a:moveTo>
                  <a:pt x="124" y="55"/>
                </a:moveTo>
                <a:cubicBezTo>
                  <a:pt x="124" y="55"/>
                  <a:pt x="124" y="55"/>
                  <a:pt x="124" y="55"/>
                </a:cubicBezTo>
                <a:cubicBezTo>
                  <a:pt x="124" y="52"/>
                  <a:pt x="125" y="49"/>
                  <a:pt x="128" y="48"/>
                </a:cubicBezTo>
                <a:cubicBezTo>
                  <a:pt x="131" y="47"/>
                  <a:pt x="134" y="49"/>
                  <a:pt x="135" y="52"/>
                </a:cubicBezTo>
                <a:cubicBezTo>
                  <a:pt x="136" y="55"/>
                  <a:pt x="137" y="58"/>
                  <a:pt x="137" y="62"/>
                </a:cubicBezTo>
                <a:cubicBezTo>
                  <a:pt x="138" y="65"/>
                  <a:pt x="138" y="69"/>
                  <a:pt x="138" y="72"/>
                </a:cubicBezTo>
                <a:cubicBezTo>
                  <a:pt x="138" y="91"/>
                  <a:pt x="130" y="108"/>
                  <a:pt x="118" y="121"/>
                </a:cubicBezTo>
                <a:cubicBezTo>
                  <a:pt x="105" y="133"/>
                  <a:pt x="88" y="141"/>
                  <a:pt x="69" y="141"/>
                </a:cubicBezTo>
                <a:cubicBezTo>
                  <a:pt x="50" y="141"/>
                  <a:pt x="33" y="133"/>
                  <a:pt x="20" y="121"/>
                </a:cubicBezTo>
                <a:cubicBezTo>
                  <a:pt x="8" y="108"/>
                  <a:pt x="0" y="91"/>
                  <a:pt x="0" y="72"/>
                </a:cubicBezTo>
                <a:cubicBezTo>
                  <a:pt x="0" y="53"/>
                  <a:pt x="8" y="36"/>
                  <a:pt x="20" y="23"/>
                </a:cubicBezTo>
                <a:cubicBezTo>
                  <a:pt x="33" y="11"/>
                  <a:pt x="50" y="3"/>
                  <a:pt x="69" y="3"/>
                </a:cubicBezTo>
                <a:cubicBezTo>
                  <a:pt x="72" y="3"/>
                  <a:pt x="76" y="3"/>
                  <a:pt x="79" y="4"/>
                </a:cubicBezTo>
                <a:cubicBezTo>
                  <a:pt x="82" y="4"/>
                  <a:pt x="86" y="5"/>
                  <a:pt x="89" y="6"/>
                </a:cubicBezTo>
                <a:cubicBezTo>
                  <a:pt x="92" y="7"/>
                  <a:pt x="93" y="10"/>
                  <a:pt x="93" y="13"/>
                </a:cubicBezTo>
                <a:cubicBezTo>
                  <a:pt x="92" y="16"/>
                  <a:pt x="89" y="17"/>
                  <a:pt x="86" y="16"/>
                </a:cubicBezTo>
                <a:cubicBezTo>
                  <a:pt x="83" y="16"/>
                  <a:pt x="80" y="15"/>
                  <a:pt x="77" y="15"/>
                </a:cubicBezTo>
                <a:cubicBezTo>
                  <a:pt x="75" y="14"/>
                  <a:pt x="72" y="14"/>
                  <a:pt x="69" y="14"/>
                </a:cubicBezTo>
                <a:cubicBezTo>
                  <a:pt x="53" y="14"/>
                  <a:pt x="38" y="21"/>
                  <a:pt x="28" y="31"/>
                </a:cubicBezTo>
                <a:cubicBezTo>
                  <a:pt x="17" y="42"/>
                  <a:pt x="11" y="56"/>
                  <a:pt x="11" y="72"/>
                </a:cubicBezTo>
                <a:cubicBezTo>
                  <a:pt x="11" y="88"/>
                  <a:pt x="17" y="103"/>
                  <a:pt x="28" y="113"/>
                </a:cubicBezTo>
                <a:cubicBezTo>
                  <a:pt x="38" y="124"/>
                  <a:pt x="53" y="130"/>
                  <a:pt x="69" y="130"/>
                </a:cubicBezTo>
                <a:cubicBezTo>
                  <a:pt x="85" y="130"/>
                  <a:pt x="99" y="124"/>
                  <a:pt x="110" y="113"/>
                </a:cubicBezTo>
                <a:cubicBezTo>
                  <a:pt x="120" y="103"/>
                  <a:pt x="127" y="88"/>
                  <a:pt x="127" y="72"/>
                </a:cubicBezTo>
                <a:cubicBezTo>
                  <a:pt x="127" y="69"/>
                  <a:pt x="127" y="66"/>
                  <a:pt x="126" y="64"/>
                </a:cubicBezTo>
                <a:cubicBezTo>
                  <a:pt x="126" y="61"/>
                  <a:pt x="125" y="58"/>
                  <a:pt x="124" y="55"/>
                </a:cubicBezTo>
                <a:close/>
                <a:moveTo>
                  <a:pt x="69" y="52"/>
                </a:moveTo>
                <a:cubicBezTo>
                  <a:pt x="69" y="52"/>
                  <a:pt x="69" y="52"/>
                  <a:pt x="69" y="52"/>
                </a:cubicBezTo>
                <a:cubicBezTo>
                  <a:pt x="72" y="52"/>
                  <a:pt x="76" y="53"/>
                  <a:pt x="78" y="55"/>
                </a:cubicBezTo>
                <a:cubicBezTo>
                  <a:pt x="90" y="43"/>
                  <a:pt x="90" y="43"/>
                  <a:pt x="90" y="43"/>
                </a:cubicBezTo>
                <a:cubicBezTo>
                  <a:pt x="84" y="38"/>
                  <a:pt x="77" y="36"/>
                  <a:pt x="69" y="36"/>
                </a:cubicBezTo>
                <a:cubicBezTo>
                  <a:pt x="59" y="36"/>
                  <a:pt x="50" y="40"/>
                  <a:pt x="43" y="46"/>
                </a:cubicBezTo>
                <a:cubicBezTo>
                  <a:pt x="43" y="46"/>
                  <a:pt x="43" y="46"/>
                  <a:pt x="43" y="46"/>
                </a:cubicBezTo>
                <a:cubicBezTo>
                  <a:pt x="43" y="46"/>
                  <a:pt x="43" y="46"/>
                  <a:pt x="43" y="46"/>
                </a:cubicBezTo>
                <a:cubicBezTo>
                  <a:pt x="37" y="53"/>
                  <a:pt x="33" y="62"/>
                  <a:pt x="33" y="72"/>
                </a:cubicBezTo>
                <a:cubicBezTo>
                  <a:pt x="33" y="82"/>
                  <a:pt x="37" y="91"/>
                  <a:pt x="43" y="98"/>
                </a:cubicBezTo>
                <a:cubicBezTo>
                  <a:pt x="50" y="104"/>
                  <a:pt x="59" y="108"/>
                  <a:pt x="69" y="108"/>
                </a:cubicBezTo>
                <a:cubicBezTo>
                  <a:pt x="79" y="108"/>
                  <a:pt x="88" y="104"/>
                  <a:pt x="94" y="98"/>
                </a:cubicBezTo>
                <a:cubicBezTo>
                  <a:pt x="95" y="98"/>
                  <a:pt x="95" y="98"/>
                  <a:pt x="95" y="98"/>
                </a:cubicBezTo>
                <a:cubicBezTo>
                  <a:pt x="101" y="91"/>
                  <a:pt x="105" y="82"/>
                  <a:pt x="105" y="72"/>
                </a:cubicBezTo>
                <a:cubicBezTo>
                  <a:pt x="105" y="64"/>
                  <a:pt x="103" y="57"/>
                  <a:pt x="98" y="51"/>
                </a:cubicBezTo>
                <a:cubicBezTo>
                  <a:pt x="86" y="62"/>
                  <a:pt x="86" y="62"/>
                  <a:pt x="86" y="62"/>
                </a:cubicBezTo>
                <a:cubicBezTo>
                  <a:pt x="88" y="65"/>
                  <a:pt x="89" y="69"/>
                  <a:pt x="89" y="72"/>
                </a:cubicBezTo>
                <a:cubicBezTo>
                  <a:pt x="89" y="77"/>
                  <a:pt x="86" y="82"/>
                  <a:pt x="83" y="86"/>
                </a:cubicBezTo>
                <a:cubicBezTo>
                  <a:pt x="83" y="86"/>
                  <a:pt x="83" y="86"/>
                  <a:pt x="83" y="86"/>
                </a:cubicBezTo>
                <a:cubicBezTo>
                  <a:pt x="79" y="90"/>
                  <a:pt x="74" y="92"/>
                  <a:pt x="69" y="92"/>
                </a:cubicBezTo>
                <a:cubicBezTo>
                  <a:pt x="63" y="92"/>
                  <a:pt x="59" y="90"/>
                  <a:pt x="55" y="86"/>
                </a:cubicBezTo>
                <a:cubicBezTo>
                  <a:pt x="55" y="86"/>
                  <a:pt x="55" y="86"/>
                  <a:pt x="55" y="86"/>
                </a:cubicBezTo>
                <a:cubicBezTo>
                  <a:pt x="51" y="82"/>
                  <a:pt x="49" y="78"/>
                  <a:pt x="49" y="72"/>
                </a:cubicBezTo>
                <a:cubicBezTo>
                  <a:pt x="49" y="67"/>
                  <a:pt x="51" y="62"/>
                  <a:pt x="55" y="58"/>
                </a:cubicBezTo>
                <a:cubicBezTo>
                  <a:pt x="55" y="58"/>
                  <a:pt x="55" y="58"/>
                  <a:pt x="55" y="58"/>
                </a:cubicBezTo>
                <a:cubicBezTo>
                  <a:pt x="59" y="55"/>
                  <a:pt x="63" y="52"/>
                  <a:pt x="69" y="52"/>
                </a:cubicBezTo>
                <a:close/>
                <a:moveTo>
                  <a:pt x="73" y="60"/>
                </a:moveTo>
                <a:cubicBezTo>
                  <a:pt x="73" y="60"/>
                  <a:pt x="73" y="60"/>
                  <a:pt x="73" y="60"/>
                </a:cubicBezTo>
                <a:cubicBezTo>
                  <a:pt x="72" y="59"/>
                  <a:pt x="71" y="59"/>
                  <a:pt x="69" y="59"/>
                </a:cubicBezTo>
                <a:cubicBezTo>
                  <a:pt x="65" y="59"/>
                  <a:pt x="62" y="60"/>
                  <a:pt x="60" y="63"/>
                </a:cubicBezTo>
                <a:cubicBezTo>
                  <a:pt x="60" y="63"/>
                  <a:pt x="60" y="63"/>
                  <a:pt x="60" y="63"/>
                </a:cubicBezTo>
                <a:cubicBezTo>
                  <a:pt x="57" y="65"/>
                  <a:pt x="56" y="68"/>
                  <a:pt x="56" y="72"/>
                </a:cubicBezTo>
                <a:cubicBezTo>
                  <a:pt x="56" y="76"/>
                  <a:pt x="57" y="79"/>
                  <a:pt x="60" y="81"/>
                </a:cubicBezTo>
                <a:cubicBezTo>
                  <a:pt x="62" y="84"/>
                  <a:pt x="65" y="85"/>
                  <a:pt x="69" y="85"/>
                </a:cubicBezTo>
                <a:cubicBezTo>
                  <a:pt x="73" y="85"/>
                  <a:pt x="76" y="84"/>
                  <a:pt x="78" y="81"/>
                </a:cubicBezTo>
                <a:cubicBezTo>
                  <a:pt x="78" y="81"/>
                  <a:pt x="78" y="81"/>
                  <a:pt x="78" y="81"/>
                </a:cubicBezTo>
                <a:cubicBezTo>
                  <a:pt x="81" y="79"/>
                  <a:pt x="82" y="76"/>
                  <a:pt x="82" y="72"/>
                </a:cubicBezTo>
                <a:cubicBezTo>
                  <a:pt x="82" y="70"/>
                  <a:pt x="82" y="69"/>
                  <a:pt x="81" y="68"/>
                </a:cubicBezTo>
                <a:cubicBezTo>
                  <a:pt x="73" y="76"/>
                  <a:pt x="73" y="76"/>
                  <a:pt x="73" y="76"/>
                </a:cubicBezTo>
                <a:cubicBezTo>
                  <a:pt x="71" y="78"/>
                  <a:pt x="67" y="78"/>
                  <a:pt x="65" y="76"/>
                </a:cubicBezTo>
                <a:cubicBezTo>
                  <a:pt x="63" y="74"/>
                  <a:pt x="63" y="70"/>
                  <a:pt x="65" y="68"/>
                </a:cubicBezTo>
                <a:cubicBezTo>
                  <a:pt x="73" y="60"/>
                  <a:pt x="73" y="60"/>
                  <a:pt x="73" y="60"/>
                </a:cubicBezTo>
                <a:close/>
                <a:moveTo>
                  <a:pt x="117" y="10"/>
                </a:moveTo>
                <a:cubicBezTo>
                  <a:pt x="117" y="10"/>
                  <a:pt x="117" y="10"/>
                  <a:pt x="117" y="10"/>
                </a:cubicBezTo>
                <a:cubicBezTo>
                  <a:pt x="104" y="23"/>
                  <a:pt x="104" y="23"/>
                  <a:pt x="104" y="23"/>
                </a:cubicBezTo>
                <a:cubicBezTo>
                  <a:pt x="106" y="30"/>
                  <a:pt x="106" y="30"/>
                  <a:pt x="106" y="30"/>
                </a:cubicBezTo>
                <a:cubicBezTo>
                  <a:pt x="119" y="17"/>
                  <a:pt x="119" y="17"/>
                  <a:pt x="119" y="17"/>
                </a:cubicBezTo>
                <a:cubicBezTo>
                  <a:pt x="117" y="10"/>
                  <a:pt x="117" y="10"/>
                  <a:pt x="117" y="10"/>
                </a:cubicBezTo>
                <a:close/>
                <a:moveTo>
                  <a:pt x="123" y="22"/>
                </a:moveTo>
                <a:cubicBezTo>
                  <a:pt x="123" y="22"/>
                  <a:pt x="123" y="22"/>
                  <a:pt x="123" y="22"/>
                </a:cubicBezTo>
                <a:cubicBezTo>
                  <a:pt x="111" y="35"/>
                  <a:pt x="111" y="35"/>
                  <a:pt x="111" y="35"/>
                </a:cubicBezTo>
                <a:cubicBezTo>
                  <a:pt x="118" y="37"/>
                  <a:pt x="118" y="37"/>
                  <a:pt x="118" y="37"/>
                </a:cubicBezTo>
                <a:cubicBezTo>
                  <a:pt x="131" y="24"/>
                  <a:pt x="131" y="24"/>
                  <a:pt x="131" y="24"/>
                </a:cubicBezTo>
                <a:cubicBezTo>
                  <a:pt x="123" y="22"/>
                  <a:pt x="123" y="22"/>
                  <a:pt x="123" y="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67" tIns="45734" rIns="91467" bIns="45734" numCol="1" anchor="t" anchorCtr="0" compatLnSpc="1"/>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60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80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cTn>
                              </p:par>
                              <p:par>
                                <p:cTn id="15" presetID="22" presetClass="entr" presetSubtype="8" fill="hold" grpId="0" nodeType="withEffect">
                                  <p:stCondLst>
                                    <p:cond delay="110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par>
                                <p:cTn id="18" presetID="12" presetClass="entr" presetSubtype="2" fill="hold" grpId="0" nodeType="withEffect">
                                  <p:stCondLst>
                                    <p:cond delay="1100"/>
                                  </p:stCondLst>
                                  <p:childTnLst>
                                    <p:set>
                                      <p:cBhvr>
                                        <p:cTn id="19" dur="1" fill="hold">
                                          <p:stCondLst>
                                            <p:cond delay="0"/>
                                          </p:stCondLst>
                                        </p:cTn>
                                        <p:tgtEl>
                                          <p:spTgt spid="18"/>
                                        </p:tgtEl>
                                        <p:attrNameLst>
                                          <p:attrName>style.visibility</p:attrName>
                                        </p:attrNameLst>
                                      </p:cBhvr>
                                      <p:to>
                                        <p:strVal val="visible"/>
                                      </p:to>
                                    </p:set>
                                    <p:anim calcmode="lin" valueType="num">
                                      <p:cBhvr additive="base">
                                        <p:cTn id="20" dur="500"/>
                                        <p:tgtEl>
                                          <p:spTgt spid="18"/>
                                        </p:tgtEl>
                                        <p:attrNameLst>
                                          <p:attrName>ppt_x</p:attrName>
                                        </p:attrNameLst>
                                      </p:cBhvr>
                                      <p:tavLst>
                                        <p:tav tm="0">
                                          <p:val>
                                            <p:strVal val="#ppt_x+#ppt_w*1.125000"/>
                                          </p:val>
                                        </p:tav>
                                        <p:tav tm="100000">
                                          <p:val>
                                            <p:strVal val="#ppt_x"/>
                                          </p:val>
                                        </p:tav>
                                      </p:tavLst>
                                    </p:anim>
                                    <p:animEffect transition="in" filter="wipe(left)">
                                      <p:cBhvr>
                                        <p:cTn id="21" dur="500"/>
                                        <p:tgtEl>
                                          <p:spTgt spid="18"/>
                                        </p:tgtEl>
                                      </p:cBhvr>
                                    </p:animEffect>
                                  </p:childTnLst>
                                </p:cTn>
                              </p:par>
                              <p:par>
                                <p:cTn id="22" presetID="53" presetClass="entr" presetSubtype="16" fill="hold" grpId="0" nodeType="withEffect">
                                  <p:stCondLst>
                                    <p:cond delay="6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500" fill="hold"/>
                                        <p:tgtEl>
                                          <p:spTgt spid="19"/>
                                        </p:tgtEl>
                                        <p:attrNameLst>
                                          <p:attrName>ppt_w</p:attrName>
                                        </p:attrNameLst>
                                      </p:cBhvr>
                                      <p:tavLst>
                                        <p:tav tm="0">
                                          <p:val>
                                            <p:fltVal val="0"/>
                                          </p:val>
                                        </p:tav>
                                        <p:tav tm="100000">
                                          <p:val>
                                            <p:strVal val="#ppt_w"/>
                                          </p:val>
                                        </p:tav>
                                      </p:tavLst>
                                    </p:anim>
                                    <p:anim calcmode="lin" valueType="num">
                                      <p:cBhvr>
                                        <p:cTn id="25" dur="500" fill="hold"/>
                                        <p:tgtEl>
                                          <p:spTgt spid="19"/>
                                        </p:tgtEl>
                                        <p:attrNameLst>
                                          <p:attrName>ppt_h</p:attrName>
                                        </p:attrNameLst>
                                      </p:cBhvr>
                                      <p:tavLst>
                                        <p:tav tm="0">
                                          <p:val>
                                            <p:fltVal val="0"/>
                                          </p:val>
                                        </p:tav>
                                        <p:tav tm="100000">
                                          <p:val>
                                            <p:strVal val="#ppt_h"/>
                                          </p:val>
                                        </p:tav>
                                      </p:tavLst>
                                    </p:anim>
                                    <p:animEffect transition="in" filter="fade">
                                      <p:cBhvr>
                                        <p:cTn id="26" dur="500"/>
                                        <p:tgtEl>
                                          <p:spTgt spid="19"/>
                                        </p:tgtEl>
                                      </p:cBhvr>
                                    </p:animEffect>
                                  </p:childTnLst>
                                </p:cTn>
                              </p:par>
                              <p:par>
                                <p:cTn id="27" presetID="53" presetClass="entr" presetSubtype="16" fill="hold" grpId="0" nodeType="withEffect">
                                  <p:stCondLst>
                                    <p:cond delay="800"/>
                                  </p:stCondLst>
                                  <p:childTnLst>
                                    <p:set>
                                      <p:cBhvr>
                                        <p:cTn id="28" dur="1" fill="hold">
                                          <p:stCondLst>
                                            <p:cond delay="0"/>
                                          </p:stCondLst>
                                        </p:cTn>
                                        <p:tgtEl>
                                          <p:spTgt spid="24"/>
                                        </p:tgtEl>
                                        <p:attrNameLst>
                                          <p:attrName>style.visibility</p:attrName>
                                        </p:attrNameLst>
                                      </p:cBhvr>
                                      <p:to>
                                        <p:strVal val="visible"/>
                                      </p:to>
                                    </p:set>
                                    <p:anim calcmode="lin" valueType="num">
                                      <p:cBhvr>
                                        <p:cTn id="29" dur="500" fill="hold"/>
                                        <p:tgtEl>
                                          <p:spTgt spid="24"/>
                                        </p:tgtEl>
                                        <p:attrNameLst>
                                          <p:attrName>ppt_w</p:attrName>
                                        </p:attrNameLst>
                                      </p:cBhvr>
                                      <p:tavLst>
                                        <p:tav tm="0">
                                          <p:val>
                                            <p:fltVal val="0"/>
                                          </p:val>
                                        </p:tav>
                                        <p:tav tm="100000">
                                          <p:val>
                                            <p:strVal val="#ppt_w"/>
                                          </p:val>
                                        </p:tav>
                                      </p:tavLst>
                                    </p:anim>
                                    <p:anim calcmode="lin" valueType="num">
                                      <p:cBhvr>
                                        <p:cTn id="30" dur="500" fill="hold"/>
                                        <p:tgtEl>
                                          <p:spTgt spid="24"/>
                                        </p:tgtEl>
                                        <p:attrNameLst>
                                          <p:attrName>ppt_h</p:attrName>
                                        </p:attrNameLst>
                                      </p:cBhvr>
                                      <p:tavLst>
                                        <p:tav tm="0">
                                          <p:val>
                                            <p:fltVal val="0"/>
                                          </p:val>
                                        </p:tav>
                                        <p:tav tm="100000">
                                          <p:val>
                                            <p:strVal val="#ppt_h"/>
                                          </p:val>
                                        </p:tav>
                                      </p:tavLst>
                                    </p:anim>
                                    <p:animEffect transition="in" filter="fade">
                                      <p:cBhvr>
                                        <p:cTn id="31" dur="500"/>
                                        <p:tgtEl>
                                          <p:spTgt spid="24"/>
                                        </p:tgtEl>
                                      </p:cBhvr>
                                    </p:animEffect>
                                  </p:childTnLst>
                                </p:cTn>
                              </p:par>
                              <p:par>
                                <p:cTn id="32" presetID="22" presetClass="entr" presetSubtype="8" fill="hold" grpId="0" nodeType="withEffect">
                                  <p:stCondLst>
                                    <p:cond delay="1100"/>
                                  </p:stCondLst>
                                  <p:childTnLst>
                                    <p:set>
                                      <p:cBhvr>
                                        <p:cTn id="33" dur="1" fill="hold">
                                          <p:stCondLst>
                                            <p:cond delay="0"/>
                                          </p:stCondLst>
                                        </p:cTn>
                                        <p:tgtEl>
                                          <p:spTgt spid="20"/>
                                        </p:tgtEl>
                                        <p:attrNameLst>
                                          <p:attrName>style.visibility</p:attrName>
                                        </p:attrNameLst>
                                      </p:cBhvr>
                                      <p:to>
                                        <p:strVal val="visible"/>
                                      </p:to>
                                    </p:set>
                                    <p:animEffect transition="in" filter="wipe(left)">
                                      <p:cBhvr>
                                        <p:cTn id="34" dur="500"/>
                                        <p:tgtEl>
                                          <p:spTgt spid="20"/>
                                        </p:tgtEl>
                                      </p:cBhvr>
                                    </p:animEffect>
                                  </p:childTnLst>
                                </p:cTn>
                              </p:par>
                              <p:par>
                                <p:cTn id="35" presetID="12" presetClass="entr" presetSubtype="2" fill="hold" grpId="0" nodeType="withEffect">
                                  <p:stCondLst>
                                    <p:cond delay="11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p:tgtEl>
                                          <p:spTgt spid="21"/>
                                        </p:tgtEl>
                                        <p:attrNameLst>
                                          <p:attrName>ppt_x</p:attrName>
                                        </p:attrNameLst>
                                      </p:cBhvr>
                                      <p:tavLst>
                                        <p:tav tm="0">
                                          <p:val>
                                            <p:strVal val="#ppt_x+#ppt_w*1.125000"/>
                                          </p:val>
                                        </p:tav>
                                        <p:tav tm="100000">
                                          <p:val>
                                            <p:strVal val="#ppt_x"/>
                                          </p:val>
                                        </p:tav>
                                      </p:tavLst>
                                    </p:anim>
                                    <p:animEffect transition="in" filter="wipe(left)">
                                      <p:cBhvr>
                                        <p:cTn id="38" dur="500"/>
                                        <p:tgtEl>
                                          <p:spTgt spid="21"/>
                                        </p:tgtEl>
                                      </p:cBhvr>
                                    </p:animEffect>
                                  </p:childTnLst>
                                </p:cTn>
                              </p:par>
                              <p:par>
                                <p:cTn id="39" presetID="42" presetClass="entr" presetSubtype="0" fill="hold" grpId="0" nodeType="withEffect">
                                  <p:stCondLst>
                                    <p:cond delay="160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anim calcmode="lin" valueType="num">
                                      <p:cBhvr>
                                        <p:cTn id="42" dur="500" fill="hold"/>
                                        <p:tgtEl>
                                          <p:spTgt spid="22"/>
                                        </p:tgtEl>
                                        <p:attrNameLst>
                                          <p:attrName>ppt_x</p:attrName>
                                        </p:attrNameLst>
                                      </p:cBhvr>
                                      <p:tavLst>
                                        <p:tav tm="0">
                                          <p:val>
                                            <p:strVal val="#ppt_x"/>
                                          </p:val>
                                        </p:tav>
                                        <p:tav tm="100000">
                                          <p:val>
                                            <p:strVal val="#ppt_x"/>
                                          </p:val>
                                        </p:tav>
                                      </p:tavLst>
                                    </p:anim>
                                    <p:anim calcmode="lin" valueType="num">
                                      <p:cBhvr>
                                        <p:cTn id="43"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p:bldP spid="19" grpId="0" animBg="1"/>
      <p:bldP spid="20" grpId="0" animBg="1"/>
      <p:bldP spid="21" grpId="0"/>
      <p:bldP spid="22" grpId="0" animBg="1"/>
      <p:bldP spid="23" grpId="0" animBg="1"/>
      <p:bldP spid="2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3124822" y="2374249"/>
            <a:ext cx="801783" cy="0"/>
          </a:xfrm>
          <a:prstGeom prst="line">
            <a:avLst/>
          </a:prstGeom>
          <a:ln w="9525" cmpd="sng">
            <a:solidFill>
              <a:srgbClr val="404040"/>
            </a:solidFill>
          </a:ln>
          <a:effectLst/>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5142775" y="2374249"/>
            <a:ext cx="792256" cy="0"/>
          </a:xfrm>
          <a:prstGeom prst="line">
            <a:avLst/>
          </a:prstGeom>
          <a:ln w="9525" cmpd="sng">
            <a:solidFill>
              <a:srgbClr val="404040"/>
            </a:solidFill>
          </a:ln>
          <a:effectLst/>
        </p:spPr>
        <p:style>
          <a:lnRef idx="2">
            <a:schemeClr val="accent1"/>
          </a:lnRef>
          <a:fillRef idx="0">
            <a:schemeClr val="accent1"/>
          </a:fillRef>
          <a:effectRef idx="1">
            <a:schemeClr val="accent1"/>
          </a:effectRef>
          <a:fontRef idx="minor">
            <a:schemeClr val="tx1"/>
          </a:fontRef>
        </p:style>
      </p:cxnSp>
      <p:grpSp>
        <p:nvGrpSpPr>
          <p:cNvPr id="2" name="组合 1"/>
          <p:cNvGrpSpPr/>
          <p:nvPr/>
        </p:nvGrpSpPr>
        <p:grpSpPr>
          <a:xfrm>
            <a:off x="1143386" y="2183692"/>
            <a:ext cx="1295554" cy="365238"/>
            <a:chOff x="1607608" y="3504711"/>
            <a:chExt cx="1821556" cy="513429"/>
          </a:xfrm>
        </p:grpSpPr>
        <p:cxnSp>
          <p:nvCxnSpPr>
            <p:cNvPr id="26" name="Straight Connector 25"/>
            <p:cNvCxnSpPr/>
            <p:nvPr/>
          </p:nvCxnSpPr>
          <p:spPr>
            <a:xfrm>
              <a:off x="1607608" y="3772586"/>
              <a:ext cx="1821556" cy="0"/>
            </a:xfrm>
            <a:prstGeom prst="line">
              <a:avLst/>
            </a:prstGeom>
            <a:ln w="9525" cmpd="sng">
              <a:solidFill>
                <a:srgbClr val="404040"/>
              </a:solidFill>
            </a:ln>
            <a:effectLst/>
          </p:spPr>
          <p:style>
            <a:lnRef idx="2">
              <a:schemeClr val="accent1"/>
            </a:lnRef>
            <a:fillRef idx="0">
              <a:schemeClr val="accent1"/>
            </a:fillRef>
            <a:effectRef idx="1">
              <a:schemeClr val="accent1"/>
            </a:effectRef>
            <a:fontRef idx="minor">
              <a:schemeClr val="tx1"/>
            </a:fontRef>
          </p:style>
        </p:cxnSp>
        <p:cxnSp>
          <p:nvCxnSpPr>
            <p:cNvPr id="27" name="Straight Connector 26"/>
            <p:cNvCxnSpPr/>
            <p:nvPr/>
          </p:nvCxnSpPr>
          <p:spPr>
            <a:xfrm>
              <a:off x="1607608" y="3504711"/>
              <a:ext cx="0" cy="513429"/>
            </a:xfrm>
            <a:prstGeom prst="line">
              <a:avLst/>
            </a:prstGeom>
            <a:ln w="9525" cmpd="sng">
              <a:solidFill>
                <a:srgbClr val="404040"/>
              </a:solidFill>
            </a:ln>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6639965" y="2183692"/>
            <a:ext cx="1295554" cy="365238"/>
            <a:chOff x="9335829" y="3504711"/>
            <a:chExt cx="1821556" cy="513429"/>
          </a:xfrm>
        </p:grpSpPr>
        <p:cxnSp>
          <p:nvCxnSpPr>
            <p:cNvPr id="28" name="Straight Connector 27"/>
            <p:cNvCxnSpPr/>
            <p:nvPr/>
          </p:nvCxnSpPr>
          <p:spPr>
            <a:xfrm>
              <a:off x="9335829" y="3772586"/>
              <a:ext cx="1821556" cy="0"/>
            </a:xfrm>
            <a:prstGeom prst="line">
              <a:avLst/>
            </a:prstGeom>
            <a:ln w="9525" cmpd="sng">
              <a:solidFill>
                <a:srgbClr val="404040"/>
              </a:solidFill>
            </a:ln>
            <a:effectLst/>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11143991" y="3504711"/>
              <a:ext cx="0" cy="513429"/>
            </a:xfrm>
            <a:prstGeom prst="line">
              <a:avLst/>
            </a:prstGeom>
            <a:ln w="9525" cmpd="sng">
              <a:solidFill>
                <a:srgbClr val="404040"/>
              </a:solidFill>
            </a:ln>
          </p:spPr>
          <p:style>
            <a:lnRef idx="1">
              <a:schemeClr val="accent1"/>
            </a:lnRef>
            <a:fillRef idx="0">
              <a:schemeClr val="accent1"/>
            </a:fillRef>
            <a:effectRef idx="0">
              <a:schemeClr val="accent1"/>
            </a:effectRef>
            <a:fontRef idx="minor">
              <a:schemeClr val="tx1"/>
            </a:fontRef>
          </p:style>
        </p:cxnSp>
      </p:grpSp>
      <p:grpSp>
        <p:nvGrpSpPr>
          <p:cNvPr id="4" name="组合 14"/>
          <p:cNvGrpSpPr/>
          <p:nvPr/>
        </p:nvGrpSpPr>
        <p:grpSpPr>
          <a:xfrm>
            <a:off x="3926607" y="1653302"/>
            <a:ext cx="1216169" cy="1411724"/>
            <a:chOff x="5520831" y="2759122"/>
            <a:chExt cx="1709941" cy="1984515"/>
          </a:xfrm>
        </p:grpSpPr>
        <p:sp>
          <p:nvSpPr>
            <p:cNvPr id="5" name="Hexagon 4"/>
            <p:cNvSpPr/>
            <p:nvPr/>
          </p:nvSpPr>
          <p:spPr>
            <a:xfrm rot="5400000">
              <a:off x="5383544" y="2896409"/>
              <a:ext cx="1984515" cy="1709941"/>
            </a:xfrm>
            <a:prstGeom prst="hexagon">
              <a:avLst/>
            </a:prstGeom>
            <a:solidFill>
              <a:schemeClr val="accent1"/>
            </a:solidFill>
            <a:ln w="3810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zh-CN" altLang="zh-CN">
                <a:solidFill>
                  <a:srgbClr val="00B0F0"/>
                </a:solidFill>
                <a:latin typeface="Signika" pitchFamily="2" charset="0"/>
                <a:cs typeface="Arial" pitchFamily="34" charset="0"/>
              </a:endParaRPr>
            </a:p>
          </p:txBody>
        </p:sp>
        <p:sp>
          <p:nvSpPr>
            <p:cNvPr id="49174" name="Rectangle 35"/>
            <p:cNvSpPr>
              <a:spLocks noChangeArrowheads="1"/>
            </p:cNvSpPr>
            <p:nvPr/>
          </p:nvSpPr>
          <p:spPr bwMode="auto">
            <a:xfrm>
              <a:off x="5770848" y="3399555"/>
              <a:ext cx="1245623" cy="648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zh-CN" altLang="en-US" sz="1200" b="1" dirty="0">
                  <a:solidFill>
                    <a:schemeClr val="bg1"/>
                  </a:solidFill>
                  <a:ea typeface="微软雅黑" panose="020B0503020204020204" pitchFamily="34" charset="-122"/>
                </a:rPr>
                <a:t>请替换文字内容</a:t>
              </a:r>
            </a:p>
          </p:txBody>
        </p:sp>
      </p:grpSp>
      <p:grpSp>
        <p:nvGrpSpPr>
          <p:cNvPr id="11" name="组合 3"/>
          <p:cNvGrpSpPr/>
          <p:nvPr/>
        </p:nvGrpSpPr>
        <p:grpSpPr>
          <a:xfrm>
            <a:off x="914759" y="1348408"/>
            <a:ext cx="503298" cy="538329"/>
            <a:chOff x="1286157" y="2330521"/>
            <a:chExt cx="707640" cy="756750"/>
          </a:xfrm>
        </p:grpSpPr>
        <p:sp>
          <p:nvSpPr>
            <p:cNvPr id="10" name="Hexagon 9"/>
            <p:cNvSpPr/>
            <p:nvPr/>
          </p:nvSpPr>
          <p:spPr>
            <a:xfrm rot="5400000">
              <a:off x="1261602" y="2355076"/>
              <a:ext cx="756750" cy="707640"/>
            </a:xfrm>
            <a:prstGeom prst="hexagon">
              <a:avLst/>
            </a:prstGeom>
            <a:solidFill>
              <a:schemeClr val="accent3"/>
            </a:solidFill>
            <a:ln w="3810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zh-CN" altLang="zh-CN">
                <a:solidFill>
                  <a:srgbClr val="262626"/>
                </a:solidFill>
                <a:cs typeface="Arial" pitchFamily="34" charset="0"/>
              </a:endParaRPr>
            </a:p>
          </p:txBody>
        </p:sp>
        <p:pic>
          <p:nvPicPr>
            <p:cNvPr id="49176" name="Picture 29" descr="heart.pn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26794" y="2493480"/>
              <a:ext cx="404045" cy="406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组合 10"/>
          <p:cNvGrpSpPr/>
          <p:nvPr/>
        </p:nvGrpSpPr>
        <p:grpSpPr>
          <a:xfrm>
            <a:off x="914759" y="2720432"/>
            <a:ext cx="503298" cy="538329"/>
            <a:chOff x="1286157" y="4259228"/>
            <a:chExt cx="707640" cy="756750"/>
          </a:xfrm>
        </p:grpSpPr>
        <p:sp>
          <p:nvSpPr>
            <p:cNvPr id="32" name="Hexagon 31"/>
            <p:cNvSpPr/>
            <p:nvPr/>
          </p:nvSpPr>
          <p:spPr>
            <a:xfrm rot="5400000">
              <a:off x="1261602" y="4283783"/>
              <a:ext cx="756750" cy="707640"/>
            </a:xfrm>
            <a:prstGeom prst="hexagon">
              <a:avLst/>
            </a:prstGeom>
            <a:solidFill>
              <a:schemeClr val="accent4"/>
            </a:solidFill>
            <a:ln w="3810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zh-CN" altLang="zh-CN">
                <a:solidFill>
                  <a:srgbClr val="262626"/>
                </a:solidFill>
                <a:cs typeface="Arial" pitchFamily="34" charset="0"/>
              </a:endParaRPr>
            </a:p>
          </p:txBody>
        </p:sp>
        <p:pic>
          <p:nvPicPr>
            <p:cNvPr id="49177" name="Picture 30" descr="plane.pn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93308" y="4433347"/>
              <a:ext cx="468783" cy="468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5" name="组合 13"/>
          <p:cNvGrpSpPr/>
          <p:nvPr/>
        </p:nvGrpSpPr>
        <p:grpSpPr>
          <a:xfrm>
            <a:off x="2429414" y="2034421"/>
            <a:ext cx="704934" cy="752707"/>
            <a:chOff x="3415770" y="3294875"/>
            <a:chExt cx="991141" cy="1058110"/>
          </a:xfrm>
        </p:grpSpPr>
        <p:sp>
          <p:nvSpPr>
            <p:cNvPr id="7" name="Hexagon 6"/>
            <p:cNvSpPr/>
            <p:nvPr/>
          </p:nvSpPr>
          <p:spPr>
            <a:xfrm rot="5400000">
              <a:off x="3382286" y="3328359"/>
              <a:ext cx="1058110" cy="991141"/>
            </a:xfrm>
            <a:prstGeom prst="hexagon">
              <a:avLst/>
            </a:prstGeom>
            <a:solidFill>
              <a:schemeClr val="accent2"/>
            </a:solidFill>
            <a:ln w="3810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zh-CN" altLang="zh-CN">
                <a:solidFill>
                  <a:srgbClr val="262626"/>
                </a:solidFill>
                <a:cs typeface="Arial" pitchFamily="34" charset="0"/>
              </a:endParaRPr>
            </a:p>
          </p:txBody>
        </p:sp>
        <p:pic>
          <p:nvPicPr>
            <p:cNvPr id="49178" name="Picture 32" descr="gift.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59093" y="3571680"/>
              <a:ext cx="504500" cy="506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 name="组合 15"/>
          <p:cNvGrpSpPr/>
          <p:nvPr/>
        </p:nvGrpSpPr>
        <p:grpSpPr>
          <a:xfrm>
            <a:off x="5935030" y="2034421"/>
            <a:ext cx="704934" cy="752707"/>
            <a:chOff x="8344687" y="3294875"/>
            <a:chExt cx="991141" cy="1058110"/>
          </a:xfrm>
        </p:grpSpPr>
        <p:sp>
          <p:nvSpPr>
            <p:cNvPr id="9" name="Hexagon 8"/>
            <p:cNvSpPr/>
            <p:nvPr/>
          </p:nvSpPr>
          <p:spPr>
            <a:xfrm rot="5400000">
              <a:off x="8311203" y="3328359"/>
              <a:ext cx="1058110" cy="991141"/>
            </a:xfrm>
            <a:prstGeom prst="hexagon">
              <a:avLst/>
            </a:prstGeom>
            <a:solidFill>
              <a:schemeClr val="accent2"/>
            </a:solidFill>
            <a:ln w="3810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zh-CN" altLang="zh-CN">
                <a:solidFill>
                  <a:srgbClr val="262626"/>
                </a:solidFill>
                <a:cs typeface="Arial" pitchFamily="34" charset="0"/>
              </a:endParaRPr>
            </a:p>
          </p:txBody>
        </p:sp>
        <p:pic>
          <p:nvPicPr>
            <p:cNvPr id="49180" name="Picture 37" descr="settings.pn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561222" y="3547125"/>
              <a:ext cx="558075" cy="55584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grpSp>
      <p:grpSp>
        <p:nvGrpSpPr>
          <p:cNvPr id="17" name="组合 16"/>
          <p:cNvGrpSpPr/>
          <p:nvPr/>
        </p:nvGrpSpPr>
        <p:grpSpPr>
          <a:xfrm>
            <a:off x="7697365" y="1348408"/>
            <a:ext cx="503298" cy="538329"/>
            <a:chOff x="10822540" y="2330521"/>
            <a:chExt cx="707640" cy="756750"/>
          </a:xfrm>
        </p:grpSpPr>
        <p:sp>
          <p:nvSpPr>
            <p:cNvPr id="12" name="Hexagon 11"/>
            <p:cNvSpPr/>
            <p:nvPr/>
          </p:nvSpPr>
          <p:spPr>
            <a:xfrm rot="5400000">
              <a:off x="10797985" y="2355076"/>
              <a:ext cx="756750" cy="707640"/>
            </a:xfrm>
            <a:prstGeom prst="hexagon">
              <a:avLst/>
            </a:prstGeom>
            <a:solidFill>
              <a:schemeClr val="accent3"/>
            </a:solidFill>
            <a:ln w="3810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zh-CN" altLang="zh-CN">
                <a:solidFill>
                  <a:srgbClr val="262626"/>
                </a:solidFill>
                <a:cs typeface="Arial" pitchFamily="34" charset="0"/>
              </a:endParaRPr>
            </a:p>
          </p:txBody>
        </p:sp>
        <p:pic>
          <p:nvPicPr>
            <p:cNvPr id="49181" name="Picture 38" descr="comments.png"/>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974336" y="2506874"/>
              <a:ext cx="404047" cy="404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 name="组合 17"/>
          <p:cNvGrpSpPr/>
          <p:nvPr/>
        </p:nvGrpSpPr>
        <p:grpSpPr>
          <a:xfrm>
            <a:off x="7678312" y="2720432"/>
            <a:ext cx="503298" cy="538329"/>
            <a:chOff x="10795752" y="4259228"/>
            <a:chExt cx="707640" cy="756750"/>
          </a:xfrm>
        </p:grpSpPr>
        <p:sp>
          <p:nvSpPr>
            <p:cNvPr id="13" name="Hexagon 12"/>
            <p:cNvSpPr/>
            <p:nvPr/>
          </p:nvSpPr>
          <p:spPr>
            <a:xfrm rot="5400000">
              <a:off x="10771197" y="4283783"/>
              <a:ext cx="756750" cy="707640"/>
            </a:xfrm>
            <a:prstGeom prst="hexagon">
              <a:avLst/>
            </a:prstGeom>
            <a:solidFill>
              <a:schemeClr val="accent4"/>
            </a:solidFill>
            <a:ln w="38100" cmpd="sng">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zh-CN" altLang="zh-CN">
                <a:solidFill>
                  <a:srgbClr val="262626"/>
                </a:solidFill>
                <a:cs typeface="Arial" pitchFamily="34" charset="0"/>
              </a:endParaRPr>
            </a:p>
          </p:txBody>
        </p:sp>
        <p:pic>
          <p:nvPicPr>
            <p:cNvPr id="49182" name="Picture 39" descr="portfolio.png"/>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936388" y="4422186"/>
              <a:ext cx="428601" cy="428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3" name="TextBox 23"/>
          <p:cNvSpPr txBox="1"/>
          <p:nvPr/>
        </p:nvSpPr>
        <p:spPr>
          <a:xfrm>
            <a:off x="776147" y="3612345"/>
            <a:ext cx="1678726" cy="597736"/>
          </a:xfrm>
          <a:prstGeom prst="rect">
            <a:avLst/>
          </a:prstGeom>
          <a:noFill/>
        </p:spPr>
        <p:txBody>
          <a:bodyPr wrap="square" lIns="65032" tIns="32516" rIns="65032" bIns="3251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点</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4" name="TextBox 24"/>
          <p:cNvSpPr txBox="1"/>
          <p:nvPr/>
        </p:nvSpPr>
        <p:spPr>
          <a:xfrm>
            <a:off x="776146" y="3382435"/>
            <a:ext cx="1208552" cy="250333"/>
          </a:xfrm>
          <a:prstGeom prst="rect">
            <a:avLst/>
          </a:prstGeom>
          <a:noFill/>
        </p:spPr>
        <p:txBody>
          <a:bodyPr wrap="none" lIns="65032" tIns="32516" rIns="65032" bIns="3251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35" name="TextBox 23"/>
          <p:cNvSpPr txBox="1"/>
          <p:nvPr/>
        </p:nvSpPr>
        <p:spPr>
          <a:xfrm>
            <a:off x="3706087" y="3612345"/>
            <a:ext cx="1678726" cy="597736"/>
          </a:xfrm>
          <a:prstGeom prst="rect">
            <a:avLst/>
          </a:prstGeom>
          <a:noFill/>
        </p:spPr>
        <p:txBody>
          <a:bodyPr wrap="square" lIns="65032" tIns="32516" rIns="65032" bIns="3251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点</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6" name="TextBox 24"/>
          <p:cNvSpPr txBox="1"/>
          <p:nvPr/>
        </p:nvSpPr>
        <p:spPr>
          <a:xfrm>
            <a:off x="3706087" y="3382435"/>
            <a:ext cx="1208552" cy="250333"/>
          </a:xfrm>
          <a:prstGeom prst="rect">
            <a:avLst/>
          </a:prstGeom>
          <a:noFill/>
        </p:spPr>
        <p:txBody>
          <a:bodyPr wrap="none" lIns="65032" tIns="32516" rIns="65032" bIns="3251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37" name="TextBox 23"/>
          <p:cNvSpPr txBox="1"/>
          <p:nvPr/>
        </p:nvSpPr>
        <p:spPr>
          <a:xfrm>
            <a:off x="6247801" y="3612345"/>
            <a:ext cx="1678726" cy="413070"/>
          </a:xfrm>
          <a:prstGeom prst="rect">
            <a:avLst/>
          </a:prstGeom>
          <a:noFill/>
        </p:spPr>
        <p:txBody>
          <a:bodyPr wrap="square" lIns="65032" tIns="32516" rIns="65032" bIns="3251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题</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8" name="TextBox 24"/>
          <p:cNvSpPr txBox="1"/>
          <p:nvPr/>
        </p:nvSpPr>
        <p:spPr>
          <a:xfrm>
            <a:off x="6247801" y="3382435"/>
            <a:ext cx="1208552" cy="250333"/>
          </a:xfrm>
          <a:prstGeom prst="rect">
            <a:avLst/>
          </a:prstGeom>
          <a:noFill/>
        </p:spPr>
        <p:txBody>
          <a:bodyPr wrap="none" lIns="65032" tIns="32516" rIns="65032" bIns="3251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Tree>
    <p:extLst>
      <p:ext uri="{BB962C8B-B14F-4D97-AF65-F5344CB8AC3E}">
        <p14:creationId xmlns:p14="http://schemas.microsoft.com/office/powerpoint/2010/main" val="2698324578"/>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31" presetClass="entr" presetSubtype="0"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anim calcmode="lin" valueType="num">
                                      <p:cBhvr>
                                        <p:cTn id="14" dur="500" fill="hold"/>
                                        <p:tgtEl>
                                          <p:spTgt spid="11"/>
                                        </p:tgtEl>
                                        <p:attrNameLst>
                                          <p:attrName>style.rotation</p:attrName>
                                        </p:attrNameLst>
                                      </p:cBhvr>
                                      <p:tavLst>
                                        <p:tav tm="0">
                                          <p:val>
                                            <p:fltVal val="90"/>
                                          </p:val>
                                        </p:tav>
                                        <p:tav tm="100000">
                                          <p:val>
                                            <p:fltVal val="0"/>
                                          </p:val>
                                        </p:tav>
                                      </p:tavLst>
                                    </p:anim>
                                    <p:animEffect transition="in" filter="fade">
                                      <p:cBhvr>
                                        <p:cTn id="15" dur="500"/>
                                        <p:tgtEl>
                                          <p:spTgt spid="11"/>
                                        </p:tgtEl>
                                      </p:cBhvr>
                                    </p:animEffect>
                                  </p:childTnLst>
                                </p:cTn>
                              </p:par>
                              <p:par>
                                <p:cTn id="16" presetID="31" presetClass="entr" presetSubtype="0"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p:cTn id="18" dur="500" fill="hold"/>
                                        <p:tgtEl>
                                          <p:spTgt spid="14"/>
                                        </p:tgtEl>
                                        <p:attrNameLst>
                                          <p:attrName>ppt_w</p:attrName>
                                        </p:attrNameLst>
                                      </p:cBhvr>
                                      <p:tavLst>
                                        <p:tav tm="0">
                                          <p:val>
                                            <p:fltVal val="0"/>
                                          </p:val>
                                        </p:tav>
                                        <p:tav tm="100000">
                                          <p:val>
                                            <p:strVal val="#ppt_w"/>
                                          </p:val>
                                        </p:tav>
                                      </p:tavLst>
                                    </p:anim>
                                    <p:anim calcmode="lin" valueType="num">
                                      <p:cBhvr>
                                        <p:cTn id="19" dur="500" fill="hold"/>
                                        <p:tgtEl>
                                          <p:spTgt spid="14"/>
                                        </p:tgtEl>
                                        <p:attrNameLst>
                                          <p:attrName>ppt_h</p:attrName>
                                        </p:attrNameLst>
                                      </p:cBhvr>
                                      <p:tavLst>
                                        <p:tav tm="0">
                                          <p:val>
                                            <p:fltVal val="0"/>
                                          </p:val>
                                        </p:tav>
                                        <p:tav tm="100000">
                                          <p:val>
                                            <p:strVal val="#ppt_h"/>
                                          </p:val>
                                        </p:tav>
                                      </p:tavLst>
                                    </p:anim>
                                    <p:anim calcmode="lin" valueType="num">
                                      <p:cBhvr>
                                        <p:cTn id="20" dur="500" fill="hold"/>
                                        <p:tgtEl>
                                          <p:spTgt spid="14"/>
                                        </p:tgtEl>
                                        <p:attrNameLst>
                                          <p:attrName>style.rotation</p:attrName>
                                        </p:attrNameLst>
                                      </p:cBhvr>
                                      <p:tavLst>
                                        <p:tav tm="0">
                                          <p:val>
                                            <p:fltVal val="90"/>
                                          </p:val>
                                        </p:tav>
                                        <p:tav tm="100000">
                                          <p:val>
                                            <p:fltVal val="0"/>
                                          </p:val>
                                        </p:tav>
                                      </p:tavLst>
                                    </p:anim>
                                    <p:animEffect transition="in" filter="fade">
                                      <p:cBhvr>
                                        <p:cTn id="21" dur="500"/>
                                        <p:tgtEl>
                                          <p:spTgt spid="14"/>
                                        </p:tgtEl>
                                      </p:cBhvr>
                                    </p:animEffect>
                                  </p:childTnLst>
                                </p:cTn>
                              </p:par>
                            </p:childTnLst>
                          </p:cTn>
                        </p:par>
                        <p:par>
                          <p:cTn id="22" fill="hold">
                            <p:stCondLst>
                              <p:cond delay="1000"/>
                            </p:stCondLst>
                            <p:childTnLst>
                              <p:par>
                                <p:cTn id="23" presetID="31" presetClass="entr" presetSubtype="0"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 calcmode="lin" valueType="num">
                                      <p:cBhvr>
                                        <p:cTn id="27" dur="500" fill="hold"/>
                                        <p:tgtEl>
                                          <p:spTgt spid="15"/>
                                        </p:tgtEl>
                                        <p:attrNameLst>
                                          <p:attrName>style.rotation</p:attrName>
                                        </p:attrNameLst>
                                      </p:cBhvr>
                                      <p:tavLst>
                                        <p:tav tm="0">
                                          <p:val>
                                            <p:fltVal val="90"/>
                                          </p:val>
                                        </p:tav>
                                        <p:tav tm="100000">
                                          <p:val>
                                            <p:fltVal val="0"/>
                                          </p:val>
                                        </p:tav>
                                      </p:tavLst>
                                    </p:anim>
                                    <p:animEffect transition="in" filter="fade">
                                      <p:cBhvr>
                                        <p:cTn id="28" dur="500"/>
                                        <p:tgtEl>
                                          <p:spTgt spid="15"/>
                                        </p:tgtEl>
                                      </p:cBhvr>
                                    </p:animEffect>
                                  </p:childTnLst>
                                </p:cTn>
                              </p:par>
                            </p:childTnLst>
                          </p:cTn>
                        </p:par>
                        <p:par>
                          <p:cTn id="29" fill="hold">
                            <p:stCondLst>
                              <p:cond delay="1500"/>
                            </p:stCondLst>
                            <p:childTnLst>
                              <p:par>
                                <p:cTn id="30" presetID="2" presetClass="entr" presetSubtype="8"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0-#ppt_w/2"/>
                                          </p:val>
                                        </p:tav>
                                        <p:tav tm="100000">
                                          <p:val>
                                            <p:strVal val="#ppt_x"/>
                                          </p:val>
                                        </p:tav>
                                      </p:tavLst>
                                    </p:anim>
                                    <p:anim calcmode="lin" valueType="num">
                                      <p:cBhvr additive="base">
                                        <p:cTn id="33" dur="500" fill="hold"/>
                                        <p:tgtEl>
                                          <p:spTgt spid="6"/>
                                        </p:tgtEl>
                                        <p:attrNameLst>
                                          <p:attrName>ppt_y</p:attrName>
                                        </p:attrNameLst>
                                      </p:cBhvr>
                                      <p:tavLst>
                                        <p:tav tm="0">
                                          <p:val>
                                            <p:strVal val="#ppt_y"/>
                                          </p:val>
                                        </p:tav>
                                        <p:tav tm="100000">
                                          <p:val>
                                            <p:strVal val="#ppt_y"/>
                                          </p:val>
                                        </p:tav>
                                      </p:tavLst>
                                    </p:anim>
                                  </p:childTnLst>
                                </p:cTn>
                              </p:par>
                            </p:childTnLst>
                          </p:cTn>
                        </p:par>
                        <p:par>
                          <p:cTn id="34" fill="hold">
                            <p:stCondLst>
                              <p:cond delay="2000"/>
                            </p:stCondLst>
                            <p:childTnLst>
                              <p:par>
                                <p:cTn id="35" presetID="31" presetClass="entr" presetSubtype="0"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ppt_w</p:attrName>
                                        </p:attrNameLst>
                                      </p:cBhvr>
                                      <p:tavLst>
                                        <p:tav tm="0">
                                          <p:val>
                                            <p:fltVal val="0"/>
                                          </p:val>
                                        </p:tav>
                                        <p:tav tm="100000">
                                          <p:val>
                                            <p:strVal val="#ppt_w"/>
                                          </p:val>
                                        </p:tav>
                                      </p:tavLst>
                                    </p:anim>
                                    <p:anim calcmode="lin" valueType="num">
                                      <p:cBhvr>
                                        <p:cTn id="38" dur="500" fill="hold"/>
                                        <p:tgtEl>
                                          <p:spTgt spid="4"/>
                                        </p:tgtEl>
                                        <p:attrNameLst>
                                          <p:attrName>ppt_h</p:attrName>
                                        </p:attrNameLst>
                                      </p:cBhvr>
                                      <p:tavLst>
                                        <p:tav tm="0">
                                          <p:val>
                                            <p:fltVal val="0"/>
                                          </p:val>
                                        </p:tav>
                                        <p:tav tm="100000">
                                          <p:val>
                                            <p:strVal val="#ppt_h"/>
                                          </p:val>
                                        </p:tav>
                                      </p:tavLst>
                                    </p:anim>
                                    <p:anim calcmode="lin" valueType="num">
                                      <p:cBhvr>
                                        <p:cTn id="39" dur="500" fill="hold"/>
                                        <p:tgtEl>
                                          <p:spTgt spid="4"/>
                                        </p:tgtEl>
                                        <p:attrNameLst>
                                          <p:attrName>style.rotation</p:attrName>
                                        </p:attrNameLst>
                                      </p:cBhvr>
                                      <p:tavLst>
                                        <p:tav tm="0">
                                          <p:val>
                                            <p:fltVal val="90"/>
                                          </p:val>
                                        </p:tav>
                                        <p:tav tm="100000">
                                          <p:val>
                                            <p:fltVal val="0"/>
                                          </p:val>
                                        </p:tav>
                                      </p:tavLst>
                                    </p:anim>
                                    <p:animEffect transition="in" filter="fade">
                                      <p:cBhvr>
                                        <p:cTn id="40" dur="500"/>
                                        <p:tgtEl>
                                          <p:spTgt spid="4"/>
                                        </p:tgtEl>
                                      </p:cBhvr>
                                    </p:animEffect>
                                  </p:childTnLst>
                                </p:cTn>
                              </p:par>
                            </p:childTnLst>
                          </p:cTn>
                        </p:par>
                        <p:par>
                          <p:cTn id="41" fill="hold">
                            <p:stCondLst>
                              <p:cond delay="2500"/>
                            </p:stCondLst>
                            <p:childTnLst>
                              <p:par>
                                <p:cTn id="42" presetID="2" presetClass="entr" presetSubtype="8"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500" fill="hold"/>
                                        <p:tgtEl>
                                          <p:spTgt spid="8"/>
                                        </p:tgtEl>
                                        <p:attrNameLst>
                                          <p:attrName>ppt_x</p:attrName>
                                        </p:attrNameLst>
                                      </p:cBhvr>
                                      <p:tavLst>
                                        <p:tav tm="0">
                                          <p:val>
                                            <p:strVal val="0-#ppt_w/2"/>
                                          </p:val>
                                        </p:tav>
                                        <p:tav tm="100000">
                                          <p:val>
                                            <p:strVal val="#ppt_x"/>
                                          </p:val>
                                        </p:tav>
                                      </p:tavLst>
                                    </p:anim>
                                    <p:anim calcmode="lin" valueType="num">
                                      <p:cBhvr additive="base">
                                        <p:cTn id="45" dur="500" fill="hold"/>
                                        <p:tgtEl>
                                          <p:spTgt spid="8"/>
                                        </p:tgtEl>
                                        <p:attrNameLst>
                                          <p:attrName>ppt_y</p:attrName>
                                        </p:attrNameLst>
                                      </p:cBhvr>
                                      <p:tavLst>
                                        <p:tav tm="0">
                                          <p:val>
                                            <p:strVal val="#ppt_y"/>
                                          </p:val>
                                        </p:tav>
                                        <p:tav tm="100000">
                                          <p:val>
                                            <p:strVal val="#ppt_y"/>
                                          </p:val>
                                        </p:tav>
                                      </p:tavLst>
                                    </p:anim>
                                  </p:childTnLst>
                                </p:cTn>
                              </p:par>
                            </p:childTnLst>
                          </p:cTn>
                        </p:par>
                        <p:par>
                          <p:cTn id="46" fill="hold">
                            <p:stCondLst>
                              <p:cond delay="3000"/>
                            </p:stCondLst>
                            <p:childTnLst>
                              <p:par>
                                <p:cTn id="47" presetID="31" presetClass="entr" presetSubtype="0"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fltVal val="0"/>
                                          </p:val>
                                        </p:tav>
                                        <p:tav tm="100000">
                                          <p:val>
                                            <p:strVal val="#ppt_w"/>
                                          </p:val>
                                        </p:tav>
                                      </p:tavLst>
                                    </p:anim>
                                    <p:anim calcmode="lin" valueType="num">
                                      <p:cBhvr>
                                        <p:cTn id="50" dur="500" fill="hold"/>
                                        <p:tgtEl>
                                          <p:spTgt spid="16"/>
                                        </p:tgtEl>
                                        <p:attrNameLst>
                                          <p:attrName>ppt_h</p:attrName>
                                        </p:attrNameLst>
                                      </p:cBhvr>
                                      <p:tavLst>
                                        <p:tav tm="0">
                                          <p:val>
                                            <p:fltVal val="0"/>
                                          </p:val>
                                        </p:tav>
                                        <p:tav tm="100000">
                                          <p:val>
                                            <p:strVal val="#ppt_h"/>
                                          </p:val>
                                        </p:tav>
                                      </p:tavLst>
                                    </p:anim>
                                    <p:anim calcmode="lin" valueType="num">
                                      <p:cBhvr>
                                        <p:cTn id="51" dur="500" fill="hold"/>
                                        <p:tgtEl>
                                          <p:spTgt spid="16"/>
                                        </p:tgtEl>
                                        <p:attrNameLst>
                                          <p:attrName>style.rotation</p:attrName>
                                        </p:attrNameLst>
                                      </p:cBhvr>
                                      <p:tavLst>
                                        <p:tav tm="0">
                                          <p:val>
                                            <p:fltVal val="90"/>
                                          </p:val>
                                        </p:tav>
                                        <p:tav tm="100000">
                                          <p:val>
                                            <p:fltVal val="0"/>
                                          </p:val>
                                        </p:tav>
                                      </p:tavLst>
                                    </p:anim>
                                    <p:animEffect transition="in" filter="fade">
                                      <p:cBhvr>
                                        <p:cTn id="52" dur="500"/>
                                        <p:tgtEl>
                                          <p:spTgt spid="16"/>
                                        </p:tgtEl>
                                      </p:cBhvr>
                                    </p:animEffect>
                                  </p:childTnLst>
                                </p:cTn>
                              </p:par>
                            </p:childTnLst>
                          </p:cTn>
                        </p:par>
                        <p:par>
                          <p:cTn id="53" fill="hold">
                            <p:stCondLst>
                              <p:cond delay="3500"/>
                            </p:stCondLst>
                            <p:childTnLst>
                              <p:par>
                                <p:cTn id="54" presetID="2" presetClass="entr" presetSubtype="8" fill="hold" nodeType="afterEffect">
                                  <p:stCondLst>
                                    <p:cond delay="0"/>
                                  </p:stCondLst>
                                  <p:childTnLst>
                                    <p:set>
                                      <p:cBhvr>
                                        <p:cTn id="55" dur="1" fill="hold">
                                          <p:stCondLst>
                                            <p:cond delay="0"/>
                                          </p:stCondLst>
                                        </p:cTn>
                                        <p:tgtEl>
                                          <p:spTgt spid="3"/>
                                        </p:tgtEl>
                                        <p:attrNameLst>
                                          <p:attrName>style.visibility</p:attrName>
                                        </p:attrNameLst>
                                      </p:cBhvr>
                                      <p:to>
                                        <p:strVal val="visible"/>
                                      </p:to>
                                    </p:set>
                                    <p:anim calcmode="lin" valueType="num">
                                      <p:cBhvr additive="base">
                                        <p:cTn id="56" dur="500" fill="hold"/>
                                        <p:tgtEl>
                                          <p:spTgt spid="3"/>
                                        </p:tgtEl>
                                        <p:attrNameLst>
                                          <p:attrName>ppt_x</p:attrName>
                                        </p:attrNameLst>
                                      </p:cBhvr>
                                      <p:tavLst>
                                        <p:tav tm="0">
                                          <p:val>
                                            <p:strVal val="0-#ppt_w/2"/>
                                          </p:val>
                                        </p:tav>
                                        <p:tav tm="100000">
                                          <p:val>
                                            <p:strVal val="#ppt_x"/>
                                          </p:val>
                                        </p:tav>
                                      </p:tavLst>
                                    </p:anim>
                                    <p:anim calcmode="lin" valueType="num">
                                      <p:cBhvr additive="base">
                                        <p:cTn id="57" dur="500" fill="hold"/>
                                        <p:tgtEl>
                                          <p:spTgt spid="3"/>
                                        </p:tgtEl>
                                        <p:attrNameLst>
                                          <p:attrName>ppt_y</p:attrName>
                                        </p:attrNameLst>
                                      </p:cBhvr>
                                      <p:tavLst>
                                        <p:tav tm="0">
                                          <p:val>
                                            <p:strVal val="#ppt_y"/>
                                          </p:val>
                                        </p:tav>
                                        <p:tav tm="100000">
                                          <p:val>
                                            <p:strVal val="#ppt_y"/>
                                          </p:val>
                                        </p:tav>
                                      </p:tavLst>
                                    </p:anim>
                                  </p:childTnLst>
                                </p:cTn>
                              </p:par>
                            </p:childTnLst>
                          </p:cTn>
                        </p:par>
                        <p:par>
                          <p:cTn id="58" fill="hold">
                            <p:stCondLst>
                              <p:cond delay="4000"/>
                            </p:stCondLst>
                            <p:childTnLst>
                              <p:par>
                                <p:cTn id="59" presetID="31" presetClass="entr" presetSubtype="0" fill="hold" nodeType="after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fill="hold"/>
                                        <p:tgtEl>
                                          <p:spTgt spid="17"/>
                                        </p:tgtEl>
                                        <p:attrNameLst>
                                          <p:attrName>ppt_w</p:attrName>
                                        </p:attrNameLst>
                                      </p:cBhvr>
                                      <p:tavLst>
                                        <p:tav tm="0">
                                          <p:val>
                                            <p:fltVal val="0"/>
                                          </p:val>
                                        </p:tav>
                                        <p:tav tm="100000">
                                          <p:val>
                                            <p:strVal val="#ppt_w"/>
                                          </p:val>
                                        </p:tav>
                                      </p:tavLst>
                                    </p:anim>
                                    <p:anim calcmode="lin" valueType="num">
                                      <p:cBhvr>
                                        <p:cTn id="62" dur="500" fill="hold"/>
                                        <p:tgtEl>
                                          <p:spTgt spid="17"/>
                                        </p:tgtEl>
                                        <p:attrNameLst>
                                          <p:attrName>ppt_h</p:attrName>
                                        </p:attrNameLst>
                                      </p:cBhvr>
                                      <p:tavLst>
                                        <p:tav tm="0">
                                          <p:val>
                                            <p:fltVal val="0"/>
                                          </p:val>
                                        </p:tav>
                                        <p:tav tm="100000">
                                          <p:val>
                                            <p:strVal val="#ppt_h"/>
                                          </p:val>
                                        </p:tav>
                                      </p:tavLst>
                                    </p:anim>
                                    <p:anim calcmode="lin" valueType="num">
                                      <p:cBhvr>
                                        <p:cTn id="63" dur="500" fill="hold"/>
                                        <p:tgtEl>
                                          <p:spTgt spid="17"/>
                                        </p:tgtEl>
                                        <p:attrNameLst>
                                          <p:attrName>style.rotation</p:attrName>
                                        </p:attrNameLst>
                                      </p:cBhvr>
                                      <p:tavLst>
                                        <p:tav tm="0">
                                          <p:val>
                                            <p:fltVal val="90"/>
                                          </p:val>
                                        </p:tav>
                                        <p:tav tm="100000">
                                          <p:val>
                                            <p:fltVal val="0"/>
                                          </p:val>
                                        </p:tav>
                                      </p:tavLst>
                                    </p:anim>
                                    <p:animEffect transition="in" filter="fade">
                                      <p:cBhvr>
                                        <p:cTn id="64" dur="500"/>
                                        <p:tgtEl>
                                          <p:spTgt spid="17"/>
                                        </p:tgtEl>
                                      </p:cBhvr>
                                    </p:animEffect>
                                  </p:childTnLst>
                                </p:cTn>
                              </p:par>
                              <p:par>
                                <p:cTn id="65" presetID="31" presetClass="entr" presetSubtype="0"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 fill="hold"/>
                                        <p:tgtEl>
                                          <p:spTgt spid="18"/>
                                        </p:tgtEl>
                                        <p:attrNameLst>
                                          <p:attrName>ppt_w</p:attrName>
                                        </p:attrNameLst>
                                      </p:cBhvr>
                                      <p:tavLst>
                                        <p:tav tm="0">
                                          <p:val>
                                            <p:fltVal val="0"/>
                                          </p:val>
                                        </p:tav>
                                        <p:tav tm="100000">
                                          <p:val>
                                            <p:strVal val="#ppt_w"/>
                                          </p:val>
                                        </p:tav>
                                      </p:tavLst>
                                    </p:anim>
                                    <p:anim calcmode="lin" valueType="num">
                                      <p:cBhvr>
                                        <p:cTn id="68" dur="500" fill="hold"/>
                                        <p:tgtEl>
                                          <p:spTgt spid="18"/>
                                        </p:tgtEl>
                                        <p:attrNameLst>
                                          <p:attrName>ppt_h</p:attrName>
                                        </p:attrNameLst>
                                      </p:cBhvr>
                                      <p:tavLst>
                                        <p:tav tm="0">
                                          <p:val>
                                            <p:fltVal val="0"/>
                                          </p:val>
                                        </p:tav>
                                        <p:tav tm="100000">
                                          <p:val>
                                            <p:strVal val="#ppt_h"/>
                                          </p:val>
                                        </p:tav>
                                      </p:tavLst>
                                    </p:anim>
                                    <p:anim calcmode="lin" valueType="num">
                                      <p:cBhvr>
                                        <p:cTn id="69" dur="500" fill="hold"/>
                                        <p:tgtEl>
                                          <p:spTgt spid="18"/>
                                        </p:tgtEl>
                                        <p:attrNameLst>
                                          <p:attrName>style.rotation</p:attrName>
                                        </p:attrNameLst>
                                      </p:cBhvr>
                                      <p:tavLst>
                                        <p:tav tm="0">
                                          <p:val>
                                            <p:fltVal val="90"/>
                                          </p:val>
                                        </p:tav>
                                        <p:tav tm="100000">
                                          <p:val>
                                            <p:fltVal val="0"/>
                                          </p:val>
                                        </p:tav>
                                      </p:tavLst>
                                    </p:anim>
                                    <p:animEffect transition="in" filter="fade">
                                      <p:cBhvr>
                                        <p:cTn id="70" dur="500"/>
                                        <p:tgtEl>
                                          <p:spTgt spid="18"/>
                                        </p:tgtEl>
                                      </p:cBhvr>
                                    </p:animEffect>
                                  </p:childTnLst>
                                </p:cTn>
                              </p:par>
                            </p:childTnLst>
                          </p:cTn>
                        </p:par>
                        <p:par>
                          <p:cTn id="71" fill="hold">
                            <p:stCondLst>
                              <p:cond delay="4500"/>
                            </p:stCondLst>
                            <p:childTnLst>
                              <p:par>
                                <p:cTn id="72" presetID="12" presetClass="entr" presetSubtype="4" fill="hold" grpId="0" nodeType="afterEffect">
                                  <p:stCondLst>
                                    <p:cond delay="0"/>
                                  </p:stCondLst>
                                  <p:childTnLst>
                                    <p:set>
                                      <p:cBhvr>
                                        <p:cTn id="73" dur="1" fill="hold">
                                          <p:stCondLst>
                                            <p:cond delay="0"/>
                                          </p:stCondLst>
                                        </p:cTn>
                                        <p:tgtEl>
                                          <p:spTgt spid="33"/>
                                        </p:tgtEl>
                                        <p:attrNameLst>
                                          <p:attrName>style.visibility</p:attrName>
                                        </p:attrNameLst>
                                      </p:cBhvr>
                                      <p:to>
                                        <p:strVal val="visible"/>
                                      </p:to>
                                    </p:set>
                                    <p:anim calcmode="lin" valueType="num">
                                      <p:cBhvr additive="base">
                                        <p:cTn id="74" dur="500"/>
                                        <p:tgtEl>
                                          <p:spTgt spid="33"/>
                                        </p:tgtEl>
                                        <p:attrNameLst>
                                          <p:attrName>ppt_y</p:attrName>
                                        </p:attrNameLst>
                                      </p:cBhvr>
                                      <p:tavLst>
                                        <p:tav tm="0">
                                          <p:val>
                                            <p:strVal val="#ppt_y+#ppt_h*1.125000"/>
                                          </p:val>
                                        </p:tav>
                                        <p:tav tm="100000">
                                          <p:val>
                                            <p:strVal val="#ppt_y"/>
                                          </p:val>
                                        </p:tav>
                                      </p:tavLst>
                                    </p:anim>
                                    <p:animEffect transition="in" filter="wipe(up)">
                                      <p:cBhvr>
                                        <p:cTn id="75" dur="500"/>
                                        <p:tgtEl>
                                          <p:spTgt spid="33"/>
                                        </p:tgtEl>
                                      </p:cBhvr>
                                    </p:animEffect>
                                  </p:childTnLst>
                                </p:cTn>
                              </p:par>
                              <p:par>
                                <p:cTn id="76" presetID="12" presetClass="entr" presetSubtype="1" fill="hold" grpId="0" nodeType="withEffect">
                                  <p:stCondLst>
                                    <p:cond delay="0"/>
                                  </p:stCondLst>
                                  <p:childTnLst>
                                    <p:set>
                                      <p:cBhvr>
                                        <p:cTn id="77" dur="1" fill="hold">
                                          <p:stCondLst>
                                            <p:cond delay="0"/>
                                          </p:stCondLst>
                                        </p:cTn>
                                        <p:tgtEl>
                                          <p:spTgt spid="34"/>
                                        </p:tgtEl>
                                        <p:attrNameLst>
                                          <p:attrName>style.visibility</p:attrName>
                                        </p:attrNameLst>
                                      </p:cBhvr>
                                      <p:to>
                                        <p:strVal val="visible"/>
                                      </p:to>
                                    </p:set>
                                    <p:anim calcmode="lin" valueType="num">
                                      <p:cBhvr additive="base">
                                        <p:cTn id="78" dur="500"/>
                                        <p:tgtEl>
                                          <p:spTgt spid="34"/>
                                        </p:tgtEl>
                                        <p:attrNameLst>
                                          <p:attrName>ppt_y</p:attrName>
                                        </p:attrNameLst>
                                      </p:cBhvr>
                                      <p:tavLst>
                                        <p:tav tm="0">
                                          <p:val>
                                            <p:strVal val="#ppt_y-#ppt_h*1.125000"/>
                                          </p:val>
                                        </p:tav>
                                        <p:tav tm="100000">
                                          <p:val>
                                            <p:strVal val="#ppt_y"/>
                                          </p:val>
                                        </p:tav>
                                      </p:tavLst>
                                    </p:anim>
                                    <p:animEffect transition="in" filter="wipe(down)">
                                      <p:cBhvr>
                                        <p:cTn id="79" dur="500"/>
                                        <p:tgtEl>
                                          <p:spTgt spid="34"/>
                                        </p:tgtEl>
                                      </p:cBhvr>
                                    </p:animEffect>
                                  </p:childTnLst>
                                </p:cTn>
                              </p:par>
                            </p:childTnLst>
                          </p:cTn>
                        </p:par>
                        <p:par>
                          <p:cTn id="80" fill="hold">
                            <p:stCondLst>
                              <p:cond delay="5000"/>
                            </p:stCondLst>
                            <p:childTnLst>
                              <p:par>
                                <p:cTn id="81" presetID="12" presetClass="entr" presetSubtype="4"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 calcmode="lin" valueType="num">
                                      <p:cBhvr additive="base">
                                        <p:cTn id="83" dur="500"/>
                                        <p:tgtEl>
                                          <p:spTgt spid="35"/>
                                        </p:tgtEl>
                                        <p:attrNameLst>
                                          <p:attrName>ppt_y</p:attrName>
                                        </p:attrNameLst>
                                      </p:cBhvr>
                                      <p:tavLst>
                                        <p:tav tm="0">
                                          <p:val>
                                            <p:strVal val="#ppt_y+#ppt_h*1.125000"/>
                                          </p:val>
                                        </p:tav>
                                        <p:tav tm="100000">
                                          <p:val>
                                            <p:strVal val="#ppt_y"/>
                                          </p:val>
                                        </p:tav>
                                      </p:tavLst>
                                    </p:anim>
                                    <p:animEffect transition="in" filter="wipe(up)">
                                      <p:cBhvr>
                                        <p:cTn id="84" dur="500"/>
                                        <p:tgtEl>
                                          <p:spTgt spid="35"/>
                                        </p:tgtEl>
                                      </p:cBhvr>
                                    </p:animEffect>
                                  </p:childTnLst>
                                </p:cTn>
                              </p:par>
                              <p:par>
                                <p:cTn id="85" presetID="12" presetClass="entr" presetSubtype="1" fill="hold" grpId="0" nodeType="withEffect">
                                  <p:stCondLst>
                                    <p:cond delay="0"/>
                                  </p:stCondLst>
                                  <p:childTnLst>
                                    <p:set>
                                      <p:cBhvr>
                                        <p:cTn id="86" dur="1" fill="hold">
                                          <p:stCondLst>
                                            <p:cond delay="0"/>
                                          </p:stCondLst>
                                        </p:cTn>
                                        <p:tgtEl>
                                          <p:spTgt spid="36"/>
                                        </p:tgtEl>
                                        <p:attrNameLst>
                                          <p:attrName>style.visibility</p:attrName>
                                        </p:attrNameLst>
                                      </p:cBhvr>
                                      <p:to>
                                        <p:strVal val="visible"/>
                                      </p:to>
                                    </p:set>
                                    <p:anim calcmode="lin" valueType="num">
                                      <p:cBhvr additive="base">
                                        <p:cTn id="87" dur="500"/>
                                        <p:tgtEl>
                                          <p:spTgt spid="36"/>
                                        </p:tgtEl>
                                        <p:attrNameLst>
                                          <p:attrName>ppt_y</p:attrName>
                                        </p:attrNameLst>
                                      </p:cBhvr>
                                      <p:tavLst>
                                        <p:tav tm="0">
                                          <p:val>
                                            <p:strVal val="#ppt_y-#ppt_h*1.125000"/>
                                          </p:val>
                                        </p:tav>
                                        <p:tav tm="100000">
                                          <p:val>
                                            <p:strVal val="#ppt_y"/>
                                          </p:val>
                                        </p:tav>
                                      </p:tavLst>
                                    </p:anim>
                                    <p:animEffect transition="in" filter="wipe(down)">
                                      <p:cBhvr>
                                        <p:cTn id="88" dur="500"/>
                                        <p:tgtEl>
                                          <p:spTgt spid="36"/>
                                        </p:tgtEl>
                                      </p:cBhvr>
                                    </p:animEffect>
                                  </p:childTnLst>
                                </p:cTn>
                              </p:par>
                            </p:childTnLst>
                          </p:cTn>
                        </p:par>
                        <p:par>
                          <p:cTn id="89" fill="hold">
                            <p:stCondLst>
                              <p:cond delay="5500"/>
                            </p:stCondLst>
                            <p:childTnLst>
                              <p:par>
                                <p:cTn id="90" presetID="12" presetClass="entr" presetSubtype="4" fill="hold" grpId="0" nodeType="afterEffect">
                                  <p:stCondLst>
                                    <p:cond delay="0"/>
                                  </p:stCondLst>
                                  <p:childTnLst>
                                    <p:set>
                                      <p:cBhvr>
                                        <p:cTn id="91" dur="1" fill="hold">
                                          <p:stCondLst>
                                            <p:cond delay="0"/>
                                          </p:stCondLst>
                                        </p:cTn>
                                        <p:tgtEl>
                                          <p:spTgt spid="37"/>
                                        </p:tgtEl>
                                        <p:attrNameLst>
                                          <p:attrName>style.visibility</p:attrName>
                                        </p:attrNameLst>
                                      </p:cBhvr>
                                      <p:to>
                                        <p:strVal val="visible"/>
                                      </p:to>
                                    </p:set>
                                    <p:anim calcmode="lin" valueType="num">
                                      <p:cBhvr additive="base">
                                        <p:cTn id="92" dur="500"/>
                                        <p:tgtEl>
                                          <p:spTgt spid="37"/>
                                        </p:tgtEl>
                                        <p:attrNameLst>
                                          <p:attrName>ppt_y</p:attrName>
                                        </p:attrNameLst>
                                      </p:cBhvr>
                                      <p:tavLst>
                                        <p:tav tm="0">
                                          <p:val>
                                            <p:strVal val="#ppt_y+#ppt_h*1.125000"/>
                                          </p:val>
                                        </p:tav>
                                        <p:tav tm="100000">
                                          <p:val>
                                            <p:strVal val="#ppt_y"/>
                                          </p:val>
                                        </p:tav>
                                      </p:tavLst>
                                    </p:anim>
                                    <p:animEffect transition="in" filter="wipe(up)">
                                      <p:cBhvr>
                                        <p:cTn id="93" dur="500"/>
                                        <p:tgtEl>
                                          <p:spTgt spid="37"/>
                                        </p:tgtEl>
                                      </p:cBhvr>
                                    </p:animEffect>
                                  </p:childTnLst>
                                </p:cTn>
                              </p:par>
                              <p:par>
                                <p:cTn id="94" presetID="12" presetClass="entr" presetSubtype="1" fill="hold" grpId="0" nodeType="withEffect">
                                  <p:stCondLst>
                                    <p:cond delay="0"/>
                                  </p:stCondLst>
                                  <p:childTnLst>
                                    <p:set>
                                      <p:cBhvr>
                                        <p:cTn id="95" dur="1" fill="hold">
                                          <p:stCondLst>
                                            <p:cond delay="0"/>
                                          </p:stCondLst>
                                        </p:cTn>
                                        <p:tgtEl>
                                          <p:spTgt spid="38"/>
                                        </p:tgtEl>
                                        <p:attrNameLst>
                                          <p:attrName>style.visibility</p:attrName>
                                        </p:attrNameLst>
                                      </p:cBhvr>
                                      <p:to>
                                        <p:strVal val="visible"/>
                                      </p:to>
                                    </p:set>
                                    <p:anim calcmode="lin" valueType="num">
                                      <p:cBhvr additive="base">
                                        <p:cTn id="96" dur="500"/>
                                        <p:tgtEl>
                                          <p:spTgt spid="38"/>
                                        </p:tgtEl>
                                        <p:attrNameLst>
                                          <p:attrName>ppt_y</p:attrName>
                                        </p:attrNameLst>
                                      </p:cBhvr>
                                      <p:tavLst>
                                        <p:tav tm="0">
                                          <p:val>
                                            <p:strVal val="#ppt_y-#ppt_h*1.125000"/>
                                          </p:val>
                                        </p:tav>
                                        <p:tav tm="100000">
                                          <p:val>
                                            <p:strVal val="#ppt_y"/>
                                          </p:val>
                                        </p:tav>
                                      </p:tavLst>
                                    </p:anim>
                                    <p:animEffect transition="in" filter="wipe(down)">
                                      <p:cBhvr>
                                        <p:cTn id="9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P spid="37" grpId="0"/>
      <p:bldP spid="3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bwMode="auto">
          <a:xfrm rot="351052">
            <a:off x="975360" y="4110350"/>
            <a:ext cx="216620" cy="22147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dirty="0"/>
          </a:p>
        </p:txBody>
      </p:sp>
      <p:sp>
        <p:nvSpPr>
          <p:cNvPr id="14" name="椭圆 13"/>
          <p:cNvSpPr/>
          <p:nvPr/>
        </p:nvSpPr>
        <p:spPr bwMode="auto">
          <a:xfrm rot="285728">
            <a:off x="1573825" y="3565801"/>
            <a:ext cx="216620" cy="22147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dirty="0"/>
          </a:p>
        </p:txBody>
      </p:sp>
      <p:sp>
        <p:nvSpPr>
          <p:cNvPr id="15" name="椭圆 14"/>
          <p:cNvSpPr/>
          <p:nvPr/>
        </p:nvSpPr>
        <p:spPr bwMode="auto">
          <a:xfrm rot="20925770">
            <a:off x="2365858" y="3054748"/>
            <a:ext cx="215428" cy="22147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dirty="0"/>
          </a:p>
        </p:txBody>
      </p:sp>
      <p:sp>
        <p:nvSpPr>
          <p:cNvPr id="25" name="椭圆 24"/>
          <p:cNvSpPr/>
          <p:nvPr/>
        </p:nvSpPr>
        <p:spPr bwMode="auto">
          <a:xfrm rot="21146216">
            <a:off x="2966825" y="3637473"/>
            <a:ext cx="216620" cy="22147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dirty="0"/>
          </a:p>
        </p:txBody>
      </p:sp>
      <p:sp>
        <p:nvSpPr>
          <p:cNvPr id="26" name="椭圆 25"/>
          <p:cNvSpPr/>
          <p:nvPr/>
        </p:nvSpPr>
        <p:spPr bwMode="auto">
          <a:xfrm rot="372077">
            <a:off x="4402788" y="3266607"/>
            <a:ext cx="215428" cy="22147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dirty="0"/>
          </a:p>
        </p:txBody>
      </p:sp>
      <p:sp>
        <p:nvSpPr>
          <p:cNvPr id="27" name="椭圆 26"/>
          <p:cNvSpPr/>
          <p:nvPr/>
        </p:nvSpPr>
        <p:spPr bwMode="auto">
          <a:xfrm rot="444650">
            <a:off x="5092760" y="2833962"/>
            <a:ext cx="215428" cy="22028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dirty="0"/>
          </a:p>
        </p:txBody>
      </p:sp>
      <p:sp>
        <p:nvSpPr>
          <p:cNvPr id="28" name="椭圆 27"/>
          <p:cNvSpPr/>
          <p:nvPr/>
        </p:nvSpPr>
        <p:spPr bwMode="auto">
          <a:xfrm rot="411978">
            <a:off x="5619968" y="2299347"/>
            <a:ext cx="216620" cy="22028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dirty="0"/>
          </a:p>
        </p:txBody>
      </p:sp>
      <p:sp>
        <p:nvSpPr>
          <p:cNvPr id="29" name="椭圆 28"/>
          <p:cNvSpPr/>
          <p:nvPr/>
        </p:nvSpPr>
        <p:spPr bwMode="auto">
          <a:xfrm rot="705091">
            <a:off x="6734223" y="1610359"/>
            <a:ext cx="216620" cy="22028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dirty="0"/>
          </a:p>
        </p:txBody>
      </p:sp>
      <p:sp>
        <p:nvSpPr>
          <p:cNvPr id="30" name="椭圆 29"/>
          <p:cNvSpPr/>
          <p:nvPr/>
        </p:nvSpPr>
        <p:spPr bwMode="auto">
          <a:xfrm rot="1654378">
            <a:off x="7582149" y="1164663"/>
            <a:ext cx="215428" cy="22147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dirty="0"/>
          </a:p>
        </p:txBody>
      </p:sp>
      <p:sp>
        <p:nvSpPr>
          <p:cNvPr id="31" name="文本框 30"/>
          <p:cNvSpPr txBox="1">
            <a:spLocks noChangeArrowheads="1"/>
          </p:cNvSpPr>
          <p:nvPr/>
        </p:nvSpPr>
        <p:spPr bwMode="auto">
          <a:xfrm>
            <a:off x="822153" y="4598634"/>
            <a:ext cx="470329" cy="223102"/>
          </a:xfrm>
          <a:prstGeom prst="rect">
            <a:avLst/>
          </a:prstGeom>
          <a:noFill/>
          <a:ln w="9525">
            <a:noFill/>
            <a:miter lim="800000"/>
            <a:headEnd/>
            <a:tailEnd/>
          </a:ln>
        </p:spPr>
        <p:txBody>
          <a:bodyPr wrap="none" lIns="68543" tIns="34272" rIns="68543" bIns="34272">
            <a:spAutoFit/>
          </a:bodyPr>
          <a:lstStyle/>
          <a:p>
            <a:r>
              <a:rPr lang="en-US" altLang="zh-CN" sz="1000" dirty="0" smtClean="0">
                <a:solidFill>
                  <a:schemeClr val="bg1">
                    <a:lumMod val="50000"/>
                  </a:schemeClr>
                </a:solidFill>
                <a:latin typeface="微软雅黑" pitchFamily="34" charset="-122"/>
                <a:ea typeface="微软雅黑" pitchFamily="34" charset="-122"/>
                <a:cs typeface="Arial" pitchFamily="34" charset="0"/>
              </a:rPr>
              <a:t>3</a:t>
            </a:r>
            <a:r>
              <a:rPr lang="zh-CN" altLang="en-US" sz="1000" dirty="0" smtClean="0">
                <a:solidFill>
                  <a:schemeClr val="bg1">
                    <a:lumMod val="50000"/>
                  </a:schemeClr>
                </a:solidFill>
                <a:latin typeface="微软雅黑" pitchFamily="34" charset="-122"/>
                <a:ea typeface="微软雅黑" pitchFamily="34" charset="-122"/>
                <a:cs typeface="Arial" pitchFamily="34" charset="0"/>
              </a:rPr>
              <a:t>月份</a:t>
            </a:r>
            <a:endParaRPr lang="zh-CN" altLang="en-US" sz="1000" dirty="0">
              <a:solidFill>
                <a:schemeClr val="bg1">
                  <a:lumMod val="50000"/>
                </a:schemeClr>
              </a:solidFill>
              <a:latin typeface="微软雅黑" pitchFamily="34" charset="-122"/>
              <a:ea typeface="微软雅黑" pitchFamily="34" charset="-122"/>
              <a:cs typeface="Arial" pitchFamily="34" charset="0"/>
            </a:endParaRPr>
          </a:p>
        </p:txBody>
      </p:sp>
      <p:sp>
        <p:nvSpPr>
          <p:cNvPr id="32" name="文本框 31"/>
          <p:cNvSpPr txBox="1">
            <a:spLocks noChangeArrowheads="1"/>
          </p:cNvSpPr>
          <p:nvPr/>
        </p:nvSpPr>
        <p:spPr bwMode="auto">
          <a:xfrm>
            <a:off x="1435284" y="4598634"/>
            <a:ext cx="470329" cy="223102"/>
          </a:xfrm>
          <a:prstGeom prst="rect">
            <a:avLst/>
          </a:prstGeom>
          <a:noFill/>
          <a:ln w="9525">
            <a:noFill/>
            <a:miter lim="800000"/>
            <a:headEnd/>
            <a:tailEnd/>
          </a:ln>
        </p:spPr>
        <p:txBody>
          <a:bodyPr wrap="none" lIns="68543" tIns="34272" rIns="68543" bIns="34272">
            <a:spAutoFit/>
          </a:bodyPr>
          <a:lstStyle/>
          <a:p>
            <a:r>
              <a:rPr lang="en-US" altLang="zh-CN" sz="1000" dirty="0" smtClean="0">
                <a:solidFill>
                  <a:schemeClr val="bg1">
                    <a:lumMod val="50000"/>
                  </a:schemeClr>
                </a:solidFill>
                <a:latin typeface="微软雅黑" pitchFamily="34" charset="-122"/>
                <a:ea typeface="微软雅黑" pitchFamily="34" charset="-122"/>
                <a:cs typeface="Arial" pitchFamily="34" charset="0"/>
              </a:rPr>
              <a:t>4</a:t>
            </a:r>
            <a:r>
              <a:rPr lang="zh-CN" altLang="en-US" sz="1000" dirty="0" smtClean="0">
                <a:solidFill>
                  <a:schemeClr val="bg1">
                    <a:lumMod val="50000"/>
                  </a:schemeClr>
                </a:solidFill>
                <a:latin typeface="微软雅黑" pitchFamily="34" charset="-122"/>
                <a:ea typeface="微软雅黑" pitchFamily="34" charset="-122"/>
                <a:cs typeface="Arial" pitchFamily="34" charset="0"/>
              </a:rPr>
              <a:t>月份</a:t>
            </a:r>
            <a:endParaRPr lang="zh-CN" altLang="en-US" sz="1000" dirty="0">
              <a:solidFill>
                <a:schemeClr val="bg1">
                  <a:lumMod val="50000"/>
                </a:schemeClr>
              </a:solidFill>
              <a:latin typeface="微软雅黑" pitchFamily="34" charset="-122"/>
              <a:ea typeface="微软雅黑" pitchFamily="34" charset="-122"/>
              <a:cs typeface="Arial" pitchFamily="34" charset="0"/>
            </a:endParaRPr>
          </a:p>
        </p:txBody>
      </p:sp>
      <p:sp>
        <p:nvSpPr>
          <p:cNvPr id="33" name="文本框 32"/>
          <p:cNvSpPr txBox="1">
            <a:spLocks noChangeArrowheads="1"/>
          </p:cNvSpPr>
          <p:nvPr/>
        </p:nvSpPr>
        <p:spPr bwMode="auto">
          <a:xfrm>
            <a:off x="2207560" y="4598634"/>
            <a:ext cx="470329" cy="223102"/>
          </a:xfrm>
          <a:prstGeom prst="rect">
            <a:avLst/>
          </a:prstGeom>
          <a:noFill/>
          <a:ln w="9525">
            <a:noFill/>
            <a:miter lim="800000"/>
            <a:headEnd/>
            <a:tailEnd/>
          </a:ln>
        </p:spPr>
        <p:txBody>
          <a:bodyPr wrap="none" lIns="68543" tIns="34272" rIns="68543" bIns="34272">
            <a:spAutoFit/>
          </a:bodyPr>
          <a:lstStyle/>
          <a:p>
            <a:r>
              <a:rPr lang="en-US" altLang="zh-CN" sz="1000" dirty="0" smtClean="0">
                <a:solidFill>
                  <a:schemeClr val="bg1">
                    <a:lumMod val="50000"/>
                  </a:schemeClr>
                </a:solidFill>
                <a:latin typeface="微软雅黑" pitchFamily="34" charset="-122"/>
                <a:ea typeface="微软雅黑" pitchFamily="34" charset="-122"/>
                <a:cs typeface="Arial" pitchFamily="34" charset="0"/>
              </a:rPr>
              <a:t>5</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4" name="文本框 33"/>
          <p:cNvSpPr txBox="1">
            <a:spLocks noChangeArrowheads="1"/>
          </p:cNvSpPr>
          <p:nvPr/>
        </p:nvSpPr>
        <p:spPr bwMode="auto">
          <a:xfrm>
            <a:off x="2784812" y="4598634"/>
            <a:ext cx="470329" cy="223102"/>
          </a:xfrm>
          <a:prstGeom prst="rect">
            <a:avLst/>
          </a:prstGeom>
          <a:noFill/>
          <a:ln w="9525">
            <a:noFill/>
            <a:miter lim="800000"/>
            <a:headEnd/>
            <a:tailEnd/>
          </a:ln>
        </p:spPr>
        <p:txBody>
          <a:bodyPr wrap="none" lIns="68543" tIns="34272" rIns="68543" bIns="34272">
            <a:spAutoFit/>
          </a:bodyPr>
          <a:lstStyle/>
          <a:p>
            <a:r>
              <a:rPr lang="en-US" altLang="zh-CN" sz="1000" dirty="0" smtClean="0">
                <a:solidFill>
                  <a:schemeClr val="bg1">
                    <a:lumMod val="50000"/>
                  </a:schemeClr>
                </a:solidFill>
                <a:latin typeface="微软雅黑" pitchFamily="34" charset="-122"/>
                <a:ea typeface="微软雅黑" pitchFamily="34" charset="-122"/>
                <a:cs typeface="Arial" pitchFamily="34" charset="0"/>
              </a:rPr>
              <a:t>6</a:t>
            </a:r>
            <a:r>
              <a:rPr lang="zh-CN" altLang="en-US" sz="1000" dirty="0" smtClean="0">
                <a:solidFill>
                  <a:schemeClr val="bg1">
                    <a:lumMod val="50000"/>
                  </a:schemeClr>
                </a:solidFill>
                <a:latin typeface="微软雅黑" pitchFamily="34" charset="-122"/>
                <a:ea typeface="微软雅黑" pitchFamily="34" charset="-122"/>
                <a:cs typeface="Arial" pitchFamily="34" charset="0"/>
              </a:rPr>
              <a:t>月份</a:t>
            </a:r>
            <a:endParaRPr lang="zh-CN" altLang="en-US" sz="1000" dirty="0">
              <a:solidFill>
                <a:schemeClr val="bg1">
                  <a:lumMod val="50000"/>
                </a:schemeClr>
              </a:solidFill>
              <a:latin typeface="微软雅黑" pitchFamily="34" charset="-122"/>
              <a:ea typeface="微软雅黑" pitchFamily="34" charset="-122"/>
              <a:cs typeface="Arial" pitchFamily="34" charset="0"/>
            </a:endParaRPr>
          </a:p>
        </p:txBody>
      </p:sp>
      <p:sp>
        <p:nvSpPr>
          <p:cNvPr id="35" name="文本框 34"/>
          <p:cNvSpPr txBox="1">
            <a:spLocks noChangeArrowheads="1"/>
          </p:cNvSpPr>
          <p:nvPr/>
        </p:nvSpPr>
        <p:spPr bwMode="auto">
          <a:xfrm>
            <a:off x="4283289" y="4598634"/>
            <a:ext cx="470329" cy="223102"/>
          </a:xfrm>
          <a:prstGeom prst="rect">
            <a:avLst/>
          </a:prstGeom>
          <a:noFill/>
          <a:ln w="9525">
            <a:noFill/>
            <a:miter lim="800000"/>
            <a:headEnd/>
            <a:tailEnd/>
          </a:ln>
        </p:spPr>
        <p:txBody>
          <a:bodyPr wrap="none" lIns="68543" tIns="34272" rIns="68543" bIns="34272">
            <a:spAutoFit/>
          </a:bodyPr>
          <a:lstStyle/>
          <a:p>
            <a:r>
              <a:rPr lang="en-US" altLang="zh-CN" sz="1000" dirty="0" smtClean="0">
                <a:solidFill>
                  <a:schemeClr val="bg1">
                    <a:lumMod val="50000"/>
                  </a:schemeClr>
                </a:solidFill>
                <a:latin typeface="微软雅黑" pitchFamily="34" charset="-122"/>
                <a:ea typeface="微软雅黑" pitchFamily="34" charset="-122"/>
                <a:cs typeface="Arial" pitchFamily="34" charset="0"/>
              </a:rPr>
              <a:t>8</a:t>
            </a:r>
            <a:r>
              <a:rPr lang="zh-CN" altLang="en-US" sz="1000" dirty="0" smtClean="0">
                <a:solidFill>
                  <a:schemeClr val="bg1">
                    <a:lumMod val="50000"/>
                  </a:schemeClr>
                </a:solidFill>
                <a:latin typeface="微软雅黑" pitchFamily="34" charset="-122"/>
                <a:ea typeface="微软雅黑" pitchFamily="34" charset="-122"/>
                <a:cs typeface="Arial" pitchFamily="34" charset="0"/>
              </a:rPr>
              <a:t>月份</a:t>
            </a:r>
            <a:endParaRPr lang="zh-CN" altLang="en-US" sz="1000" dirty="0">
              <a:solidFill>
                <a:schemeClr val="bg1">
                  <a:lumMod val="50000"/>
                </a:schemeClr>
              </a:solidFill>
              <a:latin typeface="微软雅黑" pitchFamily="34" charset="-122"/>
              <a:ea typeface="微软雅黑" pitchFamily="34" charset="-122"/>
              <a:cs typeface="Arial" pitchFamily="34" charset="0"/>
            </a:endParaRPr>
          </a:p>
        </p:txBody>
      </p:sp>
      <p:sp>
        <p:nvSpPr>
          <p:cNvPr id="36" name="文本框 35"/>
          <p:cNvSpPr txBox="1">
            <a:spLocks noChangeArrowheads="1"/>
          </p:cNvSpPr>
          <p:nvPr/>
        </p:nvSpPr>
        <p:spPr bwMode="auto">
          <a:xfrm>
            <a:off x="5002859" y="4598634"/>
            <a:ext cx="470329" cy="223102"/>
          </a:xfrm>
          <a:prstGeom prst="rect">
            <a:avLst/>
          </a:prstGeom>
          <a:noFill/>
          <a:ln w="9525">
            <a:noFill/>
            <a:miter lim="800000"/>
            <a:headEnd/>
            <a:tailEnd/>
          </a:ln>
        </p:spPr>
        <p:txBody>
          <a:bodyPr wrap="none" lIns="68543" tIns="34272" rIns="68543" bIns="34272">
            <a:spAutoFit/>
          </a:bodyPr>
          <a:lstStyle/>
          <a:p>
            <a:r>
              <a:rPr lang="en-US" altLang="zh-CN" sz="1000" dirty="0" smtClean="0">
                <a:solidFill>
                  <a:schemeClr val="bg1">
                    <a:lumMod val="50000"/>
                  </a:schemeClr>
                </a:solidFill>
                <a:latin typeface="微软雅黑" pitchFamily="34" charset="-122"/>
                <a:ea typeface="微软雅黑" pitchFamily="34" charset="-122"/>
                <a:cs typeface="Arial" pitchFamily="34" charset="0"/>
              </a:rPr>
              <a:t>9</a:t>
            </a:r>
            <a:r>
              <a:rPr lang="zh-CN" altLang="en-US" sz="1000" dirty="0" smtClean="0">
                <a:solidFill>
                  <a:schemeClr val="bg1">
                    <a:lumMod val="50000"/>
                  </a:schemeClr>
                </a:solidFill>
                <a:latin typeface="微软雅黑" pitchFamily="34" charset="-122"/>
                <a:ea typeface="微软雅黑" pitchFamily="34" charset="-122"/>
                <a:cs typeface="Arial" pitchFamily="34" charset="0"/>
              </a:rPr>
              <a:t>月份</a:t>
            </a:r>
            <a:endParaRPr lang="zh-CN" altLang="en-US" sz="1000" dirty="0">
              <a:solidFill>
                <a:schemeClr val="bg1">
                  <a:lumMod val="50000"/>
                </a:schemeClr>
              </a:solidFill>
              <a:latin typeface="微软雅黑" pitchFamily="34" charset="-122"/>
              <a:ea typeface="微软雅黑" pitchFamily="34" charset="-122"/>
              <a:cs typeface="Arial" pitchFamily="34" charset="0"/>
            </a:endParaRPr>
          </a:p>
        </p:txBody>
      </p:sp>
      <p:sp>
        <p:nvSpPr>
          <p:cNvPr id="37" name="文本框 36"/>
          <p:cNvSpPr txBox="1">
            <a:spLocks noChangeArrowheads="1"/>
          </p:cNvSpPr>
          <p:nvPr/>
        </p:nvSpPr>
        <p:spPr bwMode="auto">
          <a:xfrm>
            <a:off x="5600514" y="4598634"/>
            <a:ext cx="545682" cy="223102"/>
          </a:xfrm>
          <a:prstGeom prst="rect">
            <a:avLst/>
          </a:prstGeom>
          <a:noFill/>
          <a:ln w="9525">
            <a:noFill/>
            <a:miter lim="800000"/>
            <a:headEnd/>
            <a:tailEnd/>
          </a:ln>
        </p:spPr>
        <p:txBody>
          <a:bodyPr wrap="none" lIns="68543" tIns="34272" rIns="68543" bIns="34272">
            <a:spAutoFit/>
          </a:bodyPr>
          <a:lstStyle/>
          <a:p>
            <a:r>
              <a:rPr lang="en-US" altLang="zh-CN" sz="1000" dirty="0" smtClean="0">
                <a:solidFill>
                  <a:schemeClr val="bg1">
                    <a:lumMod val="50000"/>
                  </a:schemeClr>
                </a:solidFill>
                <a:latin typeface="微软雅黑" pitchFamily="34" charset="-122"/>
                <a:ea typeface="微软雅黑" pitchFamily="34" charset="-122"/>
                <a:cs typeface="Arial" pitchFamily="34" charset="0"/>
              </a:rPr>
              <a:t>10</a:t>
            </a:r>
            <a:r>
              <a:rPr lang="zh-CN" altLang="en-US" sz="1000" dirty="0" smtClean="0">
                <a:solidFill>
                  <a:schemeClr val="bg1">
                    <a:lumMod val="50000"/>
                  </a:schemeClr>
                </a:solidFill>
                <a:latin typeface="微软雅黑" pitchFamily="34" charset="-122"/>
                <a:ea typeface="微软雅黑" pitchFamily="34" charset="-122"/>
                <a:cs typeface="Arial" pitchFamily="34" charset="0"/>
              </a:rPr>
              <a:t>月份</a:t>
            </a:r>
            <a:endParaRPr lang="zh-CN" altLang="en-US" sz="1000" dirty="0">
              <a:solidFill>
                <a:schemeClr val="bg1">
                  <a:lumMod val="50000"/>
                </a:schemeClr>
              </a:solidFill>
              <a:latin typeface="微软雅黑" pitchFamily="34" charset="-122"/>
              <a:ea typeface="微软雅黑" pitchFamily="34" charset="-122"/>
              <a:cs typeface="Arial" pitchFamily="34" charset="0"/>
            </a:endParaRPr>
          </a:p>
        </p:txBody>
      </p:sp>
      <p:sp>
        <p:nvSpPr>
          <p:cNvPr id="38" name="文本框 37"/>
          <p:cNvSpPr txBox="1">
            <a:spLocks noChangeArrowheads="1"/>
          </p:cNvSpPr>
          <p:nvPr/>
        </p:nvSpPr>
        <p:spPr bwMode="auto">
          <a:xfrm>
            <a:off x="6624777" y="4598634"/>
            <a:ext cx="545682" cy="223102"/>
          </a:xfrm>
          <a:prstGeom prst="rect">
            <a:avLst/>
          </a:prstGeom>
          <a:noFill/>
          <a:ln w="9525">
            <a:noFill/>
            <a:miter lim="800000"/>
            <a:headEnd/>
            <a:tailEnd/>
          </a:ln>
        </p:spPr>
        <p:txBody>
          <a:bodyPr wrap="none" lIns="68543" tIns="34272" rIns="68543" bIns="34272">
            <a:spAutoFit/>
          </a:bodyPr>
          <a:lstStyle/>
          <a:p>
            <a:r>
              <a:rPr lang="en-US" altLang="zh-CN" sz="1000" dirty="0" smtClean="0">
                <a:solidFill>
                  <a:schemeClr val="bg1">
                    <a:lumMod val="50000"/>
                  </a:schemeClr>
                </a:solidFill>
                <a:latin typeface="微软雅黑" pitchFamily="34" charset="-122"/>
                <a:ea typeface="微软雅黑" pitchFamily="34" charset="-122"/>
                <a:cs typeface="Arial" pitchFamily="34" charset="0"/>
              </a:rPr>
              <a:t>11</a:t>
            </a:r>
            <a:r>
              <a:rPr lang="zh-CN" altLang="en-US" sz="1000" dirty="0" smtClean="0">
                <a:solidFill>
                  <a:schemeClr val="bg1">
                    <a:lumMod val="50000"/>
                  </a:schemeClr>
                </a:solidFill>
                <a:latin typeface="微软雅黑" pitchFamily="34" charset="-122"/>
                <a:ea typeface="微软雅黑" pitchFamily="34" charset="-122"/>
                <a:cs typeface="Arial" pitchFamily="34" charset="0"/>
              </a:rPr>
              <a:t>月份</a:t>
            </a:r>
            <a:endParaRPr lang="zh-CN" altLang="en-US" sz="1000" dirty="0">
              <a:solidFill>
                <a:schemeClr val="bg1">
                  <a:lumMod val="50000"/>
                </a:schemeClr>
              </a:solidFill>
              <a:latin typeface="微软雅黑" pitchFamily="34" charset="-122"/>
              <a:ea typeface="微软雅黑" pitchFamily="34" charset="-122"/>
              <a:cs typeface="Arial" pitchFamily="34" charset="0"/>
            </a:endParaRPr>
          </a:p>
        </p:txBody>
      </p:sp>
      <p:sp>
        <p:nvSpPr>
          <p:cNvPr id="39" name="文本框 38"/>
          <p:cNvSpPr txBox="1">
            <a:spLocks noChangeArrowheads="1"/>
          </p:cNvSpPr>
          <p:nvPr/>
        </p:nvSpPr>
        <p:spPr bwMode="auto">
          <a:xfrm>
            <a:off x="7472380" y="4598634"/>
            <a:ext cx="545682" cy="223102"/>
          </a:xfrm>
          <a:prstGeom prst="rect">
            <a:avLst/>
          </a:prstGeom>
          <a:noFill/>
          <a:ln w="9525">
            <a:noFill/>
            <a:miter lim="800000"/>
            <a:headEnd/>
            <a:tailEnd/>
          </a:ln>
        </p:spPr>
        <p:txBody>
          <a:bodyPr wrap="none" lIns="68543" tIns="34272" rIns="68543" bIns="34272">
            <a:spAutoFit/>
          </a:bodyPr>
          <a:lstStyle/>
          <a:p>
            <a:r>
              <a:rPr lang="en-US" altLang="zh-CN" sz="1000" dirty="0" smtClean="0">
                <a:solidFill>
                  <a:schemeClr val="bg1">
                    <a:lumMod val="50000"/>
                  </a:schemeClr>
                </a:solidFill>
                <a:latin typeface="微软雅黑" pitchFamily="34" charset="-122"/>
                <a:ea typeface="微软雅黑" pitchFamily="34" charset="-122"/>
                <a:cs typeface="Arial" pitchFamily="34" charset="0"/>
              </a:rPr>
              <a:t>12</a:t>
            </a:r>
            <a:r>
              <a:rPr lang="zh-CN" altLang="en-US" sz="1000" dirty="0" smtClean="0">
                <a:solidFill>
                  <a:schemeClr val="bg1">
                    <a:lumMod val="50000"/>
                  </a:schemeClr>
                </a:solidFill>
                <a:latin typeface="微软雅黑" pitchFamily="34" charset="-122"/>
                <a:ea typeface="微软雅黑" pitchFamily="34" charset="-122"/>
                <a:cs typeface="Arial" pitchFamily="34" charset="0"/>
              </a:rPr>
              <a:t>月份</a:t>
            </a:r>
            <a:endParaRPr lang="zh-CN" altLang="en-US" sz="1000" dirty="0">
              <a:solidFill>
                <a:schemeClr val="bg1">
                  <a:lumMod val="50000"/>
                </a:schemeClr>
              </a:solidFill>
              <a:latin typeface="微软雅黑" pitchFamily="34" charset="-122"/>
              <a:ea typeface="微软雅黑" pitchFamily="34" charset="-122"/>
              <a:cs typeface="Arial" pitchFamily="34" charset="0"/>
            </a:endParaRPr>
          </a:p>
        </p:txBody>
      </p:sp>
      <p:sp>
        <p:nvSpPr>
          <p:cNvPr id="40" name="文本框 39"/>
          <p:cNvSpPr txBox="1">
            <a:spLocks noChangeArrowheads="1"/>
          </p:cNvSpPr>
          <p:nvPr/>
        </p:nvSpPr>
        <p:spPr bwMode="auto">
          <a:xfrm>
            <a:off x="1310174" y="4061313"/>
            <a:ext cx="908024" cy="223102"/>
          </a:xfrm>
          <a:prstGeom prst="rect">
            <a:avLst/>
          </a:prstGeom>
          <a:noFill/>
          <a:ln w="9525">
            <a:noFill/>
            <a:miter lim="800000"/>
            <a:headEnd/>
            <a:tailEnd/>
          </a:ln>
        </p:spPr>
        <p:txBody>
          <a:bodyPr wrap="none" lIns="68543" tIns="34272" rIns="68543" bIns="34272">
            <a:spAutoFit/>
          </a:bodyPr>
          <a:lstStyle/>
          <a:p>
            <a:r>
              <a:rPr lang="zh-CN" altLang="en-US" sz="1000" dirty="0" smtClean="0">
                <a:solidFill>
                  <a:schemeClr val="bg1">
                    <a:lumMod val="50000"/>
                  </a:schemeClr>
                </a:solidFill>
                <a:latin typeface="Calibri" pitchFamily="34" charset="0"/>
                <a:ea typeface="微软雅黑" pitchFamily="34" charset="-122"/>
              </a:rPr>
              <a:t>添加文字内容</a:t>
            </a:r>
            <a:endParaRPr lang="zh-CN" altLang="en-US" sz="1000" dirty="0">
              <a:solidFill>
                <a:schemeClr val="bg1">
                  <a:lumMod val="50000"/>
                </a:schemeClr>
              </a:solidFill>
              <a:latin typeface="Calibri" pitchFamily="34" charset="0"/>
              <a:ea typeface="微软雅黑" pitchFamily="34" charset="-122"/>
            </a:endParaRPr>
          </a:p>
        </p:txBody>
      </p:sp>
      <p:sp>
        <p:nvSpPr>
          <p:cNvPr id="41" name="文本框 40"/>
          <p:cNvSpPr txBox="1">
            <a:spLocks noChangeArrowheads="1"/>
          </p:cNvSpPr>
          <p:nvPr/>
        </p:nvSpPr>
        <p:spPr bwMode="auto">
          <a:xfrm>
            <a:off x="361788" y="3510316"/>
            <a:ext cx="908024" cy="223102"/>
          </a:xfrm>
          <a:prstGeom prst="rect">
            <a:avLst/>
          </a:prstGeom>
          <a:noFill/>
          <a:ln w="9525">
            <a:noFill/>
            <a:miter lim="800000"/>
            <a:headEnd/>
            <a:tailEnd/>
          </a:ln>
        </p:spPr>
        <p:txBody>
          <a:bodyPr wrap="none" lIns="68543" tIns="34272" rIns="68543" bIns="34272">
            <a:spAutoFit/>
          </a:bodyPr>
          <a:lstStyle/>
          <a:p>
            <a:r>
              <a:rPr lang="zh-CN" altLang="en-US" sz="1000" dirty="0" smtClean="0">
                <a:solidFill>
                  <a:schemeClr val="bg1">
                    <a:lumMod val="50000"/>
                  </a:schemeClr>
                </a:solidFill>
                <a:latin typeface="Calibri" pitchFamily="34" charset="0"/>
                <a:ea typeface="微软雅黑" pitchFamily="34" charset="-122"/>
              </a:rPr>
              <a:t>添加文字内容</a:t>
            </a:r>
            <a:endParaRPr lang="zh-CN" altLang="en-US" sz="1000" dirty="0">
              <a:solidFill>
                <a:schemeClr val="bg1">
                  <a:lumMod val="50000"/>
                </a:schemeClr>
              </a:solidFill>
              <a:latin typeface="Calibri" pitchFamily="34" charset="0"/>
              <a:ea typeface="微软雅黑" pitchFamily="34" charset="-122"/>
            </a:endParaRPr>
          </a:p>
        </p:txBody>
      </p:sp>
      <p:sp>
        <p:nvSpPr>
          <p:cNvPr id="42" name="文本框 41"/>
          <p:cNvSpPr txBox="1">
            <a:spLocks noChangeArrowheads="1"/>
          </p:cNvSpPr>
          <p:nvPr/>
        </p:nvSpPr>
        <p:spPr bwMode="auto">
          <a:xfrm>
            <a:off x="2009385" y="2732263"/>
            <a:ext cx="908024" cy="223102"/>
          </a:xfrm>
          <a:prstGeom prst="rect">
            <a:avLst/>
          </a:prstGeom>
          <a:noFill/>
          <a:ln w="9525">
            <a:noFill/>
            <a:miter lim="800000"/>
            <a:headEnd/>
            <a:tailEnd/>
          </a:ln>
        </p:spPr>
        <p:txBody>
          <a:bodyPr wrap="none" lIns="68543" tIns="34272" rIns="68543" bIns="34272">
            <a:spAutoFit/>
          </a:bodyPr>
          <a:lstStyle/>
          <a:p>
            <a:r>
              <a:rPr lang="zh-CN" altLang="en-US" sz="1000" dirty="0">
                <a:solidFill>
                  <a:schemeClr val="bg1">
                    <a:lumMod val="50000"/>
                  </a:schemeClr>
                </a:solidFill>
                <a:latin typeface="Calibri" pitchFamily="34" charset="0"/>
                <a:ea typeface="微软雅黑" pitchFamily="34" charset="-122"/>
              </a:rPr>
              <a:t>添加文字内容</a:t>
            </a:r>
          </a:p>
        </p:txBody>
      </p:sp>
      <p:sp>
        <p:nvSpPr>
          <p:cNvPr id="43" name="文本框 42"/>
          <p:cNvSpPr txBox="1">
            <a:spLocks noChangeArrowheads="1"/>
          </p:cNvSpPr>
          <p:nvPr/>
        </p:nvSpPr>
        <p:spPr bwMode="auto">
          <a:xfrm>
            <a:off x="2905590" y="3327844"/>
            <a:ext cx="908024" cy="223102"/>
          </a:xfrm>
          <a:prstGeom prst="rect">
            <a:avLst/>
          </a:prstGeom>
          <a:noFill/>
          <a:ln w="9525">
            <a:noFill/>
            <a:miter lim="800000"/>
            <a:headEnd/>
            <a:tailEnd/>
          </a:ln>
        </p:spPr>
        <p:txBody>
          <a:bodyPr wrap="none" lIns="68543" tIns="34272" rIns="68543" bIns="34272">
            <a:spAutoFit/>
          </a:bodyPr>
          <a:lstStyle/>
          <a:p>
            <a:r>
              <a:rPr lang="zh-CN" altLang="en-US" sz="1000" dirty="0">
                <a:solidFill>
                  <a:schemeClr val="bg1">
                    <a:lumMod val="50000"/>
                  </a:schemeClr>
                </a:solidFill>
                <a:latin typeface="Calibri" pitchFamily="34" charset="0"/>
                <a:ea typeface="微软雅黑" pitchFamily="34" charset="-122"/>
              </a:rPr>
              <a:t>添加文字内容</a:t>
            </a:r>
          </a:p>
        </p:txBody>
      </p:sp>
      <p:sp>
        <p:nvSpPr>
          <p:cNvPr id="44" name="文本框 43"/>
          <p:cNvSpPr txBox="1">
            <a:spLocks noChangeArrowheads="1"/>
          </p:cNvSpPr>
          <p:nvPr/>
        </p:nvSpPr>
        <p:spPr bwMode="auto">
          <a:xfrm>
            <a:off x="4661410" y="3262871"/>
            <a:ext cx="908024" cy="223102"/>
          </a:xfrm>
          <a:prstGeom prst="rect">
            <a:avLst/>
          </a:prstGeom>
          <a:noFill/>
          <a:ln w="9525">
            <a:noFill/>
            <a:miter lim="800000"/>
            <a:headEnd/>
            <a:tailEnd/>
          </a:ln>
        </p:spPr>
        <p:txBody>
          <a:bodyPr wrap="none" lIns="68543" tIns="34272" rIns="68543" bIns="34272">
            <a:spAutoFit/>
          </a:bodyPr>
          <a:lstStyle/>
          <a:p>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45" name="文本框 44"/>
          <p:cNvSpPr txBox="1">
            <a:spLocks noChangeArrowheads="1"/>
          </p:cNvSpPr>
          <p:nvPr/>
        </p:nvSpPr>
        <p:spPr bwMode="auto">
          <a:xfrm>
            <a:off x="5353695" y="2843635"/>
            <a:ext cx="908024" cy="223102"/>
          </a:xfrm>
          <a:prstGeom prst="rect">
            <a:avLst/>
          </a:prstGeom>
          <a:noFill/>
          <a:ln w="9525">
            <a:noFill/>
            <a:miter lim="800000"/>
            <a:headEnd/>
            <a:tailEnd/>
          </a:ln>
        </p:spPr>
        <p:txBody>
          <a:bodyPr wrap="none" lIns="68543" tIns="34272" rIns="68543" bIns="34272">
            <a:spAutoFit/>
          </a:bodyPr>
          <a:lstStyle/>
          <a:p>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46" name="文本框 45"/>
          <p:cNvSpPr txBox="1">
            <a:spLocks noChangeArrowheads="1"/>
          </p:cNvSpPr>
          <p:nvPr/>
        </p:nvSpPr>
        <p:spPr bwMode="auto">
          <a:xfrm>
            <a:off x="5932921" y="2286339"/>
            <a:ext cx="908024" cy="223102"/>
          </a:xfrm>
          <a:prstGeom prst="rect">
            <a:avLst/>
          </a:prstGeom>
          <a:noFill/>
          <a:ln w="9525">
            <a:noFill/>
            <a:miter lim="800000"/>
            <a:headEnd/>
            <a:tailEnd/>
          </a:ln>
        </p:spPr>
        <p:txBody>
          <a:bodyPr wrap="none" lIns="68543" tIns="34272" rIns="68543" bIns="34272">
            <a:spAutoFit/>
          </a:bodyPr>
          <a:lstStyle/>
          <a:p>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47" name="文本框 46"/>
          <p:cNvSpPr txBox="1">
            <a:spLocks noChangeArrowheads="1"/>
          </p:cNvSpPr>
          <p:nvPr/>
        </p:nvSpPr>
        <p:spPr bwMode="auto">
          <a:xfrm>
            <a:off x="7049875" y="1602951"/>
            <a:ext cx="908024" cy="223102"/>
          </a:xfrm>
          <a:prstGeom prst="rect">
            <a:avLst/>
          </a:prstGeom>
          <a:noFill/>
          <a:ln w="9525">
            <a:noFill/>
            <a:miter lim="800000"/>
            <a:headEnd/>
            <a:tailEnd/>
          </a:ln>
        </p:spPr>
        <p:txBody>
          <a:bodyPr wrap="none" lIns="68543" tIns="34272" rIns="68543" bIns="34272">
            <a:spAutoFit/>
          </a:bodyPr>
          <a:lstStyle/>
          <a:p>
            <a:r>
              <a:rPr lang="zh-CN" altLang="en-US" sz="1000" dirty="0">
                <a:solidFill>
                  <a:schemeClr val="tx1">
                    <a:lumMod val="65000"/>
                    <a:lumOff val="35000"/>
                  </a:schemeClr>
                </a:solidFill>
                <a:latin typeface="Calibri" pitchFamily="34" charset="0"/>
                <a:ea typeface="微软雅黑" pitchFamily="34" charset="-122"/>
              </a:rPr>
              <a:t>添加文字内容</a:t>
            </a:r>
          </a:p>
        </p:txBody>
      </p:sp>
      <p:cxnSp>
        <p:nvCxnSpPr>
          <p:cNvPr id="48" name="直接连接符 47"/>
          <p:cNvCxnSpPr>
            <a:stCxn id="13" idx="7"/>
            <a:endCxn id="14" idx="3"/>
          </p:cNvCxnSpPr>
          <p:nvPr/>
        </p:nvCxnSpPr>
        <p:spPr>
          <a:xfrm flipV="1">
            <a:off x="1167838" y="3748207"/>
            <a:ext cx="431478" cy="402794"/>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stCxn id="14" idx="7"/>
            <a:endCxn id="15" idx="2"/>
          </p:cNvCxnSpPr>
          <p:nvPr/>
        </p:nvCxnSpPr>
        <p:spPr>
          <a:xfrm flipV="1">
            <a:off x="1764957" y="3186483"/>
            <a:ext cx="602966" cy="418382"/>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15" idx="5"/>
            <a:endCxn id="25" idx="1"/>
          </p:cNvCxnSpPr>
          <p:nvPr/>
        </p:nvCxnSpPr>
        <p:spPr>
          <a:xfrm>
            <a:off x="2563530" y="3227438"/>
            <a:ext cx="425385" cy="45323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bwMode="auto">
          <a:xfrm rot="827460">
            <a:off x="3594494" y="4014975"/>
            <a:ext cx="216620" cy="22147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a:defRPr/>
            </a:pPr>
            <a:endParaRPr lang="zh-CN" altLang="en-US" dirty="0"/>
          </a:p>
        </p:txBody>
      </p:sp>
      <p:cxnSp>
        <p:nvCxnSpPr>
          <p:cNvPr id="52" name="直接连接符 51"/>
          <p:cNvCxnSpPr>
            <a:stCxn id="25" idx="5"/>
            <a:endCxn id="51" idx="2"/>
          </p:cNvCxnSpPr>
          <p:nvPr/>
        </p:nvCxnSpPr>
        <p:spPr>
          <a:xfrm>
            <a:off x="3161358" y="3815745"/>
            <a:ext cx="436259" cy="28413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51" idx="7"/>
            <a:endCxn id="26" idx="3"/>
          </p:cNvCxnSpPr>
          <p:nvPr/>
        </p:nvCxnSpPr>
        <p:spPr>
          <a:xfrm flipV="1">
            <a:off x="3795842" y="3446955"/>
            <a:ext cx="630486" cy="620974"/>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26" idx="7"/>
            <a:endCxn id="27" idx="3"/>
          </p:cNvCxnSpPr>
          <p:nvPr/>
        </p:nvCxnSpPr>
        <p:spPr>
          <a:xfrm flipV="1">
            <a:off x="4594676" y="3011507"/>
            <a:ext cx="520226" cy="296222"/>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27" idx="7"/>
            <a:endCxn id="28" idx="3"/>
          </p:cNvCxnSpPr>
          <p:nvPr/>
        </p:nvCxnSpPr>
        <p:spPr>
          <a:xfrm flipV="1">
            <a:off x="5286043" y="2477652"/>
            <a:ext cx="356890" cy="399049"/>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28" idx="7"/>
            <a:endCxn id="29" idx="3"/>
          </p:cNvCxnSpPr>
          <p:nvPr/>
        </p:nvCxnSpPr>
        <p:spPr>
          <a:xfrm flipV="1">
            <a:off x="5813621" y="1781145"/>
            <a:ext cx="938075" cy="56018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29" idx="7"/>
            <a:endCxn id="30" idx="3"/>
          </p:cNvCxnSpPr>
          <p:nvPr/>
        </p:nvCxnSpPr>
        <p:spPr>
          <a:xfrm flipV="1">
            <a:off x="6933371" y="1309539"/>
            <a:ext cx="652748" cy="35031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8" name="文本框 39"/>
          <p:cNvSpPr txBox="1">
            <a:spLocks noChangeArrowheads="1"/>
          </p:cNvSpPr>
          <p:nvPr/>
        </p:nvSpPr>
        <p:spPr bwMode="auto">
          <a:xfrm>
            <a:off x="3867176" y="4004156"/>
            <a:ext cx="908024" cy="223102"/>
          </a:xfrm>
          <a:prstGeom prst="rect">
            <a:avLst/>
          </a:prstGeom>
          <a:noFill/>
          <a:ln w="9525">
            <a:noFill/>
            <a:miter lim="800000"/>
            <a:headEnd/>
            <a:tailEnd/>
          </a:ln>
        </p:spPr>
        <p:txBody>
          <a:bodyPr wrap="none" lIns="68543" tIns="34272" rIns="68543" bIns="34272">
            <a:spAutoFit/>
          </a:bodyPr>
          <a:lstStyle/>
          <a:p>
            <a:r>
              <a:rPr lang="zh-CN" altLang="en-US" sz="1000" dirty="0" smtClean="0">
                <a:solidFill>
                  <a:schemeClr val="tx1">
                    <a:lumMod val="65000"/>
                    <a:lumOff val="35000"/>
                  </a:schemeClr>
                </a:solidFill>
                <a:latin typeface="Calibri" pitchFamily="34" charset="0"/>
                <a:ea typeface="微软雅黑" pitchFamily="34" charset="-122"/>
              </a:rPr>
              <a:t>添加文字内容</a:t>
            </a:r>
            <a:endParaRPr lang="zh-CN" altLang="en-US" sz="1000" dirty="0">
              <a:solidFill>
                <a:schemeClr val="tx1">
                  <a:lumMod val="65000"/>
                  <a:lumOff val="35000"/>
                </a:schemeClr>
              </a:solidFill>
              <a:latin typeface="Calibri" pitchFamily="34" charset="0"/>
              <a:ea typeface="微软雅黑" pitchFamily="34" charset="-122"/>
            </a:endParaRPr>
          </a:p>
        </p:txBody>
      </p:sp>
      <p:sp>
        <p:nvSpPr>
          <p:cNvPr id="59" name="文本框 33"/>
          <p:cNvSpPr txBox="1">
            <a:spLocks noChangeArrowheads="1"/>
          </p:cNvSpPr>
          <p:nvPr/>
        </p:nvSpPr>
        <p:spPr bwMode="auto">
          <a:xfrm>
            <a:off x="3448214" y="4598634"/>
            <a:ext cx="470329" cy="223102"/>
          </a:xfrm>
          <a:prstGeom prst="rect">
            <a:avLst/>
          </a:prstGeom>
          <a:noFill/>
          <a:ln w="9525">
            <a:noFill/>
            <a:miter lim="800000"/>
            <a:headEnd/>
            <a:tailEnd/>
          </a:ln>
        </p:spPr>
        <p:txBody>
          <a:bodyPr wrap="none" lIns="68543" tIns="34272" rIns="68543" bIns="34272">
            <a:spAutoFit/>
          </a:bodyPr>
          <a:lstStyle/>
          <a:p>
            <a:r>
              <a:rPr lang="en-US" altLang="zh-CN" sz="1000" dirty="0" smtClean="0">
                <a:solidFill>
                  <a:schemeClr val="bg1">
                    <a:lumMod val="50000"/>
                  </a:schemeClr>
                </a:solidFill>
                <a:latin typeface="微软雅黑" pitchFamily="34" charset="-122"/>
                <a:ea typeface="微软雅黑" pitchFamily="34" charset="-122"/>
                <a:cs typeface="Arial" pitchFamily="34" charset="0"/>
              </a:rPr>
              <a:t>7</a:t>
            </a:r>
            <a:r>
              <a:rPr lang="zh-CN" altLang="en-US" sz="1000" dirty="0" smtClean="0">
                <a:solidFill>
                  <a:schemeClr val="bg1">
                    <a:lumMod val="50000"/>
                  </a:schemeClr>
                </a:solidFill>
                <a:latin typeface="微软雅黑" pitchFamily="34" charset="-122"/>
                <a:ea typeface="微软雅黑" pitchFamily="34" charset="-122"/>
                <a:cs typeface="Arial" pitchFamily="34" charset="0"/>
              </a:rPr>
              <a:t>月份</a:t>
            </a:r>
            <a:endParaRPr lang="zh-CN" altLang="en-US" sz="1000" dirty="0">
              <a:solidFill>
                <a:schemeClr val="bg1">
                  <a:lumMod val="50000"/>
                </a:schemeClr>
              </a:solidFill>
              <a:latin typeface="微软雅黑" pitchFamily="34" charset="-122"/>
              <a:ea typeface="微软雅黑" pitchFamily="34" charset="-122"/>
              <a:cs typeface="Arial" pitchFamily="34" charset="0"/>
            </a:endParaRPr>
          </a:p>
        </p:txBody>
      </p:sp>
      <p:sp>
        <p:nvSpPr>
          <p:cNvPr id="60" name="文本框 46"/>
          <p:cNvSpPr txBox="1">
            <a:spLocks noChangeArrowheads="1"/>
          </p:cNvSpPr>
          <p:nvPr/>
        </p:nvSpPr>
        <p:spPr bwMode="auto">
          <a:xfrm>
            <a:off x="7157017" y="844219"/>
            <a:ext cx="908024" cy="223102"/>
          </a:xfrm>
          <a:prstGeom prst="rect">
            <a:avLst/>
          </a:prstGeom>
          <a:noFill/>
          <a:ln w="9525">
            <a:noFill/>
            <a:miter lim="800000"/>
            <a:headEnd/>
            <a:tailEnd/>
          </a:ln>
        </p:spPr>
        <p:txBody>
          <a:bodyPr wrap="none" lIns="68543" tIns="34272" rIns="68543" bIns="34272">
            <a:spAutoFit/>
          </a:bodyPr>
          <a:lstStyle/>
          <a:p>
            <a:r>
              <a:rPr lang="zh-CN" altLang="en-US" sz="1000" dirty="0">
                <a:solidFill>
                  <a:schemeClr val="tx1">
                    <a:lumMod val="65000"/>
                    <a:lumOff val="35000"/>
                  </a:schemeClr>
                </a:solidFill>
                <a:latin typeface="Calibri" pitchFamily="34" charset="0"/>
                <a:ea typeface="微软雅黑" pitchFamily="34" charset="-122"/>
              </a:rPr>
              <a:t>添加文字内容</a:t>
            </a:r>
          </a:p>
        </p:txBody>
      </p:sp>
      <p:grpSp>
        <p:nvGrpSpPr>
          <p:cNvPr id="2" name="组合 60"/>
          <p:cNvGrpSpPr/>
          <p:nvPr/>
        </p:nvGrpSpPr>
        <p:grpSpPr>
          <a:xfrm>
            <a:off x="408639" y="4464485"/>
            <a:ext cx="8055354" cy="76692"/>
            <a:chOff x="738746" y="5964849"/>
            <a:chExt cx="10744200" cy="102248"/>
          </a:xfrm>
        </p:grpSpPr>
        <p:cxnSp>
          <p:nvCxnSpPr>
            <p:cNvPr id="62" name="直接连接符 61"/>
            <p:cNvCxnSpPr/>
            <p:nvPr/>
          </p:nvCxnSpPr>
          <p:spPr bwMode="auto">
            <a:xfrm>
              <a:off x="738746" y="6052254"/>
              <a:ext cx="107442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V="1">
              <a:off x="1639101" y="5971032"/>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2456892"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flipV="1">
              <a:off x="3510148"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flipV="1">
              <a:off x="4295309"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5141731"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6255551"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V="1">
              <a:off x="7243964"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V="1">
              <a:off x="7951332"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9320250" y="596484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10524537" y="5985875"/>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73" name="矩形 72"/>
          <p:cNvSpPr/>
          <p:nvPr/>
        </p:nvSpPr>
        <p:spPr>
          <a:xfrm>
            <a:off x="976781" y="898230"/>
            <a:ext cx="3164116" cy="961765"/>
          </a:xfrm>
          <a:prstGeom prst="rect">
            <a:avLst/>
          </a:prstGeom>
        </p:spPr>
        <p:txBody>
          <a:bodyPr wrap="square" lIns="68543" tIns="34272" rIns="68543" bIns="34272">
            <a:spAutoFit/>
          </a:bodyPr>
          <a:lstStyle/>
          <a:p>
            <a:pPr>
              <a:lnSpc>
                <a:spcPct val="200000"/>
              </a:lnSpc>
            </a:pPr>
            <a:r>
              <a:rPr lang="zh-CN" altLang="en-US" sz="1200" b="1" dirty="0" smtClean="0">
                <a:solidFill>
                  <a:schemeClr val="bg1">
                    <a:lumMod val="50000"/>
                  </a:schemeClr>
                </a:solidFill>
                <a:latin typeface="微软雅黑" pitchFamily="34" charset="-122"/>
                <a:ea typeface="微软雅黑" pitchFamily="34" charset="-122"/>
              </a:rPr>
              <a:t>点击添加小标题</a:t>
            </a:r>
            <a:endParaRPr lang="en-US" altLang="zh-CN" sz="1200" b="1" dirty="0" smtClean="0">
              <a:solidFill>
                <a:schemeClr val="bg1">
                  <a:lumMod val="50000"/>
                </a:schemeClr>
              </a:solidFill>
              <a:latin typeface="微软雅黑" pitchFamily="34" charset="-122"/>
              <a:ea typeface="微软雅黑" pitchFamily="34" charset="-122"/>
            </a:endParaRPr>
          </a:p>
          <a:p>
            <a:r>
              <a:rPr lang="zh-CN" altLang="en-US" sz="800" dirty="0" smtClean="0">
                <a:solidFill>
                  <a:schemeClr val="bg1">
                    <a:lumMod val="50000"/>
                  </a:schemeClr>
                </a:solidFill>
                <a:latin typeface="微软雅黑" pitchFamily="34" charset="-122"/>
                <a:ea typeface="微软雅黑" pitchFamily="34" charset="-122"/>
              </a:rPr>
              <a:t>您</a:t>
            </a:r>
            <a:r>
              <a:rPr lang="zh-CN" altLang="en-US" sz="800" dirty="0">
                <a:solidFill>
                  <a:schemeClr val="bg1">
                    <a:lumMod val="50000"/>
                  </a:schemeClr>
                </a:solidFill>
                <a:latin typeface="微软雅黑" pitchFamily="34" charset="-122"/>
                <a:ea typeface="微软雅黑" pitchFamily="34" charset="-122"/>
              </a:rPr>
              <a:t>的内容打在这里，或者通过复制您的文本后，在此框中选择粘贴，并选择只保留文字</a:t>
            </a:r>
            <a:r>
              <a:rPr lang="zh-CN" altLang="en-US" sz="800" dirty="0" smtClean="0">
                <a:solidFill>
                  <a:schemeClr val="bg1">
                    <a:lumMod val="50000"/>
                  </a:schemeClr>
                </a:solidFill>
                <a:latin typeface="微软雅黑" pitchFamily="34" charset="-122"/>
                <a:ea typeface="微软雅黑" pitchFamily="34" charset="-122"/>
              </a:rPr>
              <a:t>。</a:t>
            </a:r>
            <a:endParaRPr lang="en-US" altLang="zh-CN" sz="800" dirty="0" smtClean="0">
              <a:solidFill>
                <a:schemeClr val="bg1">
                  <a:lumMod val="50000"/>
                </a:schemeClr>
              </a:solidFill>
              <a:latin typeface="微软雅黑" pitchFamily="34" charset="-122"/>
              <a:ea typeface="微软雅黑" pitchFamily="34" charset="-122"/>
            </a:endParaRPr>
          </a:p>
          <a:p>
            <a:r>
              <a:rPr lang="zh-CN" altLang="en-US" sz="800" dirty="0">
                <a:solidFill>
                  <a:schemeClr val="bg1">
                    <a:lumMod val="50000"/>
                  </a:schemeClr>
                </a:solidFill>
                <a:latin typeface="微软雅黑" pitchFamily="34" charset="-122"/>
                <a:ea typeface="微软雅黑" pitchFamily="34" charset="-122"/>
              </a:rPr>
              <a:t>您的内容打在这里，或者通过复制您的文本后，</a:t>
            </a:r>
            <a:r>
              <a:rPr lang="zh-CN" altLang="en-US" sz="800" dirty="0" smtClean="0">
                <a:solidFill>
                  <a:schemeClr val="bg1">
                    <a:lumMod val="50000"/>
                  </a:schemeClr>
                </a:solidFill>
                <a:latin typeface="微软雅黑" pitchFamily="34" charset="-122"/>
                <a:ea typeface="微软雅黑" pitchFamily="34" charset="-122"/>
              </a:rPr>
              <a:t>在此框</a:t>
            </a:r>
            <a:r>
              <a:rPr lang="zh-CN" altLang="en-US" sz="800" dirty="0">
                <a:solidFill>
                  <a:schemeClr val="bg1">
                    <a:lumMod val="50000"/>
                  </a:schemeClr>
                </a:solidFill>
                <a:latin typeface="微软雅黑" pitchFamily="34" charset="-122"/>
                <a:ea typeface="微软雅黑" pitchFamily="34" charset="-122"/>
              </a:rPr>
              <a:t>中选择粘贴，并选择只保留文字</a:t>
            </a:r>
            <a:r>
              <a:rPr lang="zh-CN" altLang="en-US" sz="1000" dirty="0" smtClean="0">
                <a:solidFill>
                  <a:schemeClr val="tx1">
                    <a:lumMod val="65000"/>
                    <a:lumOff val="35000"/>
                  </a:schemeClr>
                </a:solidFill>
                <a:latin typeface="微软雅黑" pitchFamily="34" charset="-122"/>
                <a:ea typeface="微软雅黑" pitchFamily="34" charset="-122"/>
              </a:rPr>
              <a:t>。</a:t>
            </a:r>
            <a:endParaRPr lang="en-US" altLang="zh-CN" sz="1000" dirty="0">
              <a:solidFill>
                <a:schemeClr val="tx1">
                  <a:lumMod val="65000"/>
                  <a:lumOff val="35000"/>
                </a:schemeClr>
              </a:solidFill>
              <a:latin typeface="微软雅黑" pitchFamily="34" charset="-122"/>
              <a:ea typeface="微软雅黑" pitchFamily="34" charset="-122"/>
              <a:cs typeface="华文黑体" pitchFamily="2" charset="-122"/>
            </a:endParaRPr>
          </a:p>
        </p:txBody>
      </p:sp>
    </p:spTree>
    <p:extLst>
      <p:ext uri="{BB962C8B-B14F-4D97-AF65-F5344CB8AC3E}">
        <p14:creationId xmlns:p14="http://schemas.microsoft.com/office/powerpoint/2010/main" val="173301926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wipe(left)">
                                      <p:cBhvr>
                                        <p:cTn id="7" dur="500"/>
                                        <p:tgtEl>
                                          <p:spTgt spid="7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up)">
                                      <p:cBhvr>
                                        <p:cTn id="15" dur="500"/>
                                        <p:tgtEl>
                                          <p:spTgt spid="31"/>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wipe(up)">
                                      <p:cBhvr>
                                        <p:cTn id="18" dur="500"/>
                                        <p:tgtEl>
                                          <p:spTgt spid="32"/>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wipe(up)">
                                      <p:cBhvr>
                                        <p:cTn id="21" dur="500"/>
                                        <p:tgtEl>
                                          <p:spTgt spid="33"/>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wipe(up)">
                                      <p:cBhvr>
                                        <p:cTn id="24" dur="500"/>
                                        <p:tgtEl>
                                          <p:spTgt spid="34"/>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wipe(up)">
                                      <p:cBhvr>
                                        <p:cTn id="27" dur="500"/>
                                        <p:tgtEl>
                                          <p:spTgt spid="59"/>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wipe(up)">
                                      <p:cBhvr>
                                        <p:cTn id="30" dur="500"/>
                                        <p:tgtEl>
                                          <p:spTgt spid="35"/>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up)">
                                      <p:cBhvr>
                                        <p:cTn id="33" dur="500"/>
                                        <p:tgtEl>
                                          <p:spTgt spid="36"/>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37"/>
                                        </p:tgtEl>
                                        <p:attrNameLst>
                                          <p:attrName>style.visibility</p:attrName>
                                        </p:attrNameLst>
                                      </p:cBhvr>
                                      <p:to>
                                        <p:strVal val="visible"/>
                                      </p:to>
                                    </p:set>
                                    <p:animEffect transition="in" filter="wipe(up)">
                                      <p:cBhvr>
                                        <p:cTn id="36" dur="500"/>
                                        <p:tgtEl>
                                          <p:spTgt spid="37"/>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ipe(up)">
                                      <p:cBhvr>
                                        <p:cTn id="39" dur="500"/>
                                        <p:tgtEl>
                                          <p:spTgt spid="38"/>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wipe(up)">
                                      <p:cBhvr>
                                        <p:cTn id="42" dur="500"/>
                                        <p:tgtEl>
                                          <p:spTgt spid="39"/>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wipe(down)">
                                      <p:cBhvr>
                                        <p:cTn id="49" dur="500"/>
                                        <p:tgtEl>
                                          <p:spTgt spid="40"/>
                                        </p:tgtEl>
                                      </p:cBhvr>
                                    </p:animEffect>
                                  </p:childTnLst>
                                </p:cTn>
                              </p:par>
                            </p:childTnLst>
                          </p:cTn>
                        </p:par>
                        <p:par>
                          <p:cTn id="50" fill="hold">
                            <p:stCondLst>
                              <p:cond delay="2000"/>
                            </p:stCondLst>
                            <p:childTnLst>
                              <p:par>
                                <p:cTn id="51" presetID="22" presetClass="entr" presetSubtype="4" fill="hold"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500"/>
                                        <p:tgtEl>
                                          <p:spTgt spid="14"/>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41"/>
                                        </p:tgtEl>
                                        <p:attrNameLst>
                                          <p:attrName>style.visibility</p:attrName>
                                        </p:attrNameLst>
                                      </p:cBhvr>
                                      <p:to>
                                        <p:strVal val="visible"/>
                                      </p:to>
                                    </p:set>
                                    <p:animEffect transition="in" filter="wipe(down)">
                                      <p:cBhvr>
                                        <p:cTn id="60" dur="500"/>
                                        <p:tgtEl>
                                          <p:spTgt spid="41"/>
                                        </p:tgtEl>
                                      </p:cBhvr>
                                    </p:animEffect>
                                  </p:childTnLst>
                                </p:cTn>
                              </p:par>
                            </p:childTnLst>
                          </p:cTn>
                        </p:par>
                        <p:par>
                          <p:cTn id="61" fill="hold">
                            <p:stCondLst>
                              <p:cond delay="3000"/>
                            </p:stCondLst>
                            <p:childTnLst>
                              <p:par>
                                <p:cTn id="62" presetID="22" presetClass="entr" presetSubtype="4" fill="hold" nodeType="afterEffect">
                                  <p:stCondLst>
                                    <p:cond delay="0"/>
                                  </p:stCondLst>
                                  <p:childTnLst>
                                    <p:set>
                                      <p:cBhvr>
                                        <p:cTn id="63" dur="1" fill="hold">
                                          <p:stCondLst>
                                            <p:cond delay="0"/>
                                          </p:stCondLst>
                                        </p:cTn>
                                        <p:tgtEl>
                                          <p:spTgt spid="49"/>
                                        </p:tgtEl>
                                        <p:attrNameLst>
                                          <p:attrName>style.visibility</p:attrName>
                                        </p:attrNameLst>
                                      </p:cBhvr>
                                      <p:to>
                                        <p:strVal val="visible"/>
                                      </p:to>
                                    </p:set>
                                    <p:animEffect transition="in" filter="wipe(down)">
                                      <p:cBhvr>
                                        <p:cTn id="64" dur="500"/>
                                        <p:tgtEl>
                                          <p:spTgt spid="49"/>
                                        </p:tgtEl>
                                      </p:cBhvr>
                                    </p:animEffect>
                                  </p:childTnLst>
                                </p:cTn>
                              </p:par>
                            </p:childTnLst>
                          </p:cTn>
                        </p:par>
                        <p:par>
                          <p:cTn id="65" fill="hold">
                            <p:stCondLst>
                              <p:cond delay="3500"/>
                            </p:stCondLst>
                            <p:childTnLst>
                              <p:par>
                                <p:cTn id="66" presetID="10" presetClass="entr" presetSubtype="0" fill="hold" grpId="0" nodeType="after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fade">
                                      <p:cBhvr>
                                        <p:cTn id="68" dur="500"/>
                                        <p:tgtEl>
                                          <p:spTgt spid="15"/>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wipe(down)">
                                      <p:cBhvr>
                                        <p:cTn id="71" dur="500"/>
                                        <p:tgtEl>
                                          <p:spTgt spid="42"/>
                                        </p:tgtEl>
                                      </p:cBhvr>
                                    </p:animEffect>
                                  </p:childTnLst>
                                </p:cTn>
                              </p:par>
                            </p:childTnLst>
                          </p:cTn>
                        </p:par>
                        <p:par>
                          <p:cTn id="72" fill="hold">
                            <p:stCondLst>
                              <p:cond delay="4000"/>
                            </p:stCondLst>
                            <p:childTnLst>
                              <p:par>
                                <p:cTn id="73" presetID="22" presetClass="entr" presetSubtype="1"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up)">
                                      <p:cBhvr>
                                        <p:cTn id="75" dur="500"/>
                                        <p:tgtEl>
                                          <p:spTgt spid="50"/>
                                        </p:tgtEl>
                                      </p:cBhvr>
                                    </p:animEffect>
                                  </p:childTnLst>
                                </p:cTn>
                              </p:par>
                            </p:childTnLst>
                          </p:cTn>
                        </p:par>
                        <p:par>
                          <p:cTn id="76" fill="hold">
                            <p:stCondLst>
                              <p:cond delay="4500"/>
                            </p:stCondLst>
                            <p:childTnLst>
                              <p:par>
                                <p:cTn id="77" presetID="10" presetClass="entr" presetSubtype="0" fill="hold" grpId="0"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500"/>
                                        <p:tgtEl>
                                          <p:spTgt spid="25"/>
                                        </p:tgtEl>
                                      </p:cBhvr>
                                    </p:animEffect>
                                  </p:childTnLst>
                                </p:cTn>
                              </p:par>
                              <p:par>
                                <p:cTn id="80" presetID="22" presetClass="entr" presetSubtype="4" fill="hold" grpId="0" nodeType="withEffect">
                                  <p:stCondLst>
                                    <p:cond delay="0"/>
                                  </p:stCondLst>
                                  <p:childTnLst>
                                    <p:set>
                                      <p:cBhvr>
                                        <p:cTn id="81" dur="1" fill="hold">
                                          <p:stCondLst>
                                            <p:cond delay="0"/>
                                          </p:stCondLst>
                                        </p:cTn>
                                        <p:tgtEl>
                                          <p:spTgt spid="43"/>
                                        </p:tgtEl>
                                        <p:attrNameLst>
                                          <p:attrName>style.visibility</p:attrName>
                                        </p:attrNameLst>
                                      </p:cBhvr>
                                      <p:to>
                                        <p:strVal val="visible"/>
                                      </p:to>
                                    </p:set>
                                    <p:animEffect transition="in" filter="wipe(down)">
                                      <p:cBhvr>
                                        <p:cTn id="82" dur="500"/>
                                        <p:tgtEl>
                                          <p:spTgt spid="43"/>
                                        </p:tgtEl>
                                      </p:cBhvr>
                                    </p:animEffect>
                                  </p:childTnLst>
                                </p:cTn>
                              </p:par>
                            </p:childTnLst>
                          </p:cTn>
                        </p:par>
                        <p:par>
                          <p:cTn id="83" fill="hold">
                            <p:stCondLst>
                              <p:cond delay="5000"/>
                            </p:stCondLst>
                            <p:childTnLst>
                              <p:par>
                                <p:cTn id="84" presetID="22" presetClass="entr" presetSubtype="1" fill="hold" nodeType="afterEffect">
                                  <p:stCondLst>
                                    <p:cond delay="0"/>
                                  </p:stCondLst>
                                  <p:childTnLst>
                                    <p:set>
                                      <p:cBhvr>
                                        <p:cTn id="85" dur="1" fill="hold">
                                          <p:stCondLst>
                                            <p:cond delay="0"/>
                                          </p:stCondLst>
                                        </p:cTn>
                                        <p:tgtEl>
                                          <p:spTgt spid="52"/>
                                        </p:tgtEl>
                                        <p:attrNameLst>
                                          <p:attrName>style.visibility</p:attrName>
                                        </p:attrNameLst>
                                      </p:cBhvr>
                                      <p:to>
                                        <p:strVal val="visible"/>
                                      </p:to>
                                    </p:set>
                                    <p:animEffect transition="in" filter="wipe(up)">
                                      <p:cBhvr>
                                        <p:cTn id="86" dur="500"/>
                                        <p:tgtEl>
                                          <p:spTgt spid="52"/>
                                        </p:tgtEl>
                                      </p:cBhvr>
                                    </p:animEffect>
                                  </p:childTnLst>
                                </p:cTn>
                              </p:par>
                            </p:childTnLst>
                          </p:cTn>
                        </p:par>
                        <p:par>
                          <p:cTn id="87" fill="hold">
                            <p:stCondLst>
                              <p:cond delay="5500"/>
                            </p:stCondLst>
                            <p:childTnLst>
                              <p:par>
                                <p:cTn id="88" presetID="10" presetClass="entr" presetSubtype="0" fill="hold" grpId="0" nodeType="after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fade">
                                      <p:cBhvr>
                                        <p:cTn id="90" dur="500"/>
                                        <p:tgtEl>
                                          <p:spTgt spid="51"/>
                                        </p:tgtEl>
                                      </p:cBhvr>
                                    </p:animEffect>
                                  </p:childTnLst>
                                </p:cTn>
                              </p:par>
                              <p:par>
                                <p:cTn id="91" presetID="22" presetClass="entr" presetSubtype="4" fill="hold" grpId="0" nodeType="withEffect">
                                  <p:stCondLst>
                                    <p:cond delay="0"/>
                                  </p:stCondLst>
                                  <p:childTnLst>
                                    <p:set>
                                      <p:cBhvr>
                                        <p:cTn id="92" dur="1" fill="hold">
                                          <p:stCondLst>
                                            <p:cond delay="0"/>
                                          </p:stCondLst>
                                        </p:cTn>
                                        <p:tgtEl>
                                          <p:spTgt spid="58"/>
                                        </p:tgtEl>
                                        <p:attrNameLst>
                                          <p:attrName>style.visibility</p:attrName>
                                        </p:attrNameLst>
                                      </p:cBhvr>
                                      <p:to>
                                        <p:strVal val="visible"/>
                                      </p:to>
                                    </p:set>
                                    <p:animEffect transition="in" filter="wipe(down)">
                                      <p:cBhvr>
                                        <p:cTn id="93" dur="500"/>
                                        <p:tgtEl>
                                          <p:spTgt spid="58"/>
                                        </p:tgtEl>
                                      </p:cBhvr>
                                    </p:animEffect>
                                  </p:childTnLst>
                                </p:cTn>
                              </p:par>
                            </p:childTnLst>
                          </p:cTn>
                        </p:par>
                        <p:par>
                          <p:cTn id="94" fill="hold">
                            <p:stCondLst>
                              <p:cond delay="6000"/>
                            </p:stCondLst>
                            <p:childTnLst>
                              <p:par>
                                <p:cTn id="95" presetID="22" presetClass="entr" presetSubtype="4" fill="hold" nodeType="afterEffect">
                                  <p:stCondLst>
                                    <p:cond delay="0"/>
                                  </p:stCondLst>
                                  <p:childTnLst>
                                    <p:set>
                                      <p:cBhvr>
                                        <p:cTn id="96" dur="1" fill="hold">
                                          <p:stCondLst>
                                            <p:cond delay="0"/>
                                          </p:stCondLst>
                                        </p:cTn>
                                        <p:tgtEl>
                                          <p:spTgt spid="53"/>
                                        </p:tgtEl>
                                        <p:attrNameLst>
                                          <p:attrName>style.visibility</p:attrName>
                                        </p:attrNameLst>
                                      </p:cBhvr>
                                      <p:to>
                                        <p:strVal val="visible"/>
                                      </p:to>
                                    </p:set>
                                    <p:animEffect transition="in" filter="wipe(down)">
                                      <p:cBhvr>
                                        <p:cTn id="97" dur="500"/>
                                        <p:tgtEl>
                                          <p:spTgt spid="53"/>
                                        </p:tgtEl>
                                      </p:cBhvr>
                                    </p:animEffect>
                                  </p:childTnLst>
                                </p:cTn>
                              </p:par>
                            </p:childTnLst>
                          </p:cTn>
                        </p:par>
                        <p:par>
                          <p:cTn id="98" fill="hold">
                            <p:stCondLst>
                              <p:cond delay="6500"/>
                            </p:stCondLst>
                            <p:childTnLst>
                              <p:par>
                                <p:cTn id="99" presetID="10" presetClass="entr" presetSubtype="0" fill="hold" grpId="0" nodeType="afterEffect">
                                  <p:stCondLst>
                                    <p:cond delay="0"/>
                                  </p:stCondLst>
                                  <p:childTnLst>
                                    <p:set>
                                      <p:cBhvr>
                                        <p:cTn id="100" dur="1" fill="hold">
                                          <p:stCondLst>
                                            <p:cond delay="0"/>
                                          </p:stCondLst>
                                        </p:cTn>
                                        <p:tgtEl>
                                          <p:spTgt spid="26"/>
                                        </p:tgtEl>
                                        <p:attrNameLst>
                                          <p:attrName>style.visibility</p:attrName>
                                        </p:attrNameLst>
                                      </p:cBhvr>
                                      <p:to>
                                        <p:strVal val="visible"/>
                                      </p:to>
                                    </p:set>
                                    <p:animEffect transition="in" filter="fade">
                                      <p:cBhvr>
                                        <p:cTn id="101" dur="500"/>
                                        <p:tgtEl>
                                          <p:spTgt spid="26"/>
                                        </p:tgtEl>
                                      </p:cBhvr>
                                    </p:animEffect>
                                  </p:childTnLst>
                                </p:cTn>
                              </p:par>
                              <p:par>
                                <p:cTn id="102" presetID="22" presetClass="entr" presetSubtype="4" fill="hold" grpId="0" nodeType="withEffect">
                                  <p:stCondLst>
                                    <p:cond delay="0"/>
                                  </p:stCondLst>
                                  <p:childTnLst>
                                    <p:set>
                                      <p:cBhvr>
                                        <p:cTn id="103" dur="1" fill="hold">
                                          <p:stCondLst>
                                            <p:cond delay="0"/>
                                          </p:stCondLst>
                                        </p:cTn>
                                        <p:tgtEl>
                                          <p:spTgt spid="44"/>
                                        </p:tgtEl>
                                        <p:attrNameLst>
                                          <p:attrName>style.visibility</p:attrName>
                                        </p:attrNameLst>
                                      </p:cBhvr>
                                      <p:to>
                                        <p:strVal val="visible"/>
                                      </p:to>
                                    </p:set>
                                    <p:animEffect transition="in" filter="wipe(down)">
                                      <p:cBhvr>
                                        <p:cTn id="104" dur="500"/>
                                        <p:tgtEl>
                                          <p:spTgt spid="44"/>
                                        </p:tgtEl>
                                      </p:cBhvr>
                                    </p:animEffect>
                                  </p:childTnLst>
                                </p:cTn>
                              </p:par>
                            </p:childTnLst>
                          </p:cTn>
                        </p:par>
                        <p:par>
                          <p:cTn id="105" fill="hold">
                            <p:stCondLst>
                              <p:cond delay="7000"/>
                            </p:stCondLst>
                            <p:childTnLst>
                              <p:par>
                                <p:cTn id="106" presetID="22" presetClass="entr" presetSubtype="4" fill="hold" nodeType="afterEffect">
                                  <p:stCondLst>
                                    <p:cond delay="0"/>
                                  </p:stCondLst>
                                  <p:childTnLst>
                                    <p:set>
                                      <p:cBhvr>
                                        <p:cTn id="107" dur="1" fill="hold">
                                          <p:stCondLst>
                                            <p:cond delay="0"/>
                                          </p:stCondLst>
                                        </p:cTn>
                                        <p:tgtEl>
                                          <p:spTgt spid="54"/>
                                        </p:tgtEl>
                                        <p:attrNameLst>
                                          <p:attrName>style.visibility</p:attrName>
                                        </p:attrNameLst>
                                      </p:cBhvr>
                                      <p:to>
                                        <p:strVal val="visible"/>
                                      </p:to>
                                    </p:set>
                                    <p:animEffect transition="in" filter="wipe(down)">
                                      <p:cBhvr>
                                        <p:cTn id="108" dur="500"/>
                                        <p:tgtEl>
                                          <p:spTgt spid="54"/>
                                        </p:tgtEl>
                                      </p:cBhvr>
                                    </p:animEffect>
                                  </p:childTnLst>
                                </p:cTn>
                              </p:par>
                            </p:childTnLst>
                          </p:cTn>
                        </p:par>
                        <p:par>
                          <p:cTn id="109" fill="hold">
                            <p:stCondLst>
                              <p:cond delay="7500"/>
                            </p:stCondLst>
                            <p:childTnLst>
                              <p:par>
                                <p:cTn id="110" presetID="10" presetClass="entr" presetSubtype="0" fill="hold" grpId="0" nodeType="afterEffect">
                                  <p:stCondLst>
                                    <p:cond delay="0"/>
                                  </p:stCondLst>
                                  <p:childTnLst>
                                    <p:set>
                                      <p:cBhvr>
                                        <p:cTn id="111" dur="1" fill="hold">
                                          <p:stCondLst>
                                            <p:cond delay="0"/>
                                          </p:stCondLst>
                                        </p:cTn>
                                        <p:tgtEl>
                                          <p:spTgt spid="27"/>
                                        </p:tgtEl>
                                        <p:attrNameLst>
                                          <p:attrName>style.visibility</p:attrName>
                                        </p:attrNameLst>
                                      </p:cBhvr>
                                      <p:to>
                                        <p:strVal val="visible"/>
                                      </p:to>
                                    </p:set>
                                    <p:animEffect transition="in" filter="fade">
                                      <p:cBhvr>
                                        <p:cTn id="112" dur="500"/>
                                        <p:tgtEl>
                                          <p:spTgt spid="27"/>
                                        </p:tgtEl>
                                      </p:cBhvr>
                                    </p:animEffect>
                                  </p:childTnLst>
                                </p:cTn>
                              </p:par>
                              <p:par>
                                <p:cTn id="113" presetID="22" presetClass="entr" presetSubtype="4" fill="hold" grpId="0" nodeType="withEffect">
                                  <p:stCondLst>
                                    <p:cond delay="0"/>
                                  </p:stCondLst>
                                  <p:childTnLst>
                                    <p:set>
                                      <p:cBhvr>
                                        <p:cTn id="114" dur="1" fill="hold">
                                          <p:stCondLst>
                                            <p:cond delay="0"/>
                                          </p:stCondLst>
                                        </p:cTn>
                                        <p:tgtEl>
                                          <p:spTgt spid="45"/>
                                        </p:tgtEl>
                                        <p:attrNameLst>
                                          <p:attrName>style.visibility</p:attrName>
                                        </p:attrNameLst>
                                      </p:cBhvr>
                                      <p:to>
                                        <p:strVal val="visible"/>
                                      </p:to>
                                    </p:set>
                                    <p:animEffect transition="in" filter="wipe(down)">
                                      <p:cBhvr>
                                        <p:cTn id="115" dur="500"/>
                                        <p:tgtEl>
                                          <p:spTgt spid="45"/>
                                        </p:tgtEl>
                                      </p:cBhvr>
                                    </p:animEffect>
                                  </p:childTnLst>
                                </p:cTn>
                              </p:par>
                            </p:childTnLst>
                          </p:cTn>
                        </p:par>
                        <p:par>
                          <p:cTn id="116" fill="hold">
                            <p:stCondLst>
                              <p:cond delay="8000"/>
                            </p:stCondLst>
                            <p:childTnLst>
                              <p:par>
                                <p:cTn id="117" presetID="22" presetClass="entr" presetSubtype="4" fill="hold" nodeType="afterEffect">
                                  <p:stCondLst>
                                    <p:cond delay="0"/>
                                  </p:stCondLst>
                                  <p:childTnLst>
                                    <p:set>
                                      <p:cBhvr>
                                        <p:cTn id="118" dur="1" fill="hold">
                                          <p:stCondLst>
                                            <p:cond delay="0"/>
                                          </p:stCondLst>
                                        </p:cTn>
                                        <p:tgtEl>
                                          <p:spTgt spid="55"/>
                                        </p:tgtEl>
                                        <p:attrNameLst>
                                          <p:attrName>style.visibility</p:attrName>
                                        </p:attrNameLst>
                                      </p:cBhvr>
                                      <p:to>
                                        <p:strVal val="visible"/>
                                      </p:to>
                                    </p:set>
                                    <p:animEffect transition="in" filter="wipe(down)">
                                      <p:cBhvr>
                                        <p:cTn id="119" dur="500"/>
                                        <p:tgtEl>
                                          <p:spTgt spid="55"/>
                                        </p:tgtEl>
                                      </p:cBhvr>
                                    </p:animEffect>
                                  </p:childTnLst>
                                </p:cTn>
                              </p:par>
                            </p:childTnLst>
                          </p:cTn>
                        </p:par>
                        <p:par>
                          <p:cTn id="120" fill="hold">
                            <p:stCondLst>
                              <p:cond delay="8500"/>
                            </p:stCondLst>
                            <p:childTnLst>
                              <p:par>
                                <p:cTn id="121" presetID="10" presetClass="entr" presetSubtype="0" fill="hold" grpId="0" nodeType="afterEffect">
                                  <p:stCondLst>
                                    <p:cond delay="0"/>
                                  </p:stCondLst>
                                  <p:childTnLst>
                                    <p:set>
                                      <p:cBhvr>
                                        <p:cTn id="122" dur="1" fill="hold">
                                          <p:stCondLst>
                                            <p:cond delay="0"/>
                                          </p:stCondLst>
                                        </p:cTn>
                                        <p:tgtEl>
                                          <p:spTgt spid="28"/>
                                        </p:tgtEl>
                                        <p:attrNameLst>
                                          <p:attrName>style.visibility</p:attrName>
                                        </p:attrNameLst>
                                      </p:cBhvr>
                                      <p:to>
                                        <p:strVal val="visible"/>
                                      </p:to>
                                    </p:set>
                                    <p:animEffect transition="in" filter="fade">
                                      <p:cBhvr>
                                        <p:cTn id="123" dur="500"/>
                                        <p:tgtEl>
                                          <p:spTgt spid="28"/>
                                        </p:tgtEl>
                                      </p:cBhvr>
                                    </p:animEffect>
                                  </p:childTnLst>
                                </p:cTn>
                              </p:par>
                              <p:par>
                                <p:cTn id="124" presetID="22" presetClass="entr" presetSubtype="4" fill="hold" grpId="0" nodeType="withEffect">
                                  <p:stCondLst>
                                    <p:cond delay="0"/>
                                  </p:stCondLst>
                                  <p:childTnLst>
                                    <p:set>
                                      <p:cBhvr>
                                        <p:cTn id="125" dur="1" fill="hold">
                                          <p:stCondLst>
                                            <p:cond delay="0"/>
                                          </p:stCondLst>
                                        </p:cTn>
                                        <p:tgtEl>
                                          <p:spTgt spid="46"/>
                                        </p:tgtEl>
                                        <p:attrNameLst>
                                          <p:attrName>style.visibility</p:attrName>
                                        </p:attrNameLst>
                                      </p:cBhvr>
                                      <p:to>
                                        <p:strVal val="visible"/>
                                      </p:to>
                                    </p:set>
                                    <p:animEffect transition="in" filter="wipe(down)">
                                      <p:cBhvr>
                                        <p:cTn id="126" dur="500"/>
                                        <p:tgtEl>
                                          <p:spTgt spid="46"/>
                                        </p:tgtEl>
                                      </p:cBhvr>
                                    </p:animEffect>
                                  </p:childTnLst>
                                </p:cTn>
                              </p:par>
                            </p:childTnLst>
                          </p:cTn>
                        </p:par>
                        <p:par>
                          <p:cTn id="127" fill="hold">
                            <p:stCondLst>
                              <p:cond delay="9000"/>
                            </p:stCondLst>
                            <p:childTnLst>
                              <p:par>
                                <p:cTn id="128" presetID="22" presetClass="entr" presetSubtype="4" fill="hold" nodeType="afterEffect">
                                  <p:stCondLst>
                                    <p:cond delay="0"/>
                                  </p:stCondLst>
                                  <p:childTnLst>
                                    <p:set>
                                      <p:cBhvr>
                                        <p:cTn id="129" dur="1" fill="hold">
                                          <p:stCondLst>
                                            <p:cond delay="0"/>
                                          </p:stCondLst>
                                        </p:cTn>
                                        <p:tgtEl>
                                          <p:spTgt spid="56"/>
                                        </p:tgtEl>
                                        <p:attrNameLst>
                                          <p:attrName>style.visibility</p:attrName>
                                        </p:attrNameLst>
                                      </p:cBhvr>
                                      <p:to>
                                        <p:strVal val="visible"/>
                                      </p:to>
                                    </p:set>
                                    <p:animEffect transition="in" filter="wipe(down)">
                                      <p:cBhvr>
                                        <p:cTn id="130" dur="500"/>
                                        <p:tgtEl>
                                          <p:spTgt spid="56"/>
                                        </p:tgtEl>
                                      </p:cBhvr>
                                    </p:animEffect>
                                  </p:childTnLst>
                                </p:cTn>
                              </p:par>
                            </p:childTnLst>
                          </p:cTn>
                        </p:par>
                        <p:par>
                          <p:cTn id="131" fill="hold">
                            <p:stCondLst>
                              <p:cond delay="9500"/>
                            </p:stCondLst>
                            <p:childTnLst>
                              <p:par>
                                <p:cTn id="132" presetID="10" presetClass="entr" presetSubtype="0" fill="hold" grpId="0" nodeType="afterEffect">
                                  <p:stCondLst>
                                    <p:cond delay="0"/>
                                  </p:stCondLst>
                                  <p:childTnLst>
                                    <p:set>
                                      <p:cBhvr>
                                        <p:cTn id="133" dur="1" fill="hold">
                                          <p:stCondLst>
                                            <p:cond delay="0"/>
                                          </p:stCondLst>
                                        </p:cTn>
                                        <p:tgtEl>
                                          <p:spTgt spid="29"/>
                                        </p:tgtEl>
                                        <p:attrNameLst>
                                          <p:attrName>style.visibility</p:attrName>
                                        </p:attrNameLst>
                                      </p:cBhvr>
                                      <p:to>
                                        <p:strVal val="visible"/>
                                      </p:to>
                                    </p:set>
                                    <p:animEffect transition="in" filter="fade">
                                      <p:cBhvr>
                                        <p:cTn id="134" dur="500"/>
                                        <p:tgtEl>
                                          <p:spTgt spid="29"/>
                                        </p:tgtEl>
                                      </p:cBhvr>
                                    </p:animEffect>
                                  </p:childTnLst>
                                </p:cTn>
                              </p:par>
                              <p:par>
                                <p:cTn id="135" presetID="22" presetClass="entr" presetSubtype="4" fill="hold" grpId="0" nodeType="withEffect">
                                  <p:stCondLst>
                                    <p:cond delay="0"/>
                                  </p:stCondLst>
                                  <p:childTnLst>
                                    <p:set>
                                      <p:cBhvr>
                                        <p:cTn id="136" dur="1" fill="hold">
                                          <p:stCondLst>
                                            <p:cond delay="0"/>
                                          </p:stCondLst>
                                        </p:cTn>
                                        <p:tgtEl>
                                          <p:spTgt spid="47"/>
                                        </p:tgtEl>
                                        <p:attrNameLst>
                                          <p:attrName>style.visibility</p:attrName>
                                        </p:attrNameLst>
                                      </p:cBhvr>
                                      <p:to>
                                        <p:strVal val="visible"/>
                                      </p:to>
                                    </p:set>
                                    <p:animEffect transition="in" filter="wipe(down)">
                                      <p:cBhvr>
                                        <p:cTn id="137" dur="500"/>
                                        <p:tgtEl>
                                          <p:spTgt spid="47"/>
                                        </p:tgtEl>
                                      </p:cBhvr>
                                    </p:animEffect>
                                  </p:childTnLst>
                                </p:cTn>
                              </p:par>
                            </p:childTnLst>
                          </p:cTn>
                        </p:par>
                        <p:par>
                          <p:cTn id="138" fill="hold">
                            <p:stCondLst>
                              <p:cond delay="10000"/>
                            </p:stCondLst>
                            <p:childTnLst>
                              <p:par>
                                <p:cTn id="139" presetID="22" presetClass="entr" presetSubtype="4" fill="hold" nodeType="afterEffect">
                                  <p:stCondLst>
                                    <p:cond delay="0"/>
                                  </p:stCondLst>
                                  <p:childTnLst>
                                    <p:set>
                                      <p:cBhvr>
                                        <p:cTn id="140" dur="1" fill="hold">
                                          <p:stCondLst>
                                            <p:cond delay="0"/>
                                          </p:stCondLst>
                                        </p:cTn>
                                        <p:tgtEl>
                                          <p:spTgt spid="57"/>
                                        </p:tgtEl>
                                        <p:attrNameLst>
                                          <p:attrName>style.visibility</p:attrName>
                                        </p:attrNameLst>
                                      </p:cBhvr>
                                      <p:to>
                                        <p:strVal val="visible"/>
                                      </p:to>
                                    </p:set>
                                    <p:animEffect transition="in" filter="wipe(down)">
                                      <p:cBhvr>
                                        <p:cTn id="141" dur="500"/>
                                        <p:tgtEl>
                                          <p:spTgt spid="57"/>
                                        </p:tgtEl>
                                      </p:cBhvr>
                                    </p:animEffect>
                                  </p:childTnLst>
                                </p:cTn>
                              </p:par>
                            </p:childTnLst>
                          </p:cTn>
                        </p:par>
                        <p:par>
                          <p:cTn id="142" fill="hold">
                            <p:stCondLst>
                              <p:cond delay="10500"/>
                            </p:stCondLst>
                            <p:childTnLst>
                              <p:par>
                                <p:cTn id="143" presetID="10" presetClass="entr" presetSubtype="0" fill="hold" grpId="0" nodeType="afterEffect">
                                  <p:stCondLst>
                                    <p:cond delay="0"/>
                                  </p:stCondLst>
                                  <p:childTnLst>
                                    <p:set>
                                      <p:cBhvr>
                                        <p:cTn id="144" dur="1" fill="hold">
                                          <p:stCondLst>
                                            <p:cond delay="0"/>
                                          </p:stCondLst>
                                        </p:cTn>
                                        <p:tgtEl>
                                          <p:spTgt spid="30"/>
                                        </p:tgtEl>
                                        <p:attrNameLst>
                                          <p:attrName>style.visibility</p:attrName>
                                        </p:attrNameLst>
                                      </p:cBhvr>
                                      <p:to>
                                        <p:strVal val="visible"/>
                                      </p:to>
                                    </p:set>
                                    <p:animEffect transition="in" filter="fade">
                                      <p:cBhvr>
                                        <p:cTn id="145" dur="500"/>
                                        <p:tgtEl>
                                          <p:spTgt spid="30"/>
                                        </p:tgtEl>
                                      </p:cBhvr>
                                    </p:animEffect>
                                  </p:childTnLst>
                                </p:cTn>
                              </p:par>
                              <p:par>
                                <p:cTn id="146" presetID="22" presetClass="entr" presetSubtype="4" fill="hold" grpId="0" nodeType="withEffect">
                                  <p:stCondLst>
                                    <p:cond delay="0"/>
                                  </p:stCondLst>
                                  <p:childTnLst>
                                    <p:set>
                                      <p:cBhvr>
                                        <p:cTn id="147" dur="1" fill="hold">
                                          <p:stCondLst>
                                            <p:cond delay="0"/>
                                          </p:stCondLst>
                                        </p:cTn>
                                        <p:tgtEl>
                                          <p:spTgt spid="60"/>
                                        </p:tgtEl>
                                        <p:attrNameLst>
                                          <p:attrName>style.visibility</p:attrName>
                                        </p:attrNameLst>
                                      </p:cBhvr>
                                      <p:to>
                                        <p:strVal val="visible"/>
                                      </p:to>
                                    </p:set>
                                    <p:animEffect transition="in" filter="wipe(down)">
                                      <p:cBhvr>
                                        <p:cTn id="148"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25" grpId="0" animBg="1"/>
      <p:bldP spid="26" grpId="0" animBg="1"/>
      <p:bldP spid="27" grpId="0" animBg="1"/>
      <p:bldP spid="28" grpId="0" animBg="1"/>
      <p:bldP spid="29" grpId="0" animBg="1"/>
      <p:bldP spid="30" grpId="0" animBg="1"/>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51" grpId="0" animBg="1"/>
      <p:bldP spid="58" grpId="0"/>
      <p:bldP spid="59" grpId="0"/>
      <p:bldP spid="60" grpId="0"/>
      <p:bldP spid="7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2" descr="C:\Users\jsj\Desktop\213291_012113275_2.jpg"/>
          <p:cNvPicPr>
            <a:picLocks noChangeAspect="1" noChangeArrowheads="1"/>
          </p:cNvPicPr>
          <p:nvPr/>
        </p:nvPicPr>
        <p:blipFill>
          <a:blip r:embed="rId3" cstate="print"/>
          <a:stretch>
            <a:fillRect/>
          </a:stretch>
        </p:blipFill>
        <p:spPr bwMode="auto">
          <a:xfrm>
            <a:off x="761152" y="1136569"/>
            <a:ext cx="2831700" cy="2123775"/>
          </a:xfrm>
          <a:prstGeom prst="rect">
            <a:avLst/>
          </a:prstGeom>
          <a:noFill/>
          <a:extLst>
            <a:ext uri="{909E8E84-426E-40DD-AFC4-6F175D3DCCD1}">
              <a14:hiddenFill xmlns:a14="http://schemas.microsoft.com/office/drawing/2010/main">
                <a:solidFill>
                  <a:srgbClr val="FFFFFF"/>
                </a:solidFill>
              </a14:hiddenFill>
            </a:ext>
          </a:extLst>
        </p:spPr>
      </p:pic>
      <p:sp>
        <p:nvSpPr>
          <p:cNvPr id="48" name="矩形 47"/>
          <p:cNvSpPr/>
          <p:nvPr/>
        </p:nvSpPr>
        <p:spPr>
          <a:xfrm>
            <a:off x="628561" y="3340601"/>
            <a:ext cx="3096882" cy="124878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rtlCol="0" anchor="ctr"/>
          <a:lstStyle/>
          <a:p>
            <a:r>
              <a:rPr lang="zh-CN" altLang="en-US" sz="800" dirty="0">
                <a:latin typeface="微软雅黑" panose="020B0503020204020204" pitchFamily="34" charset="-122"/>
                <a:ea typeface="微软雅黑" panose="020B0503020204020204" pitchFamily="34" charset="-122"/>
              </a:rPr>
              <a:t>您的内容打在这里，或通过复制您的文本后在此框中选择粘贴并选择只保留文字您的内容打在</a:t>
            </a:r>
            <a:r>
              <a:rPr lang="zh-CN" altLang="en-US" sz="800" dirty="0" smtClean="0">
                <a:latin typeface="微软雅黑" panose="020B0503020204020204" pitchFamily="34" charset="-122"/>
                <a:ea typeface="微软雅黑" panose="020B0503020204020204" pitchFamily="34" charset="-122"/>
              </a:rPr>
              <a:t>这里</a:t>
            </a:r>
            <a:r>
              <a:rPr lang="zh-CN" altLang="en-US" sz="800" dirty="0">
                <a:latin typeface="微软雅黑" panose="020B0503020204020204" pitchFamily="34" charset="-122"/>
                <a:ea typeface="微软雅黑" panose="020B0503020204020204" pitchFamily="34" charset="-122"/>
              </a:rPr>
              <a:t>您的内容打在这里，或通过复制您的文本后在此框中选择粘贴并</a:t>
            </a:r>
            <a:r>
              <a:rPr lang="zh-CN" altLang="en-US" sz="800" dirty="0" smtClean="0">
                <a:latin typeface="微软雅黑" panose="020B0503020204020204" pitchFamily="34" charset="-122"/>
                <a:ea typeface="微软雅黑" panose="020B0503020204020204" pitchFamily="34" charset="-122"/>
              </a:rPr>
              <a:t>选择</a:t>
            </a:r>
            <a:endParaRPr lang="zh-CN" altLang="en-US" sz="800" dirty="0">
              <a:latin typeface="微软雅黑" panose="020B0503020204020204" pitchFamily="34" charset="-122"/>
              <a:ea typeface="微软雅黑" panose="020B0503020204020204" pitchFamily="34" charset="-122"/>
            </a:endParaRPr>
          </a:p>
        </p:txBody>
      </p:sp>
      <p:grpSp>
        <p:nvGrpSpPr>
          <p:cNvPr id="2" name="组合 48"/>
          <p:cNvGrpSpPr/>
          <p:nvPr/>
        </p:nvGrpSpPr>
        <p:grpSpPr>
          <a:xfrm>
            <a:off x="4371588" y="1353186"/>
            <a:ext cx="3933693" cy="149698"/>
            <a:chOff x="4906190" y="1416527"/>
            <a:chExt cx="3933010" cy="166280"/>
          </a:xfrm>
          <a:solidFill>
            <a:srgbClr val="00544A"/>
          </a:solidFill>
        </p:grpSpPr>
        <p:sp>
          <p:nvSpPr>
            <p:cNvPr id="59" name="矩形 58"/>
            <p:cNvSpPr/>
            <p:nvPr/>
          </p:nvSpPr>
          <p:spPr>
            <a:xfrm>
              <a:off x="4906190" y="1416527"/>
              <a:ext cx="166280" cy="1662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a:p>
          </p:txBody>
        </p:sp>
        <p:cxnSp>
          <p:nvCxnSpPr>
            <p:cNvPr id="60" name="直接连接符 59"/>
            <p:cNvCxnSpPr>
              <a:stCxn id="59" idx="3"/>
            </p:cNvCxnSpPr>
            <p:nvPr/>
          </p:nvCxnSpPr>
          <p:spPr>
            <a:xfrm>
              <a:off x="5072470" y="1499667"/>
              <a:ext cx="3766730" cy="0"/>
            </a:xfrm>
            <a:prstGeom prst="line">
              <a:avLst/>
            </a:prstGeom>
            <a:grpFill/>
            <a:ln>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3" name="组合 60"/>
          <p:cNvGrpSpPr/>
          <p:nvPr/>
        </p:nvGrpSpPr>
        <p:grpSpPr>
          <a:xfrm>
            <a:off x="4371588" y="2499335"/>
            <a:ext cx="3933693" cy="149698"/>
            <a:chOff x="4906190" y="2727732"/>
            <a:chExt cx="3933010" cy="166280"/>
          </a:xfrm>
          <a:solidFill>
            <a:schemeClr val="accent1">
              <a:lumMod val="50000"/>
            </a:schemeClr>
          </a:solidFill>
        </p:grpSpPr>
        <p:sp>
          <p:nvSpPr>
            <p:cNvPr id="62" name="矩形 61"/>
            <p:cNvSpPr/>
            <p:nvPr/>
          </p:nvSpPr>
          <p:spPr>
            <a:xfrm>
              <a:off x="4906190" y="2727732"/>
              <a:ext cx="166280" cy="1662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a:p>
          </p:txBody>
        </p:sp>
        <p:cxnSp>
          <p:nvCxnSpPr>
            <p:cNvPr id="63" name="直接连接符 62"/>
            <p:cNvCxnSpPr>
              <a:stCxn id="62" idx="3"/>
            </p:cNvCxnSpPr>
            <p:nvPr/>
          </p:nvCxnSpPr>
          <p:spPr>
            <a:xfrm>
              <a:off x="5072470" y="2810872"/>
              <a:ext cx="3766730" cy="0"/>
            </a:xfrm>
            <a:prstGeom prst="line">
              <a:avLst/>
            </a:prstGeom>
            <a:grpFill/>
            <a:ln>
              <a:solidFill>
                <a:schemeClr val="accent2"/>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4" name="组合 63"/>
          <p:cNvGrpSpPr/>
          <p:nvPr/>
        </p:nvGrpSpPr>
        <p:grpSpPr>
          <a:xfrm>
            <a:off x="4371588" y="3528352"/>
            <a:ext cx="3933693" cy="149698"/>
            <a:chOff x="4906190" y="3870732"/>
            <a:chExt cx="3933010" cy="166280"/>
          </a:xfrm>
          <a:solidFill>
            <a:schemeClr val="accent1">
              <a:lumMod val="75000"/>
            </a:schemeClr>
          </a:solidFill>
        </p:grpSpPr>
        <p:sp>
          <p:nvSpPr>
            <p:cNvPr id="65" name="矩形 64"/>
            <p:cNvSpPr/>
            <p:nvPr/>
          </p:nvSpPr>
          <p:spPr>
            <a:xfrm>
              <a:off x="4906190" y="3870732"/>
              <a:ext cx="166280" cy="16628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a:p>
          </p:txBody>
        </p:sp>
        <p:cxnSp>
          <p:nvCxnSpPr>
            <p:cNvPr id="66" name="直接连接符 65"/>
            <p:cNvCxnSpPr/>
            <p:nvPr/>
          </p:nvCxnSpPr>
          <p:spPr>
            <a:xfrm>
              <a:off x="5072470" y="3941172"/>
              <a:ext cx="3766730" cy="0"/>
            </a:xfrm>
            <a:prstGeom prst="line">
              <a:avLst/>
            </a:prstGeom>
            <a:grpFill/>
            <a:ln>
              <a:solidFill>
                <a:schemeClr val="accent3"/>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67" name="TextBox 66"/>
          <p:cNvSpPr txBox="1"/>
          <p:nvPr/>
        </p:nvSpPr>
        <p:spPr>
          <a:xfrm>
            <a:off x="4371589" y="1540686"/>
            <a:ext cx="3933693" cy="716946"/>
          </a:xfrm>
          <a:prstGeom prst="rect">
            <a:avLst/>
          </a:prstGeom>
          <a:noFill/>
        </p:spPr>
        <p:txBody>
          <a:bodyPr wrap="square" lIns="91458" tIns="45729" rIns="91458" bIns="45729"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68" name="TextBox 67"/>
          <p:cNvSpPr txBox="1"/>
          <p:nvPr/>
        </p:nvSpPr>
        <p:spPr>
          <a:xfrm>
            <a:off x="4371589" y="2681199"/>
            <a:ext cx="3933693" cy="716946"/>
          </a:xfrm>
          <a:prstGeom prst="rect">
            <a:avLst/>
          </a:prstGeom>
          <a:noFill/>
        </p:spPr>
        <p:txBody>
          <a:bodyPr wrap="square" lIns="91458" tIns="45729" rIns="91458" bIns="45729"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69" name="TextBox 68"/>
          <p:cNvSpPr txBox="1"/>
          <p:nvPr/>
        </p:nvSpPr>
        <p:spPr>
          <a:xfrm>
            <a:off x="4371589" y="3743909"/>
            <a:ext cx="3933693" cy="716946"/>
          </a:xfrm>
          <a:prstGeom prst="rect">
            <a:avLst/>
          </a:prstGeom>
          <a:noFill/>
        </p:spPr>
        <p:txBody>
          <a:bodyPr wrap="square" lIns="91458" tIns="45729" rIns="91458" bIns="45729"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fade">
                                      <p:cBhvr>
                                        <p:cTn id="11" dur="500"/>
                                        <p:tgtEl>
                                          <p:spTgt spid="4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barn(inVertical)">
                                      <p:cBhvr>
                                        <p:cTn id="19" dur="500"/>
                                        <p:tgtEl>
                                          <p:spTgt spid="6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500"/>
                                        <p:tgtEl>
                                          <p:spTgt spid="3"/>
                                        </p:tgtEl>
                                      </p:cBhvr>
                                    </p:animEffect>
                                  </p:childTnLst>
                                </p:cTn>
                              </p:par>
                            </p:childTnLst>
                          </p:cTn>
                        </p:par>
                        <p:par>
                          <p:cTn id="24" fill="hold">
                            <p:stCondLst>
                              <p:cond delay="2500"/>
                            </p:stCondLst>
                            <p:childTnLst>
                              <p:par>
                                <p:cTn id="25" presetID="16" presetClass="entr" presetSubtype="21" fill="hold" grpId="0" nodeType="after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barn(inVertical)">
                                      <p:cBhvr>
                                        <p:cTn id="27" dur="500"/>
                                        <p:tgtEl>
                                          <p:spTgt spid="68"/>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left)">
                                      <p:cBhvr>
                                        <p:cTn id="31" dur="500"/>
                                        <p:tgtEl>
                                          <p:spTgt spid="4"/>
                                        </p:tgtEl>
                                      </p:cBhvr>
                                    </p:animEffect>
                                  </p:childTnLst>
                                </p:cTn>
                              </p:par>
                            </p:childTnLst>
                          </p:cTn>
                        </p:par>
                        <p:par>
                          <p:cTn id="32" fill="hold">
                            <p:stCondLst>
                              <p:cond delay="3500"/>
                            </p:stCondLst>
                            <p:childTnLst>
                              <p:par>
                                <p:cTn id="33" presetID="16" presetClass="entr" presetSubtype="21" fill="hold" grpId="0"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barn(inVertical)">
                                      <p:cBhvr>
                                        <p:cTn id="35"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67" grpId="0"/>
      <p:bldP spid="68" grpId="0"/>
      <p:bldP spid="6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新建文件夹 (3)\14585a37e10ab6d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6" name="矩形 25"/>
          <p:cNvSpPr/>
          <p:nvPr/>
        </p:nvSpPr>
        <p:spPr>
          <a:xfrm>
            <a:off x="5077125" y="1859316"/>
            <a:ext cx="2264861" cy="523311"/>
          </a:xfrm>
          <a:prstGeom prst="rect">
            <a:avLst/>
          </a:prstGeom>
        </p:spPr>
        <p:txBody>
          <a:bodyPr wrap="square">
            <a:spAutoFit/>
          </a:bodyPr>
          <a:lstStyle/>
          <a:p>
            <a:r>
              <a:rPr lang="zh-CN" altLang="en-US" sz="2801"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教</a:t>
            </a:r>
            <a:r>
              <a:rPr lang="zh-CN" altLang="en-US" sz="2801" b="1"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学内容</a:t>
            </a:r>
            <a:endParaRPr lang="zh-CN" altLang="en-US" sz="1050"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文本框 26"/>
          <p:cNvSpPr txBox="1"/>
          <p:nvPr/>
        </p:nvSpPr>
        <p:spPr>
          <a:xfrm>
            <a:off x="5077125" y="2321476"/>
            <a:ext cx="2592013" cy="658835"/>
          </a:xfrm>
          <a:prstGeom prst="rect">
            <a:avLst/>
          </a:prstGeom>
          <a:noFill/>
        </p:spPr>
        <p:txBody>
          <a:bodyPr wrap="square" rtlCol="0">
            <a:spAutoFit/>
          </a:bodyPr>
          <a:lstStyle/>
          <a:p>
            <a:pPr>
              <a:lnSpc>
                <a:spcPct val="150000"/>
              </a:lnSpc>
            </a:pPr>
            <a:r>
              <a:rPr lang="en-US" altLang="zh-CN" sz="853" dirty="0">
                <a:solidFill>
                  <a:schemeClr val="tx1">
                    <a:lumMod val="75000"/>
                    <a:lumOff val="25000"/>
                  </a:schemeClr>
                </a:solidFill>
                <a:latin typeface="Arial" panose="020B0604020202020204" pitchFamily="34" charset="0"/>
                <a:cs typeface="Arial" panose="020B0604020202020204" pitchFamily="34" charset="0"/>
                <a:sym typeface="+mn-lt"/>
              </a:rPr>
              <a:t>CLICK ADD RELATED TITLE TEXT, AND CLICK ADD RELATED TITLE TEXT, CLICK ADD RELATED TITLE</a:t>
            </a:r>
            <a:endParaRPr lang="zh-CN" altLang="en-US" sz="853" dirty="0">
              <a:solidFill>
                <a:schemeClr val="tx1">
                  <a:lumMod val="75000"/>
                  <a:lumOff val="25000"/>
                </a:schemeClr>
              </a:solidFill>
              <a:latin typeface="Arial" panose="020B0604020202020204" pitchFamily="34" charset="0"/>
              <a:cs typeface="Arial" panose="020B0604020202020204" pitchFamily="34" charset="0"/>
              <a:sym typeface="+mn-lt"/>
            </a:endParaRPr>
          </a:p>
        </p:txBody>
      </p:sp>
      <p:sp>
        <p:nvSpPr>
          <p:cNvPr id="2" name="椭圆 1">
            <a:extLst>
              <a:ext uri="{FF2B5EF4-FFF2-40B4-BE49-F238E27FC236}">
                <a16:creationId xmlns="" xmlns:a16="http://schemas.microsoft.com/office/drawing/2014/main" id="{3733F6B0-E058-45C7-B289-6BDEFDB9087F}"/>
              </a:ext>
            </a:extLst>
          </p:cNvPr>
          <p:cNvSpPr/>
          <p:nvPr/>
        </p:nvSpPr>
        <p:spPr>
          <a:xfrm>
            <a:off x="3492674" y="1708298"/>
            <a:ext cx="1368390" cy="13683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1" dirty="0" smtClean="0">
                <a:solidFill>
                  <a:schemeClr val="accent1"/>
                </a:solidFill>
              </a:rPr>
              <a:t>03</a:t>
            </a:r>
            <a:endParaRPr lang="zh-CN" altLang="en-US" sz="4801" dirty="0">
              <a:solidFill>
                <a:schemeClr val="accent1"/>
              </a:solidFill>
            </a:endParaRPr>
          </a:p>
        </p:txBody>
      </p:sp>
    </p:spTree>
    <p:extLst>
      <p:ext uri="{BB962C8B-B14F-4D97-AF65-F5344CB8AC3E}">
        <p14:creationId xmlns:p14="http://schemas.microsoft.com/office/powerpoint/2010/main" val="17650517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3"/>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strVal val="4*#ppt_w"/>
                                          </p:val>
                                        </p:tav>
                                        <p:tav tm="100000">
                                          <p:val>
                                            <p:strVal val="#ppt_w"/>
                                          </p:val>
                                        </p:tav>
                                      </p:tavLst>
                                    </p:anim>
                                    <p:anim calcmode="lin" valueType="num">
                                      <p:cBhvr>
                                        <p:cTn id="21" dur="500" fill="hold"/>
                                        <p:tgtEl>
                                          <p:spTgt spid="26"/>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fill="hold"/>
                                        <p:tgtEl>
                                          <p:spTgt spid="27"/>
                                        </p:tgtEl>
                                        <p:attrNameLst>
                                          <p:attrName>ppt_x</p:attrName>
                                        </p:attrNameLst>
                                      </p:cBhvr>
                                      <p:tavLst>
                                        <p:tav tm="0">
                                          <p:val>
                                            <p:strVal val="#ppt_x"/>
                                          </p:val>
                                        </p:tav>
                                        <p:tav tm="100000">
                                          <p:val>
                                            <p:strVal val="#ppt_x"/>
                                          </p:val>
                                        </p:tav>
                                      </p:tavLst>
                                    </p:anim>
                                    <p:anim calcmode="lin" valueType="num">
                                      <p:cBhvr additive="base">
                                        <p:cTn id="2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4644308" y="1133826"/>
            <a:ext cx="1212266" cy="4011264"/>
            <a:chOff x="4643501" y="1469232"/>
            <a:chExt cx="1212056" cy="3674269"/>
          </a:xfrm>
          <a:solidFill>
            <a:schemeClr val="accent3"/>
          </a:solidFill>
        </p:grpSpPr>
        <p:sp>
          <p:nvSpPr>
            <p:cNvPr id="24" name="Freeform 23"/>
            <p:cNvSpPr/>
            <p:nvPr/>
          </p:nvSpPr>
          <p:spPr bwMode="auto">
            <a:xfrm>
              <a:off x="4643501" y="1634729"/>
              <a:ext cx="345281" cy="3508772"/>
            </a:xfrm>
            <a:custGeom>
              <a:avLst/>
              <a:gdLst>
                <a:gd name="T0" fmla="*/ 290 w 290"/>
                <a:gd name="T1" fmla="*/ 0 h 2947"/>
                <a:gd name="T2" fmla="*/ 290 w 290"/>
                <a:gd name="T3" fmla="*/ 2947 h 2947"/>
                <a:gd name="T4" fmla="*/ 0 w 290"/>
                <a:gd name="T5" fmla="*/ 2947 h 2947"/>
                <a:gd name="T6" fmla="*/ 0 w 290"/>
                <a:gd name="T7" fmla="*/ 290 h 2947"/>
                <a:gd name="T8" fmla="*/ 290 w 290"/>
                <a:gd name="T9" fmla="*/ 0 h 2947"/>
              </a:gdLst>
              <a:ahLst/>
              <a:cxnLst>
                <a:cxn ang="0">
                  <a:pos x="T0" y="T1"/>
                </a:cxn>
                <a:cxn ang="0">
                  <a:pos x="T2" y="T3"/>
                </a:cxn>
                <a:cxn ang="0">
                  <a:pos x="T4" y="T5"/>
                </a:cxn>
                <a:cxn ang="0">
                  <a:pos x="T6" y="T7"/>
                </a:cxn>
                <a:cxn ang="0">
                  <a:pos x="T8" y="T9"/>
                </a:cxn>
              </a:cxnLst>
              <a:rect l="0" t="0" r="r" b="b"/>
              <a:pathLst>
                <a:path w="290" h="2947">
                  <a:moveTo>
                    <a:pt x="290" y="0"/>
                  </a:moveTo>
                  <a:lnTo>
                    <a:pt x="290" y="2947"/>
                  </a:lnTo>
                  <a:lnTo>
                    <a:pt x="0" y="2947"/>
                  </a:lnTo>
                  <a:lnTo>
                    <a:pt x="0" y="290"/>
                  </a:lnTo>
                  <a:lnTo>
                    <a:pt x="29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27" name="Freeform 26"/>
            <p:cNvSpPr/>
            <p:nvPr/>
          </p:nvSpPr>
          <p:spPr bwMode="auto">
            <a:xfrm>
              <a:off x="4643501" y="1634729"/>
              <a:ext cx="881063" cy="345281"/>
            </a:xfrm>
            <a:custGeom>
              <a:avLst/>
              <a:gdLst>
                <a:gd name="T0" fmla="*/ 740 w 740"/>
                <a:gd name="T1" fmla="*/ 290 h 290"/>
                <a:gd name="T2" fmla="*/ 0 w 740"/>
                <a:gd name="T3" fmla="*/ 290 h 290"/>
                <a:gd name="T4" fmla="*/ 290 w 740"/>
                <a:gd name="T5" fmla="*/ 0 h 290"/>
                <a:gd name="T6" fmla="*/ 740 w 740"/>
                <a:gd name="T7" fmla="*/ 0 h 290"/>
                <a:gd name="T8" fmla="*/ 740 w 740"/>
                <a:gd name="T9" fmla="*/ 290 h 290"/>
              </a:gdLst>
              <a:ahLst/>
              <a:cxnLst>
                <a:cxn ang="0">
                  <a:pos x="T0" y="T1"/>
                </a:cxn>
                <a:cxn ang="0">
                  <a:pos x="T2" y="T3"/>
                </a:cxn>
                <a:cxn ang="0">
                  <a:pos x="T4" y="T5"/>
                </a:cxn>
                <a:cxn ang="0">
                  <a:pos x="T6" y="T7"/>
                </a:cxn>
                <a:cxn ang="0">
                  <a:pos x="T8" y="T9"/>
                </a:cxn>
              </a:cxnLst>
              <a:rect l="0" t="0" r="r" b="b"/>
              <a:pathLst>
                <a:path w="740" h="290">
                  <a:moveTo>
                    <a:pt x="740" y="290"/>
                  </a:moveTo>
                  <a:lnTo>
                    <a:pt x="0" y="290"/>
                  </a:lnTo>
                  <a:lnTo>
                    <a:pt x="290" y="0"/>
                  </a:lnTo>
                  <a:lnTo>
                    <a:pt x="740" y="0"/>
                  </a:lnTo>
                  <a:lnTo>
                    <a:pt x="740" y="29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28" name="Freeform 27"/>
            <p:cNvSpPr/>
            <p:nvPr/>
          </p:nvSpPr>
          <p:spPr bwMode="auto">
            <a:xfrm>
              <a:off x="4643501" y="1634729"/>
              <a:ext cx="881063" cy="345281"/>
            </a:xfrm>
            <a:custGeom>
              <a:avLst/>
              <a:gdLst>
                <a:gd name="T0" fmla="*/ 740 w 740"/>
                <a:gd name="T1" fmla="*/ 290 h 290"/>
                <a:gd name="T2" fmla="*/ 0 w 740"/>
                <a:gd name="T3" fmla="*/ 290 h 290"/>
                <a:gd name="T4" fmla="*/ 290 w 740"/>
                <a:gd name="T5" fmla="*/ 0 h 290"/>
                <a:gd name="T6" fmla="*/ 740 w 740"/>
                <a:gd name="T7" fmla="*/ 0 h 290"/>
                <a:gd name="T8" fmla="*/ 740 w 740"/>
                <a:gd name="T9" fmla="*/ 290 h 290"/>
              </a:gdLst>
              <a:ahLst/>
              <a:cxnLst>
                <a:cxn ang="0">
                  <a:pos x="T0" y="T1"/>
                </a:cxn>
                <a:cxn ang="0">
                  <a:pos x="T2" y="T3"/>
                </a:cxn>
                <a:cxn ang="0">
                  <a:pos x="T4" y="T5"/>
                </a:cxn>
                <a:cxn ang="0">
                  <a:pos x="T6" y="T7"/>
                </a:cxn>
                <a:cxn ang="0">
                  <a:pos x="T8" y="T9"/>
                </a:cxn>
              </a:cxnLst>
              <a:rect l="0" t="0" r="r" b="b"/>
              <a:pathLst>
                <a:path w="740" h="290">
                  <a:moveTo>
                    <a:pt x="740" y="290"/>
                  </a:moveTo>
                  <a:lnTo>
                    <a:pt x="0" y="290"/>
                  </a:lnTo>
                  <a:lnTo>
                    <a:pt x="290" y="0"/>
                  </a:lnTo>
                  <a:lnTo>
                    <a:pt x="740" y="0"/>
                  </a:lnTo>
                  <a:lnTo>
                    <a:pt x="740" y="29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29" name="Freeform 28"/>
            <p:cNvSpPr/>
            <p:nvPr/>
          </p:nvSpPr>
          <p:spPr bwMode="auto">
            <a:xfrm>
              <a:off x="5486463" y="1469232"/>
              <a:ext cx="369094" cy="682228"/>
            </a:xfrm>
            <a:custGeom>
              <a:avLst/>
              <a:gdLst>
                <a:gd name="T0" fmla="*/ 310 w 310"/>
                <a:gd name="T1" fmla="*/ 286 h 573"/>
                <a:gd name="T2" fmla="*/ 0 w 310"/>
                <a:gd name="T3" fmla="*/ 0 h 573"/>
                <a:gd name="T4" fmla="*/ 0 w 310"/>
                <a:gd name="T5" fmla="*/ 286 h 573"/>
                <a:gd name="T6" fmla="*/ 0 w 310"/>
                <a:gd name="T7" fmla="*/ 573 h 573"/>
                <a:gd name="T8" fmla="*/ 310 w 310"/>
                <a:gd name="T9" fmla="*/ 286 h 573"/>
              </a:gdLst>
              <a:ahLst/>
              <a:cxnLst>
                <a:cxn ang="0">
                  <a:pos x="T0" y="T1"/>
                </a:cxn>
                <a:cxn ang="0">
                  <a:pos x="T2" y="T3"/>
                </a:cxn>
                <a:cxn ang="0">
                  <a:pos x="T4" y="T5"/>
                </a:cxn>
                <a:cxn ang="0">
                  <a:pos x="T6" y="T7"/>
                </a:cxn>
                <a:cxn ang="0">
                  <a:pos x="T8" y="T9"/>
                </a:cxn>
              </a:cxnLst>
              <a:rect l="0" t="0" r="r" b="b"/>
              <a:pathLst>
                <a:path w="310" h="573">
                  <a:moveTo>
                    <a:pt x="310" y="286"/>
                  </a:moveTo>
                  <a:lnTo>
                    <a:pt x="0" y="0"/>
                  </a:lnTo>
                  <a:lnTo>
                    <a:pt x="0" y="286"/>
                  </a:lnTo>
                  <a:lnTo>
                    <a:pt x="0" y="573"/>
                  </a:lnTo>
                  <a:lnTo>
                    <a:pt x="310" y="2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30" name="Freeform 29"/>
            <p:cNvSpPr/>
            <p:nvPr/>
          </p:nvSpPr>
          <p:spPr bwMode="auto">
            <a:xfrm>
              <a:off x="5486463" y="1469232"/>
              <a:ext cx="369094" cy="682228"/>
            </a:xfrm>
            <a:custGeom>
              <a:avLst/>
              <a:gdLst>
                <a:gd name="T0" fmla="*/ 310 w 310"/>
                <a:gd name="T1" fmla="*/ 286 h 573"/>
                <a:gd name="T2" fmla="*/ 0 w 310"/>
                <a:gd name="T3" fmla="*/ 0 h 573"/>
                <a:gd name="T4" fmla="*/ 0 w 310"/>
                <a:gd name="T5" fmla="*/ 286 h 573"/>
                <a:gd name="T6" fmla="*/ 0 w 310"/>
                <a:gd name="T7" fmla="*/ 573 h 573"/>
                <a:gd name="T8" fmla="*/ 310 w 310"/>
                <a:gd name="T9" fmla="*/ 286 h 573"/>
              </a:gdLst>
              <a:ahLst/>
              <a:cxnLst>
                <a:cxn ang="0">
                  <a:pos x="T0" y="T1"/>
                </a:cxn>
                <a:cxn ang="0">
                  <a:pos x="T2" y="T3"/>
                </a:cxn>
                <a:cxn ang="0">
                  <a:pos x="T4" y="T5"/>
                </a:cxn>
                <a:cxn ang="0">
                  <a:pos x="T6" y="T7"/>
                </a:cxn>
                <a:cxn ang="0">
                  <a:pos x="T8" y="T9"/>
                </a:cxn>
              </a:cxnLst>
              <a:rect l="0" t="0" r="r" b="b"/>
              <a:pathLst>
                <a:path w="310" h="573">
                  <a:moveTo>
                    <a:pt x="310" y="286"/>
                  </a:moveTo>
                  <a:lnTo>
                    <a:pt x="0" y="0"/>
                  </a:lnTo>
                  <a:lnTo>
                    <a:pt x="0" y="286"/>
                  </a:lnTo>
                  <a:lnTo>
                    <a:pt x="0" y="573"/>
                  </a:lnTo>
                  <a:lnTo>
                    <a:pt x="310" y="286"/>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31" name="Freeform 30"/>
            <p:cNvSpPr/>
            <p:nvPr/>
          </p:nvSpPr>
          <p:spPr bwMode="auto">
            <a:xfrm>
              <a:off x="4643501" y="1634729"/>
              <a:ext cx="842963" cy="345281"/>
            </a:xfrm>
            <a:custGeom>
              <a:avLst/>
              <a:gdLst>
                <a:gd name="T0" fmla="*/ 708 w 708"/>
                <a:gd name="T1" fmla="*/ 0 h 290"/>
                <a:gd name="T2" fmla="*/ 290 w 708"/>
                <a:gd name="T3" fmla="*/ 0 h 290"/>
                <a:gd name="T4" fmla="*/ 0 w 708"/>
                <a:gd name="T5" fmla="*/ 290 h 290"/>
                <a:gd name="T6" fmla="*/ 708 w 708"/>
                <a:gd name="T7" fmla="*/ 290 h 290"/>
                <a:gd name="T8" fmla="*/ 708 w 708"/>
                <a:gd name="T9" fmla="*/ 147 h 290"/>
                <a:gd name="T10" fmla="*/ 708 w 708"/>
                <a:gd name="T11" fmla="*/ 0 h 290"/>
              </a:gdLst>
              <a:ahLst/>
              <a:cxnLst>
                <a:cxn ang="0">
                  <a:pos x="T0" y="T1"/>
                </a:cxn>
                <a:cxn ang="0">
                  <a:pos x="T2" y="T3"/>
                </a:cxn>
                <a:cxn ang="0">
                  <a:pos x="T4" y="T5"/>
                </a:cxn>
                <a:cxn ang="0">
                  <a:pos x="T6" y="T7"/>
                </a:cxn>
                <a:cxn ang="0">
                  <a:pos x="T8" y="T9"/>
                </a:cxn>
                <a:cxn ang="0">
                  <a:pos x="T10" y="T11"/>
                </a:cxn>
              </a:cxnLst>
              <a:rect l="0" t="0" r="r" b="b"/>
              <a:pathLst>
                <a:path w="708" h="290">
                  <a:moveTo>
                    <a:pt x="708" y="0"/>
                  </a:moveTo>
                  <a:lnTo>
                    <a:pt x="290" y="0"/>
                  </a:lnTo>
                  <a:lnTo>
                    <a:pt x="0" y="290"/>
                  </a:lnTo>
                  <a:lnTo>
                    <a:pt x="708" y="290"/>
                  </a:lnTo>
                  <a:lnTo>
                    <a:pt x="708" y="147"/>
                  </a:lnTo>
                  <a:lnTo>
                    <a:pt x="70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32" name="Freeform 31"/>
            <p:cNvSpPr/>
            <p:nvPr/>
          </p:nvSpPr>
          <p:spPr bwMode="auto">
            <a:xfrm>
              <a:off x="4643501" y="1634729"/>
              <a:ext cx="842963" cy="345281"/>
            </a:xfrm>
            <a:custGeom>
              <a:avLst/>
              <a:gdLst>
                <a:gd name="T0" fmla="*/ 708 w 708"/>
                <a:gd name="T1" fmla="*/ 0 h 290"/>
                <a:gd name="T2" fmla="*/ 290 w 708"/>
                <a:gd name="T3" fmla="*/ 0 h 290"/>
                <a:gd name="T4" fmla="*/ 0 w 708"/>
                <a:gd name="T5" fmla="*/ 290 h 290"/>
                <a:gd name="T6" fmla="*/ 708 w 708"/>
                <a:gd name="T7" fmla="*/ 290 h 290"/>
                <a:gd name="T8" fmla="*/ 708 w 708"/>
                <a:gd name="T9" fmla="*/ 147 h 290"/>
                <a:gd name="T10" fmla="*/ 708 w 708"/>
                <a:gd name="T11" fmla="*/ 0 h 290"/>
              </a:gdLst>
              <a:ahLst/>
              <a:cxnLst>
                <a:cxn ang="0">
                  <a:pos x="T0" y="T1"/>
                </a:cxn>
                <a:cxn ang="0">
                  <a:pos x="T2" y="T3"/>
                </a:cxn>
                <a:cxn ang="0">
                  <a:pos x="T4" y="T5"/>
                </a:cxn>
                <a:cxn ang="0">
                  <a:pos x="T6" y="T7"/>
                </a:cxn>
                <a:cxn ang="0">
                  <a:pos x="T8" y="T9"/>
                </a:cxn>
                <a:cxn ang="0">
                  <a:pos x="T10" y="T11"/>
                </a:cxn>
              </a:cxnLst>
              <a:rect l="0" t="0" r="r" b="b"/>
              <a:pathLst>
                <a:path w="708" h="290">
                  <a:moveTo>
                    <a:pt x="708" y="0"/>
                  </a:moveTo>
                  <a:lnTo>
                    <a:pt x="290" y="0"/>
                  </a:lnTo>
                  <a:lnTo>
                    <a:pt x="0" y="290"/>
                  </a:lnTo>
                  <a:lnTo>
                    <a:pt x="708" y="290"/>
                  </a:lnTo>
                  <a:lnTo>
                    <a:pt x="708" y="147"/>
                  </a:lnTo>
                  <a:lnTo>
                    <a:pt x="708"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33" name="Freeform 32"/>
            <p:cNvSpPr/>
            <p:nvPr/>
          </p:nvSpPr>
          <p:spPr bwMode="auto">
            <a:xfrm>
              <a:off x="5486463" y="1469232"/>
              <a:ext cx="369094" cy="682228"/>
            </a:xfrm>
            <a:custGeom>
              <a:avLst/>
              <a:gdLst>
                <a:gd name="T0" fmla="*/ 0 w 310"/>
                <a:gd name="T1" fmla="*/ 0 h 573"/>
                <a:gd name="T2" fmla="*/ 0 w 310"/>
                <a:gd name="T3" fmla="*/ 139 h 573"/>
                <a:gd name="T4" fmla="*/ 0 w 310"/>
                <a:gd name="T5" fmla="*/ 286 h 573"/>
                <a:gd name="T6" fmla="*/ 0 w 310"/>
                <a:gd name="T7" fmla="*/ 429 h 573"/>
                <a:gd name="T8" fmla="*/ 0 w 310"/>
                <a:gd name="T9" fmla="*/ 573 h 573"/>
                <a:gd name="T10" fmla="*/ 310 w 310"/>
                <a:gd name="T11" fmla="*/ 286 h 573"/>
                <a:gd name="T12" fmla="*/ 0 w 310"/>
                <a:gd name="T13" fmla="*/ 0 h 573"/>
              </a:gdLst>
              <a:ahLst/>
              <a:cxnLst>
                <a:cxn ang="0">
                  <a:pos x="T0" y="T1"/>
                </a:cxn>
                <a:cxn ang="0">
                  <a:pos x="T2" y="T3"/>
                </a:cxn>
                <a:cxn ang="0">
                  <a:pos x="T4" y="T5"/>
                </a:cxn>
                <a:cxn ang="0">
                  <a:pos x="T6" y="T7"/>
                </a:cxn>
                <a:cxn ang="0">
                  <a:pos x="T8" y="T9"/>
                </a:cxn>
                <a:cxn ang="0">
                  <a:pos x="T10" y="T11"/>
                </a:cxn>
                <a:cxn ang="0">
                  <a:pos x="T12" y="T13"/>
                </a:cxn>
              </a:cxnLst>
              <a:rect l="0" t="0" r="r" b="b"/>
              <a:pathLst>
                <a:path w="310" h="573">
                  <a:moveTo>
                    <a:pt x="0" y="0"/>
                  </a:moveTo>
                  <a:lnTo>
                    <a:pt x="0" y="139"/>
                  </a:lnTo>
                  <a:lnTo>
                    <a:pt x="0" y="286"/>
                  </a:lnTo>
                  <a:lnTo>
                    <a:pt x="0" y="429"/>
                  </a:lnTo>
                  <a:lnTo>
                    <a:pt x="0" y="573"/>
                  </a:lnTo>
                  <a:lnTo>
                    <a:pt x="310" y="286"/>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34" name="Freeform 33"/>
            <p:cNvSpPr/>
            <p:nvPr/>
          </p:nvSpPr>
          <p:spPr bwMode="auto">
            <a:xfrm>
              <a:off x="5486463" y="1469232"/>
              <a:ext cx="369094" cy="682228"/>
            </a:xfrm>
            <a:custGeom>
              <a:avLst/>
              <a:gdLst>
                <a:gd name="T0" fmla="*/ 0 w 310"/>
                <a:gd name="T1" fmla="*/ 0 h 573"/>
                <a:gd name="T2" fmla="*/ 0 w 310"/>
                <a:gd name="T3" fmla="*/ 139 h 573"/>
                <a:gd name="T4" fmla="*/ 0 w 310"/>
                <a:gd name="T5" fmla="*/ 286 h 573"/>
                <a:gd name="T6" fmla="*/ 0 w 310"/>
                <a:gd name="T7" fmla="*/ 429 h 573"/>
                <a:gd name="T8" fmla="*/ 0 w 310"/>
                <a:gd name="T9" fmla="*/ 573 h 573"/>
                <a:gd name="T10" fmla="*/ 310 w 310"/>
                <a:gd name="T11" fmla="*/ 286 h 573"/>
                <a:gd name="T12" fmla="*/ 0 w 310"/>
                <a:gd name="T13" fmla="*/ 0 h 573"/>
              </a:gdLst>
              <a:ahLst/>
              <a:cxnLst>
                <a:cxn ang="0">
                  <a:pos x="T0" y="T1"/>
                </a:cxn>
                <a:cxn ang="0">
                  <a:pos x="T2" y="T3"/>
                </a:cxn>
                <a:cxn ang="0">
                  <a:pos x="T4" y="T5"/>
                </a:cxn>
                <a:cxn ang="0">
                  <a:pos x="T6" y="T7"/>
                </a:cxn>
                <a:cxn ang="0">
                  <a:pos x="T8" y="T9"/>
                </a:cxn>
                <a:cxn ang="0">
                  <a:pos x="T10" y="T11"/>
                </a:cxn>
                <a:cxn ang="0">
                  <a:pos x="T12" y="T13"/>
                </a:cxn>
              </a:cxnLst>
              <a:rect l="0" t="0" r="r" b="b"/>
              <a:pathLst>
                <a:path w="310" h="573">
                  <a:moveTo>
                    <a:pt x="0" y="0"/>
                  </a:moveTo>
                  <a:lnTo>
                    <a:pt x="0" y="139"/>
                  </a:lnTo>
                  <a:lnTo>
                    <a:pt x="0" y="286"/>
                  </a:lnTo>
                  <a:lnTo>
                    <a:pt x="0" y="429"/>
                  </a:lnTo>
                  <a:lnTo>
                    <a:pt x="0" y="573"/>
                  </a:lnTo>
                  <a:lnTo>
                    <a:pt x="310" y="286"/>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grpSp>
      <p:grpSp>
        <p:nvGrpSpPr>
          <p:cNvPr id="3" name="组合 5"/>
          <p:cNvGrpSpPr/>
          <p:nvPr/>
        </p:nvGrpSpPr>
        <p:grpSpPr>
          <a:xfrm>
            <a:off x="3392744" y="1786893"/>
            <a:ext cx="1175351" cy="3358196"/>
            <a:chOff x="3392154" y="2202657"/>
            <a:chExt cx="1175147" cy="2940844"/>
          </a:xfrm>
          <a:solidFill>
            <a:schemeClr val="accent2"/>
          </a:solidFill>
        </p:grpSpPr>
        <p:sp>
          <p:nvSpPr>
            <p:cNvPr id="37" name="Freeform 36"/>
            <p:cNvSpPr/>
            <p:nvPr/>
          </p:nvSpPr>
          <p:spPr bwMode="auto">
            <a:xfrm>
              <a:off x="4220829" y="2372916"/>
              <a:ext cx="346472" cy="2770585"/>
            </a:xfrm>
            <a:custGeom>
              <a:avLst/>
              <a:gdLst>
                <a:gd name="T0" fmla="*/ 0 w 291"/>
                <a:gd name="T1" fmla="*/ 0 h 2327"/>
                <a:gd name="T2" fmla="*/ 0 w 291"/>
                <a:gd name="T3" fmla="*/ 2327 h 2327"/>
                <a:gd name="T4" fmla="*/ 291 w 291"/>
                <a:gd name="T5" fmla="*/ 2327 h 2327"/>
                <a:gd name="T6" fmla="*/ 291 w 291"/>
                <a:gd name="T7" fmla="*/ 291 h 2327"/>
                <a:gd name="T8" fmla="*/ 0 w 291"/>
                <a:gd name="T9" fmla="*/ 0 h 2327"/>
              </a:gdLst>
              <a:ahLst/>
              <a:cxnLst>
                <a:cxn ang="0">
                  <a:pos x="T0" y="T1"/>
                </a:cxn>
                <a:cxn ang="0">
                  <a:pos x="T2" y="T3"/>
                </a:cxn>
                <a:cxn ang="0">
                  <a:pos x="T4" y="T5"/>
                </a:cxn>
                <a:cxn ang="0">
                  <a:pos x="T6" y="T7"/>
                </a:cxn>
                <a:cxn ang="0">
                  <a:pos x="T8" y="T9"/>
                </a:cxn>
              </a:cxnLst>
              <a:rect l="0" t="0" r="r" b="b"/>
              <a:pathLst>
                <a:path w="291" h="2327">
                  <a:moveTo>
                    <a:pt x="0" y="0"/>
                  </a:moveTo>
                  <a:lnTo>
                    <a:pt x="0" y="2327"/>
                  </a:lnTo>
                  <a:lnTo>
                    <a:pt x="291" y="2327"/>
                  </a:lnTo>
                  <a:lnTo>
                    <a:pt x="291" y="29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39" name="Freeform 38"/>
            <p:cNvSpPr/>
            <p:nvPr/>
          </p:nvSpPr>
          <p:spPr bwMode="auto">
            <a:xfrm>
              <a:off x="3723148" y="2372916"/>
              <a:ext cx="844153" cy="346472"/>
            </a:xfrm>
            <a:custGeom>
              <a:avLst/>
              <a:gdLst>
                <a:gd name="T0" fmla="*/ 0 w 709"/>
                <a:gd name="T1" fmla="*/ 291 h 291"/>
                <a:gd name="T2" fmla="*/ 709 w 709"/>
                <a:gd name="T3" fmla="*/ 291 h 291"/>
                <a:gd name="T4" fmla="*/ 418 w 709"/>
                <a:gd name="T5" fmla="*/ 0 h 291"/>
                <a:gd name="T6" fmla="*/ 0 w 709"/>
                <a:gd name="T7" fmla="*/ 0 h 291"/>
                <a:gd name="T8" fmla="*/ 0 w 709"/>
                <a:gd name="T9" fmla="*/ 291 h 291"/>
              </a:gdLst>
              <a:ahLst/>
              <a:cxnLst>
                <a:cxn ang="0">
                  <a:pos x="T0" y="T1"/>
                </a:cxn>
                <a:cxn ang="0">
                  <a:pos x="T2" y="T3"/>
                </a:cxn>
                <a:cxn ang="0">
                  <a:pos x="T4" y="T5"/>
                </a:cxn>
                <a:cxn ang="0">
                  <a:pos x="T6" y="T7"/>
                </a:cxn>
                <a:cxn ang="0">
                  <a:pos x="T8" y="T9"/>
                </a:cxn>
              </a:cxnLst>
              <a:rect l="0" t="0" r="r" b="b"/>
              <a:pathLst>
                <a:path w="709" h="291">
                  <a:moveTo>
                    <a:pt x="0" y="291"/>
                  </a:moveTo>
                  <a:lnTo>
                    <a:pt x="709" y="291"/>
                  </a:lnTo>
                  <a:lnTo>
                    <a:pt x="418" y="0"/>
                  </a:lnTo>
                  <a:lnTo>
                    <a:pt x="0" y="0"/>
                  </a:lnTo>
                  <a:lnTo>
                    <a:pt x="0" y="2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40" name="Freeform 39"/>
            <p:cNvSpPr/>
            <p:nvPr/>
          </p:nvSpPr>
          <p:spPr bwMode="auto">
            <a:xfrm>
              <a:off x="3723148" y="2372916"/>
              <a:ext cx="844153" cy="346472"/>
            </a:xfrm>
            <a:custGeom>
              <a:avLst/>
              <a:gdLst>
                <a:gd name="T0" fmla="*/ 0 w 709"/>
                <a:gd name="T1" fmla="*/ 291 h 291"/>
                <a:gd name="T2" fmla="*/ 709 w 709"/>
                <a:gd name="T3" fmla="*/ 291 h 291"/>
                <a:gd name="T4" fmla="*/ 418 w 709"/>
                <a:gd name="T5" fmla="*/ 0 h 291"/>
                <a:gd name="T6" fmla="*/ 0 w 709"/>
                <a:gd name="T7" fmla="*/ 0 h 291"/>
                <a:gd name="T8" fmla="*/ 0 w 709"/>
                <a:gd name="T9" fmla="*/ 291 h 291"/>
              </a:gdLst>
              <a:ahLst/>
              <a:cxnLst>
                <a:cxn ang="0">
                  <a:pos x="T0" y="T1"/>
                </a:cxn>
                <a:cxn ang="0">
                  <a:pos x="T2" y="T3"/>
                </a:cxn>
                <a:cxn ang="0">
                  <a:pos x="T4" y="T5"/>
                </a:cxn>
                <a:cxn ang="0">
                  <a:pos x="T6" y="T7"/>
                </a:cxn>
                <a:cxn ang="0">
                  <a:pos x="T8" y="T9"/>
                </a:cxn>
              </a:cxnLst>
              <a:rect l="0" t="0" r="r" b="b"/>
              <a:pathLst>
                <a:path w="709" h="291">
                  <a:moveTo>
                    <a:pt x="0" y="291"/>
                  </a:moveTo>
                  <a:lnTo>
                    <a:pt x="709" y="291"/>
                  </a:lnTo>
                  <a:lnTo>
                    <a:pt x="418" y="0"/>
                  </a:lnTo>
                  <a:lnTo>
                    <a:pt x="0" y="0"/>
                  </a:lnTo>
                  <a:lnTo>
                    <a:pt x="0" y="291"/>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41" name="Freeform 40"/>
            <p:cNvSpPr/>
            <p:nvPr/>
          </p:nvSpPr>
          <p:spPr bwMode="auto">
            <a:xfrm>
              <a:off x="3392154" y="2202657"/>
              <a:ext cx="369094" cy="682228"/>
            </a:xfrm>
            <a:custGeom>
              <a:avLst/>
              <a:gdLst>
                <a:gd name="T0" fmla="*/ 0 w 310"/>
                <a:gd name="T1" fmla="*/ 287 h 573"/>
                <a:gd name="T2" fmla="*/ 310 w 310"/>
                <a:gd name="T3" fmla="*/ 0 h 573"/>
                <a:gd name="T4" fmla="*/ 310 w 310"/>
                <a:gd name="T5" fmla="*/ 287 h 573"/>
                <a:gd name="T6" fmla="*/ 310 w 310"/>
                <a:gd name="T7" fmla="*/ 573 h 573"/>
                <a:gd name="T8" fmla="*/ 0 w 310"/>
                <a:gd name="T9" fmla="*/ 287 h 573"/>
              </a:gdLst>
              <a:ahLst/>
              <a:cxnLst>
                <a:cxn ang="0">
                  <a:pos x="T0" y="T1"/>
                </a:cxn>
                <a:cxn ang="0">
                  <a:pos x="T2" y="T3"/>
                </a:cxn>
                <a:cxn ang="0">
                  <a:pos x="T4" y="T5"/>
                </a:cxn>
                <a:cxn ang="0">
                  <a:pos x="T6" y="T7"/>
                </a:cxn>
                <a:cxn ang="0">
                  <a:pos x="T8" y="T9"/>
                </a:cxn>
              </a:cxnLst>
              <a:rect l="0" t="0" r="r" b="b"/>
              <a:pathLst>
                <a:path w="310" h="573">
                  <a:moveTo>
                    <a:pt x="0" y="287"/>
                  </a:moveTo>
                  <a:lnTo>
                    <a:pt x="310" y="0"/>
                  </a:lnTo>
                  <a:lnTo>
                    <a:pt x="310" y="287"/>
                  </a:lnTo>
                  <a:lnTo>
                    <a:pt x="310" y="573"/>
                  </a:lnTo>
                  <a:lnTo>
                    <a:pt x="0" y="287"/>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42" name="Freeform 41"/>
            <p:cNvSpPr/>
            <p:nvPr/>
          </p:nvSpPr>
          <p:spPr bwMode="auto">
            <a:xfrm>
              <a:off x="3761248" y="2372916"/>
              <a:ext cx="806053" cy="346472"/>
            </a:xfrm>
            <a:custGeom>
              <a:avLst/>
              <a:gdLst>
                <a:gd name="T0" fmla="*/ 386 w 677"/>
                <a:gd name="T1" fmla="*/ 0 h 291"/>
                <a:gd name="T2" fmla="*/ 0 w 677"/>
                <a:gd name="T3" fmla="*/ 0 h 291"/>
                <a:gd name="T4" fmla="*/ 0 w 677"/>
                <a:gd name="T5" fmla="*/ 144 h 291"/>
                <a:gd name="T6" fmla="*/ 0 w 677"/>
                <a:gd name="T7" fmla="*/ 291 h 291"/>
                <a:gd name="T8" fmla="*/ 677 w 677"/>
                <a:gd name="T9" fmla="*/ 291 h 291"/>
                <a:gd name="T10" fmla="*/ 386 w 677"/>
                <a:gd name="T11" fmla="*/ 0 h 291"/>
              </a:gdLst>
              <a:ahLst/>
              <a:cxnLst>
                <a:cxn ang="0">
                  <a:pos x="T0" y="T1"/>
                </a:cxn>
                <a:cxn ang="0">
                  <a:pos x="T2" y="T3"/>
                </a:cxn>
                <a:cxn ang="0">
                  <a:pos x="T4" y="T5"/>
                </a:cxn>
                <a:cxn ang="0">
                  <a:pos x="T6" y="T7"/>
                </a:cxn>
                <a:cxn ang="0">
                  <a:pos x="T8" y="T9"/>
                </a:cxn>
                <a:cxn ang="0">
                  <a:pos x="T10" y="T11"/>
                </a:cxn>
              </a:cxnLst>
              <a:rect l="0" t="0" r="r" b="b"/>
              <a:pathLst>
                <a:path w="677" h="291">
                  <a:moveTo>
                    <a:pt x="386" y="0"/>
                  </a:moveTo>
                  <a:lnTo>
                    <a:pt x="0" y="0"/>
                  </a:lnTo>
                  <a:lnTo>
                    <a:pt x="0" y="144"/>
                  </a:lnTo>
                  <a:lnTo>
                    <a:pt x="0" y="291"/>
                  </a:lnTo>
                  <a:lnTo>
                    <a:pt x="677" y="291"/>
                  </a:lnTo>
                  <a:lnTo>
                    <a:pt x="38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43" name="Freeform 42"/>
            <p:cNvSpPr/>
            <p:nvPr/>
          </p:nvSpPr>
          <p:spPr bwMode="auto">
            <a:xfrm>
              <a:off x="3761248" y="2372916"/>
              <a:ext cx="806053" cy="346472"/>
            </a:xfrm>
            <a:custGeom>
              <a:avLst/>
              <a:gdLst>
                <a:gd name="T0" fmla="*/ 386 w 677"/>
                <a:gd name="T1" fmla="*/ 0 h 291"/>
                <a:gd name="T2" fmla="*/ 0 w 677"/>
                <a:gd name="T3" fmla="*/ 0 h 291"/>
                <a:gd name="T4" fmla="*/ 0 w 677"/>
                <a:gd name="T5" fmla="*/ 144 h 291"/>
                <a:gd name="T6" fmla="*/ 0 w 677"/>
                <a:gd name="T7" fmla="*/ 291 h 291"/>
                <a:gd name="T8" fmla="*/ 677 w 677"/>
                <a:gd name="T9" fmla="*/ 291 h 291"/>
                <a:gd name="T10" fmla="*/ 386 w 677"/>
                <a:gd name="T11" fmla="*/ 0 h 291"/>
              </a:gdLst>
              <a:ahLst/>
              <a:cxnLst>
                <a:cxn ang="0">
                  <a:pos x="T0" y="T1"/>
                </a:cxn>
                <a:cxn ang="0">
                  <a:pos x="T2" y="T3"/>
                </a:cxn>
                <a:cxn ang="0">
                  <a:pos x="T4" y="T5"/>
                </a:cxn>
                <a:cxn ang="0">
                  <a:pos x="T6" y="T7"/>
                </a:cxn>
                <a:cxn ang="0">
                  <a:pos x="T8" y="T9"/>
                </a:cxn>
                <a:cxn ang="0">
                  <a:pos x="T10" y="T11"/>
                </a:cxn>
              </a:cxnLst>
              <a:rect l="0" t="0" r="r" b="b"/>
              <a:pathLst>
                <a:path w="677" h="291">
                  <a:moveTo>
                    <a:pt x="386" y="0"/>
                  </a:moveTo>
                  <a:lnTo>
                    <a:pt x="0" y="0"/>
                  </a:lnTo>
                  <a:lnTo>
                    <a:pt x="0" y="144"/>
                  </a:lnTo>
                  <a:lnTo>
                    <a:pt x="0" y="291"/>
                  </a:lnTo>
                  <a:lnTo>
                    <a:pt x="677" y="291"/>
                  </a:lnTo>
                  <a:lnTo>
                    <a:pt x="38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44" name="Freeform 43"/>
            <p:cNvSpPr/>
            <p:nvPr/>
          </p:nvSpPr>
          <p:spPr bwMode="auto">
            <a:xfrm>
              <a:off x="3392154" y="2202657"/>
              <a:ext cx="369094" cy="682228"/>
            </a:xfrm>
            <a:custGeom>
              <a:avLst/>
              <a:gdLst>
                <a:gd name="T0" fmla="*/ 310 w 310"/>
                <a:gd name="T1" fmla="*/ 0 h 573"/>
                <a:gd name="T2" fmla="*/ 0 w 310"/>
                <a:gd name="T3" fmla="*/ 287 h 573"/>
                <a:gd name="T4" fmla="*/ 310 w 310"/>
                <a:gd name="T5" fmla="*/ 573 h 573"/>
                <a:gd name="T6" fmla="*/ 310 w 310"/>
                <a:gd name="T7" fmla="*/ 434 h 573"/>
                <a:gd name="T8" fmla="*/ 310 w 310"/>
                <a:gd name="T9" fmla="*/ 287 h 573"/>
                <a:gd name="T10" fmla="*/ 310 w 310"/>
                <a:gd name="T11" fmla="*/ 143 h 573"/>
                <a:gd name="T12" fmla="*/ 310 w 310"/>
                <a:gd name="T13" fmla="*/ 0 h 573"/>
              </a:gdLst>
              <a:ahLst/>
              <a:cxnLst>
                <a:cxn ang="0">
                  <a:pos x="T0" y="T1"/>
                </a:cxn>
                <a:cxn ang="0">
                  <a:pos x="T2" y="T3"/>
                </a:cxn>
                <a:cxn ang="0">
                  <a:pos x="T4" y="T5"/>
                </a:cxn>
                <a:cxn ang="0">
                  <a:pos x="T6" y="T7"/>
                </a:cxn>
                <a:cxn ang="0">
                  <a:pos x="T8" y="T9"/>
                </a:cxn>
                <a:cxn ang="0">
                  <a:pos x="T10" y="T11"/>
                </a:cxn>
                <a:cxn ang="0">
                  <a:pos x="T12" y="T13"/>
                </a:cxn>
              </a:cxnLst>
              <a:rect l="0" t="0" r="r" b="b"/>
              <a:pathLst>
                <a:path w="310" h="573">
                  <a:moveTo>
                    <a:pt x="310" y="0"/>
                  </a:moveTo>
                  <a:lnTo>
                    <a:pt x="0" y="287"/>
                  </a:lnTo>
                  <a:lnTo>
                    <a:pt x="310" y="573"/>
                  </a:lnTo>
                  <a:lnTo>
                    <a:pt x="310" y="434"/>
                  </a:lnTo>
                  <a:lnTo>
                    <a:pt x="310" y="287"/>
                  </a:lnTo>
                  <a:lnTo>
                    <a:pt x="310" y="143"/>
                  </a:lnTo>
                  <a:lnTo>
                    <a:pt x="3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45" name="Freeform 44"/>
            <p:cNvSpPr/>
            <p:nvPr/>
          </p:nvSpPr>
          <p:spPr bwMode="auto">
            <a:xfrm>
              <a:off x="3392154" y="2202657"/>
              <a:ext cx="369094" cy="682228"/>
            </a:xfrm>
            <a:custGeom>
              <a:avLst/>
              <a:gdLst>
                <a:gd name="T0" fmla="*/ 310 w 310"/>
                <a:gd name="T1" fmla="*/ 0 h 573"/>
                <a:gd name="T2" fmla="*/ 0 w 310"/>
                <a:gd name="T3" fmla="*/ 287 h 573"/>
                <a:gd name="T4" fmla="*/ 310 w 310"/>
                <a:gd name="T5" fmla="*/ 573 h 573"/>
                <a:gd name="T6" fmla="*/ 310 w 310"/>
                <a:gd name="T7" fmla="*/ 434 h 573"/>
                <a:gd name="T8" fmla="*/ 310 w 310"/>
                <a:gd name="T9" fmla="*/ 287 h 573"/>
                <a:gd name="T10" fmla="*/ 310 w 310"/>
                <a:gd name="T11" fmla="*/ 143 h 573"/>
                <a:gd name="T12" fmla="*/ 310 w 310"/>
                <a:gd name="T13" fmla="*/ 0 h 573"/>
              </a:gdLst>
              <a:ahLst/>
              <a:cxnLst>
                <a:cxn ang="0">
                  <a:pos x="T0" y="T1"/>
                </a:cxn>
                <a:cxn ang="0">
                  <a:pos x="T2" y="T3"/>
                </a:cxn>
                <a:cxn ang="0">
                  <a:pos x="T4" y="T5"/>
                </a:cxn>
                <a:cxn ang="0">
                  <a:pos x="T6" y="T7"/>
                </a:cxn>
                <a:cxn ang="0">
                  <a:pos x="T8" y="T9"/>
                </a:cxn>
                <a:cxn ang="0">
                  <a:pos x="T10" y="T11"/>
                </a:cxn>
                <a:cxn ang="0">
                  <a:pos x="T12" y="T13"/>
                </a:cxn>
              </a:cxnLst>
              <a:rect l="0" t="0" r="r" b="b"/>
              <a:pathLst>
                <a:path w="310" h="573">
                  <a:moveTo>
                    <a:pt x="310" y="0"/>
                  </a:moveTo>
                  <a:lnTo>
                    <a:pt x="0" y="287"/>
                  </a:lnTo>
                  <a:lnTo>
                    <a:pt x="310" y="573"/>
                  </a:lnTo>
                  <a:lnTo>
                    <a:pt x="310" y="434"/>
                  </a:lnTo>
                  <a:lnTo>
                    <a:pt x="310" y="287"/>
                  </a:lnTo>
                  <a:lnTo>
                    <a:pt x="310" y="143"/>
                  </a:lnTo>
                  <a:lnTo>
                    <a:pt x="31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grpSp>
      <p:grpSp>
        <p:nvGrpSpPr>
          <p:cNvPr id="4" name="组合 14"/>
          <p:cNvGrpSpPr/>
          <p:nvPr/>
        </p:nvGrpSpPr>
        <p:grpSpPr>
          <a:xfrm>
            <a:off x="5065861" y="2586837"/>
            <a:ext cx="1108665" cy="2558253"/>
            <a:chOff x="5064982" y="2586038"/>
            <a:chExt cx="1108472" cy="2557463"/>
          </a:xfrm>
          <a:solidFill>
            <a:schemeClr val="accent4"/>
          </a:solidFill>
        </p:grpSpPr>
        <p:sp>
          <p:nvSpPr>
            <p:cNvPr id="47" name="Freeform 46"/>
            <p:cNvSpPr/>
            <p:nvPr/>
          </p:nvSpPr>
          <p:spPr bwMode="auto">
            <a:xfrm>
              <a:off x="5064982" y="2752726"/>
              <a:ext cx="345281" cy="2390775"/>
            </a:xfrm>
            <a:custGeom>
              <a:avLst/>
              <a:gdLst>
                <a:gd name="T0" fmla="*/ 290 w 290"/>
                <a:gd name="T1" fmla="*/ 0 h 2008"/>
                <a:gd name="T2" fmla="*/ 290 w 290"/>
                <a:gd name="T3" fmla="*/ 2008 h 2008"/>
                <a:gd name="T4" fmla="*/ 0 w 290"/>
                <a:gd name="T5" fmla="*/ 2008 h 2008"/>
                <a:gd name="T6" fmla="*/ 0 w 290"/>
                <a:gd name="T7" fmla="*/ 290 h 2008"/>
                <a:gd name="T8" fmla="*/ 290 w 290"/>
                <a:gd name="T9" fmla="*/ 0 h 2008"/>
              </a:gdLst>
              <a:ahLst/>
              <a:cxnLst>
                <a:cxn ang="0">
                  <a:pos x="T0" y="T1"/>
                </a:cxn>
                <a:cxn ang="0">
                  <a:pos x="T2" y="T3"/>
                </a:cxn>
                <a:cxn ang="0">
                  <a:pos x="T4" y="T5"/>
                </a:cxn>
                <a:cxn ang="0">
                  <a:pos x="T6" y="T7"/>
                </a:cxn>
                <a:cxn ang="0">
                  <a:pos x="T8" y="T9"/>
                </a:cxn>
              </a:cxnLst>
              <a:rect l="0" t="0" r="r" b="b"/>
              <a:pathLst>
                <a:path w="290" h="2008">
                  <a:moveTo>
                    <a:pt x="290" y="0"/>
                  </a:moveTo>
                  <a:lnTo>
                    <a:pt x="290" y="2008"/>
                  </a:lnTo>
                  <a:lnTo>
                    <a:pt x="0" y="2008"/>
                  </a:lnTo>
                  <a:lnTo>
                    <a:pt x="0" y="290"/>
                  </a:lnTo>
                  <a:lnTo>
                    <a:pt x="290" y="0"/>
                  </a:lnTo>
                  <a:close/>
                </a:path>
              </a:pathLst>
            </a:custGeom>
            <a:grpFill/>
            <a:ln>
              <a:noFill/>
            </a:ln>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53" name="Freeform 52"/>
            <p:cNvSpPr/>
            <p:nvPr/>
          </p:nvSpPr>
          <p:spPr bwMode="auto">
            <a:xfrm>
              <a:off x="5064982" y="2752726"/>
              <a:ext cx="739378" cy="345281"/>
            </a:xfrm>
            <a:custGeom>
              <a:avLst/>
              <a:gdLst>
                <a:gd name="T0" fmla="*/ 621 w 621"/>
                <a:gd name="T1" fmla="*/ 0 h 290"/>
                <a:gd name="T2" fmla="*/ 290 w 621"/>
                <a:gd name="T3" fmla="*/ 0 h 290"/>
                <a:gd name="T4" fmla="*/ 0 w 621"/>
                <a:gd name="T5" fmla="*/ 290 h 290"/>
                <a:gd name="T6" fmla="*/ 621 w 621"/>
                <a:gd name="T7" fmla="*/ 290 h 290"/>
                <a:gd name="T8" fmla="*/ 621 w 621"/>
                <a:gd name="T9" fmla="*/ 147 h 290"/>
                <a:gd name="T10" fmla="*/ 621 w 621"/>
                <a:gd name="T11" fmla="*/ 0 h 290"/>
              </a:gdLst>
              <a:ahLst/>
              <a:cxnLst>
                <a:cxn ang="0">
                  <a:pos x="T0" y="T1"/>
                </a:cxn>
                <a:cxn ang="0">
                  <a:pos x="T2" y="T3"/>
                </a:cxn>
                <a:cxn ang="0">
                  <a:pos x="T4" y="T5"/>
                </a:cxn>
                <a:cxn ang="0">
                  <a:pos x="T6" y="T7"/>
                </a:cxn>
                <a:cxn ang="0">
                  <a:pos x="T8" y="T9"/>
                </a:cxn>
                <a:cxn ang="0">
                  <a:pos x="T10" y="T11"/>
                </a:cxn>
              </a:cxnLst>
              <a:rect l="0" t="0" r="r" b="b"/>
              <a:pathLst>
                <a:path w="621" h="290">
                  <a:moveTo>
                    <a:pt x="621" y="0"/>
                  </a:moveTo>
                  <a:lnTo>
                    <a:pt x="290" y="0"/>
                  </a:lnTo>
                  <a:lnTo>
                    <a:pt x="0" y="290"/>
                  </a:lnTo>
                  <a:lnTo>
                    <a:pt x="621" y="290"/>
                  </a:lnTo>
                  <a:lnTo>
                    <a:pt x="621" y="147"/>
                  </a:lnTo>
                  <a:lnTo>
                    <a:pt x="6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55" name="Freeform 54"/>
            <p:cNvSpPr/>
            <p:nvPr/>
          </p:nvSpPr>
          <p:spPr bwMode="auto">
            <a:xfrm>
              <a:off x="5804360" y="2586038"/>
              <a:ext cx="369094" cy="682228"/>
            </a:xfrm>
            <a:custGeom>
              <a:avLst/>
              <a:gdLst>
                <a:gd name="T0" fmla="*/ 0 w 310"/>
                <a:gd name="T1" fmla="*/ 0 h 573"/>
                <a:gd name="T2" fmla="*/ 0 w 310"/>
                <a:gd name="T3" fmla="*/ 140 h 573"/>
                <a:gd name="T4" fmla="*/ 0 w 310"/>
                <a:gd name="T5" fmla="*/ 287 h 573"/>
                <a:gd name="T6" fmla="*/ 0 w 310"/>
                <a:gd name="T7" fmla="*/ 430 h 573"/>
                <a:gd name="T8" fmla="*/ 0 w 310"/>
                <a:gd name="T9" fmla="*/ 573 h 573"/>
                <a:gd name="T10" fmla="*/ 310 w 310"/>
                <a:gd name="T11" fmla="*/ 287 h 573"/>
                <a:gd name="T12" fmla="*/ 0 w 310"/>
                <a:gd name="T13" fmla="*/ 0 h 573"/>
              </a:gdLst>
              <a:ahLst/>
              <a:cxnLst>
                <a:cxn ang="0">
                  <a:pos x="T0" y="T1"/>
                </a:cxn>
                <a:cxn ang="0">
                  <a:pos x="T2" y="T3"/>
                </a:cxn>
                <a:cxn ang="0">
                  <a:pos x="T4" y="T5"/>
                </a:cxn>
                <a:cxn ang="0">
                  <a:pos x="T6" y="T7"/>
                </a:cxn>
                <a:cxn ang="0">
                  <a:pos x="T8" y="T9"/>
                </a:cxn>
                <a:cxn ang="0">
                  <a:pos x="T10" y="T11"/>
                </a:cxn>
                <a:cxn ang="0">
                  <a:pos x="T12" y="T13"/>
                </a:cxn>
              </a:cxnLst>
              <a:rect l="0" t="0" r="r" b="b"/>
              <a:pathLst>
                <a:path w="310" h="573">
                  <a:moveTo>
                    <a:pt x="0" y="0"/>
                  </a:moveTo>
                  <a:lnTo>
                    <a:pt x="0" y="140"/>
                  </a:lnTo>
                  <a:lnTo>
                    <a:pt x="0" y="287"/>
                  </a:lnTo>
                  <a:lnTo>
                    <a:pt x="0" y="430"/>
                  </a:lnTo>
                  <a:lnTo>
                    <a:pt x="0" y="573"/>
                  </a:lnTo>
                  <a:lnTo>
                    <a:pt x="310" y="28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grpSp>
      <p:grpSp>
        <p:nvGrpSpPr>
          <p:cNvPr id="5" name="组合 13"/>
          <p:cNvGrpSpPr/>
          <p:nvPr/>
        </p:nvGrpSpPr>
        <p:grpSpPr>
          <a:xfrm>
            <a:off x="3141477" y="3269276"/>
            <a:ext cx="1005063" cy="1875814"/>
            <a:chOff x="3140932" y="3268266"/>
            <a:chExt cx="1004888" cy="1875235"/>
          </a:xfrm>
          <a:solidFill>
            <a:schemeClr val="accent1"/>
          </a:solidFill>
        </p:grpSpPr>
        <p:sp>
          <p:nvSpPr>
            <p:cNvPr id="57" name="Freeform 56"/>
            <p:cNvSpPr/>
            <p:nvPr/>
          </p:nvSpPr>
          <p:spPr bwMode="auto">
            <a:xfrm>
              <a:off x="3799348" y="3433763"/>
              <a:ext cx="346472" cy="1709738"/>
            </a:xfrm>
            <a:custGeom>
              <a:avLst/>
              <a:gdLst>
                <a:gd name="T0" fmla="*/ 0 w 291"/>
                <a:gd name="T1" fmla="*/ 0 h 1436"/>
                <a:gd name="T2" fmla="*/ 0 w 291"/>
                <a:gd name="T3" fmla="*/ 1436 h 1436"/>
                <a:gd name="T4" fmla="*/ 291 w 291"/>
                <a:gd name="T5" fmla="*/ 1436 h 1436"/>
                <a:gd name="T6" fmla="*/ 291 w 291"/>
                <a:gd name="T7" fmla="*/ 291 h 1436"/>
                <a:gd name="T8" fmla="*/ 0 w 291"/>
                <a:gd name="T9" fmla="*/ 0 h 1436"/>
              </a:gdLst>
              <a:ahLst/>
              <a:cxnLst>
                <a:cxn ang="0">
                  <a:pos x="T0" y="T1"/>
                </a:cxn>
                <a:cxn ang="0">
                  <a:pos x="T2" y="T3"/>
                </a:cxn>
                <a:cxn ang="0">
                  <a:pos x="T4" y="T5"/>
                </a:cxn>
                <a:cxn ang="0">
                  <a:pos x="T6" y="T7"/>
                </a:cxn>
                <a:cxn ang="0">
                  <a:pos x="T8" y="T9"/>
                </a:cxn>
              </a:cxnLst>
              <a:rect l="0" t="0" r="r" b="b"/>
              <a:pathLst>
                <a:path w="291" h="1436">
                  <a:moveTo>
                    <a:pt x="0" y="0"/>
                  </a:moveTo>
                  <a:lnTo>
                    <a:pt x="0" y="1436"/>
                  </a:lnTo>
                  <a:lnTo>
                    <a:pt x="291" y="1436"/>
                  </a:lnTo>
                  <a:lnTo>
                    <a:pt x="291" y="29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58" name="Freeform 57"/>
            <p:cNvSpPr/>
            <p:nvPr/>
          </p:nvSpPr>
          <p:spPr bwMode="auto">
            <a:xfrm>
              <a:off x="3799348" y="3433763"/>
              <a:ext cx="346472" cy="1709738"/>
            </a:xfrm>
            <a:custGeom>
              <a:avLst/>
              <a:gdLst>
                <a:gd name="T0" fmla="*/ 0 w 291"/>
                <a:gd name="T1" fmla="*/ 0 h 1436"/>
                <a:gd name="T2" fmla="*/ 0 w 291"/>
                <a:gd name="T3" fmla="*/ 1436 h 1436"/>
                <a:gd name="T4" fmla="*/ 291 w 291"/>
                <a:gd name="T5" fmla="*/ 1436 h 1436"/>
                <a:gd name="T6" fmla="*/ 291 w 291"/>
                <a:gd name="T7" fmla="*/ 291 h 1436"/>
                <a:gd name="T8" fmla="*/ 0 w 291"/>
                <a:gd name="T9" fmla="*/ 0 h 1436"/>
              </a:gdLst>
              <a:ahLst/>
              <a:cxnLst>
                <a:cxn ang="0">
                  <a:pos x="T0" y="T1"/>
                </a:cxn>
                <a:cxn ang="0">
                  <a:pos x="T2" y="T3"/>
                </a:cxn>
                <a:cxn ang="0">
                  <a:pos x="T4" y="T5"/>
                </a:cxn>
                <a:cxn ang="0">
                  <a:pos x="T6" y="T7"/>
                </a:cxn>
                <a:cxn ang="0">
                  <a:pos x="T8" y="T9"/>
                </a:cxn>
              </a:cxnLst>
              <a:rect l="0" t="0" r="r" b="b"/>
              <a:pathLst>
                <a:path w="291" h="1436">
                  <a:moveTo>
                    <a:pt x="0" y="0"/>
                  </a:moveTo>
                  <a:lnTo>
                    <a:pt x="0" y="1436"/>
                  </a:lnTo>
                  <a:lnTo>
                    <a:pt x="291" y="1436"/>
                  </a:lnTo>
                  <a:lnTo>
                    <a:pt x="291" y="291"/>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59" name="Freeform 58"/>
            <p:cNvSpPr/>
            <p:nvPr/>
          </p:nvSpPr>
          <p:spPr bwMode="auto">
            <a:xfrm>
              <a:off x="3799348" y="3433763"/>
              <a:ext cx="346472" cy="1709738"/>
            </a:xfrm>
            <a:custGeom>
              <a:avLst/>
              <a:gdLst>
                <a:gd name="T0" fmla="*/ 0 w 291"/>
                <a:gd name="T1" fmla="*/ 0 h 1436"/>
                <a:gd name="T2" fmla="*/ 0 w 291"/>
                <a:gd name="T3" fmla="*/ 1436 h 1436"/>
                <a:gd name="T4" fmla="*/ 291 w 291"/>
                <a:gd name="T5" fmla="*/ 1436 h 1436"/>
                <a:gd name="T6" fmla="*/ 291 w 291"/>
                <a:gd name="T7" fmla="*/ 291 h 1436"/>
                <a:gd name="T8" fmla="*/ 0 w 291"/>
                <a:gd name="T9" fmla="*/ 0 h 1436"/>
              </a:gdLst>
              <a:ahLst/>
              <a:cxnLst>
                <a:cxn ang="0">
                  <a:pos x="T0" y="T1"/>
                </a:cxn>
                <a:cxn ang="0">
                  <a:pos x="T2" y="T3"/>
                </a:cxn>
                <a:cxn ang="0">
                  <a:pos x="T4" y="T5"/>
                </a:cxn>
                <a:cxn ang="0">
                  <a:pos x="T6" y="T7"/>
                </a:cxn>
                <a:cxn ang="0">
                  <a:pos x="T8" y="T9"/>
                </a:cxn>
              </a:cxnLst>
              <a:rect l="0" t="0" r="r" b="b"/>
              <a:pathLst>
                <a:path w="291" h="1436">
                  <a:moveTo>
                    <a:pt x="0" y="0"/>
                  </a:moveTo>
                  <a:lnTo>
                    <a:pt x="0" y="1436"/>
                  </a:lnTo>
                  <a:lnTo>
                    <a:pt x="291" y="1436"/>
                  </a:lnTo>
                  <a:lnTo>
                    <a:pt x="291" y="29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60" name="Freeform 59"/>
            <p:cNvSpPr/>
            <p:nvPr/>
          </p:nvSpPr>
          <p:spPr bwMode="auto">
            <a:xfrm>
              <a:off x="3799348" y="3433763"/>
              <a:ext cx="346472" cy="1709738"/>
            </a:xfrm>
            <a:custGeom>
              <a:avLst/>
              <a:gdLst>
                <a:gd name="T0" fmla="*/ 0 w 291"/>
                <a:gd name="T1" fmla="*/ 0 h 1436"/>
                <a:gd name="T2" fmla="*/ 0 w 291"/>
                <a:gd name="T3" fmla="*/ 1436 h 1436"/>
                <a:gd name="T4" fmla="*/ 291 w 291"/>
                <a:gd name="T5" fmla="*/ 1436 h 1436"/>
                <a:gd name="T6" fmla="*/ 291 w 291"/>
                <a:gd name="T7" fmla="*/ 291 h 1436"/>
                <a:gd name="T8" fmla="*/ 0 w 291"/>
                <a:gd name="T9" fmla="*/ 0 h 1436"/>
              </a:gdLst>
              <a:ahLst/>
              <a:cxnLst>
                <a:cxn ang="0">
                  <a:pos x="T0" y="T1"/>
                </a:cxn>
                <a:cxn ang="0">
                  <a:pos x="T2" y="T3"/>
                </a:cxn>
                <a:cxn ang="0">
                  <a:pos x="T4" y="T5"/>
                </a:cxn>
                <a:cxn ang="0">
                  <a:pos x="T6" y="T7"/>
                </a:cxn>
                <a:cxn ang="0">
                  <a:pos x="T8" y="T9"/>
                </a:cxn>
              </a:cxnLst>
              <a:rect l="0" t="0" r="r" b="b"/>
              <a:pathLst>
                <a:path w="291" h="1436">
                  <a:moveTo>
                    <a:pt x="0" y="0"/>
                  </a:moveTo>
                  <a:lnTo>
                    <a:pt x="0" y="1436"/>
                  </a:lnTo>
                  <a:lnTo>
                    <a:pt x="291" y="1436"/>
                  </a:lnTo>
                  <a:lnTo>
                    <a:pt x="291" y="291"/>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61" name="Freeform 60"/>
            <p:cNvSpPr/>
            <p:nvPr/>
          </p:nvSpPr>
          <p:spPr bwMode="auto">
            <a:xfrm>
              <a:off x="3471926" y="3433763"/>
              <a:ext cx="673894" cy="346472"/>
            </a:xfrm>
            <a:custGeom>
              <a:avLst/>
              <a:gdLst>
                <a:gd name="T0" fmla="*/ 0 w 566"/>
                <a:gd name="T1" fmla="*/ 291 h 291"/>
                <a:gd name="T2" fmla="*/ 566 w 566"/>
                <a:gd name="T3" fmla="*/ 291 h 291"/>
                <a:gd name="T4" fmla="*/ 275 w 566"/>
                <a:gd name="T5" fmla="*/ 0 h 291"/>
                <a:gd name="T6" fmla="*/ 0 w 566"/>
                <a:gd name="T7" fmla="*/ 0 h 291"/>
                <a:gd name="T8" fmla="*/ 0 w 566"/>
                <a:gd name="T9" fmla="*/ 291 h 291"/>
              </a:gdLst>
              <a:ahLst/>
              <a:cxnLst>
                <a:cxn ang="0">
                  <a:pos x="T0" y="T1"/>
                </a:cxn>
                <a:cxn ang="0">
                  <a:pos x="T2" y="T3"/>
                </a:cxn>
                <a:cxn ang="0">
                  <a:pos x="T4" y="T5"/>
                </a:cxn>
                <a:cxn ang="0">
                  <a:pos x="T6" y="T7"/>
                </a:cxn>
                <a:cxn ang="0">
                  <a:pos x="T8" y="T9"/>
                </a:cxn>
              </a:cxnLst>
              <a:rect l="0" t="0" r="r" b="b"/>
              <a:pathLst>
                <a:path w="566" h="291">
                  <a:moveTo>
                    <a:pt x="0" y="291"/>
                  </a:moveTo>
                  <a:lnTo>
                    <a:pt x="566" y="291"/>
                  </a:lnTo>
                  <a:lnTo>
                    <a:pt x="275" y="0"/>
                  </a:lnTo>
                  <a:lnTo>
                    <a:pt x="0" y="0"/>
                  </a:lnTo>
                  <a:lnTo>
                    <a:pt x="0" y="29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62" name="Freeform 61"/>
            <p:cNvSpPr/>
            <p:nvPr/>
          </p:nvSpPr>
          <p:spPr bwMode="auto">
            <a:xfrm>
              <a:off x="3471926" y="3433763"/>
              <a:ext cx="673894" cy="346472"/>
            </a:xfrm>
            <a:custGeom>
              <a:avLst/>
              <a:gdLst>
                <a:gd name="T0" fmla="*/ 0 w 566"/>
                <a:gd name="T1" fmla="*/ 291 h 291"/>
                <a:gd name="T2" fmla="*/ 566 w 566"/>
                <a:gd name="T3" fmla="*/ 291 h 291"/>
                <a:gd name="T4" fmla="*/ 275 w 566"/>
                <a:gd name="T5" fmla="*/ 0 h 291"/>
                <a:gd name="T6" fmla="*/ 0 w 566"/>
                <a:gd name="T7" fmla="*/ 0 h 291"/>
                <a:gd name="T8" fmla="*/ 0 w 566"/>
                <a:gd name="T9" fmla="*/ 291 h 291"/>
              </a:gdLst>
              <a:ahLst/>
              <a:cxnLst>
                <a:cxn ang="0">
                  <a:pos x="T0" y="T1"/>
                </a:cxn>
                <a:cxn ang="0">
                  <a:pos x="T2" y="T3"/>
                </a:cxn>
                <a:cxn ang="0">
                  <a:pos x="T4" y="T5"/>
                </a:cxn>
                <a:cxn ang="0">
                  <a:pos x="T6" y="T7"/>
                </a:cxn>
                <a:cxn ang="0">
                  <a:pos x="T8" y="T9"/>
                </a:cxn>
              </a:cxnLst>
              <a:rect l="0" t="0" r="r" b="b"/>
              <a:pathLst>
                <a:path w="566" h="291">
                  <a:moveTo>
                    <a:pt x="0" y="291"/>
                  </a:moveTo>
                  <a:lnTo>
                    <a:pt x="566" y="291"/>
                  </a:lnTo>
                  <a:lnTo>
                    <a:pt x="275" y="0"/>
                  </a:lnTo>
                  <a:lnTo>
                    <a:pt x="0" y="0"/>
                  </a:lnTo>
                  <a:lnTo>
                    <a:pt x="0" y="291"/>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63" name="Freeform 62"/>
            <p:cNvSpPr/>
            <p:nvPr/>
          </p:nvSpPr>
          <p:spPr bwMode="auto">
            <a:xfrm>
              <a:off x="3140932" y="3268266"/>
              <a:ext cx="373856" cy="682228"/>
            </a:xfrm>
            <a:custGeom>
              <a:avLst/>
              <a:gdLst>
                <a:gd name="T0" fmla="*/ 0 w 314"/>
                <a:gd name="T1" fmla="*/ 286 h 573"/>
                <a:gd name="T2" fmla="*/ 314 w 314"/>
                <a:gd name="T3" fmla="*/ 0 h 573"/>
                <a:gd name="T4" fmla="*/ 314 w 314"/>
                <a:gd name="T5" fmla="*/ 286 h 573"/>
                <a:gd name="T6" fmla="*/ 314 w 314"/>
                <a:gd name="T7" fmla="*/ 573 h 573"/>
                <a:gd name="T8" fmla="*/ 0 w 314"/>
                <a:gd name="T9" fmla="*/ 286 h 573"/>
              </a:gdLst>
              <a:ahLst/>
              <a:cxnLst>
                <a:cxn ang="0">
                  <a:pos x="T0" y="T1"/>
                </a:cxn>
                <a:cxn ang="0">
                  <a:pos x="T2" y="T3"/>
                </a:cxn>
                <a:cxn ang="0">
                  <a:pos x="T4" y="T5"/>
                </a:cxn>
                <a:cxn ang="0">
                  <a:pos x="T6" y="T7"/>
                </a:cxn>
                <a:cxn ang="0">
                  <a:pos x="T8" y="T9"/>
                </a:cxn>
              </a:cxnLst>
              <a:rect l="0" t="0" r="r" b="b"/>
              <a:pathLst>
                <a:path w="314" h="573">
                  <a:moveTo>
                    <a:pt x="0" y="286"/>
                  </a:moveTo>
                  <a:lnTo>
                    <a:pt x="314" y="0"/>
                  </a:lnTo>
                  <a:lnTo>
                    <a:pt x="314" y="286"/>
                  </a:lnTo>
                  <a:lnTo>
                    <a:pt x="314" y="573"/>
                  </a:lnTo>
                  <a:lnTo>
                    <a:pt x="0" y="2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64" name="Freeform 63"/>
            <p:cNvSpPr/>
            <p:nvPr/>
          </p:nvSpPr>
          <p:spPr bwMode="auto">
            <a:xfrm>
              <a:off x="3140932" y="3268266"/>
              <a:ext cx="373856" cy="682228"/>
            </a:xfrm>
            <a:custGeom>
              <a:avLst/>
              <a:gdLst>
                <a:gd name="T0" fmla="*/ 0 w 314"/>
                <a:gd name="T1" fmla="*/ 286 h 573"/>
                <a:gd name="T2" fmla="*/ 314 w 314"/>
                <a:gd name="T3" fmla="*/ 0 h 573"/>
                <a:gd name="T4" fmla="*/ 314 w 314"/>
                <a:gd name="T5" fmla="*/ 286 h 573"/>
                <a:gd name="T6" fmla="*/ 314 w 314"/>
                <a:gd name="T7" fmla="*/ 573 h 573"/>
                <a:gd name="T8" fmla="*/ 0 w 314"/>
                <a:gd name="T9" fmla="*/ 286 h 573"/>
              </a:gdLst>
              <a:ahLst/>
              <a:cxnLst>
                <a:cxn ang="0">
                  <a:pos x="T0" y="T1"/>
                </a:cxn>
                <a:cxn ang="0">
                  <a:pos x="T2" y="T3"/>
                </a:cxn>
                <a:cxn ang="0">
                  <a:pos x="T4" y="T5"/>
                </a:cxn>
                <a:cxn ang="0">
                  <a:pos x="T6" y="T7"/>
                </a:cxn>
                <a:cxn ang="0">
                  <a:pos x="T8" y="T9"/>
                </a:cxn>
              </a:cxnLst>
              <a:rect l="0" t="0" r="r" b="b"/>
              <a:pathLst>
                <a:path w="314" h="573">
                  <a:moveTo>
                    <a:pt x="0" y="286"/>
                  </a:moveTo>
                  <a:lnTo>
                    <a:pt x="314" y="0"/>
                  </a:lnTo>
                  <a:lnTo>
                    <a:pt x="314" y="286"/>
                  </a:lnTo>
                  <a:lnTo>
                    <a:pt x="314" y="573"/>
                  </a:lnTo>
                  <a:lnTo>
                    <a:pt x="0" y="286"/>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65" name="Freeform 64"/>
            <p:cNvSpPr>
              <a:spLocks noEditPoints="1"/>
            </p:cNvSpPr>
            <p:nvPr/>
          </p:nvSpPr>
          <p:spPr bwMode="auto">
            <a:xfrm>
              <a:off x="3140932" y="3268266"/>
              <a:ext cx="373856" cy="682228"/>
            </a:xfrm>
            <a:custGeom>
              <a:avLst/>
              <a:gdLst>
                <a:gd name="T0" fmla="*/ 0 w 314"/>
                <a:gd name="T1" fmla="*/ 286 h 573"/>
                <a:gd name="T2" fmla="*/ 314 w 314"/>
                <a:gd name="T3" fmla="*/ 573 h 573"/>
                <a:gd name="T4" fmla="*/ 314 w 314"/>
                <a:gd name="T5" fmla="*/ 573 h 573"/>
                <a:gd name="T6" fmla="*/ 0 w 314"/>
                <a:gd name="T7" fmla="*/ 286 h 573"/>
                <a:gd name="T8" fmla="*/ 314 w 314"/>
                <a:gd name="T9" fmla="*/ 0 h 573"/>
                <a:gd name="T10" fmla="*/ 0 w 314"/>
                <a:gd name="T11" fmla="*/ 286 h 573"/>
                <a:gd name="T12" fmla="*/ 314 w 314"/>
                <a:gd name="T13" fmla="*/ 0 h 573"/>
                <a:gd name="T14" fmla="*/ 314 w 314"/>
                <a:gd name="T15" fmla="*/ 0 h 5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4" h="573">
                  <a:moveTo>
                    <a:pt x="0" y="286"/>
                  </a:moveTo>
                  <a:lnTo>
                    <a:pt x="314" y="573"/>
                  </a:lnTo>
                  <a:lnTo>
                    <a:pt x="314" y="573"/>
                  </a:lnTo>
                  <a:lnTo>
                    <a:pt x="0" y="286"/>
                  </a:lnTo>
                  <a:close/>
                  <a:moveTo>
                    <a:pt x="314" y="0"/>
                  </a:moveTo>
                  <a:lnTo>
                    <a:pt x="0" y="286"/>
                  </a:lnTo>
                  <a:lnTo>
                    <a:pt x="314" y="0"/>
                  </a:lnTo>
                  <a:lnTo>
                    <a:pt x="31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66" name="Freeform 65"/>
            <p:cNvSpPr>
              <a:spLocks noEditPoints="1"/>
            </p:cNvSpPr>
            <p:nvPr/>
          </p:nvSpPr>
          <p:spPr bwMode="auto">
            <a:xfrm>
              <a:off x="3140932" y="3268266"/>
              <a:ext cx="373856" cy="682228"/>
            </a:xfrm>
            <a:custGeom>
              <a:avLst/>
              <a:gdLst>
                <a:gd name="T0" fmla="*/ 0 w 314"/>
                <a:gd name="T1" fmla="*/ 286 h 573"/>
                <a:gd name="T2" fmla="*/ 314 w 314"/>
                <a:gd name="T3" fmla="*/ 573 h 573"/>
                <a:gd name="T4" fmla="*/ 314 w 314"/>
                <a:gd name="T5" fmla="*/ 573 h 573"/>
                <a:gd name="T6" fmla="*/ 0 w 314"/>
                <a:gd name="T7" fmla="*/ 286 h 573"/>
                <a:gd name="T8" fmla="*/ 314 w 314"/>
                <a:gd name="T9" fmla="*/ 0 h 573"/>
                <a:gd name="T10" fmla="*/ 0 w 314"/>
                <a:gd name="T11" fmla="*/ 286 h 573"/>
                <a:gd name="T12" fmla="*/ 314 w 314"/>
                <a:gd name="T13" fmla="*/ 0 h 573"/>
                <a:gd name="T14" fmla="*/ 314 w 314"/>
                <a:gd name="T15" fmla="*/ 0 h 5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4" h="573">
                  <a:moveTo>
                    <a:pt x="0" y="286"/>
                  </a:moveTo>
                  <a:lnTo>
                    <a:pt x="314" y="573"/>
                  </a:lnTo>
                  <a:lnTo>
                    <a:pt x="314" y="573"/>
                  </a:lnTo>
                  <a:lnTo>
                    <a:pt x="0" y="286"/>
                  </a:lnTo>
                  <a:moveTo>
                    <a:pt x="314" y="0"/>
                  </a:moveTo>
                  <a:lnTo>
                    <a:pt x="0" y="286"/>
                  </a:lnTo>
                  <a:lnTo>
                    <a:pt x="314" y="0"/>
                  </a:lnTo>
                  <a:lnTo>
                    <a:pt x="31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68" name="Freeform 67"/>
            <p:cNvSpPr/>
            <p:nvPr/>
          </p:nvSpPr>
          <p:spPr bwMode="auto">
            <a:xfrm>
              <a:off x="3514788" y="3433763"/>
              <a:ext cx="631031" cy="346472"/>
            </a:xfrm>
            <a:custGeom>
              <a:avLst/>
              <a:gdLst>
                <a:gd name="T0" fmla="*/ 239 w 530"/>
                <a:gd name="T1" fmla="*/ 0 h 291"/>
                <a:gd name="T2" fmla="*/ 0 w 530"/>
                <a:gd name="T3" fmla="*/ 0 h 291"/>
                <a:gd name="T4" fmla="*/ 0 w 530"/>
                <a:gd name="T5" fmla="*/ 147 h 291"/>
                <a:gd name="T6" fmla="*/ 0 w 530"/>
                <a:gd name="T7" fmla="*/ 291 h 291"/>
                <a:gd name="T8" fmla="*/ 530 w 530"/>
                <a:gd name="T9" fmla="*/ 291 h 291"/>
                <a:gd name="T10" fmla="*/ 239 w 530"/>
                <a:gd name="T11" fmla="*/ 0 h 291"/>
              </a:gdLst>
              <a:ahLst/>
              <a:cxnLst>
                <a:cxn ang="0">
                  <a:pos x="T0" y="T1"/>
                </a:cxn>
                <a:cxn ang="0">
                  <a:pos x="T2" y="T3"/>
                </a:cxn>
                <a:cxn ang="0">
                  <a:pos x="T4" y="T5"/>
                </a:cxn>
                <a:cxn ang="0">
                  <a:pos x="T6" y="T7"/>
                </a:cxn>
                <a:cxn ang="0">
                  <a:pos x="T8" y="T9"/>
                </a:cxn>
                <a:cxn ang="0">
                  <a:pos x="T10" y="T11"/>
                </a:cxn>
              </a:cxnLst>
              <a:rect l="0" t="0" r="r" b="b"/>
              <a:pathLst>
                <a:path w="530" h="291">
                  <a:moveTo>
                    <a:pt x="239" y="0"/>
                  </a:moveTo>
                  <a:lnTo>
                    <a:pt x="0" y="0"/>
                  </a:lnTo>
                  <a:lnTo>
                    <a:pt x="0" y="147"/>
                  </a:lnTo>
                  <a:lnTo>
                    <a:pt x="0" y="291"/>
                  </a:lnTo>
                  <a:lnTo>
                    <a:pt x="530" y="291"/>
                  </a:lnTo>
                  <a:lnTo>
                    <a:pt x="239"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grpSp>
          <p:nvGrpSpPr>
            <p:cNvPr id="6" name="组合 8"/>
            <p:cNvGrpSpPr/>
            <p:nvPr/>
          </p:nvGrpSpPr>
          <p:grpSpPr>
            <a:xfrm>
              <a:off x="3140932" y="3268266"/>
              <a:ext cx="1004887" cy="682228"/>
              <a:chOff x="3140932" y="3268266"/>
              <a:chExt cx="1004887" cy="682228"/>
            </a:xfrm>
            <a:grpFill/>
          </p:grpSpPr>
          <p:sp>
            <p:nvSpPr>
              <p:cNvPr id="67" name="Freeform 66"/>
              <p:cNvSpPr/>
              <p:nvPr/>
            </p:nvSpPr>
            <p:spPr bwMode="auto">
              <a:xfrm>
                <a:off x="3514788" y="3433763"/>
                <a:ext cx="631031" cy="346472"/>
              </a:xfrm>
              <a:custGeom>
                <a:avLst/>
                <a:gdLst>
                  <a:gd name="T0" fmla="*/ 239 w 530"/>
                  <a:gd name="T1" fmla="*/ 0 h 291"/>
                  <a:gd name="T2" fmla="*/ 0 w 530"/>
                  <a:gd name="T3" fmla="*/ 0 h 291"/>
                  <a:gd name="T4" fmla="*/ 0 w 530"/>
                  <a:gd name="T5" fmla="*/ 147 h 291"/>
                  <a:gd name="T6" fmla="*/ 0 w 530"/>
                  <a:gd name="T7" fmla="*/ 291 h 291"/>
                  <a:gd name="T8" fmla="*/ 530 w 530"/>
                  <a:gd name="T9" fmla="*/ 291 h 291"/>
                  <a:gd name="T10" fmla="*/ 239 w 530"/>
                  <a:gd name="T11" fmla="*/ 0 h 291"/>
                </a:gdLst>
                <a:ahLst/>
                <a:cxnLst>
                  <a:cxn ang="0">
                    <a:pos x="T0" y="T1"/>
                  </a:cxn>
                  <a:cxn ang="0">
                    <a:pos x="T2" y="T3"/>
                  </a:cxn>
                  <a:cxn ang="0">
                    <a:pos x="T4" y="T5"/>
                  </a:cxn>
                  <a:cxn ang="0">
                    <a:pos x="T6" y="T7"/>
                  </a:cxn>
                  <a:cxn ang="0">
                    <a:pos x="T8" y="T9"/>
                  </a:cxn>
                  <a:cxn ang="0">
                    <a:pos x="T10" y="T11"/>
                  </a:cxn>
                </a:cxnLst>
                <a:rect l="0" t="0" r="r" b="b"/>
                <a:pathLst>
                  <a:path w="530" h="291">
                    <a:moveTo>
                      <a:pt x="239" y="0"/>
                    </a:moveTo>
                    <a:lnTo>
                      <a:pt x="0" y="0"/>
                    </a:lnTo>
                    <a:lnTo>
                      <a:pt x="0" y="147"/>
                    </a:lnTo>
                    <a:lnTo>
                      <a:pt x="0" y="291"/>
                    </a:lnTo>
                    <a:lnTo>
                      <a:pt x="530" y="291"/>
                    </a:lnTo>
                    <a:lnTo>
                      <a:pt x="23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sp>
            <p:nvSpPr>
              <p:cNvPr id="69" name="Freeform 68"/>
              <p:cNvSpPr/>
              <p:nvPr/>
            </p:nvSpPr>
            <p:spPr bwMode="auto">
              <a:xfrm>
                <a:off x="3140932" y="3268266"/>
                <a:ext cx="373856" cy="682228"/>
              </a:xfrm>
              <a:custGeom>
                <a:avLst/>
                <a:gdLst>
                  <a:gd name="T0" fmla="*/ 314 w 314"/>
                  <a:gd name="T1" fmla="*/ 0 h 573"/>
                  <a:gd name="T2" fmla="*/ 0 w 314"/>
                  <a:gd name="T3" fmla="*/ 286 h 573"/>
                  <a:gd name="T4" fmla="*/ 314 w 314"/>
                  <a:gd name="T5" fmla="*/ 573 h 573"/>
                  <a:gd name="T6" fmla="*/ 314 w 314"/>
                  <a:gd name="T7" fmla="*/ 430 h 573"/>
                  <a:gd name="T8" fmla="*/ 314 w 314"/>
                  <a:gd name="T9" fmla="*/ 286 h 573"/>
                  <a:gd name="T10" fmla="*/ 314 w 314"/>
                  <a:gd name="T11" fmla="*/ 139 h 573"/>
                  <a:gd name="T12" fmla="*/ 314 w 314"/>
                  <a:gd name="T13" fmla="*/ 139 h 573"/>
                  <a:gd name="T14" fmla="*/ 314 w 314"/>
                  <a:gd name="T15" fmla="*/ 0 h 5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4" h="573">
                    <a:moveTo>
                      <a:pt x="314" y="0"/>
                    </a:moveTo>
                    <a:lnTo>
                      <a:pt x="0" y="286"/>
                    </a:lnTo>
                    <a:lnTo>
                      <a:pt x="314" y="573"/>
                    </a:lnTo>
                    <a:lnTo>
                      <a:pt x="314" y="430"/>
                    </a:lnTo>
                    <a:lnTo>
                      <a:pt x="314" y="286"/>
                    </a:lnTo>
                    <a:lnTo>
                      <a:pt x="314" y="139"/>
                    </a:lnTo>
                    <a:lnTo>
                      <a:pt x="314" y="139"/>
                    </a:lnTo>
                    <a:lnTo>
                      <a:pt x="31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grpSp>
        <p:sp>
          <p:nvSpPr>
            <p:cNvPr id="70" name="Freeform 69"/>
            <p:cNvSpPr/>
            <p:nvPr/>
          </p:nvSpPr>
          <p:spPr bwMode="auto">
            <a:xfrm>
              <a:off x="3140932" y="3268266"/>
              <a:ext cx="373856" cy="682228"/>
            </a:xfrm>
            <a:custGeom>
              <a:avLst/>
              <a:gdLst>
                <a:gd name="T0" fmla="*/ 314 w 314"/>
                <a:gd name="T1" fmla="*/ 0 h 573"/>
                <a:gd name="T2" fmla="*/ 0 w 314"/>
                <a:gd name="T3" fmla="*/ 286 h 573"/>
                <a:gd name="T4" fmla="*/ 314 w 314"/>
                <a:gd name="T5" fmla="*/ 573 h 573"/>
                <a:gd name="T6" fmla="*/ 314 w 314"/>
                <a:gd name="T7" fmla="*/ 430 h 573"/>
                <a:gd name="T8" fmla="*/ 314 w 314"/>
                <a:gd name="T9" fmla="*/ 286 h 573"/>
                <a:gd name="T10" fmla="*/ 314 w 314"/>
                <a:gd name="T11" fmla="*/ 139 h 573"/>
                <a:gd name="T12" fmla="*/ 314 w 314"/>
                <a:gd name="T13" fmla="*/ 139 h 573"/>
                <a:gd name="T14" fmla="*/ 314 w 314"/>
                <a:gd name="T15" fmla="*/ 0 h 5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4" h="573">
                  <a:moveTo>
                    <a:pt x="314" y="0"/>
                  </a:moveTo>
                  <a:lnTo>
                    <a:pt x="0" y="286"/>
                  </a:lnTo>
                  <a:lnTo>
                    <a:pt x="314" y="573"/>
                  </a:lnTo>
                  <a:lnTo>
                    <a:pt x="314" y="430"/>
                  </a:lnTo>
                  <a:lnTo>
                    <a:pt x="314" y="286"/>
                  </a:lnTo>
                  <a:lnTo>
                    <a:pt x="314" y="139"/>
                  </a:lnTo>
                  <a:lnTo>
                    <a:pt x="314" y="139"/>
                  </a:lnTo>
                  <a:lnTo>
                    <a:pt x="31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en-US" sz="1100" dirty="0">
                <a:ea typeface="微软雅黑" panose="020B0503020204020204" pitchFamily="34" charset="-122"/>
              </a:endParaRPr>
            </a:p>
          </p:txBody>
        </p:sp>
      </p:grpSp>
      <p:sp>
        <p:nvSpPr>
          <p:cNvPr id="46" name="Freeform 45"/>
          <p:cNvSpPr/>
          <p:nvPr/>
        </p:nvSpPr>
        <p:spPr bwMode="auto">
          <a:xfrm>
            <a:off x="5065862" y="2753576"/>
            <a:ext cx="345341" cy="2391513"/>
          </a:xfrm>
          <a:custGeom>
            <a:avLst/>
            <a:gdLst>
              <a:gd name="T0" fmla="*/ 290 w 290"/>
              <a:gd name="T1" fmla="*/ 0 h 2008"/>
              <a:gd name="T2" fmla="*/ 290 w 290"/>
              <a:gd name="T3" fmla="*/ 2008 h 2008"/>
              <a:gd name="T4" fmla="*/ 0 w 290"/>
              <a:gd name="T5" fmla="*/ 2008 h 2008"/>
              <a:gd name="T6" fmla="*/ 0 w 290"/>
              <a:gd name="T7" fmla="*/ 290 h 2008"/>
              <a:gd name="T8" fmla="*/ 290 w 290"/>
              <a:gd name="T9" fmla="*/ 0 h 2008"/>
            </a:gdLst>
            <a:ahLst/>
            <a:cxnLst>
              <a:cxn ang="0">
                <a:pos x="T0" y="T1"/>
              </a:cxn>
              <a:cxn ang="0">
                <a:pos x="T2" y="T3"/>
              </a:cxn>
              <a:cxn ang="0">
                <a:pos x="T4" y="T5"/>
              </a:cxn>
              <a:cxn ang="0">
                <a:pos x="T6" y="T7"/>
              </a:cxn>
              <a:cxn ang="0">
                <a:pos x="T8" y="T9"/>
              </a:cxn>
            </a:cxnLst>
            <a:rect l="0" t="0" r="r" b="b"/>
            <a:pathLst>
              <a:path w="290" h="2008">
                <a:moveTo>
                  <a:pt x="290" y="0"/>
                </a:moveTo>
                <a:lnTo>
                  <a:pt x="290" y="2008"/>
                </a:lnTo>
                <a:lnTo>
                  <a:pt x="0" y="2008"/>
                </a:lnTo>
                <a:lnTo>
                  <a:pt x="0" y="290"/>
                </a:lnTo>
                <a:lnTo>
                  <a:pt x="29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8594" tIns="34297" rIns="68594" bIns="34297" numCol="1" anchor="t" anchorCtr="0" compatLnSpc="1"/>
          <a:lstStyle/>
          <a:p>
            <a:endParaRPr lang="en-US" sz="1100" dirty="0">
              <a:ea typeface="微软雅黑" panose="020B0503020204020204" pitchFamily="34" charset="-122"/>
            </a:endParaRPr>
          </a:p>
        </p:txBody>
      </p:sp>
      <p:sp>
        <p:nvSpPr>
          <p:cNvPr id="48" name="Freeform 47"/>
          <p:cNvSpPr/>
          <p:nvPr/>
        </p:nvSpPr>
        <p:spPr bwMode="auto">
          <a:xfrm>
            <a:off x="5065862" y="2753576"/>
            <a:ext cx="345341" cy="2391513"/>
          </a:xfrm>
          <a:custGeom>
            <a:avLst/>
            <a:gdLst>
              <a:gd name="T0" fmla="*/ 290 w 290"/>
              <a:gd name="T1" fmla="*/ 0 h 2008"/>
              <a:gd name="T2" fmla="*/ 290 w 290"/>
              <a:gd name="T3" fmla="*/ 2008 h 2008"/>
              <a:gd name="T4" fmla="*/ 0 w 290"/>
              <a:gd name="T5" fmla="*/ 2008 h 2008"/>
              <a:gd name="T6" fmla="*/ 0 w 290"/>
              <a:gd name="T7" fmla="*/ 290 h 2008"/>
              <a:gd name="T8" fmla="*/ 290 w 290"/>
              <a:gd name="T9" fmla="*/ 0 h 2008"/>
            </a:gdLst>
            <a:ahLst/>
            <a:cxnLst>
              <a:cxn ang="0">
                <a:pos x="T0" y="T1"/>
              </a:cxn>
              <a:cxn ang="0">
                <a:pos x="T2" y="T3"/>
              </a:cxn>
              <a:cxn ang="0">
                <a:pos x="T4" y="T5"/>
              </a:cxn>
              <a:cxn ang="0">
                <a:pos x="T6" y="T7"/>
              </a:cxn>
              <a:cxn ang="0">
                <a:pos x="T8" y="T9"/>
              </a:cxn>
            </a:cxnLst>
            <a:rect l="0" t="0" r="r" b="b"/>
            <a:pathLst>
              <a:path w="290" h="2008">
                <a:moveTo>
                  <a:pt x="290" y="0"/>
                </a:moveTo>
                <a:lnTo>
                  <a:pt x="290" y="2008"/>
                </a:lnTo>
                <a:lnTo>
                  <a:pt x="0" y="2008"/>
                </a:lnTo>
                <a:lnTo>
                  <a:pt x="0" y="290"/>
                </a:lnTo>
                <a:lnTo>
                  <a:pt x="29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8594" tIns="34297" rIns="68594" bIns="34297" numCol="1" anchor="t" anchorCtr="0" compatLnSpc="1"/>
          <a:lstStyle/>
          <a:p>
            <a:endParaRPr lang="en-US" sz="1100" dirty="0">
              <a:ea typeface="微软雅黑" panose="020B0503020204020204" pitchFamily="34" charset="-122"/>
            </a:endParaRPr>
          </a:p>
        </p:txBody>
      </p:sp>
      <p:sp>
        <p:nvSpPr>
          <p:cNvPr id="50" name="Freeform 49"/>
          <p:cNvSpPr/>
          <p:nvPr/>
        </p:nvSpPr>
        <p:spPr bwMode="auto">
          <a:xfrm>
            <a:off x="5065862" y="2753576"/>
            <a:ext cx="777613" cy="345388"/>
          </a:xfrm>
          <a:custGeom>
            <a:avLst/>
            <a:gdLst>
              <a:gd name="T0" fmla="*/ 653 w 653"/>
              <a:gd name="T1" fmla="*/ 290 h 290"/>
              <a:gd name="T2" fmla="*/ 0 w 653"/>
              <a:gd name="T3" fmla="*/ 290 h 290"/>
              <a:gd name="T4" fmla="*/ 290 w 653"/>
              <a:gd name="T5" fmla="*/ 0 h 290"/>
              <a:gd name="T6" fmla="*/ 653 w 653"/>
              <a:gd name="T7" fmla="*/ 0 h 290"/>
              <a:gd name="T8" fmla="*/ 653 w 653"/>
              <a:gd name="T9" fmla="*/ 290 h 290"/>
            </a:gdLst>
            <a:ahLst/>
            <a:cxnLst>
              <a:cxn ang="0">
                <a:pos x="T0" y="T1"/>
              </a:cxn>
              <a:cxn ang="0">
                <a:pos x="T2" y="T3"/>
              </a:cxn>
              <a:cxn ang="0">
                <a:pos x="T4" y="T5"/>
              </a:cxn>
              <a:cxn ang="0">
                <a:pos x="T6" y="T7"/>
              </a:cxn>
              <a:cxn ang="0">
                <a:pos x="T8" y="T9"/>
              </a:cxn>
            </a:cxnLst>
            <a:rect l="0" t="0" r="r" b="b"/>
            <a:pathLst>
              <a:path w="653" h="290">
                <a:moveTo>
                  <a:pt x="653" y="290"/>
                </a:moveTo>
                <a:lnTo>
                  <a:pt x="0" y="290"/>
                </a:lnTo>
                <a:lnTo>
                  <a:pt x="290" y="0"/>
                </a:lnTo>
                <a:lnTo>
                  <a:pt x="653" y="0"/>
                </a:lnTo>
                <a:lnTo>
                  <a:pt x="653" y="29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8594" tIns="34297" rIns="68594" bIns="34297" numCol="1" anchor="t" anchorCtr="0" compatLnSpc="1"/>
          <a:lstStyle/>
          <a:p>
            <a:endParaRPr lang="en-US" sz="1100" dirty="0">
              <a:ea typeface="微软雅黑" panose="020B0503020204020204" pitchFamily="34" charset="-122"/>
            </a:endParaRPr>
          </a:p>
        </p:txBody>
      </p:sp>
      <p:sp>
        <p:nvSpPr>
          <p:cNvPr id="52" name="Freeform 51"/>
          <p:cNvSpPr/>
          <p:nvPr/>
        </p:nvSpPr>
        <p:spPr bwMode="auto">
          <a:xfrm>
            <a:off x="5805368" y="2586836"/>
            <a:ext cx="369158" cy="682439"/>
          </a:xfrm>
          <a:custGeom>
            <a:avLst/>
            <a:gdLst>
              <a:gd name="T0" fmla="*/ 310 w 310"/>
              <a:gd name="T1" fmla="*/ 287 h 573"/>
              <a:gd name="T2" fmla="*/ 0 w 310"/>
              <a:gd name="T3" fmla="*/ 0 h 573"/>
              <a:gd name="T4" fmla="*/ 0 w 310"/>
              <a:gd name="T5" fmla="*/ 287 h 573"/>
              <a:gd name="T6" fmla="*/ 0 w 310"/>
              <a:gd name="T7" fmla="*/ 573 h 573"/>
              <a:gd name="T8" fmla="*/ 310 w 310"/>
              <a:gd name="T9" fmla="*/ 287 h 573"/>
            </a:gdLst>
            <a:ahLst/>
            <a:cxnLst>
              <a:cxn ang="0">
                <a:pos x="T0" y="T1"/>
              </a:cxn>
              <a:cxn ang="0">
                <a:pos x="T2" y="T3"/>
              </a:cxn>
              <a:cxn ang="0">
                <a:pos x="T4" y="T5"/>
              </a:cxn>
              <a:cxn ang="0">
                <a:pos x="T6" y="T7"/>
              </a:cxn>
              <a:cxn ang="0">
                <a:pos x="T8" y="T9"/>
              </a:cxn>
            </a:cxnLst>
            <a:rect l="0" t="0" r="r" b="b"/>
            <a:pathLst>
              <a:path w="310" h="573">
                <a:moveTo>
                  <a:pt x="310" y="287"/>
                </a:moveTo>
                <a:lnTo>
                  <a:pt x="0" y="0"/>
                </a:lnTo>
                <a:lnTo>
                  <a:pt x="0" y="287"/>
                </a:lnTo>
                <a:lnTo>
                  <a:pt x="0" y="573"/>
                </a:lnTo>
                <a:lnTo>
                  <a:pt x="310" y="28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8594" tIns="34297" rIns="68594" bIns="34297" numCol="1" anchor="t" anchorCtr="0" compatLnSpc="1"/>
          <a:lstStyle/>
          <a:p>
            <a:endParaRPr lang="en-US" sz="1100" dirty="0">
              <a:ea typeface="微软雅黑" panose="020B0503020204020204" pitchFamily="34" charset="-122"/>
            </a:endParaRPr>
          </a:p>
        </p:txBody>
      </p:sp>
      <p:sp>
        <p:nvSpPr>
          <p:cNvPr id="54" name="Freeform 53"/>
          <p:cNvSpPr/>
          <p:nvPr/>
        </p:nvSpPr>
        <p:spPr bwMode="auto">
          <a:xfrm>
            <a:off x="5065862" y="2753576"/>
            <a:ext cx="739506" cy="345388"/>
          </a:xfrm>
          <a:custGeom>
            <a:avLst/>
            <a:gdLst>
              <a:gd name="T0" fmla="*/ 621 w 621"/>
              <a:gd name="T1" fmla="*/ 0 h 290"/>
              <a:gd name="T2" fmla="*/ 290 w 621"/>
              <a:gd name="T3" fmla="*/ 0 h 290"/>
              <a:gd name="T4" fmla="*/ 0 w 621"/>
              <a:gd name="T5" fmla="*/ 290 h 290"/>
              <a:gd name="T6" fmla="*/ 621 w 621"/>
              <a:gd name="T7" fmla="*/ 290 h 290"/>
              <a:gd name="T8" fmla="*/ 621 w 621"/>
              <a:gd name="T9" fmla="*/ 147 h 290"/>
              <a:gd name="T10" fmla="*/ 621 w 621"/>
              <a:gd name="T11" fmla="*/ 0 h 290"/>
            </a:gdLst>
            <a:ahLst/>
            <a:cxnLst>
              <a:cxn ang="0">
                <a:pos x="T0" y="T1"/>
              </a:cxn>
              <a:cxn ang="0">
                <a:pos x="T2" y="T3"/>
              </a:cxn>
              <a:cxn ang="0">
                <a:pos x="T4" y="T5"/>
              </a:cxn>
              <a:cxn ang="0">
                <a:pos x="T6" y="T7"/>
              </a:cxn>
              <a:cxn ang="0">
                <a:pos x="T8" y="T9"/>
              </a:cxn>
              <a:cxn ang="0">
                <a:pos x="T10" y="T11"/>
              </a:cxn>
            </a:cxnLst>
            <a:rect l="0" t="0" r="r" b="b"/>
            <a:pathLst>
              <a:path w="621" h="290">
                <a:moveTo>
                  <a:pt x="621" y="0"/>
                </a:moveTo>
                <a:lnTo>
                  <a:pt x="290" y="0"/>
                </a:lnTo>
                <a:lnTo>
                  <a:pt x="0" y="290"/>
                </a:lnTo>
                <a:lnTo>
                  <a:pt x="621" y="290"/>
                </a:lnTo>
                <a:lnTo>
                  <a:pt x="621" y="147"/>
                </a:lnTo>
                <a:lnTo>
                  <a:pt x="62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8594" tIns="34297" rIns="68594" bIns="34297" numCol="1" anchor="t" anchorCtr="0" compatLnSpc="1"/>
          <a:lstStyle/>
          <a:p>
            <a:endParaRPr lang="en-US" sz="1100" dirty="0">
              <a:ea typeface="微软雅黑" panose="020B0503020204020204" pitchFamily="34" charset="-122"/>
            </a:endParaRPr>
          </a:p>
        </p:txBody>
      </p:sp>
      <p:sp>
        <p:nvSpPr>
          <p:cNvPr id="56" name="Freeform 55"/>
          <p:cNvSpPr/>
          <p:nvPr/>
        </p:nvSpPr>
        <p:spPr bwMode="auto">
          <a:xfrm>
            <a:off x="5805368" y="2586836"/>
            <a:ext cx="369158" cy="682439"/>
          </a:xfrm>
          <a:custGeom>
            <a:avLst/>
            <a:gdLst>
              <a:gd name="T0" fmla="*/ 0 w 310"/>
              <a:gd name="T1" fmla="*/ 0 h 573"/>
              <a:gd name="T2" fmla="*/ 0 w 310"/>
              <a:gd name="T3" fmla="*/ 140 h 573"/>
              <a:gd name="T4" fmla="*/ 0 w 310"/>
              <a:gd name="T5" fmla="*/ 287 h 573"/>
              <a:gd name="T6" fmla="*/ 0 w 310"/>
              <a:gd name="T7" fmla="*/ 430 h 573"/>
              <a:gd name="T8" fmla="*/ 0 w 310"/>
              <a:gd name="T9" fmla="*/ 573 h 573"/>
              <a:gd name="T10" fmla="*/ 310 w 310"/>
              <a:gd name="T11" fmla="*/ 287 h 573"/>
              <a:gd name="T12" fmla="*/ 0 w 310"/>
              <a:gd name="T13" fmla="*/ 0 h 573"/>
            </a:gdLst>
            <a:ahLst/>
            <a:cxnLst>
              <a:cxn ang="0">
                <a:pos x="T0" y="T1"/>
              </a:cxn>
              <a:cxn ang="0">
                <a:pos x="T2" y="T3"/>
              </a:cxn>
              <a:cxn ang="0">
                <a:pos x="T4" y="T5"/>
              </a:cxn>
              <a:cxn ang="0">
                <a:pos x="T6" y="T7"/>
              </a:cxn>
              <a:cxn ang="0">
                <a:pos x="T8" y="T9"/>
              </a:cxn>
              <a:cxn ang="0">
                <a:pos x="T10" y="T11"/>
              </a:cxn>
              <a:cxn ang="0">
                <a:pos x="T12" y="T13"/>
              </a:cxn>
            </a:cxnLst>
            <a:rect l="0" t="0" r="r" b="b"/>
            <a:pathLst>
              <a:path w="310" h="573">
                <a:moveTo>
                  <a:pt x="0" y="0"/>
                </a:moveTo>
                <a:lnTo>
                  <a:pt x="0" y="140"/>
                </a:lnTo>
                <a:lnTo>
                  <a:pt x="0" y="287"/>
                </a:lnTo>
                <a:lnTo>
                  <a:pt x="0" y="430"/>
                </a:lnTo>
                <a:lnTo>
                  <a:pt x="0" y="573"/>
                </a:lnTo>
                <a:lnTo>
                  <a:pt x="310" y="28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68594" tIns="34297" rIns="68594" bIns="34297" numCol="1" anchor="t" anchorCtr="0" compatLnSpc="1"/>
          <a:lstStyle/>
          <a:p>
            <a:endParaRPr lang="en-US" sz="1100" dirty="0">
              <a:ea typeface="微软雅黑" panose="020B0503020204020204" pitchFamily="34" charset="-122"/>
            </a:endParaRPr>
          </a:p>
        </p:txBody>
      </p:sp>
      <p:grpSp>
        <p:nvGrpSpPr>
          <p:cNvPr id="7" name="Group 4"/>
          <p:cNvGrpSpPr>
            <a:grpSpLocks noChangeAspect="1"/>
          </p:cNvGrpSpPr>
          <p:nvPr/>
        </p:nvGrpSpPr>
        <p:grpSpPr bwMode="auto">
          <a:xfrm>
            <a:off x="6320773" y="2674543"/>
            <a:ext cx="314053" cy="667222"/>
            <a:chOff x="5303" y="1589"/>
            <a:chExt cx="515" cy="1094"/>
          </a:xfrm>
        </p:grpSpPr>
        <p:sp>
          <p:nvSpPr>
            <p:cNvPr id="72" name="Oval 5"/>
            <p:cNvSpPr>
              <a:spLocks noChangeArrowheads="1"/>
            </p:cNvSpPr>
            <p:nvPr/>
          </p:nvSpPr>
          <p:spPr bwMode="auto">
            <a:xfrm>
              <a:off x="5303" y="1589"/>
              <a:ext cx="515" cy="511"/>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100" dirty="0">
                <a:ea typeface="微软雅黑" panose="020B0503020204020204" pitchFamily="34" charset="-122"/>
              </a:endParaRPr>
            </a:p>
          </p:txBody>
        </p:sp>
        <p:sp>
          <p:nvSpPr>
            <p:cNvPr id="73" name="Freeform 6"/>
            <p:cNvSpPr/>
            <p:nvPr/>
          </p:nvSpPr>
          <p:spPr bwMode="auto">
            <a:xfrm>
              <a:off x="5480" y="2050"/>
              <a:ext cx="161" cy="633"/>
            </a:xfrm>
            <a:custGeom>
              <a:avLst/>
              <a:gdLst>
                <a:gd name="T0" fmla="*/ 67 w 67"/>
                <a:gd name="T1" fmla="*/ 0 h 266"/>
                <a:gd name="T2" fmla="*/ 67 w 67"/>
                <a:gd name="T3" fmla="*/ 233 h 266"/>
                <a:gd name="T4" fmla="*/ 34 w 67"/>
                <a:gd name="T5" fmla="*/ 266 h 266"/>
                <a:gd name="T6" fmla="*/ 34 w 67"/>
                <a:gd name="T7" fmla="*/ 266 h 266"/>
                <a:gd name="T8" fmla="*/ 0 w 67"/>
                <a:gd name="T9" fmla="*/ 233 h 266"/>
                <a:gd name="T10" fmla="*/ 0 w 67"/>
                <a:gd name="T11" fmla="*/ 0 h 266"/>
                <a:gd name="T12" fmla="*/ 67 w 67"/>
                <a:gd name="T13" fmla="*/ 0 h 266"/>
              </a:gdLst>
              <a:ahLst/>
              <a:cxnLst>
                <a:cxn ang="0">
                  <a:pos x="T0" y="T1"/>
                </a:cxn>
                <a:cxn ang="0">
                  <a:pos x="T2" y="T3"/>
                </a:cxn>
                <a:cxn ang="0">
                  <a:pos x="T4" y="T5"/>
                </a:cxn>
                <a:cxn ang="0">
                  <a:pos x="T6" y="T7"/>
                </a:cxn>
                <a:cxn ang="0">
                  <a:pos x="T8" y="T9"/>
                </a:cxn>
                <a:cxn ang="0">
                  <a:pos x="T10" y="T11"/>
                </a:cxn>
                <a:cxn ang="0">
                  <a:pos x="T12" y="T13"/>
                </a:cxn>
              </a:cxnLst>
              <a:rect l="0" t="0" r="r" b="b"/>
              <a:pathLst>
                <a:path w="67" h="266">
                  <a:moveTo>
                    <a:pt x="67" y="0"/>
                  </a:moveTo>
                  <a:cubicBezTo>
                    <a:pt x="67" y="233"/>
                    <a:pt x="67" y="233"/>
                    <a:pt x="67" y="233"/>
                  </a:cubicBezTo>
                  <a:cubicBezTo>
                    <a:pt x="67" y="251"/>
                    <a:pt x="52" y="266"/>
                    <a:pt x="34" y="266"/>
                  </a:cubicBezTo>
                  <a:cubicBezTo>
                    <a:pt x="34" y="266"/>
                    <a:pt x="34" y="266"/>
                    <a:pt x="34" y="266"/>
                  </a:cubicBezTo>
                  <a:cubicBezTo>
                    <a:pt x="15" y="266"/>
                    <a:pt x="0" y="251"/>
                    <a:pt x="0" y="233"/>
                  </a:cubicBezTo>
                  <a:cubicBezTo>
                    <a:pt x="0" y="0"/>
                    <a:pt x="0" y="0"/>
                    <a:pt x="0" y="0"/>
                  </a:cubicBezTo>
                  <a:lnTo>
                    <a:pt x="67" y="0"/>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100" dirty="0">
                <a:ea typeface="微软雅黑" panose="020B0503020204020204" pitchFamily="34" charset="-122"/>
              </a:endParaRPr>
            </a:p>
          </p:txBody>
        </p:sp>
        <p:sp>
          <p:nvSpPr>
            <p:cNvPr id="74" name="Oval 7"/>
            <p:cNvSpPr>
              <a:spLocks noChangeArrowheads="1"/>
            </p:cNvSpPr>
            <p:nvPr/>
          </p:nvSpPr>
          <p:spPr bwMode="auto">
            <a:xfrm>
              <a:off x="5416" y="1704"/>
              <a:ext cx="289" cy="285"/>
            </a:xfrm>
            <a:prstGeom prst="ellipse">
              <a:avLst/>
            </a:prstGeom>
            <a:solidFill>
              <a:srgbClr val="EEEEEE"/>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100" dirty="0">
                <a:ea typeface="微软雅黑" panose="020B0503020204020204" pitchFamily="34" charset="-122"/>
              </a:endParaRPr>
            </a:p>
          </p:txBody>
        </p:sp>
        <p:sp>
          <p:nvSpPr>
            <p:cNvPr id="75" name="Freeform 8"/>
            <p:cNvSpPr/>
            <p:nvPr/>
          </p:nvSpPr>
          <p:spPr bwMode="auto">
            <a:xfrm>
              <a:off x="5548" y="2416"/>
              <a:ext cx="220" cy="160"/>
            </a:xfrm>
            <a:custGeom>
              <a:avLst/>
              <a:gdLst>
                <a:gd name="T0" fmla="*/ 20 w 92"/>
                <a:gd name="T1" fmla="*/ 0 h 67"/>
                <a:gd name="T2" fmla="*/ 71 w 92"/>
                <a:gd name="T3" fmla="*/ 0 h 67"/>
                <a:gd name="T4" fmla="*/ 92 w 92"/>
                <a:gd name="T5" fmla="*/ 21 h 67"/>
                <a:gd name="T6" fmla="*/ 92 w 92"/>
                <a:gd name="T7" fmla="*/ 46 h 67"/>
                <a:gd name="T8" fmla="*/ 71 w 92"/>
                <a:gd name="T9" fmla="*/ 67 h 67"/>
                <a:gd name="T10" fmla="*/ 20 w 92"/>
                <a:gd name="T11" fmla="*/ 67 h 67"/>
                <a:gd name="T12" fmla="*/ 0 w 92"/>
                <a:gd name="T13" fmla="*/ 46 h 67"/>
                <a:gd name="T14" fmla="*/ 0 w 92"/>
                <a:gd name="T15" fmla="*/ 21 h 67"/>
                <a:gd name="T16" fmla="*/ 20 w 92"/>
                <a:gd name="T17"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67">
                  <a:moveTo>
                    <a:pt x="20" y="0"/>
                  </a:moveTo>
                  <a:cubicBezTo>
                    <a:pt x="71" y="0"/>
                    <a:pt x="71" y="0"/>
                    <a:pt x="71" y="0"/>
                  </a:cubicBezTo>
                  <a:cubicBezTo>
                    <a:pt x="83" y="0"/>
                    <a:pt x="92" y="10"/>
                    <a:pt x="92" y="21"/>
                  </a:cubicBezTo>
                  <a:cubicBezTo>
                    <a:pt x="92" y="46"/>
                    <a:pt x="92" y="46"/>
                    <a:pt x="92" y="46"/>
                  </a:cubicBezTo>
                  <a:cubicBezTo>
                    <a:pt x="92" y="57"/>
                    <a:pt x="83" y="67"/>
                    <a:pt x="71" y="67"/>
                  </a:cubicBezTo>
                  <a:cubicBezTo>
                    <a:pt x="20" y="67"/>
                    <a:pt x="20" y="67"/>
                    <a:pt x="20" y="67"/>
                  </a:cubicBezTo>
                  <a:cubicBezTo>
                    <a:pt x="9" y="67"/>
                    <a:pt x="0" y="57"/>
                    <a:pt x="0" y="46"/>
                  </a:cubicBezTo>
                  <a:cubicBezTo>
                    <a:pt x="0" y="21"/>
                    <a:pt x="0" y="21"/>
                    <a:pt x="0" y="21"/>
                  </a:cubicBezTo>
                  <a:cubicBezTo>
                    <a:pt x="0" y="10"/>
                    <a:pt x="9" y="0"/>
                    <a:pt x="20" y="0"/>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100" dirty="0">
                <a:ea typeface="微软雅黑" panose="020B0503020204020204" pitchFamily="34" charset="-122"/>
              </a:endParaRPr>
            </a:p>
          </p:txBody>
        </p:sp>
        <p:sp>
          <p:nvSpPr>
            <p:cNvPr id="76" name="Freeform 9"/>
            <p:cNvSpPr/>
            <p:nvPr/>
          </p:nvSpPr>
          <p:spPr bwMode="auto">
            <a:xfrm>
              <a:off x="5548" y="2233"/>
              <a:ext cx="220" cy="157"/>
            </a:xfrm>
            <a:custGeom>
              <a:avLst/>
              <a:gdLst>
                <a:gd name="T0" fmla="*/ 20 w 92"/>
                <a:gd name="T1" fmla="*/ 0 h 66"/>
                <a:gd name="T2" fmla="*/ 71 w 92"/>
                <a:gd name="T3" fmla="*/ 0 h 66"/>
                <a:gd name="T4" fmla="*/ 92 w 92"/>
                <a:gd name="T5" fmla="*/ 20 h 66"/>
                <a:gd name="T6" fmla="*/ 92 w 92"/>
                <a:gd name="T7" fmla="*/ 46 h 66"/>
                <a:gd name="T8" fmla="*/ 71 w 92"/>
                <a:gd name="T9" fmla="*/ 66 h 66"/>
                <a:gd name="T10" fmla="*/ 20 w 92"/>
                <a:gd name="T11" fmla="*/ 66 h 66"/>
                <a:gd name="T12" fmla="*/ 0 w 92"/>
                <a:gd name="T13" fmla="*/ 46 h 66"/>
                <a:gd name="T14" fmla="*/ 0 w 92"/>
                <a:gd name="T15" fmla="*/ 20 h 66"/>
                <a:gd name="T16" fmla="*/ 20 w 92"/>
                <a:gd name="T1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66">
                  <a:moveTo>
                    <a:pt x="20" y="0"/>
                  </a:moveTo>
                  <a:cubicBezTo>
                    <a:pt x="71" y="0"/>
                    <a:pt x="71" y="0"/>
                    <a:pt x="71" y="0"/>
                  </a:cubicBezTo>
                  <a:cubicBezTo>
                    <a:pt x="83" y="0"/>
                    <a:pt x="92" y="9"/>
                    <a:pt x="92" y="20"/>
                  </a:cubicBezTo>
                  <a:cubicBezTo>
                    <a:pt x="92" y="46"/>
                    <a:pt x="92" y="46"/>
                    <a:pt x="92" y="46"/>
                  </a:cubicBezTo>
                  <a:cubicBezTo>
                    <a:pt x="92" y="57"/>
                    <a:pt x="83" y="66"/>
                    <a:pt x="71" y="66"/>
                  </a:cubicBezTo>
                  <a:cubicBezTo>
                    <a:pt x="20" y="66"/>
                    <a:pt x="20" y="66"/>
                    <a:pt x="20" y="66"/>
                  </a:cubicBezTo>
                  <a:cubicBezTo>
                    <a:pt x="9" y="66"/>
                    <a:pt x="0" y="57"/>
                    <a:pt x="0" y="46"/>
                  </a:cubicBezTo>
                  <a:cubicBezTo>
                    <a:pt x="0" y="20"/>
                    <a:pt x="0" y="20"/>
                    <a:pt x="0" y="20"/>
                  </a:cubicBezTo>
                  <a:cubicBezTo>
                    <a:pt x="0" y="9"/>
                    <a:pt x="9" y="0"/>
                    <a:pt x="20" y="0"/>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100" dirty="0">
                <a:ea typeface="微软雅黑" panose="020B0503020204020204" pitchFamily="34" charset="-122"/>
              </a:endParaRPr>
            </a:p>
          </p:txBody>
        </p:sp>
      </p:grpSp>
      <p:grpSp>
        <p:nvGrpSpPr>
          <p:cNvPr id="8" name="Group 12"/>
          <p:cNvGrpSpPr>
            <a:grpSpLocks noChangeAspect="1"/>
          </p:cNvGrpSpPr>
          <p:nvPr/>
        </p:nvGrpSpPr>
        <p:grpSpPr bwMode="auto">
          <a:xfrm>
            <a:off x="5988305" y="1255038"/>
            <a:ext cx="635230" cy="531854"/>
            <a:chOff x="4757" y="734"/>
            <a:chExt cx="1136" cy="951"/>
          </a:xfrm>
          <a:solidFill>
            <a:schemeClr val="accent3"/>
          </a:solidFill>
        </p:grpSpPr>
        <p:sp>
          <p:nvSpPr>
            <p:cNvPr id="78" name="Freeform 13"/>
            <p:cNvSpPr>
              <a:spLocks noEditPoints="1"/>
            </p:cNvSpPr>
            <p:nvPr/>
          </p:nvSpPr>
          <p:spPr bwMode="auto">
            <a:xfrm>
              <a:off x="4757" y="872"/>
              <a:ext cx="689" cy="689"/>
            </a:xfrm>
            <a:custGeom>
              <a:avLst/>
              <a:gdLst>
                <a:gd name="T0" fmla="*/ 145 w 290"/>
                <a:gd name="T1" fmla="*/ 290 h 290"/>
                <a:gd name="T2" fmla="*/ 168 w 290"/>
                <a:gd name="T3" fmla="*/ 290 h 290"/>
                <a:gd name="T4" fmla="*/ 168 w 290"/>
                <a:gd name="T5" fmla="*/ 268 h 290"/>
                <a:gd name="T6" fmla="*/ 216 w 290"/>
                <a:gd name="T7" fmla="*/ 249 h 290"/>
                <a:gd name="T8" fmla="*/ 231 w 290"/>
                <a:gd name="T9" fmla="*/ 264 h 290"/>
                <a:gd name="T10" fmla="*/ 264 w 290"/>
                <a:gd name="T11" fmla="*/ 232 h 290"/>
                <a:gd name="T12" fmla="*/ 248 w 290"/>
                <a:gd name="T13" fmla="*/ 216 h 290"/>
                <a:gd name="T14" fmla="*/ 268 w 290"/>
                <a:gd name="T15" fmla="*/ 168 h 290"/>
                <a:gd name="T16" fmla="*/ 290 w 290"/>
                <a:gd name="T17" fmla="*/ 168 h 290"/>
                <a:gd name="T18" fmla="*/ 290 w 290"/>
                <a:gd name="T19" fmla="*/ 122 h 290"/>
                <a:gd name="T20" fmla="*/ 268 w 290"/>
                <a:gd name="T21" fmla="*/ 122 h 290"/>
                <a:gd name="T22" fmla="*/ 248 w 290"/>
                <a:gd name="T23" fmla="*/ 74 h 290"/>
                <a:gd name="T24" fmla="*/ 264 w 290"/>
                <a:gd name="T25" fmla="*/ 59 h 290"/>
                <a:gd name="T26" fmla="*/ 231 w 290"/>
                <a:gd name="T27" fmla="*/ 27 h 290"/>
                <a:gd name="T28" fmla="*/ 216 w 290"/>
                <a:gd name="T29" fmla="*/ 42 h 290"/>
                <a:gd name="T30" fmla="*/ 168 w 290"/>
                <a:gd name="T31" fmla="*/ 22 h 290"/>
                <a:gd name="T32" fmla="*/ 168 w 290"/>
                <a:gd name="T33" fmla="*/ 0 h 290"/>
                <a:gd name="T34" fmla="*/ 145 w 290"/>
                <a:gd name="T35" fmla="*/ 0 h 290"/>
                <a:gd name="T36" fmla="*/ 145 w 290"/>
                <a:gd name="T37" fmla="*/ 53 h 290"/>
                <a:gd name="T38" fmla="*/ 237 w 290"/>
                <a:gd name="T39" fmla="*/ 145 h 290"/>
                <a:gd name="T40" fmla="*/ 145 w 290"/>
                <a:gd name="T41" fmla="*/ 238 h 290"/>
                <a:gd name="T42" fmla="*/ 145 w 290"/>
                <a:gd name="T43" fmla="*/ 290 h 290"/>
                <a:gd name="T44" fmla="*/ 42 w 290"/>
                <a:gd name="T45" fmla="*/ 216 h 290"/>
                <a:gd name="T46" fmla="*/ 26 w 290"/>
                <a:gd name="T47" fmla="*/ 232 h 290"/>
                <a:gd name="T48" fmla="*/ 59 w 290"/>
                <a:gd name="T49" fmla="*/ 264 h 290"/>
                <a:gd name="T50" fmla="*/ 74 w 290"/>
                <a:gd name="T51" fmla="*/ 249 h 290"/>
                <a:gd name="T52" fmla="*/ 122 w 290"/>
                <a:gd name="T53" fmla="*/ 268 h 290"/>
                <a:gd name="T54" fmla="*/ 122 w 290"/>
                <a:gd name="T55" fmla="*/ 290 h 290"/>
                <a:gd name="T56" fmla="*/ 145 w 290"/>
                <a:gd name="T57" fmla="*/ 290 h 290"/>
                <a:gd name="T58" fmla="*/ 145 w 290"/>
                <a:gd name="T59" fmla="*/ 238 h 290"/>
                <a:gd name="T60" fmla="*/ 145 w 290"/>
                <a:gd name="T61" fmla="*/ 238 h 290"/>
                <a:gd name="T62" fmla="*/ 52 w 290"/>
                <a:gd name="T63" fmla="*/ 145 h 290"/>
                <a:gd name="T64" fmla="*/ 145 w 290"/>
                <a:gd name="T65" fmla="*/ 53 h 290"/>
                <a:gd name="T66" fmla="*/ 145 w 290"/>
                <a:gd name="T67" fmla="*/ 53 h 290"/>
                <a:gd name="T68" fmla="*/ 145 w 290"/>
                <a:gd name="T69" fmla="*/ 53 h 290"/>
                <a:gd name="T70" fmla="*/ 145 w 290"/>
                <a:gd name="T71" fmla="*/ 0 h 290"/>
                <a:gd name="T72" fmla="*/ 122 w 290"/>
                <a:gd name="T73" fmla="*/ 0 h 290"/>
                <a:gd name="T74" fmla="*/ 122 w 290"/>
                <a:gd name="T75" fmla="*/ 22 h 290"/>
                <a:gd name="T76" fmla="*/ 74 w 290"/>
                <a:gd name="T77" fmla="*/ 42 h 290"/>
                <a:gd name="T78" fmla="*/ 59 w 290"/>
                <a:gd name="T79" fmla="*/ 27 h 290"/>
                <a:gd name="T80" fmla="*/ 26 w 290"/>
                <a:gd name="T81" fmla="*/ 59 h 290"/>
                <a:gd name="T82" fmla="*/ 42 w 290"/>
                <a:gd name="T83" fmla="*/ 74 h 290"/>
                <a:gd name="T84" fmla="*/ 22 w 290"/>
                <a:gd name="T85" fmla="*/ 122 h 290"/>
                <a:gd name="T86" fmla="*/ 0 w 290"/>
                <a:gd name="T87" fmla="*/ 122 h 290"/>
                <a:gd name="T88" fmla="*/ 0 w 290"/>
                <a:gd name="T89" fmla="*/ 168 h 290"/>
                <a:gd name="T90" fmla="*/ 22 w 290"/>
                <a:gd name="T91" fmla="*/ 168 h 290"/>
                <a:gd name="T92" fmla="*/ 42 w 290"/>
                <a:gd name="T93" fmla="*/ 216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0" h="290">
                  <a:moveTo>
                    <a:pt x="145" y="290"/>
                  </a:moveTo>
                  <a:cubicBezTo>
                    <a:pt x="168" y="290"/>
                    <a:pt x="168" y="290"/>
                    <a:pt x="168" y="290"/>
                  </a:cubicBezTo>
                  <a:cubicBezTo>
                    <a:pt x="168" y="268"/>
                    <a:pt x="168" y="268"/>
                    <a:pt x="168" y="268"/>
                  </a:cubicBezTo>
                  <a:cubicBezTo>
                    <a:pt x="185" y="265"/>
                    <a:pt x="202" y="258"/>
                    <a:pt x="216" y="249"/>
                  </a:cubicBezTo>
                  <a:cubicBezTo>
                    <a:pt x="231" y="264"/>
                    <a:pt x="231" y="264"/>
                    <a:pt x="231" y="264"/>
                  </a:cubicBezTo>
                  <a:cubicBezTo>
                    <a:pt x="264" y="232"/>
                    <a:pt x="264" y="232"/>
                    <a:pt x="264" y="232"/>
                  </a:cubicBezTo>
                  <a:cubicBezTo>
                    <a:pt x="248" y="216"/>
                    <a:pt x="248" y="216"/>
                    <a:pt x="248" y="216"/>
                  </a:cubicBezTo>
                  <a:cubicBezTo>
                    <a:pt x="258" y="202"/>
                    <a:pt x="265" y="186"/>
                    <a:pt x="268" y="168"/>
                  </a:cubicBezTo>
                  <a:cubicBezTo>
                    <a:pt x="290" y="168"/>
                    <a:pt x="290" y="168"/>
                    <a:pt x="290" y="168"/>
                  </a:cubicBezTo>
                  <a:cubicBezTo>
                    <a:pt x="290" y="122"/>
                    <a:pt x="290" y="122"/>
                    <a:pt x="290" y="122"/>
                  </a:cubicBezTo>
                  <a:cubicBezTo>
                    <a:pt x="268" y="122"/>
                    <a:pt x="268" y="122"/>
                    <a:pt x="268" y="122"/>
                  </a:cubicBezTo>
                  <a:cubicBezTo>
                    <a:pt x="265" y="105"/>
                    <a:pt x="258" y="89"/>
                    <a:pt x="248" y="74"/>
                  </a:cubicBezTo>
                  <a:cubicBezTo>
                    <a:pt x="264" y="59"/>
                    <a:pt x="264" y="59"/>
                    <a:pt x="264" y="59"/>
                  </a:cubicBezTo>
                  <a:cubicBezTo>
                    <a:pt x="231" y="27"/>
                    <a:pt x="231" y="27"/>
                    <a:pt x="231" y="27"/>
                  </a:cubicBezTo>
                  <a:cubicBezTo>
                    <a:pt x="216" y="42"/>
                    <a:pt x="216" y="42"/>
                    <a:pt x="216" y="42"/>
                  </a:cubicBezTo>
                  <a:cubicBezTo>
                    <a:pt x="202" y="32"/>
                    <a:pt x="185" y="25"/>
                    <a:pt x="168" y="22"/>
                  </a:cubicBezTo>
                  <a:cubicBezTo>
                    <a:pt x="168" y="0"/>
                    <a:pt x="168" y="0"/>
                    <a:pt x="168" y="0"/>
                  </a:cubicBezTo>
                  <a:cubicBezTo>
                    <a:pt x="145" y="0"/>
                    <a:pt x="145" y="0"/>
                    <a:pt x="145" y="0"/>
                  </a:cubicBezTo>
                  <a:cubicBezTo>
                    <a:pt x="145" y="53"/>
                    <a:pt x="145" y="53"/>
                    <a:pt x="145" y="53"/>
                  </a:cubicBezTo>
                  <a:cubicBezTo>
                    <a:pt x="196" y="53"/>
                    <a:pt x="237" y="94"/>
                    <a:pt x="237" y="145"/>
                  </a:cubicBezTo>
                  <a:cubicBezTo>
                    <a:pt x="237" y="196"/>
                    <a:pt x="196" y="238"/>
                    <a:pt x="145" y="238"/>
                  </a:cubicBezTo>
                  <a:lnTo>
                    <a:pt x="145" y="290"/>
                  </a:lnTo>
                  <a:close/>
                  <a:moveTo>
                    <a:pt x="42" y="216"/>
                  </a:moveTo>
                  <a:cubicBezTo>
                    <a:pt x="26" y="232"/>
                    <a:pt x="26" y="232"/>
                    <a:pt x="26" y="232"/>
                  </a:cubicBezTo>
                  <a:cubicBezTo>
                    <a:pt x="59" y="264"/>
                    <a:pt x="59" y="264"/>
                    <a:pt x="59" y="264"/>
                  </a:cubicBezTo>
                  <a:cubicBezTo>
                    <a:pt x="74" y="249"/>
                    <a:pt x="74" y="249"/>
                    <a:pt x="74" y="249"/>
                  </a:cubicBezTo>
                  <a:cubicBezTo>
                    <a:pt x="88" y="258"/>
                    <a:pt x="105" y="265"/>
                    <a:pt x="122" y="268"/>
                  </a:cubicBezTo>
                  <a:cubicBezTo>
                    <a:pt x="122" y="290"/>
                    <a:pt x="122" y="290"/>
                    <a:pt x="122" y="290"/>
                  </a:cubicBezTo>
                  <a:cubicBezTo>
                    <a:pt x="145" y="290"/>
                    <a:pt x="145" y="290"/>
                    <a:pt x="145" y="290"/>
                  </a:cubicBezTo>
                  <a:cubicBezTo>
                    <a:pt x="145" y="238"/>
                    <a:pt x="145" y="238"/>
                    <a:pt x="145" y="238"/>
                  </a:cubicBezTo>
                  <a:cubicBezTo>
                    <a:pt x="145" y="238"/>
                    <a:pt x="145" y="238"/>
                    <a:pt x="145" y="238"/>
                  </a:cubicBezTo>
                  <a:cubicBezTo>
                    <a:pt x="94" y="238"/>
                    <a:pt x="52" y="196"/>
                    <a:pt x="52" y="145"/>
                  </a:cubicBezTo>
                  <a:cubicBezTo>
                    <a:pt x="52" y="94"/>
                    <a:pt x="94" y="53"/>
                    <a:pt x="145" y="53"/>
                  </a:cubicBezTo>
                  <a:cubicBezTo>
                    <a:pt x="145" y="53"/>
                    <a:pt x="145" y="53"/>
                    <a:pt x="145" y="53"/>
                  </a:cubicBezTo>
                  <a:cubicBezTo>
                    <a:pt x="145" y="53"/>
                    <a:pt x="145" y="53"/>
                    <a:pt x="145" y="53"/>
                  </a:cubicBezTo>
                  <a:cubicBezTo>
                    <a:pt x="145" y="0"/>
                    <a:pt x="145" y="0"/>
                    <a:pt x="145" y="0"/>
                  </a:cubicBezTo>
                  <a:cubicBezTo>
                    <a:pt x="122" y="0"/>
                    <a:pt x="122" y="0"/>
                    <a:pt x="122" y="0"/>
                  </a:cubicBezTo>
                  <a:cubicBezTo>
                    <a:pt x="122" y="22"/>
                    <a:pt x="122" y="22"/>
                    <a:pt x="122" y="22"/>
                  </a:cubicBezTo>
                  <a:cubicBezTo>
                    <a:pt x="105" y="25"/>
                    <a:pt x="88" y="32"/>
                    <a:pt x="74" y="42"/>
                  </a:cubicBezTo>
                  <a:cubicBezTo>
                    <a:pt x="59" y="27"/>
                    <a:pt x="59" y="27"/>
                    <a:pt x="59" y="27"/>
                  </a:cubicBezTo>
                  <a:cubicBezTo>
                    <a:pt x="26" y="59"/>
                    <a:pt x="26" y="59"/>
                    <a:pt x="26" y="59"/>
                  </a:cubicBezTo>
                  <a:cubicBezTo>
                    <a:pt x="42" y="74"/>
                    <a:pt x="42" y="74"/>
                    <a:pt x="42" y="74"/>
                  </a:cubicBezTo>
                  <a:cubicBezTo>
                    <a:pt x="32" y="89"/>
                    <a:pt x="25" y="105"/>
                    <a:pt x="22" y="122"/>
                  </a:cubicBezTo>
                  <a:cubicBezTo>
                    <a:pt x="0" y="122"/>
                    <a:pt x="0" y="122"/>
                    <a:pt x="0" y="122"/>
                  </a:cubicBezTo>
                  <a:cubicBezTo>
                    <a:pt x="0" y="168"/>
                    <a:pt x="0" y="168"/>
                    <a:pt x="0" y="168"/>
                  </a:cubicBezTo>
                  <a:cubicBezTo>
                    <a:pt x="22" y="168"/>
                    <a:pt x="22" y="168"/>
                    <a:pt x="22" y="168"/>
                  </a:cubicBezTo>
                  <a:cubicBezTo>
                    <a:pt x="25" y="186"/>
                    <a:pt x="32" y="202"/>
                    <a:pt x="42" y="2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100" dirty="0">
                <a:ea typeface="微软雅黑" panose="020B0503020204020204" pitchFamily="34" charset="-122"/>
              </a:endParaRPr>
            </a:p>
          </p:txBody>
        </p:sp>
        <p:sp>
          <p:nvSpPr>
            <p:cNvPr id="79" name="Freeform 14"/>
            <p:cNvSpPr>
              <a:spLocks noEditPoints="1"/>
            </p:cNvSpPr>
            <p:nvPr/>
          </p:nvSpPr>
          <p:spPr bwMode="auto">
            <a:xfrm>
              <a:off x="5442" y="1240"/>
              <a:ext cx="444" cy="445"/>
            </a:xfrm>
            <a:custGeom>
              <a:avLst/>
              <a:gdLst>
                <a:gd name="T0" fmla="*/ 93 w 187"/>
                <a:gd name="T1" fmla="*/ 15 h 187"/>
                <a:gd name="T2" fmla="*/ 118 w 187"/>
                <a:gd name="T3" fmla="*/ 19 h 187"/>
                <a:gd name="T4" fmla="*/ 123 w 187"/>
                <a:gd name="T5" fmla="*/ 5 h 187"/>
                <a:gd name="T6" fmla="*/ 155 w 187"/>
                <a:gd name="T7" fmla="*/ 23 h 187"/>
                <a:gd name="T8" fmla="*/ 145 w 187"/>
                <a:gd name="T9" fmla="*/ 34 h 187"/>
                <a:gd name="T10" fmla="*/ 164 w 187"/>
                <a:gd name="T11" fmla="*/ 58 h 187"/>
                <a:gd name="T12" fmla="*/ 177 w 187"/>
                <a:gd name="T13" fmla="*/ 52 h 187"/>
                <a:gd name="T14" fmla="*/ 187 w 187"/>
                <a:gd name="T15" fmla="*/ 87 h 187"/>
                <a:gd name="T16" fmla="*/ 172 w 187"/>
                <a:gd name="T17" fmla="*/ 88 h 187"/>
                <a:gd name="T18" fmla="*/ 168 w 187"/>
                <a:gd name="T19" fmla="*/ 119 h 187"/>
                <a:gd name="T20" fmla="*/ 182 w 187"/>
                <a:gd name="T21" fmla="*/ 123 h 187"/>
                <a:gd name="T22" fmla="*/ 164 w 187"/>
                <a:gd name="T23" fmla="*/ 155 h 187"/>
                <a:gd name="T24" fmla="*/ 153 w 187"/>
                <a:gd name="T25" fmla="*/ 145 h 187"/>
                <a:gd name="T26" fmla="*/ 129 w 187"/>
                <a:gd name="T27" fmla="*/ 164 h 187"/>
                <a:gd name="T28" fmla="*/ 135 w 187"/>
                <a:gd name="T29" fmla="*/ 178 h 187"/>
                <a:gd name="T30" fmla="*/ 100 w 187"/>
                <a:gd name="T31" fmla="*/ 187 h 187"/>
                <a:gd name="T32" fmla="*/ 99 w 187"/>
                <a:gd name="T33" fmla="*/ 172 h 187"/>
                <a:gd name="T34" fmla="*/ 93 w 187"/>
                <a:gd name="T35" fmla="*/ 172 h 187"/>
                <a:gd name="T36" fmla="*/ 93 w 187"/>
                <a:gd name="T37" fmla="*/ 132 h 187"/>
                <a:gd name="T38" fmla="*/ 130 w 187"/>
                <a:gd name="T39" fmla="*/ 106 h 187"/>
                <a:gd name="T40" fmla="*/ 105 w 187"/>
                <a:gd name="T41" fmla="*/ 57 h 187"/>
                <a:gd name="T42" fmla="*/ 93 w 187"/>
                <a:gd name="T43" fmla="*/ 55 h 187"/>
                <a:gd name="T44" fmla="*/ 93 w 187"/>
                <a:gd name="T45" fmla="*/ 15 h 187"/>
                <a:gd name="T46" fmla="*/ 23 w 187"/>
                <a:gd name="T47" fmla="*/ 129 h 187"/>
                <a:gd name="T48" fmla="*/ 9 w 187"/>
                <a:gd name="T49" fmla="*/ 135 h 187"/>
                <a:gd name="T50" fmla="*/ 0 w 187"/>
                <a:gd name="T51" fmla="*/ 100 h 187"/>
                <a:gd name="T52" fmla="*/ 15 w 187"/>
                <a:gd name="T53" fmla="*/ 99 h 187"/>
                <a:gd name="T54" fmla="*/ 19 w 187"/>
                <a:gd name="T55" fmla="*/ 69 h 187"/>
                <a:gd name="T56" fmla="*/ 4 w 187"/>
                <a:gd name="T57" fmla="*/ 64 h 187"/>
                <a:gd name="T58" fmla="*/ 23 w 187"/>
                <a:gd name="T59" fmla="*/ 32 h 187"/>
                <a:gd name="T60" fmla="*/ 34 w 187"/>
                <a:gd name="T61" fmla="*/ 42 h 187"/>
                <a:gd name="T62" fmla="*/ 58 w 187"/>
                <a:gd name="T63" fmla="*/ 23 h 187"/>
                <a:gd name="T64" fmla="*/ 51 w 187"/>
                <a:gd name="T65" fmla="*/ 10 h 187"/>
                <a:gd name="T66" fmla="*/ 87 w 187"/>
                <a:gd name="T67" fmla="*/ 0 h 187"/>
                <a:gd name="T68" fmla="*/ 88 w 187"/>
                <a:gd name="T69" fmla="*/ 15 h 187"/>
                <a:gd name="T70" fmla="*/ 93 w 187"/>
                <a:gd name="T71" fmla="*/ 15 h 187"/>
                <a:gd name="T72" fmla="*/ 93 w 187"/>
                <a:gd name="T73" fmla="*/ 55 h 187"/>
                <a:gd name="T74" fmla="*/ 57 w 187"/>
                <a:gd name="T75" fmla="*/ 81 h 187"/>
                <a:gd name="T76" fmla="*/ 81 w 187"/>
                <a:gd name="T77" fmla="*/ 130 h 187"/>
                <a:gd name="T78" fmla="*/ 93 w 187"/>
                <a:gd name="T79" fmla="*/ 132 h 187"/>
                <a:gd name="T80" fmla="*/ 93 w 187"/>
                <a:gd name="T81" fmla="*/ 172 h 187"/>
                <a:gd name="T82" fmla="*/ 68 w 187"/>
                <a:gd name="T83" fmla="*/ 168 h 187"/>
                <a:gd name="T84" fmla="*/ 64 w 187"/>
                <a:gd name="T85" fmla="*/ 183 h 187"/>
                <a:gd name="T86" fmla="*/ 32 w 187"/>
                <a:gd name="T87" fmla="*/ 164 h 187"/>
                <a:gd name="T88" fmla="*/ 42 w 187"/>
                <a:gd name="T89" fmla="*/ 153 h 187"/>
                <a:gd name="T90" fmla="*/ 23 w 187"/>
                <a:gd name="T91" fmla="*/ 12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7" h="187">
                  <a:moveTo>
                    <a:pt x="93" y="15"/>
                  </a:moveTo>
                  <a:cubicBezTo>
                    <a:pt x="102" y="15"/>
                    <a:pt x="110" y="16"/>
                    <a:pt x="118" y="19"/>
                  </a:cubicBezTo>
                  <a:cubicBezTo>
                    <a:pt x="123" y="5"/>
                    <a:pt x="123" y="5"/>
                    <a:pt x="123" y="5"/>
                  </a:cubicBezTo>
                  <a:cubicBezTo>
                    <a:pt x="135" y="9"/>
                    <a:pt x="146" y="15"/>
                    <a:pt x="155" y="23"/>
                  </a:cubicBezTo>
                  <a:cubicBezTo>
                    <a:pt x="145" y="34"/>
                    <a:pt x="145" y="34"/>
                    <a:pt x="145" y="34"/>
                  </a:cubicBezTo>
                  <a:cubicBezTo>
                    <a:pt x="153" y="41"/>
                    <a:pt x="159" y="49"/>
                    <a:pt x="164" y="58"/>
                  </a:cubicBezTo>
                  <a:cubicBezTo>
                    <a:pt x="177" y="52"/>
                    <a:pt x="177" y="52"/>
                    <a:pt x="177" y="52"/>
                  </a:cubicBezTo>
                  <a:cubicBezTo>
                    <a:pt x="183" y="63"/>
                    <a:pt x="186" y="75"/>
                    <a:pt x="187" y="87"/>
                  </a:cubicBezTo>
                  <a:cubicBezTo>
                    <a:pt x="172" y="88"/>
                    <a:pt x="172" y="88"/>
                    <a:pt x="172" y="88"/>
                  </a:cubicBezTo>
                  <a:cubicBezTo>
                    <a:pt x="173" y="98"/>
                    <a:pt x="172" y="108"/>
                    <a:pt x="168" y="119"/>
                  </a:cubicBezTo>
                  <a:cubicBezTo>
                    <a:pt x="182" y="123"/>
                    <a:pt x="182" y="123"/>
                    <a:pt x="182" y="123"/>
                  </a:cubicBezTo>
                  <a:cubicBezTo>
                    <a:pt x="178" y="135"/>
                    <a:pt x="172" y="146"/>
                    <a:pt x="164" y="155"/>
                  </a:cubicBezTo>
                  <a:cubicBezTo>
                    <a:pt x="153" y="145"/>
                    <a:pt x="153" y="145"/>
                    <a:pt x="153" y="145"/>
                  </a:cubicBezTo>
                  <a:cubicBezTo>
                    <a:pt x="146" y="153"/>
                    <a:pt x="138" y="160"/>
                    <a:pt x="129" y="164"/>
                  </a:cubicBezTo>
                  <a:cubicBezTo>
                    <a:pt x="135" y="178"/>
                    <a:pt x="135" y="178"/>
                    <a:pt x="135" y="178"/>
                  </a:cubicBezTo>
                  <a:cubicBezTo>
                    <a:pt x="124" y="183"/>
                    <a:pt x="112" y="186"/>
                    <a:pt x="100" y="187"/>
                  </a:cubicBezTo>
                  <a:cubicBezTo>
                    <a:pt x="99" y="172"/>
                    <a:pt x="99" y="172"/>
                    <a:pt x="99" y="172"/>
                  </a:cubicBezTo>
                  <a:cubicBezTo>
                    <a:pt x="97" y="172"/>
                    <a:pt x="95" y="172"/>
                    <a:pt x="93" y="172"/>
                  </a:cubicBezTo>
                  <a:cubicBezTo>
                    <a:pt x="93" y="132"/>
                    <a:pt x="93" y="132"/>
                    <a:pt x="93" y="132"/>
                  </a:cubicBezTo>
                  <a:cubicBezTo>
                    <a:pt x="109" y="132"/>
                    <a:pt x="124" y="122"/>
                    <a:pt x="130" y="106"/>
                  </a:cubicBezTo>
                  <a:cubicBezTo>
                    <a:pt x="136" y="86"/>
                    <a:pt x="126" y="64"/>
                    <a:pt x="105" y="57"/>
                  </a:cubicBezTo>
                  <a:cubicBezTo>
                    <a:pt x="101" y="56"/>
                    <a:pt x="97" y="55"/>
                    <a:pt x="93" y="55"/>
                  </a:cubicBezTo>
                  <a:lnTo>
                    <a:pt x="93" y="15"/>
                  </a:lnTo>
                  <a:close/>
                  <a:moveTo>
                    <a:pt x="23" y="129"/>
                  </a:moveTo>
                  <a:cubicBezTo>
                    <a:pt x="9" y="135"/>
                    <a:pt x="9" y="135"/>
                    <a:pt x="9" y="135"/>
                  </a:cubicBezTo>
                  <a:cubicBezTo>
                    <a:pt x="4" y="125"/>
                    <a:pt x="1" y="113"/>
                    <a:pt x="0" y="100"/>
                  </a:cubicBezTo>
                  <a:cubicBezTo>
                    <a:pt x="15" y="99"/>
                    <a:pt x="15" y="99"/>
                    <a:pt x="15" y="99"/>
                  </a:cubicBezTo>
                  <a:cubicBezTo>
                    <a:pt x="14" y="89"/>
                    <a:pt x="15" y="79"/>
                    <a:pt x="19" y="69"/>
                  </a:cubicBezTo>
                  <a:cubicBezTo>
                    <a:pt x="4" y="64"/>
                    <a:pt x="4" y="64"/>
                    <a:pt x="4" y="64"/>
                  </a:cubicBezTo>
                  <a:cubicBezTo>
                    <a:pt x="8" y="52"/>
                    <a:pt x="15" y="41"/>
                    <a:pt x="23" y="32"/>
                  </a:cubicBezTo>
                  <a:cubicBezTo>
                    <a:pt x="34" y="42"/>
                    <a:pt x="34" y="42"/>
                    <a:pt x="34" y="42"/>
                  </a:cubicBezTo>
                  <a:cubicBezTo>
                    <a:pt x="41" y="34"/>
                    <a:pt x="49" y="28"/>
                    <a:pt x="58" y="23"/>
                  </a:cubicBezTo>
                  <a:cubicBezTo>
                    <a:pt x="51" y="10"/>
                    <a:pt x="51" y="10"/>
                    <a:pt x="51" y="10"/>
                  </a:cubicBezTo>
                  <a:cubicBezTo>
                    <a:pt x="62" y="4"/>
                    <a:pt x="74" y="1"/>
                    <a:pt x="87" y="0"/>
                  </a:cubicBezTo>
                  <a:cubicBezTo>
                    <a:pt x="88" y="15"/>
                    <a:pt x="88" y="15"/>
                    <a:pt x="88" y="15"/>
                  </a:cubicBezTo>
                  <a:cubicBezTo>
                    <a:pt x="90" y="15"/>
                    <a:pt x="92" y="15"/>
                    <a:pt x="93" y="15"/>
                  </a:cubicBezTo>
                  <a:cubicBezTo>
                    <a:pt x="93" y="55"/>
                    <a:pt x="93" y="55"/>
                    <a:pt x="93" y="55"/>
                  </a:cubicBezTo>
                  <a:cubicBezTo>
                    <a:pt x="77" y="55"/>
                    <a:pt x="62" y="65"/>
                    <a:pt x="57" y="81"/>
                  </a:cubicBezTo>
                  <a:cubicBezTo>
                    <a:pt x="50" y="101"/>
                    <a:pt x="61" y="123"/>
                    <a:pt x="81" y="130"/>
                  </a:cubicBezTo>
                  <a:cubicBezTo>
                    <a:pt x="85" y="131"/>
                    <a:pt x="89" y="132"/>
                    <a:pt x="93" y="132"/>
                  </a:cubicBezTo>
                  <a:cubicBezTo>
                    <a:pt x="93" y="172"/>
                    <a:pt x="93" y="172"/>
                    <a:pt x="93" y="172"/>
                  </a:cubicBezTo>
                  <a:cubicBezTo>
                    <a:pt x="85" y="172"/>
                    <a:pt x="77" y="171"/>
                    <a:pt x="68" y="168"/>
                  </a:cubicBezTo>
                  <a:cubicBezTo>
                    <a:pt x="64" y="183"/>
                    <a:pt x="64" y="183"/>
                    <a:pt x="64" y="183"/>
                  </a:cubicBezTo>
                  <a:cubicBezTo>
                    <a:pt x="52" y="179"/>
                    <a:pt x="41" y="172"/>
                    <a:pt x="32" y="164"/>
                  </a:cubicBezTo>
                  <a:cubicBezTo>
                    <a:pt x="42" y="153"/>
                    <a:pt x="42" y="153"/>
                    <a:pt x="42" y="153"/>
                  </a:cubicBezTo>
                  <a:cubicBezTo>
                    <a:pt x="34" y="146"/>
                    <a:pt x="27" y="138"/>
                    <a:pt x="23"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100" dirty="0">
                <a:ea typeface="微软雅黑" panose="020B0503020204020204" pitchFamily="34" charset="-122"/>
              </a:endParaRPr>
            </a:p>
          </p:txBody>
        </p:sp>
        <p:sp>
          <p:nvSpPr>
            <p:cNvPr id="80" name="Freeform 15"/>
            <p:cNvSpPr>
              <a:spLocks noEditPoints="1"/>
            </p:cNvSpPr>
            <p:nvPr/>
          </p:nvSpPr>
          <p:spPr bwMode="auto">
            <a:xfrm>
              <a:off x="5430" y="734"/>
              <a:ext cx="463" cy="461"/>
            </a:xfrm>
            <a:custGeom>
              <a:avLst/>
              <a:gdLst>
                <a:gd name="T0" fmla="*/ 104 w 195"/>
                <a:gd name="T1" fmla="*/ 29 h 194"/>
                <a:gd name="T2" fmla="*/ 107 w 195"/>
                <a:gd name="T3" fmla="*/ 0 h 194"/>
                <a:gd name="T4" fmla="*/ 148 w 195"/>
                <a:gd name="T5" fmla="*/ 13 h 194"/>
                <a:gd name="T6" fmla="*/ 133 w 195"/>
                <a:gd name="T7" fmla="*/ 38 h 194"/>
                <a:gd name="T8" fmla="*/ 155 w 195"/>
                <a:gd name="T9" fmla="*/ 59 h 194"/>
                <a:gd name="T10" fmla="*/ 180 w 195"/>
                <a:gd name="T11" fmla="*/ 43 h 194"/>
                <a:gd name="T12" fmla="*/ 190 w 195"/>
                <a:gd name="T13" fmla="*/ 62 h 194"/>
                <a:gd name="T14" fmla="*/ 195 w 195"/>
                <a:gd name="T15" fmla="*/ 83 h 194"/>
                <a:gd name="T16" fmla="*/ 166 w 195"/>
                <a:gd name="T17" fmla="*/ 87 h 194"/>
                <a:gd name="T18" fmla="*/ 164 w 195"/>
                <a:gd name="T19" fmla="*/ 118 h 194"/>
                <a:gd name="T20" fmla="*/ 192 w 195"/>
                <a:gd name="T21" fmla="*/ 127 h 194"/>
                <a:gd name="T22" fmla="*/ 169 w 195"/>
                <a:gd name="T23" fmla="*/ 164 h 194"/>
                <a:gd name="T24" fmla="*/ 148 w 195"/>
                <a:gd name="T25" fmla="*/ 144 h 194"/>
                <a:gd name="T26" fmla="*/ 123 w 195"/>
                <a:gd name="T27" fmla="*/ 161 h 194"/>
                <a:gd name="T28" fmla="*/ 123 w 195"/>
                <a:gd name="T29" fmla="*/ 161 h 194"/>
                <a:gd name="T30" fmla="*/ 133 w 195"/>
                <a:gd name="T31" fmla="*/ 188 h 194"/>
                <a:gd name="T32" fmla="*/ 99 w 195"/>
                <a:gd name="T33" fmla="*/ 194 h 194"/>
                <a:gd name="T34" fmla="*/ 99 w 195"/>
                <a:gd name="T35" fmla="*/ 154 h 194"/>
                <a:gd name="T36" fmla="*/ 119 w 195"/>
                <a:gd name="T37" fmla="*/ 150 h 194"/>
                <a:gd name="T38" fmla="*/ 152 w 195"/>
                <a:gd name="T39" fmla="*/ 77 h 194"/>
                <a:gd name="T40" fmla="*/ 99 w 195"/>
                <a:gd name="T41" fmla="*/ 40 h 194"/>
                <a:gd name="T42" fmla="*/ 99 w 195"/>
                <a:gd name="T43" fmla="*/ 28 h 194"/>
                <a:gd name="T44" fmla="*/ 104 w 195"/>
                <a:gd name="T45" fmla="*/ 29 h 194"/>
                <a:gd name="T46" fmla="*/ 99 w 195"/>
                <a:gd name="T47" fmla="*/ 194 h 194"/>
                <a:gd name="T48" fmla="*/ 90 w 195"/>
                <a:gd name="T49" fmla="*/ 194 h 194"/>
                <a:gd name="T50" fmla="*/ 93 w 195"/>
                <a:gd name="T51" fmla="*/ 165 h 194"/>
                <a:gd name="T52" fmla="*/ 64 w 195"/>
                <a:gd name="T53" fmla="*/ 156 h 194"/>
                <a:gd name="T54" fmla="*/ 49 w 195"/>
                <a:gd name="T55" fmla="*/ 181 h 194"/>
                <a:gd name="T56" fmla="*/ 17 w 195"/>
                <a:gd name="T57" fmla="*/ 151 h 194"/>
                <a:gd name="T58" fmla="*/ 42 w 195"/>
                <a:gd name="T59" fmla="*/ 135 h 194"/>
                <a:gd name="T60" fmla="*/ 35 w 195"/>
                <a:gd name="T61" fmla="*/ 121 h 194"/>
                <a:gd name="T62" fmla="*/ 31 w 195"/>
                <a:gd name="T63" fmla="*/ 106 h 194"/>
                <a:gd name="T64" fmla="*/ 2 w 195"/>
                <a:gd name="T65" fmla="*/ 111 h 194"/>
                <a:gd name="T66" fmla="*/ 6 w 195"/>
                <a:gd name="T67" fmla="*/ 67 h 194"/>
                <a:gd name="T68" fmla="*/ 33 w 195"/>
                <a:gd name="T69" fmla="*/ 76 h 194"/>
                <a:gd name="T70" fmla="*/ 49 w 195"/>
                <a:gd name="T71" fmla="*/ 50 h 194"/>
                <a:gd name="T72" fmla="*/ 28 w 195"/>
                <a:gd name="T73" fmla="*/ 30 h 194"/>
                <a:gd name="T74" fmla="*/ 64 w 195"/>
                <a:gd name="T75" fmla="*/ 6 h 194"/>
                <a:gd name="T76" fmla="*/ 74 w 195"/>
                <a:gd name="T77" fmla="*/ 33 h 194"/>
                <a:gd name="T78" fmla="*/ 99 w 195"/>
                <a:gd name="T79" fmla="*/ 28 h 194"/>
                <a:gd name="T80" fmla="*/ 99 w 195"/>
                <a:gd name="T81" fmla="*/ 40 h 194"/>
                <a:gd name="T82" fmla="*/ 78 w 195"/>
                <a:gd name="T83" fmla="*/ 44 h 194"/>
                <a:gd name="T84" fmla="*/ 45 w 195"/>
                <a:gd name="T85" fmla="*/ 117 h 194"/>
                <a:gd name="T86" fmla="*/ 99 w 195"/>
                <a:gd name="T87" fmla="*/ 154 h 194"/>
                <a:gd name="T88" fmla="*/ 99 w 195"/>
                <a:gd name="T89" fmla="*/ 19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5" h="194">
                  <a:moveTo>
                    <a:pt x="104" y="29"/>
                  </a:moveTo>
                  <a:cubicBezTo>
                    <a:pt x="107" y="0"/>
                    <a:pt x="107" y="0"/>
                    <a:pt x="107" y="0"/>
                  </a:cubicBezTo>
                  <a:cubicBezTo>
                    <a:pt x="121" y="1"/>
                    <a:pt x="136" y="5"/>
                    <a:pt x="148" y="13"/>
                  </a:cubicBezTo>
                  <a:cubicBezTo>
                    <a:pt x="133" y="38"/>
                    <a:pt x="133" y="38"/>
                    <a:pt x="133" y="38"/>
                  </a:cubicBezTo>
                  <a:cubicBezTo>
                    <a:pt x="142" y="43"/>
                    <a:pt x="150" y="50"/>
                    <a:pt x="155" y="59"/>
                  </a:cubicBezTo>
                  <a:cubicBezTo>
                    <a:pt x="180" y="43"/>
                    <a:pt x="180" y="43"/>
                    <a:pt x="180" y="43"/>
                  </a:cubicBezTo>
                  <a:cubicBezTo>
                    <a:pt x="184" y="49"/>
                    <a:pt x="187" y="55"/>
                    <a:pt x="190" y="62"/>
                  </a:cubicBezTo>
                  <a:cubicBezTo>
                    <a:pt x="192" y="69"/>
                    <a:pt x="194" y="76"/>
                    <a:pt x="195" y="83"/>
                  </a:cubicBezTo>
                  <a:cubicBezTo>
                    <a:pt x="166" y="87"/>
                    <a:pt x="166" y="87"/>
                    <a:pt x="166" y="87"/>
                  </a:cubicBezTo>
                  <a:cubicBezTo>
                    <a:pt x="168" y="98"/>
                    <a:pt x="167" y="108"/>
                    <a:pt x="164" y="118"/>
                  </a:cubicBezTo>
                  <a:cubicBezTo>
                    <a:pt x="192" y="127"/>
                    <a:pt x="192" y="127"/>
                    <a:pt x="192" y="127"/>
                  </a:cubicBezTo>
                  <a:cubicBezTo>
                    <a:pt x="187" y="140"/>
                    <a:pt x="180" y="153"/>
                    <a:pt x="169" y="164"/>
                  </a:cubicBezTo>
                  <a:cubicBezTo>
                    <a:pt x="148" y="144"/>
                    <a:pt x="148" y="144"/>
                    <a:pt x="148" y="144"/>
                  </a:cubicBezTo>
                  <a:cubicBezTo>
                    <a:pt x="141" y="151"/>
                    <a:pt x="133" y="157"/>
                    <a:pt x="123" y="161"/>
                  </a:cubicBezTo>
                  <a:cubicBezTo>
                    <a:pt x="123" y="161"/>
                    <a:pt x="123" y="161"/>
                    <a:pt x="123" y="161"/>
                  </a:cubicBezTo>
                  <a:cubicBezTo>
                    <a:pt x="133" y="188"/>
                    <a:pt x="133" y="188"/>
                    <a:pt x="133" y="188"/>
                  </a:cubicBezTo>
                  <a:cubicBezTo>
                    <a:pt x="122" y="192"/>
                    <a:pt x="110" y="194"/>
                    <a:pt x="99" y="194"/>
                  </a:cubicBezTo>
                  <a:cubicBezTo>
                    <a:pt x="99" y="154"/>
                    <a:pt x="99" y="154"/>
                    <a:pt x="99" y="154"/>
                  </a:cubicBezTo>
                  <a:cubicBezTo>
                    <a:pt x="105" y="154"/>
                    <a:pt x="112" y="153"/>
                    <a:pt x="119" y="150"/>
                  </a:cubicBezTo>
                  <a:cubicBezTo>
                    <a:pt x="148" y="139"/>
                    <a:pt x="163" y="106"/>
                    <a:pt x="152" y="77"/>
                  </a:cubicBezTo>
                  <a:cubicBezTo>
                    <a:pt x="143" y="54"/>
                    <a:pt x="121" y="40"/>
                    <a:pt x="99" y="40"/>
                  </a:cubicBezTo>
                  <a:cubicBezTo>
                    <a:pt x="99" y="28"/>
                    <a:pt x="99" y="28"/>
                    <a:pt x="99" y="28"/>
                  </a:cubicBezTo>
                  <a:cubicBezTo>
                    <a:pt x="100" y="28"/>
                    <a:pt x="102" y="29"/>
                    <a:pt x="104" y="29"/>
                  </a:cubicBezTo>
                  <a:close/>
                  <a:moveTo>
                    <a:pt x="99" y="194"/>
                  </a:moveTo>
                  <a:cubicBezTo>
                    <a:pt x="96" y="194"/>
                    <a:pt x="93" y="194"/>
                    <a:pt x="90" y="194"/>
                  </a:cubicBezTo>
                  <a:cubicBezTo>
                    <a:pt x="93" y="165"/>
                    <a:pt x="93" y="165"/>
                    <a:pt x="93" y="165"/>
                  </a:cubicBezTo>
                  <a:cubicBezTo>
                    <a:pt x="82" y="164"/>
                    <a:pt x="73" y="161"/>
                    <a:pt x="64" y="156"/>
                  </a:cubicBezTo>
                  <a:cubicBezTo>
                    <a:pt x="49" y="181"/>
                    <a:pt x="49" y="181"/>
                    <a:pt x="49" y="181"/>
                  </a:cubicBezTo>
                  <a:cubicBezTo>
                    <a:pt x="37" y="174"/>
                    <a:pt x="26" y="164"/>
                    <a:pt x="17" y="151"/>
                  </a:cubicBezTo>
                  <a:cubicBezTo>
                    <a:pt x="42" y="135"/>
                    <a:pt x="42" y="135"/>
                    <a:pt x="42" y="135"/>
                  </a:cubicBezTo>
                  <a:cubicBezTo>
                    <a:pt x="39" y="131"/>
                    <a:pt x="36" y="126"/>
                    <a:pt x="35" y="121"/>
                  </a:cubicBezTo>
                  <a:cubicBezTo>
                    <a:pt x="33" y="116"/>
                    <a:pt x="31" y="111"/>
                    <a:pt x="31" y="106"/>
                  </a:cubicBezTo>
                  <a:cubicBezTo>
                    <a:pt x="2" y="111"/>
                    <a:pt x="2" y="111"/>
                    <a:pt x="2" y="111"/>
                  </a:cubicBezTo>
                  <a:cubicBezTo>
                    <a:pt x="0" y="96"/>
                    <a:pt x="1" y="81"/>
                    <a:pt x="6" y="67"/>
                  </a:cubicBezTo>
                  <a:cubicBezTo>
                    <a:pt x="33" y="76"/>
                    <a:pt x="33" y="76"/>
                    <a:pt x="33" y="76"/>
                  </a:cubicBezTo>
                  <a:cubicBezTo>
                    <a:pt x="36" y="66"/>
                    <a:pt x="42" y="57"/>
                    <a:pt x="49" y="50"/>
                  </a:cubicBezTo>
                  <a:cubicBezTo>
                    <a:pt x="28" y="30"/>
                    <a:pt x="28" y="30"/>
                    <a:pt x="28" y="30"/>
                  </a:cubicBezTo>
                  <a:cubicBezTo>
                    <a:pt x="37" y="19"/>
                    <a:pt x="50" y="11"/>
                    <a:pt x="64" y="6"/>
                  </a:cubicBezTo>
                  <a:cubicBezTo>
                    <a:pt x="74" y="33"/>
                    <a:pt x="74" y="33"/>
                    <a:pt x="74" y="33"/>
                  </a:cubicBezTo>
                  <a:cubicBezTo>
                    <a:pt x="82" y="30"/>
                    <a:pt x="90" y="28"/>
                    <a:pt x="99" y="28"/>
                  </a:cubicBezTo>
                  <a:cubicBezTo>
                    <a:pt x="99" y="40"/>
                    <a:pt x="99" y="40"/>
                    <a:pt x="99" y="40"/>
                  </a:cubicBezTo>
                  <a:cubicBezTo>
                    <a:pt x="92" y="40"/>
                    <a:pt x="85" y="41"/>
                    <a:pt x="78" y="44"/>
                  </a:cubicBezTo>
                  <a:cubicBezTo>
                    <a:pt x="49" y="55"/>
                    <a:pt x="34" y="88"/>
                    <a:pt x="45" y="117"/>
                  </a:cubicBezTo>
                  <a:cubicBezTo>
                    <a:pt x="54" y="140"/>
                    <a:pt x="76" y="154"/>
                    <a:pt x="99" y="154"/>
                  </a:cubicBezTo>
                  <a:lnTo>
                    <a:pt x="99" y="19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100" dirty="0">
                <a:ea typeface="微软雅黑" panose="020B0503020204020204" pitchFamily="34" charset="-122"/>
              </a:endParaRPr>
            </a:p>
          </p:txBody>
        </p:sp>
      </p:grpSp>
      <p:grpSp>
        <p:nvGrpSpPr>
          <p:cNvPr id="9" name="Group 18"/>
          <p:cNvGrpSpPr>
            <a:grpSpLocks noChangeAspect="1"/>
          </p:cNvGrpSpPr>
          <p:nvPr/>
        </p:nvGrpSpPr>
        <p:grpSpPr bwMode="auto">
          <a:xfrm>
            <a:off x="2385906" y="3349410"/>
            <a:ext cx="572995" cy="555706"/>
            <a:chOff x="1431" y="1291"/>
            <a:chExt cx="924" cy="896"/>
          </a:xfrm>
          <a:solidFill>
            <a:schemeClr val="accent1"/>
          </a:solidFill>
        </p:grpSpPr>
        <p:sp>
          <p:nvSpPr>
            <p:cNvPr id="82" name="Freeform 19"/>
            <p:cNvSpPr/>
            <p:nvPr/>
          </p:nvSpPr>
          <p:spPr bwMode="auto">
            <a:xfrm>
              <a:off x="1552" y="1665"/>
              <a:ext cx="377" cy="515"/>
            </a:xfrm>
            <a:custGeom>
              <a:avLst/>
              <a:gdLst>
                <a:gd name="T0" fmla="*/ 106 w 158"/>
                <a:gd name="T1" fmla="*/ 85 h 216"/>
                <a:gd name="T2" fmla="*/ 106 w 158"/>
                <a:gd name="T3" fmla="*/ 190 h 216"/>
                <a:gd name="T4" fmla="*/ 80 w 158"/>
                <a:gd name="T5" fmla="*/ 216 h 216"/>
                <a:gd name="T6" fmla="*/ 80 w 158"/>
                <a:gd name="T7" fmla="*/ 216 h 216"/>
                <a:gd name="T8" fmla="*/ 54 w 158"/>
                <a:gd name="T9" fmla="*/ 190 h 216"/>
                <a:gd name="T10" fmla="*/ 54 w 158"/>
                <a:gd name="T11" fmla="*/ 85 h 216"/>
                <a:gd name="T12" fmla="*/ 18 w 158"/>
                <a:gd name="T13" fmla="*/ 85 h 216"/>
                <a:gd name="T14" fmla="*/ 11 w 158"/>
                <a:gd name="T15" fmla="*/ 62 h 216"/>
                <a:gd name="T16" fmla="*/ 61 w 158"/>
                <a:gd name="T17" fmla="*/ 12 h 216"/>
                <a:gd name="T18" fmla="*/ 98 w 158"/>
                <a:gd name="T19" fmla="*/ 12 h 216"/>
                <a:gd name="T20" fmla="*/ 149 w 158"/>
                <a:gd name="T21" fmla="*/ 62 h 216"/>
                <a:gd name="T22" fmla="*/ 139 w 158"/>
                <a:gd name="T23" fmla="*/ 85 h 216"/>
                <a:gd name="T24" fmla="*/ 106 w 158"/>
                <a:gd name="T25" fmla="*/ 85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216">
                  <a:moveTo>
                    <a:pt x="106" y="85"/>
                  </a:moveTo>
                  <a:cubicBezTo>
                    <a:pt x="106" y="190"/>
                    <a:pt x="106" y="190"/>
                    <a:pt x="106" y="190"/>
                  </a:cubicBezTo>
                  <a:cubicBezTo>
                    <a:pt x="106" y="204"/>
                    <a:pt x="94" y="216"/>
                    <a:pt x="80" y="216"/>
                  </a:cubicBezTo>
                  <a:cubicBezTo>
                    <a:pt x="80" y="216"/>
                    <a:pt x="80" y="216"/>
                    <a:pt x="80" y="216"/>
                  </a:cubicBezTo>
                  <a:cubicBezTo>
                    <a:pt x="65" y="216"/>
                    <a:pt x="54" y="204"/>
                    <a:pt x="54" y="190"/>
                  </a:cubicBezTo>
                  <a:cubicBezTo>
                    <a:pt x="54" y="85"/>
                    <a:pt x="54" y="85"/>
                    <a:pt x="54" y="85"/>
                  </a:cubicBezTo>
                  <a:cubicBezTo>
                    <a:pt x="18" y="85"/>
                    <a:pt x="18" y="85"/>
                    <a:pt x="18" y="85"/>
                  </a:cubicBezTo>
                  <a:cubicBezTo>
                    <a:pt x="3" y="85"/>
                    <a:pt x="0" y="72"/>
                    <a:pt x="11" y="62"/>
                  </a:cubicBezTo>
                  <a:cubicBezTo>
                    <a:pt x="61" y="12"/>
                    <a:pt x="61" y="12"/>
                    <a:pt x="61" y="12"/>
                  </a:cubicBezTo>
                  <a:cubicBezTo>
                    <a:pt x="73" y="0"/>
                    <a:pt x="85" y="0"/>
                    <a:pt x="98" y="12"/>
                  </a:cubicBezTo>
                  <a:cubicBezTo>
                    <a:pt x="149" y="62"/>
                    <a:pt x="149" y="62"/>
                    <a:pt x="149" y="62"/>
                  </a:cubicBezTo>
                  <a:cubicBezTo>
                    <a:pt x="158" y="71"/>
                    <a:pt x="157" y="85"/>
                    <a:pt x="139" y="85"/>
                  </a:cubicBezTo>
                  <a:lnTo>
                    <a:pt x="106"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100" dirty="0">
                <a:ea typeface="微软雅黑" panose="020B0503020204020204" pitchFamily="34" charset="-122"/>
              </a:endParaRPr>
            </a:p>
          </p:txBody>
        </p:sp>
        <p:sp>
          <p:nvSpPr>
            <p:cNvPr id="83" name="Freeform 20"/>
            <p:cNvSpPr/>
            <p:nvPr/>
          </p:nvSpPr>
          <p:spPr bwMode="auto">
            <a:xfrm>
              <a:off x="1431" y="1291"/>
              <a:ext cx="924" cy="648"/>
            </a:xfrm>
            <a:custGeom>
              <a:avLst/>
              <a:gdLst>
                <a:gd name="T0" fmla="*/ 308 w 388"/>
                <a:gd name="T1" fmla="*/ 99 h 272"/>
                <a:gd name="T2" fmla="*/ 388 w 388"/>
                <a:gd name="T3" fmla="*/ 184 h 272"/>
                <a:gd name="T4" fmla="*/ 388 w 388"/>
                <a:gd name="T5" fmla="*/ 184 h 272"/>
                <a:gd name="T6" fmla="*/ 304 w 388"/>
                <a:gd name="T7" fmla="*/ 270 h 272"/>
                <a:gd name="T8" fmla="*/ 304 w 388"/>
                <a:gd name="T9" fmla="*/ 186 h 272"/>
                <a:gd name="T10" fmla="*/ 293 w 388"/>
                <a:gd name="T11" fmla="*/ 158 h 272"/>
                <a:gd name="T12" fmla="*/ 266 w 388"/>
                <a:gd name="T13" fmla="*/ 147 h 272"/>
                <a:gd name="T14" fmla="*/ 238 w 388"/>
                <a:gd name="T15" fmla="*/ 158 h 272"/>
                <a:gd name="T16" fmla="*/ 227 w 388"/>
                <a:gd name="T17" fmla="*/ 186 h 272"/>
                <a:gd name="T18" fmla="*/ 227 w 388"/>
                <a:gd name="T19" fmla="*/ 272 h 272"/>
                <a:gd name="T20" fmla="*/ 170 w 388"/>
                <a:gd name="T21" fmla="*/ 272 h 272"/>
                <a:gd name="T22" fmla="*/ 170 w 388"/>
                <a:gd name="T23" fmla="*/ 255 h 272"/>
                <a:gd name="T24" fmla="*/ 190 w 388"/>
                <a:gd name="T25" fmla="*/ 255 h 272"/>
                <a:gd name="T26" fmla="*/ 206 w 388"/>
                <a:gd name="T27" fmla="*/ 251 h 272"/>
                <a:gd name="T28" fmla="*/ 217 w 388"/>
                <a:gd name="T29" fmla="*/ 239 h 272"/>
                <a:gd name="T30" fmla="*/ 217 w 388"/>
                <a:gd name="T31" fmla="*/ 224 h 272"/>
                <a:gd name="T32" fmla="*/ 209 w 388"/>
                <a:gd name="T33" fmla="*/ 210 h 272"/>
                <a:gd name="T34" fmla="*/ 158 w 388"/>
                <a:gd name="T35" fmla="*/ 160 h 272"/>
                <a:gd name="T36" fmla="*/ 131 w 388"/>
                <a:gd name="T37" fmla="*/ 147 h 272"/>
                <a:gd name="T38" fmla="*/ 103 w 388"/>
                <a:gd name="T39" fmla="*/ 160 h 272"/>
                <a:gd name="T40" fmla="*/ 53 w 388"/>
                <a:gd name="T41" fmla="*/ 210 h 272"/>
                <a:gd name="T42" fmla="*/ 44 w 388"/>
                <a:gd name="T43" fmla="*/ 225 h 272"/>
                <a:gd name="T44" fmla="*/ 44 w 388"/>
                <a:gd name="T45" fmla="*/ 239 h 272"/>
                <a:gd name="T46" fmla="*/ 54 w 388"/>
                <a:gd name="T47" fmla="*/ 251 h 272"/>
                <a:gd name="T48" fmla="*/ 69 w 388"/>
                <a:gd name="T49" fmla="*/ 255 h 272"/>
                <a:gd name="T50" fmla="*/ 92 w 388"/>
                <a:gd name="T51" fmla="*/ 255 h 272"/>
                <a:gd name="T52" fmla="*/ 92 w 388"/>
                <a:gd name="T53" fmla="*/ 271 h 272"/>
                <a:gd name="T54" fmla="*/ 0 w 388"/>
                <a:gd name="T55" fmla="*/ 184 h 272"/>
                <a:gd name="T56" fmla="*/ 0 w 388"/>
                <a:gd name="T57" fmla="*/ 184 h 272"/>
                <a:gd name="T58" fmla="*/ 80 w 388"/>
                <a:gd name="T59" fmla="*/ 99 h 272"/>
                <a:gd name="T60" fmla="*/ 80 w 388"/>
                <a:gd name="T61" fmla="*/ 96 h 272"/>
                <a:gd name="T62" fmla="*/ 194 w 388"/>
                <a:gd name="T63" fmla="*/ 0 h 272"/>
                <a:gd name="T64" fmla="*/ 308 w 388"/>
                <a:gd name="T65" fmla="*/ 96 h 272"/>
                <a:gd name="T66" fmla="*/ 308 w 388"/>
                <a:gd name="T67" fmla="*/ 99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88" h="272">
                  <a:moveTo>
                    <a:pt x="308" y="99"/>
                  </a:moveTo>
                  <a:cubicBezTo>
                    <a:pt x="354" y="108"/>
                    <a:pt x="388" y="143"/>
                    <a:pt x="388" y="184"/>
                  </a:cubicBezTo>
                  <a:cubicBezTo>
                    <a:pt x="388" y="184"/>
                    <a:pt x="388" y="184"/>
                    <a:pt x="388" y="184"/>
                  </a:cubicBezTo>
                  <a:cubicBezTo>
                    <a:pt x="388" y="227"/>
                    <a:pt x="352" y="262"/>
                    <a:pt x="304" y="270"/>
                  </a:cubicBezTo>
                  <a:cubicBezTo>
                    <a:pt x="304" y="186"/>
                    <a:pt x="304" y="186"/>
                    <a:pt x="304" y="186"/>
                  </a:cubicBezTo>
                  <a:cubicBezTo>
                    <a:pt x="304" y="175"/>
                    <a:pt x="300" y="165"/>
                    <a:pt x="293" y="158"/>
                  </a:cubicBezTo>
                  <a:cubicBezTo>
                    <a:pt x="286" y="151"/>
                    <a:pt x="276" y="147"/>
                    <a:pt x="266" y="147"/>
                  </a:cubicBezTo>
                  <a:cubicBezTo>
                    <a:pt x="255" y="147"/>
                    <a:pt x="245" y="151"/>
                    <a:pt x="238" y="158"/>
                  </a:cubicBezTo>
                  <a:cubicBezTo>
                    <a:pt x="231" y="165"/>
                    <a:pt x="227" y="175"/>
                    <a:pt x="227" y="186"/>
                  </a:cubicBezTo>
                  <a:cubicBezTo>
                    <a:pt x="227" y="272"/>
                    <a:pt x="227" y="272"/>
                    <a:pt x="227" y="272"/>
                  </a:cubicBezTo>
                  <a:cubicBezTo>
                    <a:pt x="170" y="272"/>
                    <a:pt x="170" y="272"/>
                    <a:pt x="170" y="272"/>
                  </a:cubicBezTo>
                  <a:cubicBezTo>
                    <a:pt x="170" y="255"/>
                    <a:pt x="170" y="255"/>
                    <a:pt x="170" y="255"/>
                  </a:cubicBezTo>
                  <a:cubicBezTo>
                    <a:pt x="190" y="255"/>
                    <a:pt x="190" y="255"/>
                    <a:pt x="190" y="255"/>
                  </a:cubicBezTo>
                  <a:cubicBezTo>
                    <a:pt x="196" y="255"/>
                    <a:pt x="202" y="253"/>
                    <a:pt x="206" y="251"/>
                  </a:cubicBezTo>
                  <a:cubicBezTo>
                    <a:pt x="211" y="248"/>
                    <a:pt x="215" y="244"/>
                    <a:pt x="217" y="239"/>
                  </a:cubicBezTo>
                  <a:cubicBezTo>
                    <a:pt x="218" y="234"/>
                    <a:pt x="219" y="229"/>
                    <a:pt x="217" y="224"/>
                  </a:cubicBezTo>
                  <a:cubicBezTo>
                    <a:pt x="216" y="219"/>
                    <a:pt x="213" y="214"/>
                    <a:pt x="209" y="210"/>
                  </a:cubicBezTo>
                  <a:cubicBezTo>
                    <a:pt x="158" y="160"/>
                    <a:pt x="158" y="160"/>
                    <a:pt x="158" y="160"/>
                  </a:cubicBezTo>
                  <a:cubicBezTo>
                    <a:pt x="149" y="151"/>
                    <a:pt x="140" y="147"/>
                    <a:pt x="131" y="147"/>
                  </a:cubicBezTo>
                  <a:cubicBezTo>
                    <a:pt x="121" y="147"/>
                    <a:pt x="112" y="152"/>
                    <a:pt x="103" y="160"/>
                  </a:cubicBezTo>
                  <a:cubicBezTo>
                    <a:pt x="53" y="210"/>
                    <a:pt x="53" y="210"/>
                    <a:pt x="53" y="210"/>
                  </a:cubicBezTo>
                  <a:cubicBezTo>
                    <a:pt x="48" y="215"/>
                    <a:pt x="45" y="220"/>
                    <a:pt x="44" y="225"/>
                  </a:cubicBezTo>
                  <a:cubicBezTo>
                    <a:pt x="42" y="230"/>
                    <a:pt x="42" y="235"/>
                    <a:pt x="44" y="239"/>
                  </a:cubicBezTo>
                  <a:cubicBezTo>
                    <a:pt x="46" y="244"/>
                    <a:pt x="49" y="248"/>
                    <a:pt x="54" y="251"/>
                  </a:cubicBezTo>
                  <a:cubicBezTo>
                    <a:pt x="58" y="253"/>
                    <a:pt x="63" y="255"/>
                    <a:pt x="69" y="255"/>
                  </a:cubicBezTo>
                  <a:cubicBezTo>
                    <a:pt x="92" y="255"/>
                    <a:pt x="92" y="255"/>
                    <a:pt x="92" y="255"/>
                  </a:cubicBezTo>
                  <a:cubicBezTo>
                    <a:pt x="92" y="271"/>
                    <a:pt x="92" y="271"/>
                    <a:pt x="92" y="271"/>
                  </a:cubicBezTo>
                  <a:cubicBezTo>
                    <a:pt x="40" y="266"/>
                    <a:pt x="0" y="229"/>
                    <a:pt x="0" y="184"/>
                  </a:cubicBezTo>
                  <a:cubicBezTo>
                    <a:pt x="0" y="184"/>
                    <a:pt x="0" y="184"/>
                    <a:pt x="0" y="184"/>
                  </a:cubicBezTo>
                  <a:cubicBezTo>
                    <a:pt x="0" y="143"/>
                    <a:pt x="34" y="108"/>
                    <a:pt x="80" y="99"/>
                  </a:cubicBezTo>
                  <a:cubicBezTo>
                    <a:pt x="80" y="98"/>
                    <a:pt x="80" y="97"/>
                    <a:pt x="80" y="96"/>
                  </a:cubicBezTo>
                  <a:cubicBezTo>
                    <a:pt x="80" y="43"/>
                    <a:pt x="131" y="0"/>
                    <a:pt x="194" y="0"/>
                  </a:cubicBezTo>
                  <a:cubicBezTo>
                    <a:pt x="257" y="0"/>
                    <a:pt x="308" y="43"/>
                    <a:pt x="308" y="96"/>
                  </a:cubicBezTo>
                  <a:cubicBezTo>
                    <a:pt x="308" y="97"/>
                    <a:pt x="308" y="98"/>
                    <a:pt x="308" y="9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100" dirty="0">
                <a:ea typeface="微软雅黑" panose="020B0503020204020204" pitchFamily="34" charset="-122"/>
              </a:endParaRPr>
            </a:p>
          </p:txBody>
        </p:sp>
        <p:sp>
          <p:nvSpPr>
            <p:cNvPr id="84" name="Freeform 21"/>
            <p:cNvSpPr/>
            <p:nvPr/>
          </p:nvSpPr>
          <p:spPr bwMode="auto">
            <a:xfrm>
              <a:off x="1874" y="1672"/>
              <a:ext cx="377" cy="515"/>
            </a:xfrm>
            <a:custGeom>
              <a:avLst/>
              <a:gdLst>
                <a:gd name="T0" fmla="*/ 106 w 158"/>
                <a:gd name="T1" fmla="*/ 131 h 216"/>
                <a:gd name="T2" fmla="*/ 106 w 158"/>
                <a:gd name="T3" fmla="*/ 26 h 216"/>
                <a:gd name="T4" fmla="*/ 80 w 158"/>
                <a:gd name="T5" fmla="*/ 0 h 216"/>
                <a:gd name="T6" fmla="*/ 80 w 158"/>
                <a:gd name="T7" fmla="*/ 0 h 216"/>
                <a:gd name="T8" fmla="*/ 54 w 158"/>
                <a:gd name="T9" fmla="*/ 26 h 216"/>
                <a:gd name="T10" fmla="*/ 54 w 158"/>
                <a:gd name="T11" fmla="*/ 131 h 216"/>
                <a:gd name="T12" fmla="*/ 18 w 158"/>
                <a:gd name="T13" fmla="*/ 131 h 216"/>
                <a:gd name="T14" fmla="*/ 10 w 158"/>
                <a:gd name="T15" fmla="*/ 153 h 216"/>
                <a:gd name="T16" fmla="*/ 61 w 158"/>
                <a:gd name="T17" fmla="*/ 203 h 216"/>
                <a:gd name="T18" fmla="*/ 98 w 158"/>
                <a:gd name="T19" fmla="*/ 203 h 216"/>
                <a:gd name="T20" fmla="*/ 149 w 158"/>
                <a:gd name="T21" fmla="*/ 153 h 216"/>
                <a:gd name="T22" fmla="*/ 138 w 158"/>
                <a:gd name="T23" fmla="*/ 131 h 216"/>
                <a:gd name="T24" fmla="*/ 106 w 158"/>
                <a:gd name="T25" fmla="*/ 131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216">
                  <a:moveTo>
                    <a:pt x="106" y="131"/>
                  </a:moveTo>
                  <a:cubicBezTo>
                    <a:pt x="106" y="26"/>
                    <a:pt x="106" y="26"/>
                    <a:pt x="106" y="26"/>
                  </a:cubicBezTo>
                  <a:cubicBezTo>
                    <a:pt x="106" y="12"/>
                    <a:pt x="94" y="0"/>
                    <a:pt x="80" y="0"/>
                  </a:cubicBezTo>
                  <a:cubicBezTo>
                    <a:pt x="80" y="0"/>
                    <a:pt x="80" y="0"/>
                    <a:pt x="80" y="0"/>
                  </a:cubicBezTo>
                  <a:cubicBezTo>
                    <a:pt x="65" y="0"/>
                    <a:pt x="54" y="12"/>
                    <a:pt x="54" y="26"/>
                  </a:cubicBezTo>
                  <a:cubicBezTo>
                    <a:pt x="54" y="131"/>
                    <a:pt x="54" y="131"/>
                    <a:pt x="54" y="131"/>
                  </a:cubicBezTo>
                  <a:cubicBezTo>
                    <a:pt x="18" y="131"/>
                    <a:pt x="18" y="131"/>
                    <a:pt x="18" y="131"/>
                  </a:cubicBezTo>
                  <a:cubicBezTo>
                    <a:pt x="3" y="131"/>
                    <a:pt x="0" y="143"/>
                    <a:pt x="10" y="153"/>
                  </a:cubicBezTo>
                  <a:cubicBezTo>
                    <a:pt x="61" y="203"/>
                    <a:pt x="61" y="203"/>
                    <a:pt x="61" y="203"/>
                  </a:cubicBezTo>
                  <a:cubicBezTo>
                    <a:pt x="73" y="216"/>
                    <a:pt x="85" y="216"/>
                    <a:pt x="98" y="203"/>
                  </a:cubicBezTo>
                  <a:cubicBezTo>
                    <a:pt x="149" y="153"/>
                    <a:pt x="149" y="153"/>
                    <a:pt x="149" y="153"/>
                  </a:cubicBezTo>
                  <a:cubicBezTo>
                    <a:pt x="158" y="144"/>
                    <a:pt x="156" y="131"/>
                    <a:pt x="138" y="131"/>
                  </a:cubicBezTo>
                  <a:lnTo>
                    <a:pt x="106"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100" dirty="0">
                <a:ea typeface="微软雅黑" panose="020B0503020204020204" pitchFamily="34" charset="-122"/>
              </a:endParaRPr>
            </a:p>
          </p:txBody>
        </p:sp>
      </p:grpSp>
      <p:grpSp>
        <p:nvGrpSpPr>
          <p:cNvPr id="10" name="Group 30"/>
          <p:cNvGrpSpPr>
            <a:grpSpLocks noChangeAspect="1"/>
          </p:cNvGrpSpPr>
          <p:nvPr/>
        </p:nvGrpSpPr>
        <p:grpSpPr bwMode="auto">
          <a:xfrm>
            <a:off x="2588488" y="1926905"/>
            <a:ext cx="574496" cy="486000"/>
            <a:chOff x="144" y="2696"/>
            <a:chExt cx="1174" cy="889"/>
          </a:xfrm>
        </p:grpSpPr>
        <p:sp>
          <p:nvSpPr>
            <p:cNvPr id="86" name="Freeform 31"/>
            <p:cNvSpPr/>
            <p:nvPr/>
          </p:nvSpPr>
          <p:spPr bwMode="auto">
            <a:xfrm>
              <a:off x="695" y="2696"/>
              <a:ext cx="623" cy="889"/>
            </a:xfrm>
            <a:custGeom>
              <a:avLst/>
              <a:gdLst>
                <a:gd name="T0" fmla="*/ 208 w 262"/>
                <a:gd name="T1" fmla="*/ 0 h 373"/>
                <a:gd name="T2" fmla="*/ 54 w 262"/>
                <a:gd name="T3" fmla="*/ 0 h 373"/>
                <a:gd name="T4" fmla="*/ 0 w 262"/>
                <a:gd name="T5" fmla="*/ 54 h 373"/>
                <a:gd name="T6" fmla="*/ 0 w 262"/>
                <a:gd name="T7" fmla="*/ 319 h 373"/>
                <a:gd name="T8" fmla="*/ 54 w 262"/>
                <a:gd name="T9" fmla="*/ 373 h 373"/>
                <a:gd name="T10" fmla="*/ 208 w 262"/>
                <a:gd name="T11" fmla="*/ 373 h 373"/>
                <a:gd name="T12" fmla="*/ 262 w 262"/>
                <a:gd name="T13" fmla="*/ 319 h 373"/>
                <a:gd name="T14" fmla="*/ 262 w 262"/>
                <a:gd name="T15" fmla="*/ 54 h 373"/>
                <a:gd name="T16" fmla="*/ 208 w 262"/>
                <a:gd name="T17" fmla="*/ 0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2" h="373">
                  <a:moveTo>
                    <a:pt x="208" y="0"/>
                  </a:moveTo>
                  <a:cubicBezTo>
                    <a:pt x="54" y="0"/>
                    <a:pt x="54" y="0"/>
                    <a:pt x="54" y="0"/>
                  </a:cubicBezTo>
                  <a:cubicBezTo>
                    <a:pt x="24" y="0"/>
                    <a:pt x="0" y="24"/>
                    <a:pt x="0" y="54"/>
                  </a:cubicBezTo>
                  <a:cubicBezTo>
                    <a:pt x="0" y="319"/>
                    <a:pt x="0" y="319"/>
                    <a:pt x="0" y="319"/>
                  </a:cubicBezTo>
                  <a:cubicBezTo>
                    <a:pt x="0" y="349"/>
                    <a:pt x="24" y="373"/>
                    <a:pt x="54" y="373"/>
                  </a:cubicBezTo>
                  <a:cubicBezTo>
                    <a:pt x="208" y="373"/>
                    <a:pt x="208" y="373"/>
                    <a:pt x="208" y="373"/>
                  </a:cubicBezTo>
                  <a:cubicBezTo>
                    <a:pt x="238" y="373"/>
                    <a:pt x="262" y="349"/>
                    <a:pt x="262" y="319"/>
                  </a:cubicBezTo>
                  <a:cubicBezTo>
                    <a:pt x="262" y="54"/>
                    <a:pt x="262" y="54"/>
                    <a:pt x="262" y="54"/>
                  </a:cubicBezTo>
                  <a:cubicBezTo>
                    <a:pt x="262" y="24"/>
                    <a:pt x="238" y="0"/>
                    <a:pt x="208" y="0"/>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100" dirty="0">
                <a:ea typeface="微软雅黑" panose="020B0503020204020204" pitchFamily="34" charset="-122"/>
              </a:endParaRPr>
            </a:p>
          </p:txBody>
        </p:sp>
        <p:sp>
          <p:nvSpPr>
            <p:cNvPr id="87" name="Freeform 32"/>
            <p:cNvSpPr/>
            <p:nvPr/>
          </p:nvSpPr>
          <p:spPr bwMode="auto">
            <a:xfrm>
              <a:off x="747" y="2770"/>
              <a:ext cx="518" cy="712"/>
            </a:xfrm>
            <a:custGeom>
              <a:avLst/>
              <a:gdLst>
                <a:gd name="T0" fmla="*/ 217 w 218"/>
                <a:gd name="T1" fmla="*/ 0 h 299"/>
                <a:gd name="T2" fmla="*/ 1 w 218"/>
                <a:gd name="T3" fmla="*/ 0 h 299"/>
                <a:gd name="T4" fmla="*/ 0 w 218"/>
                <a:gd name="T5" fmla="*/ 1 h 299"/>
                <a:gd name="T6" fmla="*/ 0 w 218"/>
                <a:gd name="T7" fmla="*/ 299 h 299"/>
                <a:gd name="T8" fmla="*/ 1 w 218"/>
                <a:gd name="T9" fmla="*/ 299 h 299"/>
                <a:gd name="T10" fmla="*/ 217 w 218"/>
                <a:gd name="T11" fmla="*/ 299 h 299"/>
                <a:gd name="T12" fmla="*/ 218 w 218"/>
                <a:gd name="T13" fmla="*/ 299 h 299"/>
                <a:gd name="T14" fmla="*/ 218 w 218"/>
                <a:gd name="T15" fmla="*/ 1 h 299"/>
                <a:gd name="T16" fmla="*/ 217 w 218"/>
                <a:gd name="T17" fmla="*/ 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8" h="299">
                  <a:moveTo>
                    <a:pt x="217" y="0"/>
                  </a:moveTo>
                  <a:cubicBezTo>
                    <a:pt x="1" y="0"/>
                    <a:pt x="1" y="0"/>
                    <a:pt x="1" y="0"/>
                  </a:cubicBezTo>
                  <a:cubicBezTo>
                    <a:pt x="1" y="0"/>
                    <a:pt x="0" y="1"/>
                    <a:pt x="0" y="1"/>
                  </a:cubicBezTo>
                  <a:cubicBezTo>
                    <a:pt x="0" y="299"/>
                    <a:pt x="0" y="299"/>
                    <a:pt x="0" y="299"/>
                  </a:cubicBezTo>
                  <a:cubicBezTo>
                    <a:pt x="0" y="299"/>
                    <a:pt x="1" y="299"/>
                    <a:pt x="1" y="299"/>
                  </a:cubicBezTo>
                  <a:cubicBezTo>
                    <a:pt x="217" y="299"/>
                    <a:pt x="217" y="299"/>
                    <a:pt x="217" y="299"/>
                  </a:cubicBezTo>
                  <a:cubicBezTo>
                    <a:pt x="217" y="299"/>
                    <a:pt x="218" y="299"/>
                    <a:pt x="218" y="299"/>
                  </a:cubicBezTo>
                  <a:cubicBezTo>
                    <a:pt x="218" y="1"/>
                    <a:pt x="218" y="1"/>
                    <a:pt x="218" y="1"/>
                  </a:cubicBezTo>
                  <a:cubicBezTo>
                    <a:pt x="218" y="1"/>
                    <a:pt x="217" y="0"/>
                    <a:pt x="217" y="0"/>
                  </a:cubicBezTo>
                  <a:close/>
                </a:path>
              </a:pathLst>
            </a:custGeom>
            <a:solidFill>
              <a:srgbClr val="EEEEEE"/>
            </a:solidFill>
            <a:ln>
              <a:solidFill>
                <a:schemeClr val="accent2"/>
              </a:solidFill>
            </a:ln>
            <a:extLst/>
          </p:spPr>
          <p:txBody>
            <a:bodyPr vert="horz" wrap="square" lIns="68580" tIns="34290" rIns="68580" bIns="34290" numCol="1" anchor="t" anchorCtr="0" compatLnSpc="1"/>
            <a:lstStyle/>
            <a:p>
              <a:endParaRPr lang="id-ID" sz="1100" dirty="0">
                <a:ea typeface="微软雅黑" panose="020B0503020204020204" pitchFamily="34" charset="-122"/>
              </a:endParaRPr>
            </a:p>
          </p:txBody>
        </p:sp>
        <p:sp>
          <p:nvSpPr>
            <p:cNvPr id="88" name="Freeform 33"/>
            <p:cNvSpPr/>
            <p:nvPr/>
          </p:nvSpPr>
          <p:spPr bwMode="auto">
            <a:xfrm>
              <a:off x="930" y="2725"/>
              <a:ext cx="150" cy="19"/>
            </a:xfrm>
            <a:custGeom>
              <a:avLst/>
              <a:gdLst>
                <a:gd name="T0" fmla="*/ 60 w 63"/>
                <a:gd name="T1" fmla="*/ 0 h 8"/>
                <a:gd name="T2" fmla="*/ 4 w 63"/>
                <a:gd name="T3" fmla="*/ 0 h 8"/>
                <a:gd name="T4" fmla="*/ 0 w 63"/>
                <a:gd name="T5" fmla="*/ 4 h 8"/>
                <a:gd name="T6" fmla="*/ 0 w 63"/>
                <a:gd name="T7" fmla="*/ 4 h 8"/>
                <a:gd name="T8" fmla="*/ 4 w 63"/>
                <a:gd name="T9" fmla="*/ 8 h 8"/>
                <a:gd name="T10" fmla="*/ 60 w 63"/>
                <a:gd name="T11" fmla="*/ 8 h 8"/>
                <a:gd name="T12" fmla="*/ 63 w 63"/>
                <a:gd name="T13" fmla="*/ 4 h 8"/>
                <a:gd name="T14" fmla="*/ 63 w 63"/>
                <a:gd name="T15" fmla="*/ 4 h 8"/>
                <a:gd name="T16" fmla="*/ 60 w 63"/>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8">
                  <a:moveTo>
                    <a:pt x="60" y="0"/>
                  </a:moveTo>
                  <a:cubicBezTo>
                    <a:pt x="4" y="0"/>
                    <a:pt x="4" y="0"/>
                    <a:pt x="4" y="0"/>
                  </a:cubicBezTo>
                  <a:cubicBezTo>
                    <a:pt x="2" y="0"/>
                    <a:pt x="0" y="2"/>
                    <a:pt x="0" y="4"/>
                  </a:cubicBezTo>
                  <a:cubicBezTo>
                    <a:pt x="0" y="4"/>
                    <a:pt x="0" y="4"/>
                    <a:pt x="0" y="4"/>
                  </a:cubicBezTo>
                  <a:cubicBezTo>
                    <a:pt x="0" y="6"/>
                    <a:pt x="2" y="8"/>
                    <a:pt x="4" y="8"/>
                  </a:cubicBezTo>
                  <a:cubicBezTo>
                    <a:pt x="60" y="8"/>
                    <a:pt x="60" y="8"/>
                    <a:pt x="60" y="8"/>
                  </a:cubicBezTo>
                  <a:cubicBezTo>
                    <a:pt x="62" y="8"/>
                    <a:pt x="63" y="6"/>
                    <a:pt x="63" y="4"/>
                  </a:cubicBezTo>
                  <a:cubicBezTo>
                    <a:pt x="63" y="4"/>
                    <a:pt x="63" y="4"/>
                    <a:pt x="63" y="4"/>
                  </a:cubicBezTo>
                  <a:cubicBezTo>
                    <a:pt x="63" y="2"/>
                    <a:pt x="62" y="0"/>
                    <a:pt x="60" y="0"/>
                  </a:cubicBezTo>
                  <a:close/>
                </a:path>
              </a:pathLst>
            </a:custGeom>
            <a:solidFill>
              <a:srgbClr val="EEEEEE"/>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100" dirty="0">
                <a:ea typeface="微软雅黑" panose="020B0503020204020204" pitchFamily="34" charset="-122"/>
              </a:endParaRPr>
            </a:p>
          </p:txBody>
        </p:sp>
        <p:sp>
          <p:nvSpPr>
            <p:cNvPr id="89" name="Oval 34"/>
            <p:cNvSpPr>
              <a:spLocks noChangeArrowheads="1"/>
            </p:cNvSpPr>
            <p:nvPr/>
          </p:nvSpPr>
          <p:spPr bwMode="auto">
            <a:xfrm>
              <a:off x="983" y="3520"/>
              <a:ext cx="45" cy="46"/>
            </a:xfrm>
            <a:prstGeom prst="ellipse">
              <a:avLst/>
            </a:prstGeom>
            <a:solidFill>
              <a:srgbClr val="EEEEEE"/>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100" dirty="0">
                <a:ea typeface="微软雅黑" panose="020B0503020204020204" pitchFamily="34" charset="-122"/>
              </a:endParaRPr>
            </a:p>
          </p:txBody>
        </p:sp>
        <p:sp>
          <p:nvSpPr>
            <p:cNvPr id="90" name="Freeform 35"/>
            <p:cNvSpPr/>
            <p:nvPr/>
          </p:nvSpPr>
          <p:spPr bwMode="auto">
            <a:xfrm>
              <a:off x="144" y="2830"/>
              <a:ext cx="706" cy="521"/>
            </a:xfrm>
            <a:custGeom>
              <a:avLst/>
              <a:gdLst>
                <a:gd name="T0" fmla="*/ 149 w 297"/>
                <a:gd name="T1" fmla="*/ 0 h 219"/>
                <a:gd name="T2" fmla="*/ 297 w 297"/>
                <a:gd name="T3" fmla="*/ 102 h 219"/>
                <a:gd name="T4" fmla="*/ 241 w 297"/>
                <a:gd name="T5" fmla="*/ 183 h 219"/>
                <a:gd name="T6" fmla="*/ 285 w 297"/>
                <a:gd name="T7" fmla="*/ 219 h 219"/>
                <a:gd name="T8" fmla="*/ 284 w 297"/>
                <a:gd name="T9" fmla="*/ 219 h 219"/>
                <a:gd name="T10" fmla="*/ 213 w 297"/>
                <a:gd name="T11" fmla="*/ 195 h 219"/>
                <a:gd name="T12" fmla="*/ 149 w 297"/>
                <a:gd name="T13" fmla="*/ 205 h 219"/>
                <a:gd name="T14" fmla="*/ 0 w 297"/>
                <a:gd name="T15" fmla="*/ 102 h 219"/>
                <a:gd name="T16" fmla="*/ 149 w 297"/>
                <a:gd name="T17" fmla="*/ 0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7" h="219">
                  <a:moveTo>
                    <a:pt x="149" y="0"/>
                  </a:moveTo>
                  <a:cubicBezTo>
                    <a:pt x="231" y="0"/>
                    <a:pt x="297" y="46"/>
                    <a:pt x="297" y="102"/>
                  </a:cubicBezTo>
                  <a:cubicBezTo>
                    <a:pt x="297" y="135"/>
                    <a:pt x="275" y="164"/>
                    <a:pt x="241" y="183"/>
                  </a:cubicBezTo>
                  <a:cubicBezTo>
                    <a:pt x="249" y="198"/>
                    <a:pt x="265" y="211"/>
                    <a:pt x="285" y="219"/>
                  </a:cubicBezTo>
                  <a:cubicBezTo>
                    <a:pt x="285" y="219"/>
                    <a:pt x="284" y="219"/>
                    <a:pt x="284" y="219"/>
                  </a:cubicBezTo>
                  <a:cubicBezTo>
                    <a:pt x="255" y="219"/>
                    <a:pt x="230" y="209"/>
                    <a:pt x="213" y="195"/>
                  </a:cubicBezTo>
                  <a:cubicBezTo>
                    <a:pt x="194" y="201"/>
                    <a:pt x="172" y="205"/>
                    <a:pt x="149" y="205"/>
                  </a:cubicBezTo>
                  <a:cubicBezTo>
                    <a:pt x="66" y="205"/>
                    <a:pt x="0" y="159"/>
                    <a:pt x="0" y="102"/>
                  </a:cubicBezTo>
                  <a:cubicBezTo>
                    <a:pt x="0" y="46"/>
                    <a:pt x="66" y="0"/>
                    <a:pt x="149" y="0"/>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100" dirty="0">
                <a:ea typeface="微软雅黑" panose="020B0503020204020204" pitchFamily="34" charset="-122"/>
              </a:endParaRPr>
            </a:p>
          </p:txBody>
        </p:sp>
        <p:sp>
          <p:nvSpPr>
            <p:cNvPr id="91" name="Freeform 36"/>
            <p:cNvSpPr>
              <a:spLocks noEditPoints="1"/>
            </p:cNvSpPr>
            <p:nvPr/>
          </p:nvSpPr>
          <p:spPr bwMode="auto">
            <a:xfrm>
              <a:off x="460" y="2932"/>
              <a:ext cx="69" cy="288"/>
            </a:xfrm>
            <a:custGeom>
              <a:avLst/>
              <a:gdLst>
                <a:gd name="T0" fmla="*/ 67 w 69"/>
                <a:gd name="T1" fmla="*/ 288 h 288"/>
                <a:gd name="T2" fmla="*/ 0 w 69"/>
                <a:gd name="T3" fmla="*/ 288 h 288"/>
                <a:gd name="T4" fmla="*/ 0 w 69"/>
                <a:gd name="T5" fmla="*/ 81 h 288"/>
                <a:gd name="T6" fmla="*/ 67 w 69"/>
                <a:gd name="T7" fmla="*/ 81 h 288"/>
                <a:gd name="T8" fmla="*/ 67 w 69"/>
                <a:gd name="T9" fmla="*/ 288 h 288"/>
                <a:gd name="T10" fmla="*/ 67 w 69"/>
                <a:gd name="T11" fmla="*/ 288 h 288"/>
                <a:gd name="T12" fmla="*/ 69 w 69"/>
                <a:gd name="T13" fmla="*/ 50 h 288"/>
                <a:gd name="T14" fmla="*/ 0 w 69"/>
                <a:gd name="T15" fmla="*/ 50 h 288"/>
                <a:gd name="T16" fmla="*/ 0 w 69"/>
                <a:gd name="T17" fmla="*/ 0 h 288"/>
                <a:gd name="T18" fmla="*/ 69 w 69"/>
                <a:gd name="T19" fmla="*/ 0 h 288"/>
                <a:gd name="T20" fmla="*/ 69 w 69"/>
                <a:gd name="T21" fmla="*/ 5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288">
                  <a:moveTo>
                    <a:pt x="67" y="288"/>
                  </a:moveTo>
                  <a:lnTo>
                    <a:pt x="0" y="288"/>
                  </a:lnTo>
                  <a:lnTo>
                    <a:pt x="0" y="81"/>
                  </a:lnTo>
                  <a:lnTo>
                    <a:pt x="67" y="81"/>
                  </a:lnTo>
                  <a:lnTo>
                    <a:pt x="67" y="288"/>
                  </a:lnTo>
                  <a:lnTo>
                    <a:pt x="67" y="288"/>
                  </a:lnTo>
                  <a:close/>
                  <a:moveTo>
                    <a:pt x="69" y="50"/>
                  </a:moveTo>
                  <a:lnTo>
                    <a:pt x="0" y="50"/>
                  </a:lnTo>
                  <a:lnTo>
                    <a:pt x="0" y="0"/>
                  </a:lnTo>
                  <a:lnTo>
                    <a:pt x="69" y="0"/>
                  </a:lnTo>
                  <a:lnTo>
                    <a:pt x="69" y="50"/>
                  </a:lnTo>
                  <a:close/>
                </a:path>
              </a:pathLst>
            </a:custGeom>
            <a:solidFill>
              <a:srgbClr val="EEEEEE"/>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id-ID" sz="1100" dirty="0">
                <a:ea typeface="微软雅黑" panose="020B0503020204020204" pitchFamily="34" charset="-122"/>
              </a:endParaRPr>
            </a:p>
          </p:txBody>
        </p:sp>
      </p:grpSp>
      <p:grpSp>
        <p:nvGrpSpPr>
          <p:cNvPr id="11" name="Group 3"/>
          <p:cNvGrpSpPr/>
          <p:nvPr/>
        </p:nvGrpSpPr>
        <p:grpSpPr>
          <a:xfrm>
            <a:off x="6777973" y="2799600"/>
            <a:ext cx="1995723" cy="775312"/>
            <a:chOff x="8633134" y="3937440"/>
            <a:chExt cx="2765626" cy="1033434"/>
          </a:xfrm>
        </p:grpSpPr>
        <p:sp>
          <p:nvSpPr>
            <p:cNvPr id="92" name="TextBox 91"/>
            <p:cNvSpPr txBox="1"/>
            <p:nvPr/>
          </p:nvSpPr>
          <p:spPr>
            <a:xfrm>
              <a:off x="8670646" y="3937440"/>
              <a:ext cx="1535435" cy="369219"/>
            </a:xfrm>
            <a:prstGeom prst="rect">
              <a:avLst/>
            </a:prstGeom>
            <a:noFill/>
          </p:spPr>
          <p:txBody>
            <a:bodyPr wrap="none" rtlCol="0">
              <a:spAutoFit/>
            </a:bodyPr>
            <a:lstStyle/>
            <a:p>
              <a:pPr algn="ct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单击添加标题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6" name="Rectangle 95"/>
            <p:cNvSpPr/>
            <p:nvPr/>
          </p:nvSpPr>
          <p:spPr>
            <a:xfrm>
              <a:off x="8633134" y="4297905"/>
              <a:ext cx="2765626" cy="672969"/>
            </a:xfrm>
            <a:prstGeom prst="rect">
              <a:avLst/>
            </a:prstGeom>
          </p:spPr>
          <p:txBody>
            <a:bodyPr wrap="square">
              <a:spAutoFit/>
            </a:bodyPr>
            <a:lstStyle/>
            <a:p>
              <a:pPr algn="just">
                <a:lnSpc>
                  <a:spcPct val="114000"/>
                </a:lnSpc>
              </a:pPr>
              <a:r>
                <a:rPr lang="zh-CN" altLang="en-US" sz="800" dirty="0">
                  <a:solidFill>
                    <a:schemeClr val="bg1">
                      <a:lumMod val="50000"/>
                    </a:schemeClr>
                  </a:solidFill>
                  <a:ea typeface="微软雅黑" panose="020B0503020204020204" pitchFamily="34" charset="-122"/>
                </a:rPr>
                <a:t>您的内容打在这里，或者通过复制您的文本后，在此框中选择粘贴，并选择只保留文字。</a:t>
              </a:r>
              <a:endParaRPr lang="en-US" altLang="zh-CN" sz="800" dirty="0">
                <a:solidFill>
                  <a:schemeClr val="bg1">
                    <a:lumMod val="50000"/>
                  </a:schemeClr>
                </a:solidFill>
                <a:ea typeface="微软雅黑" panose="020B0503020204020204" pitchFamily="34" charset="-122"/>
              </a:endParaRPr>
            </a:p>
          </p:txBody>
        </p:sp>
      </p:grpSp>
      <p:grpSp>
        <p:nvGrpSpPr>
          <p:cNvPr id="12" name="Group 1"/>
          <p:cNvGrpSpPr/>
          <p:nvPr/>
        </p:nvGrpSpPr>
        <p:grpSpPr>
          <a:xfrm>
            <a:off x="6755267" y="1071410"/>
            <a:ext cx="1995723" cy="796322"/>
            <a:chOff x="7544138" y="2128279"/>
            <a:chExt cx="2765626" cy="1061434"/>
          </a:xfrm>
        </p:grpSpPr>
        <p:sp>
          <p:nvSpPr>
            <p:cNvPr id="93" name="TextBox 92"/>
            <p:cNvSpPr txBox="1"/>
            <p:nvPr/>
          </p:nvSpPr>
          <p:spPr>
            <a:xfrm>
              <a:off x="7613115" y="2128279"/>
              <a:ext cx="1535435" cy="369218"/>
            </a:xfrm>
            <a:prstGeom prst="rect">
              <a:avLst/>
            </a:prstGeom>
            <a:noFill/>
          </p:spPr>
          <p:txBody>
            <a:bodyPr wrap="none" rtlCol="0">
              <a:spAutoFit/>
            </a:bodyPr>
            <a:lstStyle/>
            <a:p>
              <a:pPr algn="ct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单击添加标题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7" name="Rectangle 96"/>
            <p:cNvSpPr/>
            <p:nvPr/>
          </p:nvSpPr>
          <p:spPr>
            <a:xfrm>
              <a:off x="7544138" y="2516745"/>
              <a:ext cx="2765626" cy="672968"/>
            </a:xfrm>
            <a:prstGeom prst="rect">
              <a:avLst/>
            </a:prstGeom>
          </p:spPr>
          <p:txBody>
            <a:bodyPr wrap="square">
              <a:spAutoFit/>
            </a:bodyPr>
            <a:lstStyle/>
            <a:p>
              <a:pPr algn="just">
                <a:lnSpc>
                  <a:spcPct val="114000"/>
                </a:lnSpc>
              </a:pPr>
              <a:r>
                <a:rPr lang="zh-CN" altLang="en-US" sz="800" dirty="0">
                  <a:solidFill>
                    <a:schemeClr val="bg1">
                      <a:lumMod val="50000"/>
                    </a:schemeClr>
                  </a:solidFill>
                  <a:ea typeface="微软雅黑" panose="020B0503020204020204" pitchFamily="34" charset="-122"/>
                </a:rPr>
                <a:t>您的内容打在这里，或者通过复制您的文本后，在此框中选择粘贴，并选择只保留文字。</a:t>
              </a:r>
              <a:endParaRPr lang="en-US" altLang="zh-CN" sz="800" dirty="0">
                <a:solidFill>
                  <a:schemeClr val="bg1">
                    <a:lumMod val="50000"/>
                  </a:schemeClr>
                </a:solidFill>
                <a:ea typeface="微软雅黑" panose="020B0503020204020204" pitchFamily="34" charset="-122"/>
              </a:endParaRPr>
            </a:p>
          </p:txBody>
        </p:sp>
      </p:grpSp>
      <p:grpSp>
        <p:nvGrpSpPr>
          <p:cNvPr id="13" name="Group 4"/>
          <p:cNvGrpSpPr/>
          <p:nvPr/>
        </p:nvGrpSpPr>
        <p:grpSpPr>
          <a:xfrm>
            <a:off x="537844" y="1575465"/>
            <a:ext cx="1907924" cy="836982"/>
            <a:chOff x="519901" y="2281342"/>
            <a:chExt cx="2765624" cy="1115631"/>
          </a:xfrm>
        </p:grpSpPr>
        <p:sp>
          <p:nvSpPr>
            <p:cNvPr id="94" name="TextBox 93"/>
            <p:cNvSpPr txBox="1"/>
            <p:nvPr/>
          </p:nvSpPr>
          <p:spPr>
            <a:xfrm>
              <a:off x="1671696" y="2281342"/>
              <a:ext cx="1606091" cy="369218"/>
            </a:xfrm>
            <a:prstGeom prst="rect">
              <a:avLst/>
            </a:prstGeom>
            <a:noFill/>
          </p:spPr>
          <p:txBody>
            <a:bodyPr wrap="none" rtlCol="0">
              <a:spAutoFit/>
            </a:bodyPr>
            <a:lstStyle/>
            <a:p>
              <a:pPr algn="ct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单击添加标题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8" name="Rectangle 97"/>
            <p:cNvSpPr/>
            <p:nvPr/>
          </p:nvSpPr>
          <p:spPr>
            <a:xfrm>
              <a:off x="519901" y="2724005"/>
              <a:ext cx="2765624" cy="672968"/>
            </a:xfrm>
            <a:prstGeom prst="rect">
              <a:avLst/>
            </a:prstGeom>
          </p:spPr>
          <p:txBody>
            <a:bodyPr wrap="square">
              <a:spAutoFit/>
            </a:bodyPr>
            <a:lstStyle/>
            <a:p>
              <a:pPr algn="r">
                <a:lnSpc>
                  <a:spcPct val="114000"/>
                </a:lnSpc>
              </a:pPr>
              <a:r>
                <a:rPr lang="zh-CN" altLang="en-US" sz="800" dirty="0">
                  <a:solidFill>
                    <a:schemeClr val="bg1">
                      <a:lumMod val="50000"/>
                    </a:schemeClr>
                  </a:solidFill>
                  <a:ea typeface="微软雅黑" panose="020B0503020204020204" pitchFamily="34" charset="-122"/>
                </a:rPr>
                <a:t>您的内容打在这里，或者通过复制您的文本后，在此框中选择粘贴，并选择只保留文字。</a:t>
              </a:r>
              <a:endParaRPr lang="en-US" altLang="zh-CN" sz="800" dirty="0">
                <a:solidFill>
                  <a:schemeClr val="bg1">
                    <a:lumMod val="50000"/>
                  </a:schemeClr>
                </a:solidFill>
                <a:ea typeface="微软雅黑" panose="020B0503020204020204" pitchFamily="34" charset="-122"/>
              </a:endParaRPr>
            </a:p>
          </p:txBody>
        </p:sp>
      </p:grpSp>
      <p:grpSp>
        <p:nvGrpSpPr>
          <p:cNvPr id="14" name="Group 11"/>
          <p:cNvGrpSpPr/>
          <p:nvPr/>
        </p:nvGrpSpPr>
        <p:grpSpPr>
          <a:xfrm>
            <a:off x="338412" y="3256067"/>
            <a:ext cx="1986091" cy="831400"/>
            <a:chOff x="140161" y="4068259"/>
            <a:chExt cx="2765626" cy="1108186"/>
          </a:xfrm>
        </p:grpSpPr>
        <p:sp>
          <p:nvSpPr>
            <p:cNvPr id="95" name="TextBox 94"/>
            <p:cNvSpPr txBox="1"/>
            <p:nvPr/>
          </p:nvSpPr>
          <p:spPr>
            <a:xfrm>
              <a:off x="1323792" y="4068259"/>
              <a:ext cx="1542881" cy="369216"/>
            </a:xfrm>
            <a:prstGeom prst="rect">
              <a:avLst/>
            </a:prstGeom>
            <a:noFill/>
          </p:spPr>
          <p:txBody>
            <a:bodyPr wrap="none" rtlCol="0">
              <a:spAutoFit/>
            </a:bodyPr>
            <a:lstStyle/>
            <a:p>
              <a:pPr algn="ct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单击添加标题</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9" name="Rectangle 98"/>
            <p:cNvSpPr/>
            <p:nvPr/>
          </p:nvSpPr>
          <p:spPr>
            <a:xfrm>
              <a:off x="140161" y="4503478"/>
              <a:ext cx="2765626" cy="672967"/>
            </a:xfrm>
            <a:prstGeom prst="rect">
              <a:avLst/>
            </a:prstGeom>
          </p:spPr>
          <p:txBody>
            <a:bodyPr wrap="square">
              <a:spAutoFit/>
            </a:bodyPr>
            <a:lstStyle/>
            <a:p>
              <a:pPr algn="r">
                <a:lnSpc>
                  <a:spcPct val="114000"/>
                </a:lnSpc>
              </a:pPr>
              <a:r>
                <a:rPr lang="zh-CN" altLang="en-US" sz="800" dirty="0">
                  <a:solidFill>
                    <a:schemeClr val="bg1">
                      <a:lumMod val="50000"/>
                    </a:schemeClr>
                  </a:solidFill>
                  <a:ea typeface="微软雅黑" panose="020B0503020204020204" pitchFamily="34" charset="-122"/>
                </a:rPr>
                <a:t>您的内容打在这里，或者通过复制您的文本后，在此框中选择粘贴，并选择只保留文字。</a:t>
              </a:r>
              <a:endParaRPr lang="en-US" altLang="zh-CN" sz="800" dirty="0">
                <a:solidFill>
                  <a:schemeClr val="bg1">
                    <a:lumMod val="50000"/>
                  </a:schemeClr>
                </a:solidFill>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1"/>
          <p:cNvGrpSpPr>
            <a:grpSpLocks noChangeAspect="1"/>
          </p:cNvGrpSpPr>
          <p:nvPr/>
        </p:nvGrpSpPr>
        <p:grpSpPr>
          <a:xfrm rot="5400000">
            <a:off x="7078846" y="1837978"/>
            <a:ext cx="280554" cy="186498"/>
            <a:chOff x="2881121" y="2516898"/>
            <a:chExt cx="376100" cy="250202"/>
          </a:xfrm>
          <a:solidFill>
            <a:schemeClr val="accent1"/>
          </a:solidFill>
        </p:grpSpPr>
        <p:sp>
          <p:nvSpPr>
            <p:cNvPr id="33" name="矩形 14"/>
            <p:cNvSpPr/>
            <p:nvPr/>
          </p:nvSpPr>
          <p:spPr>
            <a:xfrm rot="13500000" flipH="1">
              <a:off x="3024316" y="2525546"/>
              <a:ext cx="232905" cy="232905"/>
            </a:xfrm>
            <a:custGeom>
              <a:avLst/>
              <a:gdLst/>
              <a:ahLst/>
              <a:cxnLst/>
              <a:rect l="l" t="t" r="r" b="b"/>
              <a:pathLst>
                <a:path w="535418" h="535418">
                  <a:moveTo>
                    <a:pt x="144016" y="535418"/>
                  </a:moveTo>
                  <a:lnTo>
                    <a:pt x="0" y="391402"/>
                  </a:lnTo>
                  <a:lnTo>
                    <a:pt x="391402" y="391402"/>
                  </a:lnTo>
                  <a:lnTo>
                    <a:pt x="391402" y="0"/>
                  </a:lnTo>
                  <a:lnTo>
                    <a:pt x="535418" y="144016"/>
                  </a:lnTo>
                  <a:lnTo>
                    <a:pt x="535418" y="391402"/>
                  </a:lnTo>
                  <a:lnTo>
                    <a:pt x="535418" y="535418"/>
                  </a:lnTo>
                  <a:lnTo>
                    <a:pt x="391402" y="535418"/>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14"/>
            <p:cNvSpPr/>
            <p:nvPr/>
          </p:nvSpPr>
          <p:spPr>
            <a:xfrm rot="13500000" flipH="1">
              <a:off x="2881122" y="2516897"/>
              <a:ext cx="250202" cy="250203"/>
            </a:xfrm>
            <a:custGeom>
              <a:avLst/>
              <a:gdLst/>
              <a:ahLst/>
              <a:cxnLst/>
              <a:rect l="l" t="t" r="r" b="b"/>
              <a:pathLst>
                <a:path w="575182" h="575183">
                  <a:moveTo>
                    <a:pt x="183779" y="575183"/>
                  </a:moveTo>
                  <a:lnTo>
                    <a:pt x="0" y="391403"/>
                  </a:lnTo>
                  <a:lnTo>
                    <a:pt x="391402" y="391403"/>
                  </a:lnTo>
                  <a:lnTo>
                    <a:pt x="391402" y="0"/>
                  </a:lnTo>
                  <a:lnTo>
                    <a:pt x="575182" y="183780"/>
                  </a:lnTo>
                  <a:lnTo>
                    <a:pt x="575182" y="391403"/>
                  </a:lnTo>
                  <a:lnTo>
                    <a:pt x="575182" y="575183"/>
                  </a:lnTo>
                  <a:lnTo>
                    <a:pt x="391402" y="575183"/>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组合 34"/>
          <p:cNvGrpSpPr/>
          <p:nvPr/>
        </p:nvGrpSpPr>
        <p:grpSpPr>
          <a:xfrm>
            <a:off x="6120306" y="843623"/>
            <a:ext cx="2103074" cy="933150"/>
            <a:chOff x="6137721" y="568403"/>
            <a:chExt cx="2435756" cy="1079946"/>
          </a:xfrm>
        </p:grpSpPr>
        <p:sp>
          <p:nvSpPr>
            <p:cNvPr id="36" name="矩形 35"/>
            <p:cNvSpPr/>
            <p:nvPr/>
          </p:nvSpPr>
          <p:spPr>
            <a:xfrm>
              <a:off x="6137721" y="568403"/>
              <a:ext cx="2435756" cy="10799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6"/>
            <p:cNvGrpSpPr/>
            <p:nvPr/>
          </p:nvGrpSpPr>
          <p:grpSpPr>
            <a:xfrm>
              <a:off x="6416881" y="798176"/>
              <a:ext cx="1639731" cy="638905"/>
              <a:chOff x="6465370" y="887065"/>
              <a:chExt cx="1639731" cy="638905"/>
            </a:xfrm>
          </p:grpSpPr>
          <p:sp>
            <p:nvSpPr>
              <p:cNvPr id="38" name="TextBox 37"/>
              <p:cNvSpPr txBox="1"/>
              <p:nvPr/>
            </p:nvSpPr>
            <p:spPr>
              <a:xfrm>
                <a:off x="6465370" y="887065"/>
                <a:ext cx="1639731" cy="391813"/>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推进第一步骤</a:t>
                </a:r>
              </a:p>
            </p:txBody>
          </p:sp>
          <p:sp>
            <p:nvSpPr>
              <p:cNvPr id="39" name="Rectangle 13" descr="FD1DDF730CE4456e89755B07FE1653D0# #Rectangle 13"/>
              <p:cNvSpPr>
                <a:spLocks noChangeArrowheads="1"/>
              </p:cNvSpPr>
              <p:nvPr/>
            </p:nvSpPr>
            <p:spPr bwMode="auto">
              <a:xfrm>
                <a:off x="6706687" y="1276634"/>
                <a:ext cx="1394800" cy="249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800" dirty="0">
                    <a:solidFill>
                      <a:schemeClr val="bg1"/>
                    </a:solidFill>
                    <a:latin typeface="方正兰亭黑_GBK" pitchFamily="2" charset="-122"/>
                    <a:ea typeface="方正兰亭黑_GBK" pitchFamily="2" charset="-122"/>
                  </a:rPr>
                  <a:t>此处添加简短文字说明。</a:t>
                </a:r>
                <a:endParaRPr lang="en-US" altLang="zh-CN" sz="800" dirty="0">
                  <a:solidFill>
                    <a:schemeClr val="bg1"/>
                  </a:solidFill>
                  <a:latin typeface="方正兰亭黑_GBK" pitchFamily="2" charset="-122"/>
                  <a:ea typeface="方正兰亭黑_GBK" pitchFamily="2" charset="-122"/>
                </a:endParaRPr>
              </a:p>
            </p:txBody>
          </p:sp>
        </p:grpSp>
      </p:grpSp>
      <p:grpSp>
        <p:nvGrpSpPr>
          <p:cNvPr id="5" name="组合 39"/>
          <p:cNvGrpSpPr>
            <a:grpSpLocks noChangeAspect="1"/>
          </p:cNvGrpSpPr>
          <p:nvPr/>
        </p:nvGrpSpPr>
        <p:grpSpPr>
          <a:xfrm rot="5400000">
            <a:off x="7078846" y="3166929"/>
            <a:ext cx="280554" cy="186498"/>
            <a:chOff x="2881121" y="2516898"/>
            <a:chExt cx="376100" cy="250202"/>
          </a:xfrm>
          <a:solidFill>
            <a:schemeClr val="bg1">
              <a:lumMod val="75000"/>
            </a:schemeClr>
          </a:solidFill>
        </p:grpSpPr>
        <p:sp>
          <p:nvSpPr>
            <p:cNvPr id="41" name="矩形 14"/>
            <p:cNvSpPr/>
            <p:nvPr/>
          </p:nvSpPr>
          <p:spPr>
            <a:xfrm rot="13500000" flipH="1">
              <a:off x="3024316" y="2525546"/>
              <a:ext cx="232905" cy="232905"/>
            </a:xfrm>
            <a:custGeom>
              <a:avLst/>
              <a:gdLst/>
              <a:ahLst/>
              <a:cxnLst/>
              <a:rect l="l" t="t" r="r" b="b"/>
              <a:pathLst>
                <a:path w="535418" h="535418">
                  <a:moveTo>
                    <a:pt x="144016" y="535418"/>
                  </a:moveTo>
                  <a:lnTo>
                    <a:pt x="0" y="391402"/>
                  </a:lnTo>
                  <a:lnTo>
                    <a:pt x="391402" y="391402"/>
                  </a:lnTo>
                  <a:lnTo>
                    <a:pt x="391402" y="0"/>
                  </a:lnTo>
                  <a:lnTo>
                    <a:pt x="535418" y="144016"/>
                  </a:lnTo>
                  <a:lnTo>
                    <a:pt x="535418" y="391402"/>
                  </a:lnTo>
                  <a:lnTo>
                    <a:pt x="535418" y="535418"/>
                  </a:lnTo>
                  <a:lnTo>
                    <a:pt x="391402" y="53541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14"/>
            <p:cNvSpPr/>
            <p:nvPr/>
          </p:nvSpPr>
          <p:spPr>
            <a:xfrm rot="13500000" flipH="1">
              <a:off x="2881122" y="2516897"/>
              <a:ext cx="250202" cy="250203"/>
            </a:xfrm>
            <a:custGeom>
              <a:avLst/>
              <a:gdLst/>
              <a:ahLst/>
              <a:cxnLst/>
              <a:rect l="l" t="t" r="r" b="b"/>
              <a:pathLst>
                <a:path w="575182" h="575183">
                  <a:moveTo>
                    <a:pt x="183779" y="575183"/>
                  </a:moveTo>
                  <a:lnTo>
                    <a:pt x="0" y="391403"/>
                  </a:lnTo>
                  <a:lnTo>
                    <a:pt x="391402" y="391403"/>
                  </a:lnTo>
                  <a:lnTo>
                    <a:pt x="391402" y="0"/>
                  </a:lnTo>
                  <a:lnTo>
                    <a:pt x="575182" y="183780"/>
                  </a:lnTo>
                  <a:lnTo>
                    <a:pt x="575182" y="391403"/>
                  </a:lnTo>
                  <a:lnTo>
                    <a:pt x="575182" y="575183"/>
                  </a:lnTo>
                  <a:lnTo>
                    <a:pt x="391402" y="57518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42"/>
          <p:cNvGrpSpPr/>
          <p:nvPr/>
        </p:nvGrpSpPr>
        <p:grpSpPr>
          <a:xfrm>
            <a:off x="6120305" y="2159720"/>
            <a:ext cx="2103074" cy="933150"/>
            <a:chOff x="6137721" y="2051523"/>
            <a:chExt cx="2435756" cy="1079946"/>
          </a:xfrm>
        </p:grpSpPr>
        <p:sp>
          <p:nvSpPr>
            <p:cNvPr id="44" name="矩形 43"/>
            <p:cNvSpPr/>
            <p:nvPr/>
          </p:nvSpPr>
          <p:spPr>
            <a:xfrm>
              <a:off x="6137721" y="2051523"/>
              <a:ext cx="2435756" cy="10799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44"/>
            <p:cNvGrpSpPr/>
            <p:nvPr/>
          </p:nvGrpSpPr>
          <p:grpSpPr>
            <a:xfrm>
              <a:off x="6416882" y="2281296"/>
              <a:ext cx="1817962" cy="638905"/>
              <a:chOff x="6465371" y="887065"/>
              <a:chExt cx="1817962" cy="638905"/>
            </a:xfrm>
          </p:grpSpPr>
          <p:sp>
            <p:nvSpPr>
              <p:cNvPr id="75" name="TextBox 74"/>
              <p:cNvSpPr txBox="1"/>
              <p:nvPr/>
            </p:nvSpPr>
            <p:spPr>
              <a:xfrm>
                <a:off x="6465371" y="887065"/>
                <a:ext cx="1817962" cy="427433"/>
              </a:xfrm>
              <a:prstGeom prst="rect">
                <a:avLst/>
              </a:prstGeom>
              <a:noFill/>
            </p:spPr>
            <p:txBody>
              <a:bodyPr wrap="none" rtlCol="0">
                <a:spAutoFit/>
              </a:bodyPr>
              <a:lstStyle>
                <a:defPPr>
                  <a:defRPr lang="zh-CN"/>
                </a:defPPr>
                <a:lvl1pPr>
                  <a:defRPr sz="2900">
                    <a:solidFill>
                      <a:schemeClr val="bg1"/>
                    </a:solidFill>
                    <a:latin typeface="微软雅黑" panose="020B0503020204020204" pitchFamily="34" charset="-122"/>
                    <a:ea typeface="微软雅黑" panose="020B0503020204020204" pitchFamily="34" charset="-122"/>
                  </a:defRPr>
                </a:lvl1pPr>
              </a:lstStyle>
              <a:p>
                <a:r>
                  <a:rPr lang="zh-CN" altLang="en-US" sz="1800" dirty="0"/>
                  <a:t>推进第二步骤</a:t>
                </a:r>
              </a:p>
            </p:txBody>
          </p:sp>
          <p:sp>
            <p:nvSpPr>
              <p:cNvPr id="76" name="Rectangle 13" descr="FD1DDF730CE4456e89755B07FE1653D0# #Rectangle 13"/>
              <p:cNvSpPr>
                <a:spLocks noChangeArrowheads="1"/>
              </p:cNvSpPr>
              <p:nvPr/>
            </p:nvSpPr>
            <p:spPr bwMode="auto">
              <a:xfrm>
                <a:off x="6706687" y="1276634"/>
                <a:ext cx="1394799" cy="249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800" dirty="0">
                    <a:solidFill>
                      <a:schemeClr val="bg1"/>
                    </a:solidFill>
                    <a:latin typeface="方正兰亭黑_GBK" pitchFamily="2" charset="-122"/>
                    <a:ea typeface="方正兰亭黑_GBK" pitchFamily="2" charset="-122"/>
                  </a:rPr>
                  <a:t>此处添加简短文字说明。</a:t>
                </a:r>
                <a:endParaRPr lang="en-US" altLang="zh-CN" sz="800" dirty="0">
                  <a:solidFill>
                    <a:schemeClr val="bg1"/>
                  </a:solidFill>
                  <a:latin typeface="方正兰亭黑_GBK" pitchFamily="2" charset="-122"/>
                  <a:ea typeface="方正兰亭黑_GBK" pitchFamily="2" charset="-122"/>
                </a:endParaRPr>
              </a:p>
            </p:txBody>
          </p:sp>
        </p:grpSp>
      </p:grpSp>
      <p:grpSp>
        <p:nvGrpSpPr>
          <p:cNvPr id="8" name="组合 76"/>
          <p:cNvGrpSpPr/>
          <p:nvPr/>
        </p:nvGrpSpPr>
        <p:grpSpPr>
          <a:xfrm>
            <a:off x="6120305" y="3508702"/>
            <a:ext cx="2103074" cy="933150"/>
            <a:chOff x="6137721" y="3534643"/>
            <a:chExt cx="2435756" cy="1079946"/>
          </a:xfrm>
        </p:grpSpPr>
        <p:sp>
          <p:nvSpPr>
            <p:cNvPr id="78" name="矩形 77"/>
            <p:cNvSpPr/>
            <p:nvPr/>
          </p:nvSpPr>
          <p:spPr>
            <a:xfrm>
              <a:off x="6137721" y="3534643"/>
              <a:ext cx="2435756" cy="107994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78"/>
            <p:cNvGrpSpPr/>
            <p:nvPr/>
          </p:nvGrpSpPr>
          <p:grpSpPr>
            <a:xfrm>
              <a:off x="6416883" y="3764416"/>
              <a:ext cx="1817962" cy="638905"/>
              <a:chOff x="6465372" y="887065"/>
              <a:chExt cx="1817962" cy="638905"/>
            </a:xfrm>
          </p:grpSpPr>
          <p:sp>
            <p:nvSpPr>
              <p:cNvPr id="80" name="TextBox 79"/>
              <p:cNvSpPr txBox="1"/>
              <p:nvPr/>
            </p:nvSpPr>
            <p:spPr>
              <a:xfrm>
                <a:off x="6465372" y="887065"/>
                <a:ext cx="1817962" cy="427433"/>
              </a:xfrm>
              <a:prstGeom prst="rect">
                <a:avLst/>
              </a:prstGeom>
              <a:noFill/>
            </p:spPr>
            <p:txBody>
              <a:bodyPr wrap="none" rtlCol="0">
                <a:spAutoFit/>
              </a:bodyPr>
              <a:lstStyle>
                <a:defPPr>
                  <a:defRPr lang="zh-CN"/>
                </a:defPPr>
                <a:lvl1pPr>
                  <a:defRPr sz="2900">
                    <a:solidFill>
                      <a:schemeClr val="bg1"/>
                    </a:solidFill>
                    <a:latin typeface="微软雅黑" panose="020B0503020204020204" pitchFamily="34" charset="-122"/>
                    <a:ea typeface="微软雅黑" panose="020B0503020204020204" pitchFamily="34" charset="-122"/>
                  </a:defRPr>
                </a:lvl1pPr>
              </a:lstStyle>
              <a:p>
                <a:r>
                  <a:rPr lang="zh-CN" altLang="en-US" sz="1800" dirty="0"/>
                  <a:t>推进第三步骤</a:t>
                </a:r>
              </a:p>
            </p:txBody>
          </p:sp>
          <p:sp>
            <p:nvSpPr>
              <p:cNvPr id="81" name="Rectangle 13" descr="FD1DDF730CE4456e89755B07FE1653D0# #Rectangle 13"/>
              <p:cNvSpPr>
                <a:spLocks noChangeArrowheads="1"/>
              </p:cNvSpPr>
              <p:nvPr/>
            </p:nvSpPr>
            <p:spPr bwMode="auto">
              <a:xfrm>
                <a:off x="6706687" y="1276634"/>
                <a:ext cx="1394799" cy="249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800" dirty="0">
                    <a:solidFill>
                      <a:schemeClr val="bg1"/>
                    </a:solidFill>
                    <a:latin typeface="方正兰亭黑_GBK" pitchFamily="2" charset="-122"/>
                    <a:ea typeface="方正兰亭黑_GBK" pitchFamily="2" charset="-122"/>
                  </a:rPr>
                  <a:t>此处添加简短文字说明。</a:t>
                </a:r>
                <a:endParaRPr lang="en-US" altLang="zh-CN" sz="800" dirty="0">
                  <a:solidFill>
                    <a:schemeClr val="bg1"/>
                  </a:solidFill>
                  <a:latin typeface="方正兰亭黑_GBK" pitchFamily="2" charset="-122"/>
                  <a:ea typeface="方正兰亭黑_GBK" pitchFamily="2" charset="-122"/>
                </a:endParaRPr>
              </a:p>
            </p:txBody>
          </p:sp>
        </p:grpSp>
      </p:grpSp>
      <p:sp>
        <p:nvSpPr>
          <p:cNvPr id="82" name="TextBox 81"/>
          <p:cNvSpPr txBox="1"/>
          <p:nvPr/>
        </p:nvSpPr>
        <p:spPr>
          <a:xfrm>
            <a:off x="1188418" y="3176090"/>
            <a:ext cx="4453576" cy="908622"/>
          </a:xfrm>
          <a:prstGeom prst="rect">
            <a:avLst/>
          </a:prstGeom>
          <a:noFill/>
        </p:spPr>
        <p:txBody>
          <a:bodyPr wrap="square" lIns="91417" tIns="45708" rIns="91417" bIns="45708" rtlCol="0">
            <a:spAutoFit/>
          </a:bodyPr>
          <a:lstStyle/>
          <a:p>
            <a:pPr algn="just">
              <a:lnSpc>
                <a:spcPts val="1300"/>
              </a:lnSpc>
            </a:pPr>
            <a:r>
              <a:rPr lang="zh-CN" altLang="en-US" sz="800" dirty="0">
                <a:solidFill>
                  <a:schemeClr val="bg1">
                    <a:lumMod val="50000"/>
                  </a:schemeClr>
                </a:solidFill>
                <a:latin typeface="微软雅黑" pitchFamily="34" charset="-122"/>
                <a:ea typeface="微软雅黑" pitchFamily="34" charset="-122"/>
              </a:rPr>
              <a:t>点击输入计划的详细文字内容，文字语言要精炼概括，避免用冗长空洞的词汇，给人以真实诚挚的感觉。计划条理要清晰，可操作性要强，用清晰明了的思路呈现自己想要表达的观点与计划。</a:t>
            </a:r>
            <a:endParaRPr lang="en-US" altLang="zh-CN" sz="800" dirty="0">
              <a:solidFill>
                <a:schemeClr val="bg1">
                  <a:lumMod val="50000"/>
                </a:schemeClr>
              </a:solidFill>
              <a:latin typeface="微软雅黑" pitchFamily="34" charset="-122"/>
              <a:ea typeface="微软雅黑" pitchFamily="34" charset="-122"/>
            </a:endParaRPr>
          </a:p>
          <a:p>
            <a:pPr algn="just">
              <a:lnSpc>
                <a:spcPts val="1300"/>
              </a:lnSpc>
            </a:pPr>
            <a:endParaRPr lang="en-US" altLang="zh-CN" sz="800" dirty="0">
              <a:solidFill>
                <a:schemeClr val="bg1">
                  <a:lumMod val="50000"/>
                </a:schemeClr>
              </a:solidFill>
              <a:latin typeface="微软雅黑" pitchFamily="34" charset="-122"/>
              <a:ea typeface="微软雅黑" pitchFamily="34" charset="-122"/>
            </a:endParaRPr>
          </a:p>
          <a:p>
            <a:pPr algn="just">
              <a:lnSpc>
                <a:spcPts val="1300"/>
              </a:lnSpc>
            </a:pPr>
            <a:r>
              <a:rPr lang="zh-CN" altLang="en-US" sz="800" dirty="0">
                <a:solidFill>
                  <a:schemeClr val="bg1">
                    <a:lumMod val="50000"/>
                  </a:schemeClr>
                </a:solidFill>
                <a:latin typeface="微软雅黑" pitchFamily="34" charset="-122"/>
                <a:ea typeface="微软雅黑" pitchFamily="34" charset="-122"/>
              </a:rPr>
              <a:t>计划的详细文字内容语言要精炼概括，避免用冗长空洞的词汇，给人以真实诚挚的感觉。计划条理要清晰，可操作性要强，用清晰明了的思路呈现自己的观点与计划</a:t>
            </a:r>
            <a:r>
              <a:rPr lang="zh-CN" altLang="en-US" sz="800" dirty="0">
                <a:solidFill>
                  <a:schemeClr val="bg1">
                    <a:lumMod val="50000"/>
                  </a:schemeClr>
                </a:solidFill>
                <a:latin typeface="方正兰亭纤黑简体" pitchFamily="65" charset="-122"/>
                <a:ea typeface="方正兰亭纤黑简体" pitchFamily="65" charset="-122"/>
              </a:rPr>
              <a:t>。</a:t>
            </a:r>
            <a:endParaRPr lang="en-US" altLang="zh-CN" sz="800" dirty="0">
              <a:solidFill>
                <a:schemeClr val="bg1">
                  <a:lumMod val="50000"/>
                </a:schemeClr>
              </a:solidFill>
              <a:latin typeface="方正兰亭纤黑简体" pitchFamily="65" charset="-122"/>
              <a:ea typeface="方正兰亭纤黑简体" pitchFamily="65" charset="-122"/>
            </a:endParaRPr>
          </a:p>
        </p:txBody>
      </p:sp>
      <p:sp>
        <p:nvSpPr>
          <p:cNvPr id="84" name="圆角矩形 4"/>
          <p:cNvSpPr/>
          <p:nvPr/>
        </p:nvSpPr>
        <p:spPr>
          <a:xfrm>
            <a:off x="1265625" y="844352"/>
            <a:ext cx="4376371" cy="2118859"/>
          </a:xfrm>
          <a:custGeom>
            <a:avLst/>
            <a:gdLst/>
            <a:ahLst/>
            <a:cxnLst/>
            <a:rect l="l" t="t" r="r" b="b"/>
            <a:pathLst>
              <a:path w="7961882" h="3169464">
                <a:moveTo>
                  <a:pt x="7235898" y="2392004"/>
                </a:moveTo>
                <a:lnTo>
                  <a:pt x="7910406" y="2392004"/>
                </a:lnTo>
                <a:cubicBezTo>
                  <a:pt x="7938835" y="2392004"/>
                  <a:pt x="7961882" y="2415051"/>
                  <a:pt x="7961882" y="2443480"/>
                </a:cubicBezTo>
                <a:lnTo>
                  <a:pt x="7961882" y="3117988"/>
                </a:lnTo>
                <a:cubicBezTo>
                  <a:pt x="7961882" y="3146417"/>
                  <a:pt x="7938835" y="3169464"/>
                  <a:pt x="7910406" y="3169464"/>
                </a:cubicBezTo>
                <a:lnTo>
                  <a:pt x="7235898" y="3169464"/>
                </a:lnTo>
                <a:cubicBezTo>
                  <a:pt x="7207469" y="3169464"/>
                  <a:pt x="7184422" y="3146417"/>
                  <a:pt x="7184422" y="3117988"/>
                </a:cubicBezTo>
                <a:lnTo>
                  <a:pt x="7184422" y="2443480"/>
                </a:lnTo>
                <a:cubicBezTo>
                  <a:pt x="7184422" y="2415051"/>
                  <a:pt x="7207469" y="2392004"/>
                  <a:pt x="7235898" y="2392004"/>
                </a:cubicBezTo>
                <a:close/>
                <a:moveTo>
                  <a:pt x="6437628" y="2392004"/>
                </a:moveTo>
                <a:lnTo>
                  <a:pt x="7112136" y="2392004"/>
                </a:lnTo>
                <a:cubicBezTo>
                  <a:pt x="7140565" y="2392004"/>
                  <a:pt x="7163612" y="2415051"/>
                  <a:pt x="7163612" y="2443480"/>
                </a:cubicBezTo>
                <a:lnTo>
                  <a:pt x="7163612" y="3117988"/>
                </a:lnTo>
                <a:cubicBezTo>
                  <a:pt x="7163612" y="3146417"/>
                  <a:pt x="7140565" y="3169464"/>
                  <a:pt x="7112136" y="3169464"/>
                </a:cubicBezTo>
                <a:lnTo>
                  <a:pt x="6437628" y="3169464"/>
                </a:lnTo>
                <a:cubicBezTo>
                  <a:pt x="6409199" y="3169464"/>
                  <a:pt x="6386152" y="3146417"/>
                  <a:pt x="6386152" y="3117988"/>
                </a:cubicBezTo>
                <a:lnTo>
                  <a:pt x="6386152" y="2443480"/>
                </a:lnTo>
                <a:cubicBezTo>
                  <a:pt x="6386152" y="2415051"/>
                  <a:pt x="6409199" y="2392004"/>
                  <a:pt x="6437628" y="2392004"/>
                </a:cubicBezTo>
                <a:close/>
                <a:moveTo>
                  <a:pt x="5639359" y="2392004"/>
                </a:moveTo>
                <a:lnTo>
                  <a:pt x="6313867" y="2392004"/>
                </a:lnTo>
                <a:cubicBezTo>
                  <a:pt x="6342296" y="2392004"/>
                  <a:pt x="6365343" y="2415051"/>
                  <a:pt x="6365343" y="2443480"/>
                </a:cubicBezTo>
                <a:lnTo>
                  <a:pt x="6365343" y="3117988"/>
                </a:lnTo>
                <a:cubicBezTo>
                  <a:pt x="6365343" y="3146417"/>
                  <a:pt x="6342296" y="3169464"/>
                  <a:pt x="6313867" y="3169464"/>
                </a:cubicBezTo>
                <a:lnTo>
                  <a:pt x="5639359" y="3169464"/>
                </a:lnTo>
                <a:cubicBezTo>
                  <a:pt x="5610930" y="3169464"/>
                  <a:pt x="5587883" y="3146417"/>
                  <a:pt x="5587883" y="3117988"/>
                </a:cubicBezTo>
                <a:lnTo>
                  <a:pt x="5587883" y="2443480"/>
                </a:lnTo>
                <a:cubicBezTo>
                  <a:pt x="5587883" y="2415051"/>
                  <a:pt x="5610930" y="2392004"/>
                  <a:pt x="5639359" y="2392004"/>
                </a:cubicBezTo>
                <a:close/>
                <a:moveTo>
                  <a:pt x="4841090" y="2392004"/>
                </a:moveTo>
                <a:lnTo>
                  <a:pt x="5515598" y="2392004"/>
                </a:lnTo>
                <a:cubicBezTo>
                  <a:pt x="5544027" y="2392004"/>
                  <a:pt x="5567074" y="2415051"/>
                  <a:pt x="5567074" y="2443480"/>
                </a:cubicBezTo>
                <a:lnTo>
                  <a:pt x="5567074" y="3117988"/>
                </a:lnTo>
                <a:cubicBezTo>
                  <a:pt x="5567074" y="3146417"/>
                  <a:pt x="5544027" y="3169464"/>
                  <a:pt x="5515598" y="3169464"/>
                </a:cubicBezTo>
                <a:lnTo>
                  <a:pt x="4841090" y="3169464"/>
                </a:lnTo>
                <a:cubicBezTo>
                  <a:pt x="4812661" y="3169464"/>
                  <a:pt x="4789614" y="3146417"/>
                  <a:pt x="4789614" y="3117988"/>
                </a:cubicBezTo>
                <a:lnTo>
                  <a:pt x="4789614" y="2443480"/>
                </a:lnTo>
                <a:cubicBezTo>
                  <a:pt x="4789614" y="2415051"/>
                  <a:pt x="4812661" y="2392004"/>
                  <a:pt x="4841090" y="2392004"/>
                </a:cubicBezTo>
                <a:close/>
                <a:moveTo>
                  <a:pt x="4042821" y="2392004"/>
                </a:moveTo>
                <a:lnTo>
                  <a:pt x="4717329" y="2392004"/>
                </a:lnTo>
                <a:cubicBezTo>
                  <a:pt x="4745758" y="2392004"/>
                  <a:pt x="4768805" y="2415051"/>
                  <a:pt x="4768805" y="2443480"/>
                </a:cubicBezTo>
                <a:lnTo>
                  <a:pt x="4768805" y="3117988"/>
                </a:lnTo>
                <a:cubicBezTo>
                  <a:pt x="4768805" y="3146417"/>
                  <a:pt x="4745758" y="3169464"/>
                  <a:pt x="4717329" y="3169464"/>
                </a:cubicBezTo>
                <a:lnTo>
                  <a:pt x="4042821" y="3169464"/>
                </a:lnTo>
                <a:cubicBezTo>
                  <a:pt x="4014392" y="3169464"/>
                  <a:pt x="3991345" y="3146417"/>
                  <a:pt x="3991345" y="3117988"/>
                </a:cubicBezTo>
                <a:lnTo>
                  <a:pt x="3991345" y="2443480"/>
                </a:lnTo>
                <a:cubicBezTo>
                  <a:pt x="3991345" y="2415051"/>
                  <a:pt x="4014392" y="2392004"/>
                  <a:pt x="4042821" y="2392004"/>
                </a:cubicBezTo>
                <a:close/>
                <a:moveTo>
                  <a:pt x="3244552" y="2392004"/>
                </a:moveTo>
                <a:lnTo>
                  <a:pt x="3919060" y="2392004"/>
                </a:lnTo>
                <a:cubicBezTo>
                  <a:pt x="3947489" y="2392004"/>
                  <a:pt x="3970536" y="2415051"/>
                  <a:pt x="3970536" y="2443480"/>
                </a:cubicBezTo>
                <a:lnTo>
                  <a:pt x="3970536" y="3117988"/>
                </a:lnTo>
                <a:cubicBezTo>
                  <a:pt x="3970536" y="3146417"/>
                  <a:pt x="3947489" y="3169464"/>
                  <a:pt x="3919060" y="3169464"/>
                </a:cubicBezTo>
                <a:lnTo>
                  <a:pt x="3244552" y="3169464"/>
                </a:lnTo>
                <a:cubicBezTo>
                  <a:pt x="3216123" y="3169464"/>
                  <a:pt x="3193076" y="3146417"/>
                  <a:pt x="3193076" y="3117988"/>
                </a:cubicBezTo>
                <a:lnTo>
                  <a:pt x="3193076" y="2443480"/>
                </a:lnTo>
                <a:cubicBezTo>
                  <a:pt x="3193076" y="2415051"/>
                  <a:pt x="3216123" y="2392004"/>
                  <a:pt x="3244552" y="2392004"/>
                </a:cubicBezTo>
                <a:close/>
                <a:moveTo>
                  <a:pt x="2446283" y="2392004"/>
                </a:moveTo>
                <a:lnTo>
                  <a:pt x="3120791" y="2392004"/>
                </a:lnTo>
                <a:cubicBezTo>
                  <a:pt x="3149220" y="2392004"/>
                  <a:pt x="3172267" y="2415051"/>
                  <a:pt x="3172267" y="2443480"/>
                </a:cubicBezTo>
                <a:lnTo>
                  <a:pt x="3172267" y="3117988"/>
                </a:lnTo>
                <a:cubicBezTo>
                  <a:pt x="3172267" y="3146417"/>
                  <a:pt x="3149220" y="3169464"/>
                  <a:pt x="3120791" y="3169464"/>
                </a:cubicBezTo>
                <a:lnTo>
                  <a:pt x="2446283" y="3169464"/>
                </a:lnTo>
                <a:cubicBezTo>
                  <a:pt x="2417854" y="3169464"/>
                  <a:pt x="2394807" y="3146417"/>
                  <a:pt x="2394807" y="3117988"/>
                </a:cubicBezTo>
                <a:lnTo>
                  <a:pt x="2394807" y="2443480"/>
                </a:lnTo>
                <a:cubicBezTo>
                  <a:pt x="2394807" y="2415051"/>
                  <a:pt x="2417854" y="2392004"/>
                  <a:pt x="2446283" y="2392004"/>
                </a:cubicBezTo>
                <a:close/>
                <a:moveTo>
                  <a:pt x="1648014" y="2392004"/>
                </a:moveTo>
                <a:lnTo>
                  <a:pt x="2322522" y="2392004"/>
                </a:lnTo>
                <a:cubicBezTo>
                  <a:pt x="2350951" y="2392004"/>
                  <a:pt x="2373998" y="2415051"/>
                  <a:pt x="2373998" y="2443480"/>
                </a:cubicBezTo>
                <a:lnTo>
                  <a:pt x="2373998" y="3117988"/>
                </a:lnTo>
                <a:cubicBezTo>
                  <a:pt x="2373998" y="3146417"/>
                  <a:pt x="2350951" y="3169464"/>
                  <a:pt x="2322522" y="3169464"/>
                </a:cubicBezTo>
                <a:lnTo>
                  <a:pt x="1648014" y="3169464"/>
                </a:lnTo>
                <a:cubicBezTo>
                  <a:pt x="1619585" y="3169464"/>
                  <a:pt x="1596538" y="3146417"/>
                  <a:pt x="1596538" y="3117988"/>
                </a:cubicBezTo>
                <a:lnTo>
                  <a:pt x="1596538" y="2443480"/>
                </a:lnTo>
                <a:cubicBezTo>
                  <a:pt x="1596538" y="2415051"/>
                  <a:pt x="1619585" y="2392004"/>
                  <a:pt x="1648014" y="2392004"/>
                </a:cubicBezTo>
                <a:close/>
                <a:moveTo>
                  <a:pt x="849745" y="2392004"/>
                </a:moveTo>
                <a:lnTo>
                  <a:pt x="1524253" y="2392004"/>
                </a:lnTo>
                <a:cubicBezTo>
                  <a:pt x="1552682" y="2392004"/>
                  <a:pt x="1575729" y="2415051"/>
                  <a:pt x="1575729" y="2443480"/>
                </a:cubicBezTo>
                <a:lnTo>
                  <a:pt x="1575729" y="3117988"/>
                </a:lnTo>
                <a:cubicBezTo>
                  <a:pt x="1575729" y="3146417"/>
                  <a:pt x="1552682" y="3169464"/>
                  <a:pt x="1524253" y="3169464"/>
                </a:cubicBezTo>
                <a:lnTo>
                  <a:pt x="849745" y="3169464"/>
                </a:lnTo>
                <a:cubicBezTo>
                  <a:pt x="821316" y="3169464"/>
                  <a:pt x="798269" y="3146417"/>
                  <a:pt x="798269" y="3117988"/>
                </a:cubicBezTo>
                <a:lnTo>
                  <a:pt x="798269" y="2443480"/>
                </a:lnTo>
                <a:cubicBezTo>
                  <a:pt x="798269" y="2415051"/>
                  <a:pt x="821316" y="2392004"/>
                  <a:pt x="849745" y="2392004"/>
                </a:cubicBezTo>
                <a:close/>
                <a:moveTo>
                  <a:pt x="51476" y="2392004"/>
                </a:moveTo>
                <a:lnTo>
                  <a:pt x="725984" y="2392004"/>
                </a:lnTo>
                <a:cubicBezTo>
                  <a:pt x="754413" y="2392004"/>
                  <a:pt x="777460" y="2415051"/>
                  <a:pt x="777460" y="2443480"/>
                </a:cubicBezTo>
                <a:lnTo>
                  <a:pt x="777460" y="3117988"/>
                </a:lnTo>
                <a:cubicBezTo>
                  <a:pt x="777460" y="3146417"/>
                  <a:pt x="754413" y="3169464"/>
                  <a:pt x="725984" y="3169464"/>
                </a:cubicBezTo>
                <a:lnTo>
                  <a:pt x="51476" y="3169464"/>
                </a:lnTo>
                <a:cubicBezTo>
                  <a:pt x="23047" y="3169464"/>
                  <a:pt x="0" y="3146417"/>
                  <a:pt x="0" y="3117988"/>
                </a:cubicBezTo>
                <a:lnTo>
                  <a:pt x="0" y="2443480"/>
                </a:lnTo>
                <a:cubicBezTo>
                  <a:pt x="0" y="2415051"/>
                  <a:pt x="23047" y="2392004"/>
                  <a:pt x="51476" y="2392004"/>
                </a:cubicBezTo>
                <a:close/>
                <a:moveTo>
                  <a:pt x="7235898" y="1594670"/>
                </a:moveTo>
                <a:lnTo>
                  <a:pt x="7910406" y="1594670"/>
                </a:lnTo>
                <a:cubicBezTo>
                  <a:pt x="7938835" y="1594670"/>
                  <a:pt x="7961882" y="1617717"/>
                  <a:pt x="7961882" y="1646146"/>
                </a:cubicBezTo>
                <a:lnTo>
                  <a:pt x="7961882" y="2320654"/>
                </a:lnTo>
                <a:cubicBezTo>
                  <a:pt x="7961882" y="2349083"/>
                  <a:pt x="7938835" y="2372130"/>
                  <a:pt x="7910406" y="2372130"/>
                </a:cubicBezTo>
                <a:lnTo>
                  <a:pt x="7235898" y="2372130"/>
                </a:lnTo>
                <a:cubicBezTo>
                  <a:pt x="7207469" y="2372130"/>
                  <a:pt x="7184422" y="2349083"/>
                  <a:pt x="7184422" y="2320654"/>
                </a:cubicBezTo>
                <a:lnTo>
                  <a:pt x="7184422" y="1646146"/>
                </a:lnTo>
                <a:cubicBezTo>
                  <a:pt x="7184422" y="1617717"/>
                  <a:pt x="7207469" y="1594670"/>
                  <a:pt x="7235898" y="1594670"/>
                </a:cubicBezTo>
                <a:close/>
                <a:moveTo>
                  <a:pt x="6437628" y="1594670"/>
                </a:moveTo>
                <a:lnTo>
                  <a:pt x="7112136" y="1594670"/>
                </a:lnTo>
                <a:cubicBezTo>
                  <a:pt x="7140565" y="1594670"/>
                  <a:pt x="7163612" y="1617717"/>
                  <a:pt x="7163612" y="1646146"/>
                </a:cubicBezTo>
                <a:lnTo>
                  <a:pt x="7163612" y="2320654"/>
                </a:lnTo>
                <a:cubicBezTo>
                  <a:pt x="7163612" y="2349083"/>
                  <a:pt x="7140565" y="2372130"/>
                  <a:pt x="7112136" y="2372130"/>
                </a:cubicBezTo>
                <a:lnTo>
                  <a:pt x="6437628" y="2372130"/>
                </a:lnTo>
                <a:cubicBezTo>
                  <a:pt x="6409199" y="2372130"/>
                  <a:pt x="6386152" y="2349083"/>
                  <a:pt x="6386152" y="2320654"/>
                </a:cubicBezTo>
                <a:lnTo>
                  <a:pt x="6386152" y="1646146"/>
                </a:lnTo>
                <a:cubicBezTo>
                  <a:pt x="6386152" y="1617717"/>
                  <a:pt x="6409199" y="1594670"/>
                  <a:pt x="6437628" y="1594670"/>
                </a:cubicBezTo>
                <a:close/>
                <a:moveTo>
                  <a:pt x="5639359" y="1594670"/>
                </a:moveTo>
                <a:lnTo>
                  <a:pt x="6313867" y="1594670"/>
                </a:lnTo>
                <a:cubicBezTo>
                  <a:pt x="6342296" y="1594670"/>
                  <a:pt x="6365343" y="1617717"/>
                  <a:pt x="6365343" y="1646146"/>
                </a:cubicBezTo>
                <a:lnTo>
                  <a:pt x="6365343" y="2320654"/>
                </a:lnTo>
                <a:cubicBezTo>
                  <a:pt x="6365343" y="2349083"/>
                  <a:pt x="6342296" y="2372130"/>
                  <a:pt x="6313867" y="2372130"/>
                </a:cubicBezTo>
                <a:lnTo>
                  <a:pt x="5639359" y="2372130"/>
                </a:lnTo>
                <a:cubicBezTo>
                  <a:pt x="5610930" y="2372130"/>
                  <a:pt x="5587883" y="2349083"/>
                  <a:pt x="5587883" y="2320654"/>
                </a:cubicBezTo>
                <a:lnTo>
                  <a:pt x="5587883" y="1646146"/>
                </a:lnTo>
                <a:cubicBezTo>
                  <a:pt x="5587883" y="1617717"/>
                  <a:pt x="5610930" y="1594670"/>
                  <a:pt x="5639359" y="1594670"/>
                </a:cubicBezTo>
                <a:close/>
                <a:moveTo>
                  <a:pt x="4841090" y="1594670"/>
                </a:moveTo>
                <a:lnTo>
                  <a:pt x="5515598" y="1594670"/>
                </a:lnTo>
                <a:cubicBezTo>
                  <a:pt x="5544027" y="1594670"/>
                  <a:pt x="5567074" y="1617717"/>
                  <a:pt x="5567074" y="1646146"/>
                </a:cubicBezTo>
                <a:lnTo>
                  <a:pt x="5567074" y="2320654"/>
                </a:lnTo>
                <a:cubicBezTo>
                  <a:pt x="5567074" y="2349083"/>
                  <a:pt x="5544027" y="2372130"/>
                  <a:pt x="5515598" y="2372130"/>
                </a:cubicBezTo>
                <a:lnTo>
                  <a:pt x="4841090" y="2372130"/>
                </a:lnTo>
                <a:cubicBezTo>
                  <a:pt x="4812661" y="2372130"/>
                  <a:pt x="4789614" y="2349083"/>
                  <a:pt x="4789614" y="2320654"/>
                </a:cubicBezTo>
                <a:lnTo>
                  <a:pt x="4789614" y="1646146"/>
                </a:lnTo>
                <a:cubicBezTo>
                  <a:pt x="4789614" y="1617717"/>
                  <a:pt x="4812661" y="1594670"/>
                  <a:pt x="4841090" y="1594670"/>
                </a:cubicBezTo>
                <a:close/>
                <a:moveTo>
                  <a:pt x="4042821" y="1594670"/>
                </a:moveTo>
                <a:lnTo>
                  <a:pt x="4717329" y="1594670"/>
                </a:lnTo>
                <a:cubicBezTo>
                  <a:pt x="4745758" y="1594670"/>
                  <a:pt x="4768805" y="1617717"/>
                  <a:pt x="4768805" y="1646146"/>
                </a:cubicBezTo>
                <a:lnTo>
                  <a:pt x="4768805" y="2320654"/>
                </a:lnTo>
                <a:cubicBezTo>
                  <a:pt x="4768805" y="2349083"/>
                  <a:pt x="4745758" y="2372130"/>
                  <a:pt x="4717329" y="2372130"/>
                </a:cubicBezTo>
                <a:lnTo>
                  <a:pt x="4042821" y="2372130"/>
                </a:lnTo>
                <a:cubicBezTo>
                  <a:pt x="4014392" y="2372130"/>
                  <a:pt x="3991345" y="2349083"/>
                  <a:pt x="3991345" y="2320654"/>
                </a:cubicBezTo>
                <a:lnTo>
                  <a:pt x="3991345" y="1646146"/>
                </a:lnTo>
                <a:cubicBezTo>
                  <a:pt x="3991345" y="1617717"/>
                  <a:pt x="4014392" y="1594670"/>
                  <a:pt x="4042821" y="1594670"/>
                </a:cubicBezTo>
                <a:close/>
                <a:moveTo>
                  <a:pt x="3244552" y="1594670"/>
                </a:moveTo>
                <a:lnTo>
                  <a:pt x="3919060" y="1594670"/>
                </a:lnTo>
                <a:cubicBezTo>
                  <a:pt x="3947489" y="1594670"/>
                  <a:pt x="3970536" y="1617717"/>
                  <a:pt x="3970536" y="1646146"/>
                </a:cubicBezTo>
                <a:lnTo>
                  <a:pt x="3970536" y="2320654"/>
                </a:lnTo>
                <a:cubicBezTo>
                  <a:pt x="3970536" y="2349083"/>
                  <a:pt x="3947489" y="2372130"/>
                  <a:pt x="3919060" y="2372130"/>
                </a:cubicBezTo>
                <a:lnTo>
                  <a:pt x="3244552" y="2372130"/>
                </a:lnTo>
                <a:cubicBezTo>
                  <a:pt x="3216123" y="2372130"/>
                  <a:pt x="3193076" y="2349083"/>
                  <a:pt x="3193076" y="2320654"/>
                </a:cubicBezTo>
                <a:lnTo>
                  <a:pt x="3193076" y="1646146"/>
                </a:lnTo>
                <a:cubicBezTo>
                  <a:pt x="3193076" y="1617717"/>
                  <a:pt x="3216123" y="1594670"/>
                  <a:pt x="3244552" y="1594670"/>
                </a:cubicBezTo>
                <a:close/>
                <a:moveTo>
                  <a:pt x="2446283" y="1594670"/>
                </a:moveTo>
                <a:lnTo>
                  <a:pt x="3120791" y="1594670"/>
                </a:lnTo>
                <a:cubicBezTo>
                  <a:pt x="3149220" y="1594670"/>
                  <a:pt x="3172267" y="1617717"/>
                  <a:pt x="3172267" y="1646146"/>
                </a:cubicBezTo>
                <a:lnTo>
                  <a:pt x="3172267" y="2320654"/>
                </a:lnTo>
                <a:cubicBezTo>
                  <a:pt x="3172267" y="2349083"/>
                  <a:pt x="3149220" y="2372130"/>
                  <a:pt x="3120791" y="2372130"/>
                </a:cubicBezTo>
                <a:lnTo>
                  <a:pt x="2446283" y="2372130"/>
                </a:lnTo>
                <a:cubicBezTo>
                  <a:pt x="2417854" y="2372130"/>
                  <a:pt x="2394807" y="2349083"/>
                  <a:pt x="2394807" y="2320654"/>
                </a:cubicBezTo>
                <a:lnTo>
                  <a:pt x="2394807" y="1646146"/>
                </a:lnTo>
                <a:cubicBezTo>
                  <a:pt x="2394807" y="1617717"/>
                  <a:pt x="2417854" y="1594670"/>
                  <a:pt x="2446283" y="1594670"/>
                </a:cubicBezTo>
                <a:close/>
                <a:moveTo>
                  <a:pt x="1648014" y="1594670"/>
                </a:moveTo>
                <a:lnTo>
                  <a:pt x="2322522" y="1594670"/>
                </a:lnTo>
                <a:cubicBezTo>
                  <a:pt x="2350951" y="1594670"/>
                  <a:pt x="2373998" y="1617717"/>
                  <a:pt x="2373998" y="1646146"/>
                </a:cubicBezTo>
                <a:lnTo>
                  <a:pt x="2373998" y="2320654"/>
                </a:lnTo>
                <a:cubicBezTo>
                  <a:pt x="2373998" y="2349083"/>
                  <a:pt x="2350951" y="2372130"/>
                  <a:pt x="2322522" y="2372130"/>
                </a:cubicBezTo>
                <a:lnTo>
                  <a:pt x="1648014" y="2372130"/>
                </a:lnTo>
                <a:cubicBezTo>
                  <a:pt x="1619585" y="2372130"/>
                  <a:pt x="1596538" y="2349083"/>
                  <a:pt x="1596538" y="2320654"/>
                </a:cubicBezTo>
                <a:lnTo>
                  <a:pt x="1596538" y="1646146"/>
                </a:lnTo>
                <a:cubicBezTo>
                  <a:pt x="1596538" y="1617717"/>
                  <a:pt x="1619585" y="1594670"/>
                  <a:pt x="1648014" y="1594670"/>
                </a:cubicBezTo>
                <a:close/>
                <a:moveTo>
                  <a:pt x="849745" y="1594670"/>
                </a:moveTo>
                <a:lnTo>
                  <a:pt x="1524253" y="1594670"/>
                </a:lnTo>
                <a:cubicBezTo>
                  <a:pt x="1552682" y="1594670"/>
                  <a:pt x="1575729" y="1617717"/>
                  <a:pt x="1575729" y="1646146"/>
                </a:cubicBezTo>
                <a:lnTo>
                  <a:pt x="1575729" y="2320654"/>
                </a:lnTo>
                <a:cubicBezTo>
                  <a:pt x="1575729" y="2349083"/>
                  <a:pt x="1552682" y="2372130"/>
                  <a:pt x="1524253" y="2372130"/>
                </a:cubicBezTo>
                <a:lnTo>
                  <a:pt x="849745" y="2372130"/>
                </a:lnTo>
                <a:cubicBezTo>
                  <a:pt x="821316" y="2372130"/>
                  <a:pt x="798269" y="2349083"/>
                  <a:pt x="798269" y="2320654"/>
                </a:cubicBezTo>
                <a:lnTo>
                  <a:pt x="798269" y="1646146"/>
                </a:lnTo>
                <a:cubicBezTo>
                  <a:pt x="798269" y="1617717"/>
                  <a:pt x="821316" y="1594670"/>
                  <a:pt x="849745" y="1594670"/>
                </a:cubicBezTo>
                <a:close/>
                <a:moveTo>
                  <a:pt x="51476" y="1594670"/>
                </a:moveTo>
                <a:lnTo>
                  <a:pt x="725984" y="1594670"/>
                </a:lnTo>
                <a:cubicBezTo>
                  <a:pt x="754413" y="1594670"/>
                  <a:pt x="777460" y="1617717"/>
                  <a:pt x="777460" y="1646146"/>
                </a:cubicBezTo>
                <a:lnTo>
                  <a:pt x="777460" y="2320654"/>
                </a:lnTo>
                <a:cubicBezTo>
                  <a:pt x="777460" y="2349083"/>
                  <a:pt x="754413" y="2372130"/>
                  <a:pt x="725984" y="2372130"/>
                </a:cubicBezTo>
                <a:lnTo>
                  <a:pt x="51476" y="2372130"/>
                </a:lnTo>
                <a:cubicBezTo>
                  <a:pt x="23047" y="2372130"/>
                  <a:pt x="0" y="2349083"/>
                  <a:pt x="0" y="2320654"/>
                </a:cubicBezTo>
                <a:lnTo>
                  <a:pt x="0" y="1646146"/>
                </a:lnTo>
                <a:cubicBezTo>
                  <a:pt x="0" y="1617717"/>
                  <a:pt x="23047" y="1594670"/>
                  <a:pt x="51476" y="1594670"/>
                </a:cubicBezTo>
                <a:close/>
                <a:moveTo>
                  <a:pt x="7235898" y="797335"/>
                </a:moveTo>
                <a:lnTo>
                  <a:pt x="7910406" y="797335"/>
                </a:lnTo>
                <a:cubicBezTo>
                  <a:pt x="7938835" y="797335"/>
                  <a:pt x="7961882" y="820382"/>
                  <a:pt x="7961882" y="848811"/>
                </a:cubicBezTo>
                <a:lnTo>
                  <a:pt x="7961882" y="1523319"/>
                </a:lnTo>
                <a:cubicBezTo>
                  <a:pt x="7961882" y="1551748"/>
                  <a:pt x="7938835" y="1574795"/>
                  <a:pt x="7910406" y="1574795"/>
                </a:cubicBezTo>
                <a:lnTo>
                  <a:pt x="7235898" y="1574795"/>
                </a:lnTo>
                <a:cubicBezTo>
                  <a:pt x="7207469" y="1574795"/>
                  <a:pt x="7184422" y="1551748"/>
                  <a:pt x="7184422" y="1523319"/>
                </a:cubicBezTo>
                <a:lnTo>
                  <a:pt x="7184422" y="848811"/>
                </a:lnTo>
                <a:cubicBezTo>
                  <a:pt x="7184422" y="820382"/>
                  <a:pt x="7207469" y="797335"/>
                  <a:pt x="7235898" y="797335"/>
                </a:cubicBezTo>
                <a:close/>
                <a:moveTo>
                  <a:pt x="6437628" y="797335"/>
                </a:moveTo>
                <a:lnTo>
                  <a:pt x="7112136" y="797335"/>
                </a:lnTo>
                <a:cubicBezTo>
                  <a:pt x="7140565" y="797335"/>
                  <a:pt x="7163612" y="820382"/>
                  <a:pt x="7163612" y="848811"/>
                </a:cubicBezTo>
                <a:lnTo>
                  <a:pt x="7163612" y="1523319"/>
                </a:lnTo>
                <a:cubicBezTo>
                  <a:pt x="7163612" y="1551748"/>
                  <a:pt x="7140565" y="1574795"/>
                  <a:pt x="7112136" y="1574795"/>
                </a:cubicBezTo>
                <a:lnTo>
                  <a:pt x="6437628" y="1574795"/>
                </a:lnTo>
                <a:cubicBezTo>
                  <a:pt x="6409199" y="1574795"/>
                  <a:pt x="6386152" y="1551748"/>
                  <a:pt x="6386152" y="1523319"/>
                </a:cubicBezTo>
                <a:lnTo>
                  <a:pt x="6386152" y="848811"/>
                </a:lnTo>
                <a:cubicBezTo>
                  <a:pt x="6386152" y="820382"/>
                  <a:pt x="6409199" y="797335"/>
                  <a:pt x="6437628" y="797335"/>
                </a:cubicBezTo>
                <a:close/>
                <a:moveTo>
                  <a:pt x="5639359" y="797335"/>
                </a:moveTo>
                <a:lnTo>
                  <a:pt x="6313867" y="797335"/>
                </a:lnTo>
                <a:cubicBezTo>
                  <a:pt x="6342296" y="797335"/>
                  <a:pt x="6365343" y="820382"/>
                  <a:pt x="6365343" y="848811"/>
                </a:cubicBezTo>
                <a:lnTo>
                  <a:pt x="6365343" y="1523319"/>
                </a:lnTo>
                <a:cubicBezTo>
                  <a:pt x="6365343" y="1551748"/>
                  <a:pt x="6342296" y="1574795"/>
                  <a:pt x="6313867" y="1574795"/>
                </a:cubicBezTo>
                <a:lnTo>
                  <a:pt x="5639359" y="1574795"/>
                </a:lnTo>
                <a:cubicBezTo>
                  <a:pt x="5610930" y="1574795"/>
                  <a:pt x="5587883" y="1551748"/>
                  <a:pt x="5587883" y="1523319"/>
                </a:cubicBezTo>
                <a:lnTo>
                  <a:pt x="5587883" y="848811"/>
                </a:lnTo>
                <a:cubicBezTo>
                  <a:pt x="5587883" y="820382"/>
                  <a:pt x="5610930" y="797335"/>
                  <a:pt x="5639359" y="797335"/>
                </a:cubicBezTo>
                <a:close/>
                <a:moveTo>
                  <a:pt x="4841090" y="797335"/>
                </a:moveTo>
                <a:lnTo>
                  <a:pt x="5515598" y="797335"/>
                </a:lnTo>
                <a:cubicBezTo>
                  <a:pt x="5544027" y="797335"/>
                  <a:pt x="5567074" y="820382"/>
                  <a:pt x="5567074" y="848811"/>
                </a:cubicBezTo>
                <a:lnTo>
                  <a:pt x="5567074" y="1523319"/>
                </a:lnTo>
                <a:cubicBezTo>
                  <a:pt x="5567074" y="1551748"/>
                  <a:pt x="5544027" y="1574795"/>
                  <a:pt x="5515598" y="1574795"/>
                </a:cubicBezTo>
                <a:lnTo>
                  <a:pt x="4841090" y="1574795"/>
                </a:lnTo>
                <a:cubicBezTo>
                  <a:pt x="4812661" y="1574795"/>
                  <a:pt x="4789614" y="1551748"/>
                  <a:pt x="4789614" y="1523319"/>
                </a:cubicBezTo>
                <a:lnTo>
                  <a:pt x="4789614" y="848811"/>
                </a:lnTo>
                <a:cubicBezTo>
                  <a:pt x="4789614" y="820382"/>
                  <a:pt x="4812661" y="797335"/>
                  <a:pt x="4841090" y="797335"/>
                </a:cubicBezTo>
                <a:close/>
                <a:moveTo>
                  <a:pt x="4042821" y="797335"/>
                </a:moveTo>
                <a:lnTo>
                  <a:pt x="4717329" y="797335"/>
                </a:lnTo>
                <a:cubicBezTo>
                  <a:pt x="4745758" y="797335"/>
                  <a:pt x="4768805" y="820382"/>
                  <a:pt x="4768805" y="848811"/>
                </a:cubicBezTo>
                <a:lnTo>
                  <a:pt x="4768805" y="1523319"/>
                </a:lnTo>
                <a:cubicBezTo>
                  <a:pt x="4768805" y="1551748"/>
                  <a:pt x="4745758" y="1574795"/>
                  <a:pt x="4717329" y="1574795"/>
                </a:cubicBezTo>
                <a:lnTo>
                  <a:pt x="4042821" y="1574795"/>
                </a:lnTo>
                <a:cubicBezTo>
                  <a:pt x="4014392" y="1574795"/>
                  <a:pt x="3991345" y="1551748"/>
                  <a:pt x="3991345" y="1523319"/>
                </a:cubicBezTo>
                <a:lnTo>
                  <a:pt x="3991345" y="848811"/>
                </a:lnTo>
                <a:cubicBezTo>
                  <a:pt x="3991345" y="820382"/>
                  <a:pt x="4014392" y="797335"/>
                  <a:pt x="4042821" y="797335"/>
                </a:cubicBezTo>
                <a:close/>
                <a:moveTo>
                  <a:pt x="3244552" y="797335"/>
                </a:moveTo>
                <a:lnTo>
                  <a:pt x="3919060" y="797335"/>
                </a:lnTo>
                <a:cubicBezTo>
                  <a:pt x="3947489" y="797335"/>
                  <a:pt x="3970536" y="820382"/>
                  <a:pt x="3970536" y="848811"/>
                </a:cubicBezTo>
                <a:lnTo>
                  <a:pt x="3970536" y="1523319"/>
                </a:lnTo>
                <a:cubicBezTo>
                  <a:pt x="3970536" y="1551748"/>
                  <a:pt x="3947489" y="1574795"/>
                  <a:pt x="3919060" y="1574795"/>
                </a:cubicBezTo>
                <a:lnTo>
                  <a:pt x="3244552" y="1574795"/>
                </a:lnTo>
                <a:cubicBezTo>
                  <a:pt x="3216123" y="1574795"/>
                  <a:pt x="3193076" y="1551748"/>
                  <a:pt x="3193076" y="1523319"/>
                </a:cubicBezTo>
                <a:lnTo>
                  <a:pt x="3193076" y="848811"/>
                </a:lnTo>
                <a:cubicBezTo>
                  <a:pt x="3193076" y="820382"/>
                  <a:pt x="3216123" y="797335"/>
                  <a:pt x="3244552" y="797335"/>
                </a:cubicBezTo>
                <a:close/>
                <a:moveTo>
                  <a:pt x="2446283" y="797335"/>
                </a:moveTo>
                <a:lnTo>
                  <a:pt x="3120791" y="797335"/>
                </a:lnTo>
                <a:cubicBezTo>
                  <a:pt x="3149220" y="797335"/>
                  <a:pt x="3172267" y="820382"/>
                  <a:pt x="3172267" y="848811"/>
                </a:cubicBezTo>
                <a:lnTo>
                  <a:pt x="3172267" y="1523319"/>
                </a:lnTo>
                <a:cubicBezTo>
                  <a:pt x="3172267" y="1551748"/>
                  <a:pt x="3149220" y="1574795"/>
                  <a:pt x="3120791" y="1574795"/>
                </a:cubicBezTo>
                <a:lnTo>
                  <a:pt x="2446283" y="1574795"/>
                </a:lnTo>
                <a:cubicBezTo>
                  <a:pt x="2417854" y="1574795"/>
                  <a:pt x="2394807" y="1551748"/>
                  <a:pt x="2394807" y="1523319"/>
                </a:cubicBezTo>
                <a:lnTo>
                  <a:pt x="2394807" y="848811"/>
                </a:lnTo>
                <a:cubicBezTo>
                  <a:pt x="2394807" y="820382"/>
                  <a:pt x="2417854" y="797335"/>
                  <a:pt x="2446283" y="797335"/>
                </a:cubicBezTo>
                <a:close/>
                <a:moveTo>
                  <a:pt x="1648014" y="797335"/>
                </a:moveTo>
                <a:lnTo>
                  <a:pt x="2322522" y="797335"/>
                </a:lnTo>
                <a:cubicBezTo>
                  <a:pt x="2350951" y="797335"/>
                  <a:pt x="2373998" y="820382"/>
                  <a:pt x="2373998" y="848811"/>
                </a:cubicBezTo>
                <a:lnTo>
                  <a:pt x="2373998" y="1523319"/>
                </a:lnTo>
                <a:cubicBezTo>
                  <a:pt x="2373998" y="1551748"/>
                  <a:pt x="2350951" y="1574795"/>
                  <a:pt x="2322522" y="1574795"/>
                </a:cubicBezTo>
                <a:lnTo>
                  <a:pt x="1648014" y="1574795"/>
                </a:lnTo>
                <a:cubicBezTo>
                  <a:pt x="1619585" y="1574795"/>
                  <a:pt x="1596538" y="1551748"/>
                  <a:pt x="1596538" y="1523319"/>
                </a:cubicBezTo>
                <a:lnTo>
                  <a:pt x="1596538" y="848811"/>
                </a:lnTo>
                <a:cubicBezTo>
                  <a:pt x="1596538" y="820382"/>
                  <a:pt x="1619585" y="797335"/>
                  <a:pt x="1648014" y="797335"/>
                </a:cubicBezTo>
                <a:close/>
                <a:moveTo>
                  <a:pt x="849745" y="797335"/>
                </a:moveTo>
                <a:lnTo>
                  <a:pt x="1524253" y="797335"/>
                </a:lnTo>
                <a:cubicBezTo>
                  <a:pt x="1552682" y="797335"/>
                  <a:pt x="1575729" y="820382"/>
                  <a:pt x="1575729" y="848811"/>
                </a:cubicBezTo>
                <a:lnTo>
                  <a:pt x="1575729" y="1523319"/>
                </a:lnTo>
                <a:cubicBezTo>
                  <a:pt x="1575729" y="1551748"/>
                  <a:pt x="1552682" y="1574795"/>
                  <a:pt x="1524253" y="1574795"/>
                </a:cubicBezTo>
                <a:lnTo>
                  <a:pt x="849745" y="1574795"/>
                </a:lnTo>
                <a:cubicBezTo>
                  <a:pt x="821316" y="1574795"/>
                  <a:pt x="798269" y="1551748"/>
                  <a:pt x="798269" y="1523319"/>
                </a:cubicBezTo>
                <a:lnTo>
                  <a:pt x="798269" y="848811"/>
                </a:lnTo>
                <a:cubicBezTo>
                  <a:pt x="798269" y="820382"/>
                  <a:pt x="821316" y="797335"/>
                  <a:pt x="849745" y="797335"/>
                </a:cubicBezTo>
                <a:close/>
                <a:moveTo>
                  <a:pt x="51476" y="797335"/>
                </a:moveTo>
                <a:lnTo>
                  <a:pt x="725984" y="797335"/>
                </a:lnTo>
                <a:cubicBezTo>
                  <a:pt x="754413" y="797335"/>
                  <a:pt x="777460" y="820382"/>
                  <a:pt x="777460" y="848811"/>
                </a:cubicBezTo>
                <a:lnTo>
                  <a:pt x="777460" y="1523319"/>
                </a:lnTo>
                <a:cubicBezTo>
                  <a:pt x="777460" y="1551748"/>
                  <a:pt x="754413" y="1574795"/>
                  <a:pt x="725984" y="1574795"/>
                </a:cubicBezTo>
                <a:lnTo>
                  <a:pt x="51476" y="1574795"/>
                </a:lnTo>
                <a:cubicBezTo>
                  <a:pt x="23047" y="1574795"/>
                  <a:pt x="0" y="1551748"/>
                  <a:pt x="0" y="1523319"/>
                </a:cubicBezTo>
                <a:lnTo>
                  <a:pt x="0" y="848811"/>
                </a:lnTo>
                <a:cubicBezTo>
                  <a:pt x="0" y="820382"/>
                  <a:pt x="23047" y="797335"/>
                  <a:pt x="51476" y="797335"/>
                </a:cubicBezTo>
                <a:close/>
                <a:moveTo>
                  <a:pt x="7235898" y="0"/>
                </a:moveTo>
                <a:lnTo>
                  <a:pt x="7910406" y="0"/>
                </a:lnTo>
                <a:cubicBezTo>
                  <a:pt x="7938835" y="0"/>
                  <a:pt x="7961882" y="23047"/>
                  <a:pt x="7961882" y="51476"/>
                </a:cubicBezTo>
                <a:lnTo>
                  <a:pt x="7961882" y="725984"/>
                </a:lnTo>
                <a:cubicBezTo>
                  <a:pt x="7961882" y="754413"/>
                  <a:pt x="7938835" y="777460"/>
                  <a:pt x="7910406" y="777460"/>
                </a:cubicBezTo>
                <a:lnTo>
                  <a:pt x="7235898" y="777460"/>
                </a:lnTo>
                <a:cubicBezTo>
                  <a:pt x="7207469" y="777460"/>
                  <a:pt x="7184422" y="754413"/>
                  <a:pt x="7184422" y="725984"/>
                </a:cubicBezTo>
                <a:lnTo>
                  <a:pt x="7184422" y="51476"/>
                </a:lnTo>
                <a:cubicBezTo>
                  <a:pt x="7184422" y="23047"/>
                  <a:pt x="7207469" y="0"/>
                  <a:pt x="7235898" y="0"/>
                </a:cubicBezTo>
                <a:close/>
                <a:moveTo>
                  <a:pt x="6437628" y="0"/>
                </a:moveTo>
                <a:lnTo>
                  <a:pt x="7112136" y="0"/>
                </a:lnTo>
                <a:cubicBezTo>
                  <a:pt x="7140565" y="0"/>
                  <a:pt x="7163612" y="23047"/>
                  <a:pt x="7163612" y="51476"/>
                </a:cubicBezTo>
                <a:lnTo>
                  <a:pt x="7163612" y="725984"/>
                </a:lnTo>
                <a:cubicBezTo>
                  <a:pt x="7163612" y="754413"/>
                  <a:pt x="7140565" y="777460"/>
                  <a:pt x="7112136" y="777460"/>
                </a:cubicBezTo>
                <a:lnTo>
                  <a:pt x="6437628" y="777460"/>
                </a:lnTo>
                <a:cubicBezTo>
                  <a:pt x="6409199" y="777460"/>
                  <a:pt x="6386152" y="754413"/>
                  <a:pt x="6386152" y="725984"/>
                </a:cubicBezTo>
                <a:lnTo>
                  <a:pt x="6386152" y="51476"/>
                </a:lnTo>
                <a:cubicBezTo>
                  <a:pt x="6386152" y="23047"/>
                  <a:pt x="6409199" y="0"/>
                  <a:pt x="6437628" y="0"/>
                </a:cubicBezTo>
                <a:close/>
                <a:moveTo>
                  <a:pt x="5639359" y="0"/>
                </a:moveTo>
                <a:lnTo>
                  <a:pt x="6313867" y="0"/>
                </a:lnTo>
                <a:cubicBezTo>
                  <a:pt x="6342296" y="0"/>
                  <a:pt x="6365343" y="23047"/>
                  <a:pt x="6365343" y="51476"/>
                </a:cubicBezTo>
                <a:lnTo>
                  <a:pt x="6365343" y="725984"/>
                </a:lnTo>
                <a:cubicBezTo>
                  <a:pt x="6365343" y="754413"/>
                  <a:pt x="6342296" y="777460"/>
                  <a:pt x="6313867" y="777460"/>
                </a:cubicBezTo>
                <a:lnTo>
                  <a:pt x="5639359" y="777460"/>
                </a:lnTo>
                <a:cubicBezTo>
                  <a:pt x="5610930" y="777460"/>
                  <a:pt x="5587883" y="754413"/>
                  <a:pt x="5587883" y="725984"/>
                </a:cubicBezTo>
                <a:lnTo>
                  <a:pt x="5587883" y="51476"/>
                </a:lnTo>
                <a:cubicBezTo>
                  <a:pt x="5587883" y="23047"/>
                  <a:pt x="5610930" y="0"/>
                  <a:pt x="5639359" y="0"/>
                </a:cubicBezTo>
                <a:close/>
                <a:moveTo>
                  <a:pt x="4841090" y="0"/>
                </a:moveTo>
                <a:lnTo>
                  <a:pt x="5515598" y="0"/>
                </a:lnTo>
                <a:cubicBezTo>
                  <a:pt x="5544027" y="0"/>
                  <a:pt x="5567074" y="23047"/>
                  <a:pt x="5567074" y="51476"/>
                </a:cubicBezTo>
                <a:lnTo>
                  <a:pt x="5567074" y="725984"/>
                </a:lnTo>
                <a:cubicBezTo>
                  <a:pt x="5567074" y="754413"/>
                  <a:pt x="5544027" y="777460"/>
                  <a:pt x="5515598" y="777460"/>
                </a:cubicBezTo>
                <a:lnTo>
                  <a:pt x="4841090" y="777460"/>
                </a:lnTo>
                <a:cubicBezTo>
                  <a:pt x="4812661" y="777460"/>
                  <a:pt x="4789614" y="754413"/>
                  <a:pt x="4789614" y="725984"/>
                </a:cubicBezTo>
                <a:lnTo>
                  <a:pt x="4789614" y="51476"/>
                </a:lnTo>
                <a:cubicBezTo>
                  <a:pt x="4789614" y="23047"/>
                  <a:pt x="4812661" y="0"/>
                  <a:pt x="4841090" y="0"/>
                </a:cubicBezTo>
                <a:close/>
                <a:moveTo>
                  <a:pt x="4042821" y="0"/>
                </a:moveTo>
                <a:lnTo>
                  <a:pt x="4717329" y="0"/>
                </a:lnTo>
                <a:cubicBezTo>
                  <a:pt x="4745758" y="0"/>
                  <a:pt x="4768805" y="23047"/>
                  <a:pt x="4768805" y="51476"/>
                </a:cubicBezTo>
                <a:lnTo>
                  <a:pt x="4768805" y="725984"/>
                </a:lnTo>
                <a:cubicBezTo>
                  <a:pt x="4768805" y="754413"/>
                  <a:pt x="4745758" y="777460"/>
                  <a:pt x="4717329" y="777460"/>
                </a:cubicBezTo>
                <a:lnTo>
                  <a:pt x="4042821" y="777460"/>
                </a:lnTo>
                <a:cubicBezTo>
                  <a:pt x="4014392" y="777460"/>
                  <a:pt x="3991345" y="754413"/>
                  <a:pt x="3991345" y="725984"/>
                </a:cubicBezTo>
                <a:lnTo>
                  <a:pt x="3991345" y="51476"/>
                </a:lnTo>
                <a:cubicBezTo>
                  <a:pt x="3991345" y="23047"/>
                  <a:pt x="4014392" y="0"/>
                  <a:pt x="4042821" y="0"/>
                </a:cubicBezTo>
                <a:close/>
                <a:moveTo>
                  <a:pt x="3244552" y="0"/>
                </a:moveTo>
                <a:lnTo>
                  <a:pt x="3919060" y="0"/>
                </a:lnTo>
                <a:cubicBezTo>
                  <a:pt x="3947489" y="0"/>
                  <a:pt x="3970536" y="23047"/>
                  <a:pt x="3970536" y="51476"/>
                </a:cubicBezTo>
                <a:lnTo>
                  <a:pt x="3970536" y="725984"/>
                </a:lnTo>
                <a:cubicBezTo>
                  <a:pt x="3970536" y="754413"/>
                  <a:pt x="3947489" y="777460"/>
                  <a:pt x="3919060" y="777460"/>
                </a:cubicBezTo>
                <a:lnTo>
                  <a:pt x="3244552" y="777460"/>
                </a:lnTo>
                <a:cubicBezTo>
                  <a:pt x="3216123" y="777460"/>
                  <a:pt x="3193076" y="754413"/>
                  <a:pt x="3193076" y="725984"/>
                </a:cubicBezTo>
                <a:lnTo>
                  <a:pt x="3193076" y="51476"/>
                </a:lnTo>
                <a:cubicBezTo>
                  <a:pt x="3193076" y="23047"/>
                  <a:pt x="3216123" y="0"/>
                  <a:pt x="3244552" y="0"/>
                </a:cubicBezTo>
                <a:close/>
                <a:moveTo>
                  <a:pt x="2446283" y="0"/>
                </a:moveTo>
                <a:lnTo>
                  <a:pt x="3120791" y="0"/>
                </a:lnTo>
                <a:cubicBezTo>
                  <a:pt x="3149220" y="0"/>
                  <a:pt x="3172267" y="23047"/>
                  <a:pt x="3172267" y="51476"/>
                </a:cubicBezTo>
                <a:lnTo>
                  <a:pt x="3172267" y="725984"/>
                </a:lnTo>
                <a:cubicBezTo>
                  <a:pt x="3172267" y="754413"/>
                  <a:pt x="3149220" y="777460"/>
                  <a:pt x="3120791" y="777460"/>
                </a:cubicBezTo>
                <a:lnTo>
                  <a:pt x="2446283" y="777460"/>
                </a:lnTo>
                <a:cubicBezTo>
                  <a:pt x="2417854" y="777460"/>
                  <a:pt x="2394807" y="754413"/>
                  <a:pt x="2394807" y="725984"/>
                </a:cubicBezTo>
                <a:lnTo>
                  <a:pt x="2394807" y="51476"/>
                </a:lnTo>
                <a:cubicBezTo>
                  <a:pt x="2394807" y="23047"/>
                  <a:pt x="2417854" y="0"/>
                  <a:pt x="2446283" y="0"/>
                </a:cubicBezTo>
                <a:close/>
                <a:moveTo>
                  <a:pt x="1648014" y="0"/>
                </a:moveTo>
                <a:lnTo>
                  <a:pt x="2322522" y="0"/>
                </a:lnTo>
                <a:cubicBezTo>
                  <a:pt x="2350951" y="0"/>
                  <a:pt x="2373998" y="23047"/>
                  <a:pt x="2373998" y="51476"/>
                </a:cubicBezTo>
                <a:lnTo>
                  <a:pt x="2373998" y="725984"/>
                </a:lnTo>
                <a:cubicBezTo>
                  <a:pt x="2373998" y="754413"/>
                  <a:pt x="2350951" y="777460"/>
                  <a:pt x="2322522" y="777460"/>
                </a:cubicBezTo>
                <a:lnTo>
                  <a:pt x="1648014" y="777460"/>
                </a:lnTo>
                <a:cubicBezTo>
                  <a:pt x="1619585" y="777460"/>
                  <a:pt x="1596538" y="754413"/>
                  <a:pt x="1596538" y="725984"/>
                </a:cubicBezTo>
                <a:lnTo>
                  <a:pt x="1596538" y="51476"/>
                </a:lnTo>
                <a:cubicBezTo>
                  <a:pt x="1596538" y="23047"/>
                  <a:pt x="1619585" y="0"/>
                  <a:pt x="1648014" y="0"/>
                </a:cubicBezTo>
                <a:close/>
                <a:moveTo>
                  <a:pt x="849745" y="0"/>
                </a:moveTo>
                <a:lnTo>
                  <a:pt x="1524253" y="0"/>
                </a:lnTo>
                <a:cubicBezTo>
                  <a:pt x="1552682" y="0"/>
                  <a:pt x="1575729" y="23047"/>
                  <a:pt x="1575729" y="51476"/>
                </a:cubicBezTo>
                <a:lnTo>
                  <a:pt x="1575729" y="725984"/>
                </a:lnTo>
                <a:cubicBezTo>
                  <a:pt x="1575729" y="754413"/>
                  <a:pt x="1552682" y="777460"/>
                  <a:pt x="1524253" y="777460"/>
                </a:cubicBezTo>
                <a:lnTo>
                  <a:pt x="849745" y="777460"/>
                </a:lnTo>
                <a:cubicBezTo>
                  <a:pt x="821316" y="777460"/>
                  <a:pt x="798269" y="754413"/>
                  <a:pt x="798269" y="725984"/>
                </a:cubicBezTo>
                <a:lnTo>
                  <a:pt x="798269" y="51476"/>
                </a:lnTo>
                <a:cubicBezTo>
                  <a:pt x="798269" y="23047"/>
                  <a:pt x="821316" y="0"/>
                  <a:pt x="849745" y="0"/>
                </a:cubicBezTo>
                <a:close/>
                <a:moveTo>
                  <a:pt x="51476" y="0"/>
                </a:moveTo>
                <a:lnTo>
                  <a:pt x="725984" y="0"/>
                </a:lnTo>
                <a:cubicBezTo>
                  <a:pt x="754413" y="0"/>
                  <a:pt x="777460" y="23047"/>
                  <a:pt x="777460" y="51476"/>
                </a:cubicBezTo>
                <a:lnTo>
                  <a:pt x="777460" y="725984"/>
                </a:lnTo>
                <a:cubicBezTo>
                  <a:pt x="777460" y="754413"/>
                  <a:pt x="754413" y="777460"/>
                  <a:pt x="725984" y="777460"/>
                </a:cubicBezTo>
                <a:lnTo>
                  <a:pt x="51476" y="777460"/>
                </a:lnTo>
                <a:cubicBezTo>
                  <a:pt x="23047" y="777460"/>
                  <a:pt x="0" y="754413"/>
                  <a:pt x="0" y="725984"/>
                </a:cubicBezTo>
                <a:lnTo>
                  <a:pt x="0" y="51476"/>
                </a:lnTo>
                <a:cubicBezTo>
                  <a:pt x="0" y="23047"/>
                  <a:pt x="23047" y="0"/>
                  <a:pt x="51476" y="0"/>
                </a:cubicBezTo>
                <a:close/>
              </a:path>
            </a:pathLst>
          </a:cu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a:p>
        </p:txBody>
      </p:sp>
    </p:spTree>
    <p:extLst>
      <p:ext uri="{BB962C8B-B14F-4D97-AF65-F5344CB8AC3E}">
        <p14:creationId xmlns:p14="http://schemas.microsoft.com/office/powerpoint/2010/main" val="949305168"/>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 fill="hold"/>
                                        <p:tgtEl>
                                          <p:spTgt spid="3"/>
                                        </p:tgtEl>
                                        <p:attrNameLst>
                                          <p:attrName>ppt_x</p:attrName>
                                        </p:attrNameLst>
                                      </p:cBhvr>
                                      <p:tavLst>
                                        <p:tav tm="0">
                                          <p:val>
                                            <p:strVal val="#ppt_x"/>
                                          </p:val>
                                        </p:tav>
                                        <p:tav tm="100000">
                                          <p:val>
                                            <p:strVal val="#ppt_x"/>
                                          </p:val>
                                        </p:tav>
                                      </p:tavLst>
                                    </p:anim>
                                    <p:anim calcmode="lin" valueType="num">
                                      <p:cBhvr additive="base">
                                        <p:cTn id="8" dur="3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300"/>
                            </p:stCondLst>
                            <p:childTnLst>
                              <p:par>
                                <p:cTn id="10" presetID="12" presetClass="entr" presetSubtype="1"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p:tgtEl>
                                          <p:spTgt spid="2"/>
                                        </p:tgtEl>
                                        <p:attrNameLst>
                                          <p:attrName>ppt_y</p:attrName>
                                        </p:attrNameLst>
                                      </p:cBhvr>
                                      <p:tavLst>
                                        <p:tav tm="0">
                                          <p:val>
                                            <p:strVal val="#ppt_y-#ppt_h*1.125000"/>
                                          </p:val>
                                        </p:tav>
                                        <p:tav tm="100000">
                                          <p:val>
                                            <p:strVal val="#ppt_y"/>
                                          </p:val>
                                        </p:tav>
                                      </p:tavLst>
                                    </p:anim>
                                    <p:animEffect transition="in" filter="wipe(down)">
                                      <p:cBhvr>
                                        <p:cTn id="13" dur="500"/>
                                        <p:tgtEl>
                                          <p:spTgt spid="2"/>
                                        </p:tgtEl>
                                      </p:cBhvr>
                                    </p:animEffect>
                                  </p:childTnLst>
                                </p:cTn>
                              </p:par>
                            </p:childTnLst>
                          </p:cTn>
                        </p:par>
                        <p:par>
                          <p:cTn id="14" fill="hold">
                            <p:stCondLst>
                              <p:cond delay="800"/>
                            </p:stCondLst>
                            <p:childTnLst>
                              <p:par>
                                <p:cTn id="15" presetID="2" presetClass="entr" presetSubtype="1"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 fill="hold"/>
                                        <p:tgtEl>
                                          <p:spTgt spid="6"/>
                                        </p:tgtEl>
                                        <p:attrNameLst>
                                          <p:attrName>ppt_x</p:attrName>
                                        </p:attrNameLst>
                                      </p:cBhvr>
                                      <p:tavLst>
                                        <p:tav tm="0">
                                          <p:val>
                                            <p:strVal val="#ppt_x"/>
                                          </p:val>
                                        </p:tav>
                                        <p:tav tm="100000">
                                          <p:val>
                                            <p:strVal val="#ppt_x"/>
                                          </p:val>
                                        </p:tav>
                                      </p:tavLst>
                                    </p:anim>
                                    <p:anim calcmode="lin" valueType="num">
                                      <p:cBhvr additive="base">
                                        <p:cTn id="18" dur="300" fill="hold"/>
                                        <p:tgtEl>
                                          <p:spTgt spid="6"/>
                                        </p:tgtEl>
                                        <p:attrNameLst>
                                          <p:attrName>ppt_y</p:attrName>
                                        </p:attrNameLst>
                                      </p:cBhvr>
                                      <p:tavLst>
                                        <p:tav tm="0">
                                          <p:val>
                                            <p:strVal val="0-#ppt_h/2"/>
                                          </p:val>
                                        </p:tav>
                                        <p:tav tm="100000">
                                          <p:val>
                                            <p:strVal val="#ppt_y"/>
                                          </p:val>
                                        </p:tav>
                                      </p:tavLst>
                                    </p:anim>
                                  </p:childTnLst>
                                </p:cTn>
                              </p:par>
                            </p:childTnLst>
                          </p:cTn>
                        </p:par>
                        <p:par>
                          <p:cTn id="19" fill="hold">
                            <p:stCondLst>
                              <p:cond delay="1100"/>
                            </p:stCondLst>
                            <p:childTnLst>
                              <p:par>
                                <p:cTn id="20" presetID="12" presetClass="entr" presetSubtype="1"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p:tgtEl>
                                          <p:spTgt spid="5"/>
                                        </p:tgtEl>
                                        <p:attrNameLst>
                                          <p:attrName>ppt_y</p:attrName>
                                        </p:attrNameLst>
                                      </p:cBhvr>
                                      <p:tavLst>
                                        <p:tav tm="0">
                                          <p:val>
                                            <p:strVal val="#ppt_y-#ppt_h*1.125000"/>
                                          </p:val>
                                        </p:tav>
                                        <p:tav tm="100000">
                                          <p:val>
                                            <p:strVal val="#ppt_y"/>
                                          </p:val>
                                        </p:tav>
                                      </p:tavLst>
                                    </p:anim>
                                    <p:animEffect transition="in" filter="wipe(down)">
                                      <p:cBhvr>
                                        <p:cTn id="23" dur="500"/>
                                        <p:tgtEl>
                                          <p:spTgt spid="5"/>
                                        </p:tgtEl>
                                      </p:cBhvr>
                                    </p:animEffect>
                                  </p:childTnLst>
                                </p:cTn>
                              </p:par>
                            </p:childTnLst>
                          </p:cTn>
                        </p:par>
                        <p:par>
                          <p:cTn id="24" fill="hold">
                            <p:stCondLst>
                              <p:cond delay="1600"/>
                            </p:stCondLst>
                            <p:childTnLst>
                              <p:par>
                                <p:cTn id="25" presetID="2" presetClass="entr" presetSubtype="1"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 fill="hold"/>
                                        <p:tgtEl>
                                          <p:spTgt spid="8"/>
                                        </p:tgtEl>
                                        <p:attrNameLst>
                                          <p:attrName>ppt_x</p:attrName>
                                        </p:attrNameLst>
                                      </p:cBhvr>
                                      <p:tavLst>
                                        <p:tav tm="0">
                                          <p:val>
                                            <p:strVal val="#ppt_x"/>
                                          </p:val>
                                        </p:tav>
                                        <p:tav tm="100000">
                                          <p:val>
                                            <p:strVal val="#ppt_x"/>
                                          </p:val>
                                        </p:tav>
                                      </p:tavLst>
                                    </p:anim>
                                    <p:anim calcmode="lin" valueType="num">
                                      <p:cBhvr additive="base">
                                        <p:cTn id="28" dur="300" fill="hold"/>
                                        <p:tgtEl>
                                          <p:spTgt spid="8"/>
                                        </p:tgtEl>
                                        <p:attrNameLst>
                                          <p:attrName>ppt_y</p:attrName>
                                        </p:attrNameLst>
                                      </p:cBhvr>
                                      <p:tavLst>
                                        <p:tav tm="0">
                                          <p:val>
                                            <p:strVal val="0-#ppt_h/2"/>
                                          </p:val>
                                        </p:tav>
                                        <p:tav tm="100000">
                                          <p:val>
                                            <p:strVal val="#ppt_y"/>
                                          </p:val>
                                        </p:tav>
                                      </p:tavLst>
                                    </p:anim>
                                  </p:childTnLst>
                                </p:cTn>
                              </p:par>
                            </p:childTnLst>
                          </p:cTn>
                        </p:par>
                        <p:par>
                          <p:cTn id="29" fill="hold">
                            <p:stCondLst>
                              <p:cond delay="1900"/>
                            </p:stCondLst>
                            <p:childTnLst>
                              <p:par>
                                <p:cTn id="30" presetID="42" presetClass="entr" presetSubtype="0" fill="hold" grpId="0" nodeType="afterEffect">
                                  <p:stCondLst>
                                    <p:cond delay="0"/>
                                  </p:stCondLst>
                                  <p:childTnLst>
                                    <p:set>
                                      <p:cBhvr>
                                        <p:cTn id="31" dur="1" fill="hold">
                                          <p:stCondLst>
                                            <p:cond delay="0"/>
                                          </p:stCondLst>
                                        </p:cTn>
                                        <p:tgtEl>
                                          <p:spTgt spid="84"/>
                                        </p:tgtEl>
                                        <p:attrNameLst>
                                          <p:attrName>style.visibility</p:attrName>
                                        </p:attrNameLst>
                                      </p:cBhvr>
                                      <p:to>
                                        <p:strVal val="visible"/>
                                      </p:to>
                                    </p:set>
                                    <p:animEffect transition="in" filter="fade">
                                      <p:cBhvr>
                                        <p:cTn id="32" dur="1000"/>
                                        <p:tgtEl>
                                          <p:spTgt spid="84"/>
                                        </p:tgtEl>
                                      </p:cBhvr>
                                    </p:animEffect>
                                    <p:anim calcmode="lin" valueType="num">
                                      <p:cBhvr>
                                        <p:cTn id="33" dur="1000" fill="hold"/>
                                        <p:tgtEl>
                                          <p:spTgt spid="84"/>
                                        </p:tgtEl>
                                        <p:attrNameLst>
                                          <p:attrName>ppt_x</p:attrName>
                                        </p:attrNameLst>
                                      </p:cBhvr>
                                      <p:tavLst>
                                        <p:tav tm="0">
                                          <p:val>
                                            <p:strVal val="#ppt_x"/>
                                          </p:val>
                                        </p:tav>
                                        <p:tav tm="100000">
                                          <p:val>
                                            <p:strVal val="#ppt_x"/>
                                          </p:val>
                                        </p:tav>
                                      </p:tavLst>
                                    </p:anim>
                                    <p:anim calcmode="lin" valueType="num">
                                      <p:cBhvr>
                                        <p:cTn id="34" dur="1000" fill="hold"/>
                                        <p:tgtEl>
                                          <p:spTgt spid="84"/>
                                        </p:tgtEl>
                                        <p:attrNameLst>
                                          <p:attrName>ppt_y</p:attrName>
                                        </p:attrNameLst>
                                      </p:cBhvr>
                                      <p:tavLst>
                                        <p:tav tm="0">
                                          <p:val>
                                            <p:strVal val="#ppt_y+.1"/>
                                          </p:val>
                                        </p:tav>
                                        <p:tav tm="100000">
                                          <p:val>
                                            <p:strVal val="#ppt_y"/>
                                          </p:val>
                                        </p:tav>
                                      </p:tavLst>
                                    </p:anim>
                                  </p:childTnLst>
                                </p:cTn>
                              </p:par>
                            </p:childTnLst>
                          </p:cTn>
                        </p:par>
                        <p:par>
                          <p:cTn id="35" fill="hold">
                            <p:stCondLst>
                              <p:cond delay="2900"/>
                            </p:stCondLst>
                            <p:childTnLst>
                              <p:par>
                                <p:cTn id="36" presetID="42" presetClass="entr" presetSubtype="0"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Effect transition="in" filter="fade">
                                      <p:cBhvr>
                                        <p:cTn id="38" dur="1000"/>
                                        <p:tgtEl>
                                          <p:spTgt spid="82"/>
                                        </p:tgtEl>
                                      </p:cBhvr>
                                    </p:animEffect>
                                    <p:anim calcmode="lin" valueType="num">
                                      <p:cBhvr>
                                        <p:cTn id="39" dur="1000" fill="hold"/>
                                        <p:tgtEl>
                                          <p:spTgt spid="82"/>
                                        </p:tgtEl>
                                        <p:attrNameLst>
                                          <p:attrName>ppt_x</p:attrName>
                                        </p:attrNameLst>
                                      </p:cBhvr>
                                      <p:tavLst>
                                        <p:tav tm="0">
                                          <p:val>
                                            <p:strVal val="#ppt_x"/>
                                          </p:val>
                                        </p:tav>
                                        <p:tav tm="100000">
                                          <p:val>
                                            <p:strVal val="#ppt_x"/>
                                          </p:val>
                                        </p:tav>
                                      </p:tavLst>
                                    </p:anim>
                                    <p:anim calcmode="lin" valueType="num">
                                      <p:cBhvr>
                                        <p:cTn id="40"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8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
          <p:cNvGrpSpPr/>
          <p:nvPr/>
        </p:nvGrpSpPr>
        <p:grpSpPr>
          <a:xfrm>
            <a:off x="955519" y="1930713"/>
            <a:ext cx="1958323" cy="1958588"/>
            <a:chOff x="1766094" y="2627734"/>
            <a:chExt cx="2610644" cy="2610644"/>
          </a:xfrm>
        </p:grpSpPr>
        <p:sp>
          <p:nvSpPr>
            <p:cNvPr id="10" name="椭圆 9"/>
            <p:cNvSpPr/>
            <p:nvPr/>
          </p:nvSpPr>
          <p:spPr>
            <a:xfrm>
              <a:off x="1766094" y="2627734"/>
              <a:ext cx="2610644" cy="2610644"/>
            </a:xfrm>
            <a:prstGeom prst="ellipse">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lumMod val="50000"/>
                  </a:schemeClr>
                </a:solidFill>
              </a:endParaRPr>
            </a:p>
          </p:txBody>
        </p:sp>
        <p:sp>
          <p:nvSpPr>
            <p:cNvPr id="12" name="任意多边形 11"/>
            <p:cNvSpPr/>
            <p:nvPr/>
          </p:nvSpPr>
          <p:spPr>
            <a:xfrm>
              <a:off x="1856582" y="2718222"/>
              <a:ext cx="2429668" cy="2429668"/>
            </a:xfrm>
            <a:custGeom>
              <a:avLst/>
              <a:gdLst>
                <a:gd name="connsiteX0" fmla="*/ 1214834 w 2429668"/>
                <a:gd name="connsiteY0" fmla="*/ 235897 h 2429668"/>
                <a:gd name="connsiteX1" fmla="*/ 235897 w 2429668"/>
                <a:gd name="connsiteY1" fmla="*/ 1214834 h 2429668"/>
                <a:gd name="connsiteX2" fmla="*/ 1214834 w 2429668"/>
                <a:gd name="connsiteY2" fmla="*/ 2193771 h 2429668"/>
                <a:gd name="connsiteX3" fmla="*/ 2193771 w 2429668"/>
                <a:gd name="connsiteY3" fmla="*/ 1214834 h 2429668"/>
                <a:gd name="connsiteX4" fmla="*/ 1214834 w 2429668"/>
                <a:gd name="connsiteY4" fmla="*/ 235897 h 2429668"/>
                <a:gd name="connsiteX5" fmla="*/ 1214834 w 2429668"/>
                <a:gd name="connsiteY5" fmla="*/ 0 h 2429668"/>
                <a:gd name="connsiteX6" fmla="*/ 2429668 w 2429668"/>
                <a:gd name="connsiteY6" fmla="*/ 1214834 h 2429668"/>
                <a:gd name="connsiteX7" fmla="*/ 1214834 w 2429668"/>
                <a:gd name="connsiteY7" fmla="*/ 2429668 h 2429668"/>
                <a:gd name="connsiteX8" fmla="*/ 0 w 2429668"/>
                <a:gd name="connsiteY8" fmla="*/ 1214834 h 2429668"/>
                <a:gd name="connsiteX9" fmla="*/ 1214834 w 2429668"/>
                <a:gd name="connsiteY9" fmla="*/ 0 h 2429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29668" h="2429668">
                  <a:moveTo>
                    <a:pt x="1214834" y="235897"/>
                  </a:moveTo>
                  <a:cubicBezTo>
                    <a:pt x="674182" y="235897"/>
                    <a:pt x="235897" y="674182"/>
                    <a:pt x="235897" y="1214834"/>
                  </a:cubicBezTo>
                  <a:cubicBezTo>
                    <a:pt x="235897" y="1755486"/>
                    <a:pt x="674182" y="2193771"/>
                    <a:pt x="1214834" y="2193771"/>
                  </a:cubicBezTo>
                  <a:cubicBezTo>
                    <a:pt x="1755486" y="2193771"/>
                    <a:pt x="2193771" y="1755486"/>
                    <a:pt x="2193771" y="1214834"/>
                  </a:cubicBezTo>
                  <a:cubicBezTo>
                    <a:pt x="2193771" y="674182"/>
                    <a:pt x="1755486" y="235897"/>
                    <a:pt x="1214834" y="235897"/>
                  </a:cubicBezTo>
                  <a:close/>
                  <a:moveTo>
                    <a:pt x="1214834" y="0"/>
                  </a:moveTo>
                  <a:cubicBezTo>
                    <a:pt x="1885768" y="0"/>
                    <a:pt x="2429668" y="543900"/>
                    <a:pt x="2429668" y="1214834"/>
                  </a:cubicBezTo>
                  <a:cubicBezTo>
                    <a:pt x="2429668" y="1885768"/>
                    <a:pt x="1885768" y="2429668"/>
                    <a:pt x="1214834" y="2429668"/>
                  </a:cubicBezTo>
                  <a:cubicBezTo>
                    <a:pt x="543900" y="2429668"/>
                    <a:pt x="0" y="1885768"/>
                    <a:pt x="0" y="1214834"/>
                  </a:cubicBezTo>
                  <a:cubicBezTo>
                    <a:pt x="0" y="543900"/>
                    <a:pt x="543900" y="0"/>
                    <a:pt x="1214834" y="0"/>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lumMod val="50000"/>
                  </a:schemeClr>
                </a:solidFill>
              </a:endParaRPr>
            </a:p>
          </p:txBody>
        </p:sp>
      </p:grpSp>
      <p:sp>
        <p:nvSpPr>
          <p:cNvPr id="14" name="TextBox 30"/>
          <p:cNvSpPr txBox="1"/>
          <p:nvPr/>
        </p:nvSpPr>
        <p:spPr>
          <a:xfrm>
            <a:off x="1657720" y="2448199"/>
            <a:ext cx="871266" cy="677317"/>
          </a:xfrm>
          <a:prstGeom prst="rect">
            <a:avLst/>
          </a:prstGeom>
          <a:noFill/>
        </p:spPr>
        <p:txBody>
          <a:bodyPr wrap="square" lIns="0" tIns="0" rIns="0" bIns="0" rtlCol="0">
            <a:spAutoFit/>
          </a:bodyPr>
          <a:lstStyle/>
          <a:p>
            <a:r>
              <a:rPr lang="en-US" altLang="zh-CN" sz="4400" spc="225" dirty="0">
                <a:solidFill>
                  <a:schemeClr val="bg1">
                    <a:lumMod val="50000"/>
                  </a:schemeClr>
                </a:solidFill>
                <a:latin typeface="Agency FB" panose="020B0503020202020204" pitchFamily="34" charset="0"/>
                <a:ea typeface="微软雅黑" pitchFamily="34" charset="-122"/>
              </a:rPr>
              <a:t>3</a:t>
            </a:r>
            <a:r>
              <a:rPr lang="en-US" altLang="zh-CN" sz="2400" spc="225" dirty="0">
                <a:solidFill>
                  <a:schemeClr val="bg1">
                    <a:lumMod val="50000"/>
                  </a:schemeClr>
                </a:solidFill>
                <a:latin typeface="Agency FB" panose="020B0503020202020204" pitchFamily="34" charset="0"/>
                <a:ea typeface="微软雅黑" pitchFamily="34" charset="-122"/>
              </a:rPr>
              <a:t>%</a:t>
            </a:r>
            <a:endParaRPr lang="zh-CN" altLang="en-US" sz="2400" spc="225" dirty="0">
              <a:solidFill>
                <a:schemeClr val="bg1">
                  <a:lumMod val="50000"/>
                </a:schemeClr>
              </a:solidFill>
              <a:latin typeface="微软雅黑" pitchFamily="34" charset="-122"/>
              <a:ea typeface="微软雅黑" pitchFamily="34" charset="-122"/>
            </a:endParaRPr>
          </a:p>
        </p:txBody>
      </p:sp>
      <p:grpSp>
        <p:nvGrpSpPr>
          <p:cNvPr id="3" name="组合 14"/>
          <p:cNvGrpSpPr/>
          <p:nvPr/>
        </p:nvGrpSpPr>
        <p:grpSpPr>
          <a:xfrm>
            <a:off x="955519" y="1930713"/>
            <a:ext cx="1958323" cy="1958588"/>
            <a:chOff x="1766094" y="2627734"/>
            <a:chExt cx="2610644" cy="2610644"/>
          </a:xfrm>
        </p:grpSpPr>
        <p:sp>
          <p:nvSpPr>
            <p:cNvPr id="16" name="弧形 15"/>
            <p:cNvSpPr/>
            <p:nvPr/>
          </p:nvSpPr>
          <p:spPr>
            <a:xfrm>
              <a:off x="1928972" y="2790612"/>
              <a:ext cx="2284888" cy="2284888"/>
            </a:xfrm>
            <a:prstGeom prst="arc">
              <a:avLst>
                <a:gd name="adj1" fmla="val 16200000"/>
                <a:gd name="adj2" fmla="val 758092"/>
              </a:avLst>
            </a:prstGeom>
            <a:ln w="330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dirty="0">
                <a:solidFill>
                  <a:schemeClr val="bg1">
                    <a:lumMod val="50000"/>
                  </a:schemeClr>
                </a:solidFill>
              </a:endParaRPr>
            </a:p>
          </p:txBody>
        </p:sp>
        <p:sp>
          <p:nvSpPr>
            <p:cNvPr id="17" name="椭圆 16"/>
            <p:cNvSpPr/>
            <p:nvPr/>
          </p:nvSpPr>
          <p:spPr>
            <a:xfrm>
              <a:off x="1766094" y="2627734"/>
              <a:ext cx="2610644" cy="2610644"/>
            </a:xfrm>
            <a:prstGeom prst="ellipse">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lumMod val="50000"/>
                  </a:schemeClr>
                </a:solidFill>
              </a:endParaRPr>
            </a:p>
          </p:txBody>
        </p:sp>
      </p:grpSp>
      <p:sp>
        <p:nvSpPr>
          <p:cNvPr id="18" name="TextBox 30"/>
          <p:cNvSpPr txBox="1"/>
          <p:nvPr/>
        </p:nvSpPr>
        <p:spPr>
          <a:xfrm>
            <a:off x="1235996" y="4055071"/>
            <a:ext cx="1397369" cy="184723"/>
          </a:xfrm>
          <a:prstGeom prst="rect">
            <a:avLst/>
          </a:prstGeom>
          <a:noFill/>
        </p:spPr>
        <p:txBody>
          <a:bodyPr wrap="square" lIns="0" tIns="0" rIns="0" bIns="0" rtlCol="0">
            <a:spAutoFit/>
          </a:bodyPr>
          <a:lstStyle/>
          <a:p>
            <a:pPr algn="ctr"/>
            <a:r>
              <a:rPr lang="zh-CN" altLang="en-US" sz="1200" b="1" dirty="0" smtClean="0">
                <a:solidFill>
                  <a:schemeClr val="bg1">
                    <a:lumMod val="50000"/>
                  </a:schemeClr>
                </a:solidFill>
                <a:latin typeface="微软雅黑" pitchFamily="34" charset="-122"/>
                <a:ea typeface="微软雅黑" pitchFamily="34" charset="-122"/>
              </a:rPr>
              <a:t>输入标题</a:t>
            </a:r>
            <a:endParaRPr lang="zh-CN" altLang="en-US" sz="1200" b="1" dirty="0">
              <a:solidFill>
                <a:schemeClr val="bg1">
                  <a:lumMod val="50000"/>
                </a:schemeClr>
              </a:solidFill>
              <a:latin typeface="微软雅黑" pitchFamily="34" charset="-122"/>
              <a:ea typeface="微软雅黑" pitchFamily="34" charset="-122"/>
            </a:endParaRPr>
          </a:p>
        </p:txBody>
      </p:sp>
      <p:sp>
        <p:nvSpPr>
          <p:cNvPr id="19" name="TextBox 30"/>
          <p:cNvSpPr txBox="1"/>
          <p:nvPr/>
        </p:nvSpPr>
        <p:spPr>
          <a:xfrm>
            <a:off x="3875865" y="4055071"/>
            <a:ext cx="1397369" cy="184723"/>
          </a:xfrm>
          <a:prstGeom prst="rect">
            <a:avLst/>
          </a:prstGeom>
          <a:noFill/>
        </p:spPr>
        <p:txBody>
          <a:bodyPr wrap="square" lIns="0" tIns="0" rIns="0" bIns="0" rtlCol="0">
            <a:spAutoFit/>
          </a:bodyPr>
          <a:lstStyle/>
          <a:p>
            <a:pPr algn="ctr"/>
            <a:r>
              <a:rPr lang="zh-CN" altLang="en-US" sz="1200" b="1" dirty="0" smtClean="0">
                <a:solidFill>
                  <a:schemeClr val="bg1">
                    <a:lumMod val="50000"/>
                  </a:schemeClr>
                </a:solidFill>
                <a:latin typeface="微软雅黑" pitchFamily="34" charset="-122"/>
                <a:ea typeface="微软雅黑" pitchFamily="34" charset="-122"/>
              </a:rPr>
              <a:t>输入标题</a:t>
            </a:r>
            <a:endParaRPr lang="zh-CN" altLang="en-US" sz="1200" b="1" dirty="0">
              <a:solidFill>
                <a:schemeClr val="bg1">
                  <a:lumMod val="50000"/>
                </a:schemeClr>
              </a:solidFill>
              <a:latin typeface="微软雅黑" pitchFamily="34" charset="-122"/>
              <a:ea typeface="微软雅黑" pitchFamily="34" charset="-122"/>
            </a:endParaRPr>
          </a:p>
        </p:txBody>
      </p:sp>
      <p:sp>
        <p:nvSpPr>
          <p:cNvPr id="20" name="TextBox 30"/>
          <p:cNvSpPr txBox="1"/>
          <p:nvPr/>
        </p:nvSpPr>
        <p:spPr>
          <a:xfrm>
            <a:off x="6538994" y="4055071"/>
            <a:ext cx="1397369" cy="184723"/>
          </a:xfrm>
          <a:prstGeom prst="rect">
            <a:avLst/>
          </a:prstGeom>
          <a:noFill/>
        </p:spPr>
        <p:txBody>
          <a:bodyPr wrap="square" lIns="0" tIns="0" rIns="0" bIns="0" rtlCol="0">
            <a:spAutoFit/>
          </a:bodyPr>
          <a:lstStyle/>
          <a:p>
            <a:pPr algn="ctr"/>
            <a:r>
              <a:rPr lang="zh-CN" altLang="en-US" sz="1200" b="1" dirty="0" smtClean="0">
                <a:solidFill>
                  <a:schemeClr val="bg1">
                    <a:lumMod val="50000"/>
                  </a:schemeClr>
                </a:solidFill>
                <a:latin typeface="微软雅黑" pitchFamily="34" charset="-122"/>
                <a:ea typeface="微软雅黑" pitchFamily="34" charset="-122"/>
              </a:rPr>
              <a:t>输入标题</a:t>
            </a:r>
            <a:endParaRPr lang="zh-CN" altLang="en-US" sz="1200" b="1" dirty="0">
              <a:solidFill>
                <a:schemeClr val="bg1">
                  <a:lumMod val="50000"/>
                </a:schemeClr>
              </a:solidFill>
              <a:latin typeface="微软雅黑" pitchFamily="34" charset="-122"/>
              <a:ea typeface="微软雅黑" pitchFamily="34" charset="-122"/>
            </a:endParaRPr>
          </a:p>
        </p:txBody>
      </p:sp>
      <p:sp>
        <p:nvSpPr>
          <p:cNvPr id="21" name="TextBox 29"/>
          <p:cNvSpPr txBox="1"/>
          <p:nvPr/>
        </p:nvSpPr>
        <p:spPr>
          <a:xfrm>
            <a:off x="1075528" y="4415756"/>
            <a:ext cx="1718306" cy="333528"/>
          </a:xfrm>
          <a:prstGeom prst="rect">
            <a:avLst/>
          </a:prstGeom>
          <a:noFill/>
        </p:spPr>
        <p:txBody>
          <a:bodyPr wrap="square" lIns="0" tIns="0" rIns="0" bIns="0" rtlCol="0">
            <a:spAutoFit/>
          </a:bodyPr>
          <a:lstStyle/>
          <a:p>
            <a:pPr algn="ctr">
              <a:lnSpc>
                <a:spcPts val="1300"/>
              </a:lnSpc>
            </a:pPr>
            <a:r>
              <a:rPr lang="zh-CN" altLang="en-US" sz="1000" dirty="0">
                <a:solidFill>
                  <a:schemeClr val="bg1">
                    <a:lumMod val="50000"/>
                  </a:schemeClr>
                </a:solidFill>
                <a:latin typeface="微软雅黑" pitchFamily="34" charset="-122"/>
                <a:ea typeface="微软雅黑" pitchFamily="34" charset="-122"/>
              </a:rPr>
              <a:t>言简意赅的说明分项内容言简意赅的说明分项内容</a:t>
            </a:r>
            <a:endParaRPr lang="en-US" altLang="zh-CN" sz="1000" dirty="0">
              <a:solidFill>
                <a:schemeClr val="bg1">
                  <a:lumMod val="50000"/>
                </a:schemeClr>
              </a:solidFill>
              <a:latin typeface="微软雅黑" pitchFamily="34" charset="-122"/>
              <a:ea typeface="微软雅黑" pitchFamily="34" charset="-122"/>
            </a:endParaRPr>
          </a:p>
        </p:txBody>
      </p:sp>
      <p:sp>
        <p:nvSpPr>
          <p:cNvPr id="22" name="TextBox 29"/>
          <p:cNvSpPr txBox="1"/>
          <p:nvPr/>
        </p:nvSpPr>
        <p:spPr>
          <a:xfrm>
            <a:off x="3715397" y="4415756"/>
            <a:ext cx="1718306" cy="333528"/>
          </a:xfrm>
          <a:prstGeom prst="rect">
            <a:avLst/>
          </a:prstGeom>
          <a:noFill/>
        </p:spPr>
        <p:txBody>
          <a:bodyPr wrap="square" lIns="0" tIns="0" rIns="0" bIns="0" rtlCol="0">
            <a:spAutoFit/>
          </a:bodyPr>
          <a:lstStyle/>
          <a:p>
            <a:pPr algn="ctr">
              <a:lnSpc>
                <a:spcPts val="1300"/>
              </a:lnSpc>
            </a:pPr>
            <a:r>
              <a:rPr lang="zh-CN" altLang="en-US" sz="1000" dirty="0">
                <a:solidFill>
                  <a:schemeClr val="bg1">
                    <a:lumMod val="50000"/>
                  </a:schemeClr>
                </a:solidFill>
                <a:latin typeface="微软雅黑" pitchFamily="34" charset="-122"/>
                <a:ea typeface="微软雅黑" pitchFamily="34" charset="-122"/>
              </a:rPr>
              <a:t>言简意赅的说明分项内容言简意赅的说明分项内容</a:t>
            </a:r>
            <a:endParaRPr lang="en-US" altLang="zh-CN" sz="1000" dirty="0">
              <a:solidFill>
                <a:schemeClr val="bg1">
                  <a:lumMod val="50000"/>
                </a:schemeClr>
              </a:solidFill>
              <a:latin typeface="微软雅黑" pitchFamily="34" charset="-122"/>
              <a:ea typeface="微软雅黑" pitchFamily="34" charset="-122"/>
            </a:endParaRPr>
          </a:p>
        </p:txBody>
      </p:sp>
      <p:sp>
        <p:nvSpPr>
          <p:cNvPr id="23" name="TextBox 29"/>
          <p:cNvSpPr txBox="1"/>
          <p:nvPr/>
        </p:nvSpPr>
        <p:spPr>
          <a:xfrm>
            <a:off x="6378526" y="4415756"/>
            <a:ext cx="1718306" cy="333528"/>
          </a:xfrm>
          <a:prstGeom prst="rect">
            <a:avLst/>
          </a:prstGeom>
          <a:noFill/>
        </p:spPr>
        <p:txBody>
          <a:bodyPr wrap="square" lIns="0" tIns="0" rIns="0" bIns="0" rtlCol="0">
            <a:spAutoFit/>
          </a:bodyPr>
          <a:lstStyle/>
          <a:p>
            <a:pPr algn="ctr">
              <a:lnSpc>
                <a:spcPts val="1300"/>
              </a:lnSpc>
            </a:pPr>
            <a:r>
              <a:rPr lang="zh-CN" altLang="en-US" sz="1000" dirty="0">
                <a:solidFill>
                  <a:schemeClr val="bg1">
                    <a:lumMod val="50000"/>
                  </a:schemeClr>
                </a:solidFill>
                <a:latin typeface="微软雅黑" pitchFamily="34" charset="-122"/>
                <a:ea typeface="微软雅黑" pitchFamily="34" charset="-122"/>
              </a:rPr>
              <a:t>言简意赅的说明分项内容言简意赅的说明分项内容</a:t>
            </a:r>
            <a:endParaRPr lang="en-US" altLang="zh-CN" sz="1000" dirty="0">
              <a:solidFill>
                <a:schemeClr val="bg1">
                  <a:lumMod val="50000"/>
                </a:schemeClr>
              </a:solidFill>
              <a:latin typeface="微软雅黑" pitchFamily="34" charset="-122"/>
              <a:ea typeface="微软雅黑" pitchFamily="34" charset="-122"/>
            </a:endParaRPr>
          </a:p>
        </p:txBody>
      </p:sp>
      <p:grpSp>
        <p:nvGrpSpPr>
          <p:cNvPr id="4" name="组合 23"/>
          <p:cNvGrpSpPr/>
          <p:nvPr/>
        </p:nvGrpSpPr>
        <p:grpSpPr>
          <a:xfrm>
            <a:off x="3595389" y="1930713"/>
            <a:ext cx="1958323" cy="1958588"/>
            <a:chOff x="1766094" y="2627734"/>
            <a:chExt cx="2610644" cy="2610644"/>
          </a:xfrm>
        </p:grpSpPr>
        <p:sp>
          <p:nvSpPr>
            <p:cNvPr id="25" name="椭圆 24"/>
            <p:cNvSpPr/>
            <p:nvPr/>
          </p:nvSpPr>
          <p:spPr>
            <a:xfrm>
              <a:off x="1766094" y="2627734"/>
              <a:ext cx="2610644" cy="2610644"/>
            </a:xfrm>
            <a:prstGeom prst="ellipse">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lumMod val="50000"/>
                  </a:schemeClr>
                </a:solidFill>
              </a:endParaRPr>
            </a:p>
          </p:txBody>
        </p:sp>
        <p:sp>
          <p:nvSpPr>
            <p:cNvPr id="26" name="任意多边形 25"/>
            <p:cNvSpPr/>
            <p:nvPr/>
          </p:nvSpPr>
          <p:spPr>
            <a:xfrm>
              <a:off x="1856582" y="2718222"/>
              <a:ext cx="2429668" cy="2429668"/>
            </a:xfrm>
            <a:custGeom>
              <a:avLst/>
              <a:gdLst>
                <a:gd name="connsiteX0" fmla="*/ 1214834 w 2429668"/>
                <a:gd name="connsiteY0" fmla="*/ 235897 h 2429668"/>
                <a:gd name="connsiteX1" fmla="*/ 235897 w 2429668"/>
                <a:gd name="connsiteY1" fmla="*/ 1214834 h 2429668"/>
                <a:gd name="connsiteX2" fmla="*/ 1214834 w 2429668"/>
                <a:gd name="connsiteY2" fmla="*/ 2193771 h 2429668"/>
                <a:gd name="connsiteX3" fmla="*/ 2193771 w 2429668"/>
                <a:gd name="connsiteY3" fmla="*/ 1214834 h 2429668"/>
                <a:gd name="connsiteX4" fmla="*/ 1214834 w 2429668"/>
                <a:gd name="connsiteY4" fmla="*/ 235897 h 2429668"/>
                <a:gd name="connsiteX5" fmla="*/ 1214834 w 2429668"/>
                <a:gd name="connsiteY5" fmla="*/ 0 h 2429668"/>
                <a:gd name="connsiteX6" fmla="*/ 2429668 w 2429668"/>
                <a:gd name="connsiteY6" fmla="*/ 1214834 h 2429668"/>
                <a:gd name="connsiteX7" fmla="*/ 1214834 w 2429668"/>
                <a:gd name="connsiteY7" fmla="*/ 2429668 h 2429668"/>
                <a:gd name="connsiteX8" fmla="*/ 0 w 2429668"/>
                <a:gd name="connsiteY8" fmla="*/ 1214834 h 2429668"/>
                <a:gd name="connsiteX9" fmla="*/ 1214834 w 2429668"/>
                <a:gd name="connsiteY9" fmla="*/ 0 h 2429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29668" h="2429668">
                  <a:moveTo>
                    <a:pt x="1214834" y="235897"/>
                  </a:moveTo>
                  <a:cubicBezTo>
                    <a:pt x="674182" y="235897"/>
                    <a:pt x="235897" y="674182"/>
                    <a:pt x="235897" y="1214834"/>
                  </a:cubicBezTo>
                  <a:cubicBezTo>
                    <a:pt x="235897" y="1755486"/>
                    <a:pt x="674182" y="2193771"/>
                    <a:pt x="1214834" y="2193771"/>
                  </a:cubicBezTo>
                  <a:cubicBezTo>
                    <a:pt x="1755486" y="2193771"/>
                    <a:pt x="2193771" y="1755486"/>
                    <a:pt x="2193771" y="1214834"/>
                  </a:cubicBezTo>
                  <a:cubicBezTo>
                    <a:pt x="2193771" y="674182"/>
                    <a:pt x="1755486" y="235897"/>
                    <a:pt x="1214834" y="235897"/>
                  </a:cubicBezTo>
                  <a:close/>
                  <a:moveTo>
                    <a:pt x="1214834" y="0"/>
                  </a:moveTo>
                  <a:cubicBezTo>
                    <a:pt x="1885768" y="0"/>
                    <a:pt x="2429668" y="543900"/>
                    <a:pt x="2429668" y="1214834"/>
                  </a:cubicBezTo>
                  <a:cubicBezTo>
                    <a:pt x="2429668" y="1885768"/>
                    <a:pt x="1885768" y="2429668"/>
                    <a:pt x="1214834" y="2429668"/>
                  </a:cubicBezTo>
                  <a:cubicBezTo>
                    <a:pt x="543900" y="2429668"/>
                    <a:pt x="0" y="1885768"/>
                    <a:pt x="0" y="1214834"/>
                  </a:cubicBezTo>
                  <a:cubicBezTo>
                    <a:pt x="0" y="543900"/>
                    <a:pt x="543900" y="0"/>
                    <a:pt x="1214834" y="0"/>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lumMod val="50000"/>
                  </a:schemeClr>
                </a:solidFill>
              </a:endParaRPr>
            </a:p>
          </p:txBody>
        </p:sp>
      </p:grpSp>
      <p:sp>
        <p:nvSpPr>
          <p:cNvPr id="27" name="TextBox 30"/>
          <p:cNvSpPr txBox="1"/>
          <p:nvPr/>
        </p:nvSpPr>
        <p:spPr>
          <a:xfrm>
            <a:off x="4297589" y="2448199"/>
            <a:ext cx="871266" cy="677317"/>
          </a:xfrm>
          <a:prstGeom prst="rect">
            <a:avLst/>
          </a:prstGeom>
          <a:noFill/>
        </p:spPr>
        <p:txBody>
          <a:bodyPr wrap="square" lIns="0" tIns="0" rIns="0" bIns="0" rtlCol="0">
            <a:spAutoFit/>
          </a:bodyPr>
          <a:lstStyle/>
          <a:p>
            <a:r>
              <a:rPr lang="en-US" altLang="zh-CN" sz="4400" spc="225" dirty="0">
                <a:solidFill>
                  <a:schemeClr val="bg1">
                    <a:lumMod val="50000"/>
                  </a:schemeClr>
                </a:solidFill>
                <a:latin typeface="Agency FB" panose="020B0503020202020204" pitchFamily="34" charset="0"/>
                <a:ea typeface="微软雅黑" pitchFamily="34" charset="-122"/>
              </a:rPr>
              <a:t>3</a:t>
            </a:r>
            <a:r>
              <a:rPr lang="en-US" altLang="zh-CN" sz="2400" spc="225" dirty="0">
                <a:solidFill>
                  <a:schemeClr val="bg1">
                    <a:lumMod val="50000"/>
                  </a:schemeClr>
                </a:solidFill>
                <a:latin typeface="Agency FB" panose="020B0503020202020204" pitchFamily="34" charset="0"/>
                <a:ea typeface="微软雅黑" pitchFamily="34" charset="-122"/>
              </a:rPr>
              <a:t>%</a:t>
            </a:r>
            <a:endParaRPr lang="zh-CN" altLang="en-US" sz="2400" spc="225" dirty="0">
              <a:solidFill>
                <a:schemeClr val="bg1">
                  <a:lumMod val="50000"/>
                </a:schemeClr>
              </a:solidFill>
              <a:latin typeface="微软雅黑" pitchFamily="34" charset="-122"/>
              <a:ea typeface="微软雅黑" pitchFamily="34" charset="-122"/>
            </a:endParaRPr>
          </a:p>
        </p:txBody>
      </p:sp>
      <p:grpSp>
        <p:nvGrpSpPr>
          <p:cNvPr id="5" name="组合 27"/>
          <p:cNvGrpSpPr/>
          <p:nvPr/>
        </p:nvGrpSpPr>
        <p:grpSpPr>
          <a:xfrm>
            <a:off x="3595389" y="1930713"/>
            <a:ext cx="1958323" cy="1958588"/>
            <a:chOff x="1766094" y="2627734"/>
            <a:chExt cx="2610644" cy="2610644"/>
          </a:xfrm>
        </p:grpSpPr>
        <p:sp>
          <p:nvSpPr>
            <p:cNvPr id="29" name="弧形 28"/>
            <p:cNvSpPr/>
            <p:nvPr/>
          </p:nvSpPr>
          <p:spPr>
            <a:xfrm>
              <a:off x="1928972" y="2790612"/>
              <a:ext cx="2284888" cy="2284888"/>
            </a:xfrm>
            <a:prstGeom prst="arc">
              <a:avLst>
                <a:gd name="adj1" fmla="val 16200000"/>
                <a:gd name="adj2" fmla="val 758092"/>
              </a:avLst>
            </a:prstGeom>
            <a:ln w="330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dirty="0">
                <a:solidFill>
                  <a:schemeClr val="bg1">
                    <a:lumMod val="50000"/>
                  </a:schemeClr>
                </a:solidFill>
              </a:endParaRPr>
            </a:p>
          </p:txBody>
        </p:sp>
        <p:sp>
          <p:nvSpPr>
            <p:cNvPr id="30" name="椭圆 29"/>
            <p:cNvSpPr/>
            <p:nvPr/>
          </p:nvSpPr>
          <p:spPr>
            <a:xfrm>
              <a:off x="1766094" y="2627734"/>
              <a:ext cx="2610644" cy="2610644"/>
            </a:xfrm>
            <a:prstGeom prst="ellipse">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lumMod val="50000"/>
                  </a:schemeClr>
                </a:solidFill>
              </a:endParaRPr>
            </a:p>
          </p:txBody>
        </p:sp>
      </p:grpSp>
      <p:grpSp>
        <p:nvGrpSpPr>
          <p:cNvPr id="6" name="组合 30"/>
          <p:cNvGrpSpPr/>
          <p:nvPr/>
        </p:nvGrpSpPr>
        <p:grpSpPr>
          <a:xfrm>
            <a:off x="6253772" y="1930713"/>
            <a:ext cx="1958323" cy="1958588"/>
            <a:chOff x="1766094" y="2627734"/>
            <a:chExt cx="2610644" cy="2610644"/>
          </a:xfrm>
        </p:grpSpPr>
        <p:sp>
          <p:nvSpPr>
            <p:cNvPr id="32" name="椭圆 31"/>
            <p:cNvSpPr/>
            <p:nvPr/>
          </p:nvSpPr>
          <p:spPr>
            <a:xfrm>
              <a:off x="1766094" y="2627734"/>
              <a:ext cx="2610644" cy="2610644"/>
            </a:xfrm>
            <a:prstGeom prst="ellipse">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lumMod val="50000"/>
                  </a:schemeClr>
                </a:solidFill>
              </a:endParaRPr>
            </a:p>
          </p:txBody>
        </p:sp>
        <p:sp>
          <p:nvSpPr>
            <p:cNvPr id="33" name="任意多边形 32"/>
            <p:cNvSpPr/>
            <p:nvPr/>
          </p:nvSpPr>
          <p:spPr>
            <a:xfrm>
              <a:off x="1856582" y="2718222"/>
              <a:ext cx="2429668" cy="2429668"/>
            </a:xfrm>
            <a:custGeom>
              <a:avLst/>
              <a:gdLst>
                <a:gd name="connsiteX0" fmla="*/ 1214834 w 2429668"/>
                <a:gd name="connsiteY0" fmla="*/ 235897 h 2429668"/>
                <a:gd name="connsiteX1" fmla="*/ 235897 w 2429668"/>
                <a:gd name="connsiteY1" fmla="*/ 1214834 h 2429668"/>
                <a:gd name="connsiteX2" fmla="*/ 1214834 w 2429668"/>
                <a:gd name="connsiteY2" fmla="*/ 2193771 h 2429668"/>
                <a:gd name="connsiteX3" fmla="*/ 2193771 w 2429668"/>
                <a:gd name="connsiteY3" fmla="*/ 1214834 h 2429668"/>
                <a:gd name="connsiteX4" fmla="*/ 1214834 w 2429668"/>
                <a:gd name="connsiteY4" fmla="*/ 235897 h 2429668"/>
                <a:gd name="connsiteX5" fmla="*/ 1214834 w 2429668"/>
                <a:gd name="connsiteY5" fmla="*/ 0 h 2429668"/>
                <a:gd name="connsiteX6" fmla="*/ 2429668 w 2429668"/>
                <a:gd name="connsiteY6" fmla="*/ 1214834 h 2429668"/>
                <a:gd name="connsiteX7" fmla="*/ 1214834 w 2429668"/>
                <a:gd name="connsiteY7" fmla="*/ 2429668 h 2429668"/>
                <a:gd name="connsiteX8" fmla="*/ 0 w 2429668"/>
                <a:gd name="connsiteY8" fmla="*/ 1214834 h 2429668"/>
                <a:gd name="connsiteX9" fmla="*/ 1214834 w 2429668"/>
                <a:gd name="connsiteY9" fmla="*/ 0 h 2429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29668" h="2429668">
                  <a:moveTo>
                    <a:pt x="1214834" y="235897"/>
                  </a:moveTo>
                  <a:cubicBezTo>
                    <a:pt x="674182" y="235897"/>
                    <a:pt x="235897" y="674182"/>
                    <a:pt x="235897" y="1214834"/>
                  </a:cubicBezTo>
                  <a:cubicBezTo>
                    <a:pt x="235897" y="1755486"/>
                    <a:pt x="674182" y="2193771"/>
                    <a:pt x="1214834" y="2193771"/>
                  </a:cubicBezTo>
                  <a:cubicBezTo>
                    <a:pt x="1755486" y="2193771"/>
                    <a:pt x="2193771" y="1755486"/>
                    <a:pt x="2193771" y="1214834"/>
                  </a:cubicBezTo>
                  <a:cubicBezTo>
                    <a:pt x="2193771" y="674182"/>
                    <a:pt x="1755486" y="235897"/>
                    <a:pt x="1214834" y="235897"/>
                  </a:cubicBezTo>
                  <a:close/>
                  <a:moveTo>
                    <a:pt x="1214834" y="0"/>
                  </a:moveTo>
                  <a:cubicBezTo>
                    <a:pt x="1885768" y="0"/>
                    <a:pt x="2429668" y="543900"/>
                    <a:pt x="2429668" y="1214834"/>
                  </a:cubicBezTo>
                  <a:cubicBezTo>
                    <a:pt x="2429668" y="1885768"/>
                    <a:pt x="1885768" y="2429668"/>
                    <a:pt x="1214834" y="2429668"/>
                  </a:cubicBezTo>
                  <a:cubicBezTo>
                    <a:pt x="543900" y="2429668"/>
                    <a:pt x="0" y="1885768"/>
                    <a:pt x="0" y="1214834"/>
                  </a:cubicBezTo>
                  <a:cubicBezTo>
                    <a:pt x="0" y="543900"/>
                    <a:pt x="543900" y="0"/>
                    <a:pt x="1214834" y="0"/>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lumMod val="50000"/>
                  </a:schemeClr>
                </a:solidFill>
              </a:endParaRPr>
            </a:p>
          </p:txBody>
        </p:sp>
      </p:grpSp>
      <p:sp>
        <p:nvSpPr>
          <p:cNvPr id="34" name="TextBox 30"/>
          <p:cNvSpPr txBox="1"/>
          <p:nvPr/>
        </p:nvSpPr>
        <p:spPr>
          <a:xfrm>
            <a:off x="6951228" y="2448199"/>
            <a:ext cx="871266" cy="677317"/>
          </a:xfrm>
          <a:prstGeom prst="rect">
            <a:avLst/>
          </a:prstGeom>
          <a:noFill/>
        </p:spPr>
        <p:txBody>
          <a:bodyPr wrap="square" lIns="0" tIns="0" rIns="0" bIns="0" rtlCol="0">
            <a:spAutoFit/>
          </a:bodyPr>
          <a:lstStyle/>
          <a:p>
            <a:r>
              <a:rPr lang="en-US" altLang="zh-CN" sz="4400" spc="225" dirty="0">
                <a:solidFill>
                  <a:schemeClr val="bg1">
                    <a:lumMod val="50000"/>
                  </a:schemeClr>
                </a:solidFill>
                <a:latin typeface="Agency FB" panose="020B0503020202020204" pitchFamily="34" charset="0"/>
                <a:ea typeface="微软雅黑" pitchFamily="34" charset="-122"/>
              </a:rPr>
              <a:t>4</a:t>
            </a:r>
            <a:r>
              <a:rPr lang="en-US" altLang="zh-CN" sz="2400" spc="225" dirty="0">
                <a:solidFill>
                  <a:schemeClr val="bg1">
                    <a:lumMod val="50000"/>
                  </a:schemeClr>
                </a:solidFill>
                <a:latin typeface="Agency FB" panose="020B0503020202020204" pitchFamily="34" charset="0"/>
                <a:ea typeface="微软雅黑" pitchFamily="34" charset="-122"/>
              </a:rPr>
              <a:t>%</a:t>
            </a:r>
            <a:endParaRPr lang="zh-CN" altLang="en-US" sz="2400" spc="225" dirty="0">
              <a:solidFill>
                <a:schemeClr val="bg1">
                  <a:lumMod val="50000"/>
                </a:schemeClr>
              </a:solidFill>
              <a:latin typeface="微软雅黑" pitchFamily="34" charset="-122"/>
              <a:ea typeface="微软雅黑" pitchFamily="34" charset="-122"/>
            </a:endParaRPr>
          </a:p>
        </p:txBody>
      </p:sp>
      <p:grpSp>
        <p:nvGrpSpPr>
          <p:cNvPr id="7" name="组合 34"/>
          <p:cNvGrpSpPr/>
          <p:nvPr/>
        </p:nvGrpSpPr>
        <p:grpSpPr>
          <a:xfrm>
            <a:off x="6253772" y="1930713"/>
            <a:ext cx="1958323" cy="1958588"/>
            <a:chOff x="1766094" y="2627734"/>
            <a:chExt cx="2610644" cy="2610644"/>
          </a:xfrm>
        </p:grpSpPr>
        <p:sp>
          <p:nvSpPr>
            <p:cNvPr id="36" name="弧形 35"/>
            <p:cNvSpPr/>
            <p:nvPr/>
          </p:nvSpPr>
          <p:spPr>
            <a:xfrm>
              <a:off x="1928972" y="2790612"/>
              <a:ext cx="2284888" cy="2284888"/>
            </a:xfrm>
            <a:prstGeom prst="arc">
              <a:avLst>
                <a:gd name="adj1" fmla="val 16200000"/>
                <a:gd name="adj2" fmla="val 3557642"/>
              </a:avLst>
            </a:prstGeom>
            <a:ln w="33020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200" dirty="0">
                <a:solidFill>
                  <a:schemeClr val="bg1">
                    <a:lumMod val="50000"/>
                  </a:schemeClr>
                </a:solidFill>
              </a:endParaRPr>
            </a:p>
          </p:txBody>
        </p:sp>
        <p:sp>
          <p:nvSpPr>
            <p:cNvPr id="37" name="椭圆 36"/>
            <p:cNvSpPr/>
            <p:nvPr/>
          </p:nvSpPr>
          <p:spPr>
            <a:xfrm>
              <a:off x="1766094" y="2627734"/>
              <a:ext cx="2610644" cy="2610644"/>
            </a:xfrm>
            <a:prstGeom prst="ellipse">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bg1">
                    <a:lumMod val="50000"/>
                  </a:schemeClr>
                </a:solidFill>
              </a:endParaRPr>
            </a:p>
          </p:txBody>
        </p:sp>
      </p:grpSp>
      <p:sp>
        <p:nvSpPr>
          <p:cNvPr id="40" name="TextBox 30"/>
          <p:cNvSpPr txBox="1"/>
          <p:nvPr/>
        </p:nvSpPr>
        <p:spPr>
          <a:xfrm>
            <a:off x="2354790" y="915849"/>
            <a:ext cx="4753353" cy="554169"/>
          </a:xfrm>
          <a:prstGeom prst="rect">
            <a:avLst/>
          </a:prstGeom>
          <a:noFill/>
        </p:spPr>
        <p:txBody>
          <a:bodyPr wrap="square" lIns="0" tIns="0" rIns="0" bIns="0" rtlCol="0">
            <a:spAutoFit/>
          </a:bodyPr>
          <a:lstStyle/>
          <a:p>
            <a:r>
              <a:rPr lang="zh-CN" altLang="en-US" sz="1600" b="1" dirty="0">
                <a:solidFill>
                  <a:schemeClr val="bg1">
                    <a:lumMod val="50000"/>
                  </a:schemeClr>
                </a:solidFill>
                <a:latin typeface="微软雅黑" pitchFamily="34" charset="-122"/>
                <a:ea typeface="微软雅黑" pitchFamily="34" charset="-122"/>
              </a:rPr>
              <a:t>总体损耗概率应控制在 </a:t>
            </a:r>
            <a:r>
              <a:rPr lang="en-US" altLang="zh-CN" sz="3600" b="1" dirty="0">
                <a:solidFill>
                  <a:schemeClr val="bg1">
                    <a:lumMod val="50000"/>
                  </a:schemeClr>
                </a:solidFill>
                <a:latin typeface="Agency FB" panose="020B0503020202020204" pitchFamily="34" charset="0"/>
                <a:ea typeface="微软雅黑" pitchFamily="34" charset="-122"/>
              </a:rPr>
              <a:t>10</a:t>
            </a:r>
            <a:r>
              <a:rPr lang="en-US" altLang="zh-CN" b="1" dirty="0">
                <a:solidFill>
                  <a:schemeClr val="bg1">
                    <a:lumMod val="50000"/>
                  </a:schemeClr>
                </a:solidFill>
                <a:latin typeface="Agency FB" panose="020B0503020202020204" pitchFamily="34" charset="0"/>
                <a:ea typeface="微软雅黑" pitchFamily="34" charset="-122"/>
              </a:rPr>
              <a:t>% </a:t>
            </a:r>
            <a:r>
              <a:rPr lang="zh-CN" altLang="en-US" sz="1600" b="1" dirty="0">
                <a:solidFill>
                  <a:schemeClr val="bg1">
                    <a:lumMod val="50000"/>
                  </a:schemeClr>
                </a:solidFill>
                <a:latin typeface="微软雅黑" pitchFamily="34" charset="-122"/>
                <a:ea typeface="微软雅黑" pitchFamily="34" charset="-122"/>
              </a:rPr>
              <a:t>左右</a:t>
            </a:r>
          </a:p>
        </p:txBody>
      </p:sp>
    </p:spTree>
    <p:extLst>
      <p:ext uri="{BB962C8B-B14F-4D97-AF65-F5344CB8AC3E}">
        <p14:creationId xmlns:p14="http://schemas.microsoft.com/office/powerpoint/2010/main" val="2198429342"/>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anim calcmode="lin" valueType="num">
                                      <p:cBhvr>
                                        <p:cTn id="10" dur="500" fill="hold"/>
                                        <p:tgtEl>
                                          <p:spTgt spid="2"/>
                                        </p:tgtEl>
                                        <p:attrNameLst>
                                          <p:attrName>ppt_x</p:attrName>
                                        </p:attrNameLst>
                                      </p:cBhvr>
                                      <p:tavLst>
                                        <p:tav tm="0">
                                          <p:val>
                                            <p:fltVal val="0.5"/>
                                          </p:val>
                                        </p:tav>
                                        <p:tav tm="100000">
                                          <p:val>
                                            <p:strVal val="#ppt_x"/>
                                          </p:val>
                                        </p:tav>
                                      </p:tavLst>
                                    </p:anim>
                                    <p:anim calcmode="lin" valueType="num">
                                      <p:cBhvr>
                                        <p:cTn id="11" dur="500" fill="hold"/>
                                        <p:tgtEl>
                                          <p:spTgt spid="2"/>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3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anim calcmode="lin" valueType="num">
                                      <p:cBhvr>
                                        <p:cTn id="17" dur="500" fill="hold"/>
                                        <p:tgtEl>
                                          <p:spTgt spid="4"/>
                                        </p:tgtEl>
                                        <p:attrNameLst>
                                          <p:attrName>ppt_x</p:attrName>
                                        </p:attrNameLst>
                                      </p:cBhvr>
                                      <p:tavLst>
                                        <p:tav tm="0">
                                          <p:val>
                                            <p:fltVal val="0.5"/>
                                          </p:val>
                                        </p:tav>
                                        <p:tav tm="100000">
                                          <p:val>
                                            <p:strVal val="#ppt_x"/>
                                          </p:val>
                                        </p:tav>
                                      </p:tavLst>
                                    </p:anim>
                                    <p:anim calcmode="lin" valueType="num">
                                      <p:cBhvr>
                                        <p:cTn id="18" dur="500" fill="hold"/>
                                        <p:tgtEl>
                                          <p:spTgt spid="4"/>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60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anim calcmode="lin" valueType="num">
                                      <p:cBhvr>
                                        <p:cTn id="24" dur="500" fill="hold"/>
                                        <p:tgtEl>
                                          <p:spTgt spid="6"/>
                                        </p:tgtEl>
                                        <p:attrNameLst>
                                          <p:attrName>ppt_x</p:attrName>
                                        </p:attrNameLst>
                                      </p:cBhvr>
                                      <p:tavLst>
                                        <p:tav tm="0">
                                          <p:val>
                                            <p:fltVal val="0.5"/>
                                          </p:val>
                                        </p:tav>
                                        <p:tav tm="100000">
                                          <p:val>
                                            <p:strVal val="#ppt_x"/>
                                          </p:val>
                                        </p:tav>
                                      </p:tavLst>
                                    </p:anim>
                                    <p:anim calcmode="lin" valueType="num">
                                      <p:cBhvr>
                                        <p:cTn id="25" dur="500" fill="hold"/>
                                        <p:tgtEl>
                                          <p:spTgt spid="6"/>
                                        </p:tgtEl>
                                        <p:attrNameLst>
                                          <p:attrName>ppt_y</p:attrName>
                                        </p:attrNameLst>
                                      </p:cBhvr>
                                      <p:tavLst>
                                        <p:tav tm="0">
                                          <p:val>
                                            <p:fltVal val="0.5"/>
                                          </p:val>
                                        </p:tav>
                                        <p:tav tm="100000">
                                          <p:val>
                                            <p:strVal val="#ppt_y"/>
                                          </p:val>
                                        </p:tav>
                                      </p:tavLst>
                                    </p:anim>
                                  </p:childTnLst>
                                </p:cTn>
                              </p:par>
                            </p:childTnLst>
                          </p:cTn>
                        </p:par>
                        <p:par>
                          <p:cTn id="26" fill="hold">
                            <p:stCondLst>
                              <p:cond delay="1100"/>
                            </p:stCondLst>
                            <p:childTnLst>
                              <p:par>
                                <p:cTn id="27" presetID="21" presetClass="entr" presetSubtype="1" fill="hold"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heel(1)">
                                      <p:cBhvr>
                                        <p:cTn id="29" dur="1000"/>
                                        <p:tgtEl>
                                          <p:spTgt spid="3"/>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p:cTn id="32" dur="500" fill="hold"/>
                                        <p:tgtEl>
                                          <p:spTgt spid="14"/>
                                        </p:tgtEl>
                                        <p:attrNameLst>
                                          <p:attrName>ppt_w</p:attrName>
                                        </p:attrNameLst>
                                      </p:cBhvr>
                                      <p:tavLst>
                                        <p:tav tm="0">
                                          <p:val>
                                            <p:fltVal val="0"/>
                                          </p:val>
                                        </p:tav>
                                        <p:tav tm="100000">
                                          <p:val>
                                            <p:strVal val="#ppt_w"/>
                                          </p:val>
                                        </p:tav>
                                      </p:tavLst>
                                    </p:anim>
                                    <p:anim calcmode="lin" valueType="num">
                                      <p:cBhvr>
                                        <p:cTn id="33" dur="500" fill="hold"/>
                                        <p:tgtEl>
                                          <p:spTgt spid="14"/>
                                        </p:tgtEl>
                                        <p:attrNameLst>
                                          <p:attrName>ppt_h</p:attrName>
                                        </p:attrNameLst>
                                      </p:cBhvr>
                                      <p:tavLst>
                                        <p:tav tm="0">
                                          <p:val>
                                            <p:fltVal val="0"/>
                                          </p:val>
                                        </p:tav>
                                        <p:tav tm="100000">
                                          <p:val>
                                            <p:strVal val="#ppt_h"/>
                                          </p:val>
                                        </p:tav>
                                      </p:tavLst>
                                    </p:anim>
                                    <p:animEffect transition="in" filter="fade">
                                      <p:cBhvr>
                                        <p:cTn id="34" dur="500"/>
                                        <p:tgtEl>
                                          <p:spTgt spid="14"/>
                                        </p:tgtEl>
                                      </p:cBhvr>
                                    </p:animEffect>
                                  </p:childTnLst>
                                </p:cTn>
                              </p:par>
                            </p:childTnLst>
                          </p:cTn>
                        </p:par>
                        <p:par>
                          <p:cTn id="35" fill="hold">
                            <p:stCondLst>
                              <p:cond delay="2100"/>
                            </p:stCondLst>
                            <p:childTnLst>
                              <p:par>
                                <p:cTn id="36" presetID="22" presetClass="entr" presetSubtype="8" fill="hold" grpId="0" nodeType="after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wipe(left)">
                                      <p:cBhvr>
                                        <p:cTn id="38" dur="500"/>
                                        <p:tgtEl>
                                          <p:spTgt spid="18"/>
                                        </p:tgtEl>
                                      </p:cBhvr>
                                    </p:animEffect>
                                  </p:childTnLst>
                                </p:cTn>
                              </p:par>
                              <p:par>
                                <p:cTn id="39" presetID="16" presetClass="entr" presetSubtype="21"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barn(inVertical)">
                                      <p:cBhvr>
                                        <p:cTn id="41" dur="500"/>
                                        <p:tgtEl>
                                          <p:spTgt spid="21"/>
                                        </p:tgtEl>
                                      </p:cBhvr>
                                    </p:animEffect>
                                  </p:childTnLst>
                                </p:cTn>
                              </p:par>
                            </p:childTnLst>
                          </p:cTn>
                        </p:par>
                        <p:par>
                          <p:cTn id="42" fill="hold">
                            <p:stCondLst>
                              <p:cond delay="2600"/>
                            </p:stCondLst>
                            <p:childTnLst>
                              <p:par>
                                <p:cTn id="43" presetID="21" presetClass="entr" presetSubtype="1" fill="hold" nodeType="after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wheel(1)">
                                      <p:cBhvr>
                                        <p:cTn id="45" dur="1000"/>
                                        <p:tgtEl>
                                          <p:spTgt spid="5"/>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7"/>
                                        </p:tgtEl>
                                        <p:attrNameLst>
                                          <p:attrName>style.visibility</p:attrName>
                                        </p:attrNameLst>
                                      </p:cBhvr>
                                      <p:to>
                                        <p:strVal val="visible"/>
                                      </p:to>
                                    </p:set>
                                    <p:anim calcmode="lin" valueType="num">
                                      <p:cBhvr>
                                        <p:cTn id="48" dur="500" fill="hold"/>
                                        <p:tgtEl>
                                          <p:spTgt spid="27"/>
                                        </p:tgtEl>
                                        <p:attrNameLst>
                                          <p:attrName>ppt_w</p:attrName>
                                        </p:attrNameLst>
                                      </p:cBhvr>
                                      <p:tavLst>
                                        <p:tav tm="0">
                                          <p:val>
                                            <p:fltVal val="0"/>
                                          </p:val>
                                        </p:tav>
                                        <p:tav tm="100000">
                                          <p:val>
                                            <p:strVal val="#ppt_w"/>
                                          </p:val>
                                        </p:tav>
                                      </p:tavLst>
                                    </p:anim>
                                    <p:anim calcmode="lin" valueType="num">
                                      <p:cBhvr>
                                        <p:cTn id="49" dur="500" fill="hold"/>
                                        <p:tgtEl>
                                          <p:spTgt spid="27"/>
                                        </p:tgtEl>
                                        <p:attrNameLst>
                                          <p:attrName>ppt_h</p:attrName>
                                        </p:attrNameLst>
                                      </p:cBhvr>
                                      <p:tavLst>
                                        <p:tav tm="0">
                                          <p:val>
                                            <p:fltVal val="0"/>
                                          </p:val>
                                        </p:tav>
                                        <p:tav tm="100000">
                                          <p:val>
                                            <p:strVal val="#ppt_h"/>
                                          </p:val>
                                        </p:tav>
                                      </p:tavLst>
                                    </p:anim>
                                    <p:animEffect transition="in" filter="fade">
                                      <p:cBhvr>
                                        <p:cTn id="50" dur="500"/>
                                        <p:tgtEl>
                                          <p:spTgt spid="27"/>
                                        </p:tgtEl>
                                      </p:cBhvr>
                                    </p:animEffect>
                                  </p:childTnLst>
                                </p:cTn>
                              </p:par>
                            </p:childTnLst>
                          </p:cTn>
                        </p:par>
                        <p:par>
                          <p:cTn id="51" fill="hold">
                            <p:stCondLst>
                              <p:cond delay="3600"/>
                            </p:stCondLst>
                            <p:childTnLst>
                              <p:par>
                                <p:cTn id="52" presetID="22" presetClass="entr" presetSubtype="8" fill="hold" grpId="0" nodeType="after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wipe(left)">
                                      <p:cBhvr>
                                        <p:cTn id="54" dur="500"/>
                                        <p:tgtEl>
                                          <p:spTgt spid="19"/>
                                        </p:tgtEl>
                                      </p:cBhvr>
                                    </p:animEffect>
                                  </p:childTnLst>
                                </p:cTn>
                              </p:par>
                              <p:par>
                                <p:cTn id="55" presetID="16" presetClass="entr" presetSubtype="21"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barn(inVertical)">
                                      <p:cBhvr>
                                        <p:cTn id="57" dur="500"/>
                                        <p:tgtEl>
                                          <p:spTgt spid="22"/>
                                        </p:tgtEl>
                                      </p:cBhvr>
                                    </p:animEffect>
                                  </p:childTnLst>
                                </p:cTn>
                              </p:par>
                            </p:childTnLst>
                          </p:cTn>
                        </p:par>
                        <p:par>
                          <p:cTn id="58" fill="hold">
                            <p:stCondLst>
                              <p:cond delay="4100"/>
                            </p:stCondLst>
                            <p:childTnLst>
                              <p:par>
                                <p:cTn id="59" presetID="21" presetClass="entr" presetSubtype="1" fill="hold" nodeType="after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heel(1)">
                                      <p:cBhvr>
                                        <p:cTn id="61" dur="1000"/>
                                        <p:tgtEl>
                                          <p:spTgt spid="7"/>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34"/>
                                        </p:tgtEl>
                                        <p:attrNameLst>
                                          <p:attrName>style.visibility</p:attrName>
                                        </p:attrNameLst>
                                      </p:cBhvr>
                                      <p:to>
                                        <p:strVal val="visible"/>
                                      </p:to>
                                    </p:set>
                                    <p:anim calcmode="lin" valueType="num">
                                      <p:cBhvr>
                                        <p:cTn id="64" dur="500" fill="hold"/>
                                        <p:tgtEl>
                                          <p:spTgt spid="34"/>
                                        </p:tgtEl>
                                        <p:attrNameLst>
                                          <p:attrName>ppt_w</p:attrName>
                                        </p:attrNameLst>
                                      </p:cBhvr>
                                      <p:tavLst>
                                        <p:tav tm="0">
                                          <p:val>
                                            <p:fltVal val="0"/>
                                          </p:val>
                                        </p:tav>
                                        <p:tav tm="100000">
                                          <p:val>
                                            <p:strVal val="#ppt_w"/>
                                          </p:val>
                                        </p:tav>
                                      </p:tavLst>
                                    </p:anim>
                                    <p:anim calcmode="lin" valueType="num">
                                      <p:cBhvr>
                                        <p:cTn id="65" dur="500" fill="hold"/>
                                        <p:tgtEl>
                                          <p:spTgt spid="34"/>
                                        </p:tgtEl>
                                        <p:attrNameLst>
                                          <p:attrName>ppt_h</p:attrName>
                                        </p:attrNameLst>
                                      </p:cBhvr>
                                      <p:tavLst>
                                        <p:tav tm="0">
                                          <p:val>
                                            <p:fltVal val="0"/>
                                          </p:val>
                                        </p:tav>
                                        <p:tav tm="100000">
                                          <p:val>
                                            <p:strVal val="#ppt_h"/>
                                          </p:val>
                                        </p:tav>
                                      </p:tavLst>
                                    </p:anim>
                                    <p:animEffect transition="in" filter="fade">
                                      <p:cBhvr>
                                        <p:cTn id="66" dur="500"/>
                                        <p:tgtEl>
                                          <p:spTgt spid="34"/>
                                        </p:tgtEl>
                                      </p:cBhvr>
                                    </p:animEffect>
                                  </p:childTnLst>
                                </p:cTn>
                              </p:par>
                            </p:childTnLst>
                          </p:cTn>
                        </p:par>
                        <p:par>
                          <p:cTn id="67" fill="hold">
                            <p:stCondLst>
                              <p:cond delay="5100"/>
                            </p:stCondLst>
                            <p:childTnLst>
                              <p:par>
                                <p:cTn id="68" presetID="22" presetClass="entr" presetSubtype="8" fill="hold" grpId="0" nodeType="after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wipe(left)">
                                      <p:cBhvr>
                                        <p:cTn id="70" dur="500"/>
                                        <p:tgtEl>
                                          <p:spTgt spid="20"/>
                                        </p:tgtEl>
                                      </p:cBhvr>
                                    </p:animEffect>
                                  </p:childTnLst>
                                </p:cTn>
                              </p:par>
                              <p:par>
                                <p:cTn id="71" presetID="16" presetClass="entr" presetSubtype="21" fill="hold" grpId="0" nodeType="withEffect">
                                  <p:stCondLst>
                                    <p:cond delay="0"/>
                                  </p:stCondLst>
                                  <p:childTnLst>
                                    <p:set>
                                      <p:cBhvr>
                                        <p:cTn id="72" dur="1" fill="hold">
                                          <p:stCondLst>
                                            <p:cond delay="0"/>
                                          </p:stCondLst>
                                        </p:cTn>
                                        <p:tgtEl>
                                          <p:spTgt spid="23"/>
                                        </p:tgtEl>
                                        <p:attrNameLst>
                                          <p:attrName>style.visibility</p:attrName>
                                        </p:attrNameLst>
                                      </p:cBhvr>
                                      <p:to>
                                        <p:strVal val="visible"/>
                                      </p:to>
                                    </p:set>
                                    <p:animEffect transition="in" filter="barn(inVertical)">
                                      <p:cBhvr>
                                        <p:cTn id="73" dur="500"/>
                                        <p:tgtEl>
                                          <p:spTgt spid="23"/>
                                        </p:tgtEl>
                                      </p:cBhvr>
                                    </p:animEffect>
                                  </p:childTnLst>
                                </p:cTn>
                              </p:par>
                            </p:childTnLst>
                          </p:cTn>
                        </p:par>
                        <p:par>
                          <p:cTn id="74" fill="hold">
                            <p:stCondLst>
                              <p:cond delay="5600"/>
                            </p:stCondLst>
                            <p:childTnLst>
                              <p:par>
                                <p:cTn id="75" presetID="22" presetClass="entr" presetSubtype="8" fill="hold" grpId="0" nodeType="afterEffect">
                                  <p:stCondLst>
                                    <p:cond delay="0"/>
                                  </p:stCondLst>
                                  <p:childTnLst>
                                    <p:set>
                                      <p:cBhvr>
                                        <p:cTn id="76" dur="1" fill="hold">
                                          <p:stCondLst>
                                            <p:cond delay="0"/>
                                          </p:stCondLst>
                                        </p:cTn>
                                        <p:tgtEl>
                                          <p:spTgt spid="40"/>
                                        </p:tgtEl>
                                        <p:attrNameLst>
                                          <p:attrName>style.visibility</p:attrName>
                                        </p:attrNameLst>
                                      </p:cBhvr>
                                      <p:to>
                                        <p:strVal val="visible"/>
                                      </p:to>
                                    </p:set>
                                    <p:animEffect transition="in" filter="wipe(left)">
                                      <p:cBhvr>
                                        <p:cTn id="7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8" grpId="0"/>
      <p:bldP spid="19" grpId="0"/>
      <p:bldP spid="20" grpId="0"/>
      <p:bldP spid="21" grpId="0"/>
      <p:bldP spid="22" grpId="0"/>
      <p:bldP spid="23" grpId="0"/>
      <p:bldP spid="27" grpId="0"/>
      <p:bldP spid="34" grpId="0"/>
      <p:bldP spid="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37"/>
          <p:cNvSpPr/>
          <p:nvPr/>
        </p:nvSpPr>
        <p:spPr>
          <a:xfrm>
            <a:off x="1191" y="1435146"/>
            <a:ext cx="9144397" cy="2134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fontAlgn="auto">
              <a:spcBef>
                <a:spcPts val="0"/>
              </a:spcBef>
              <a:spcAft>
                <a:spcPts val="0"/>
              </a:spcAft>
              <a:defRPr/>
            </a:pPr>
            <a:endParaRPr lang="en-US" sz="2400" dirty="0"/>
          </a:p>
        </p:txBody>
      </p:sp>
      <p:sp>
        <p:nvSpPr>
          <p:cNvPr id="11" name="Content Placeholder 2"/>
          <p:cNvSpPr txBox="1"/>
          <p:nvPr/>
        </p:nvSpPr>
        <p:spPr>
          <a:xfrm>
            <a:off x="559691" y="2670206"/>
            <a:ext cx="1373029" cy="550239"/>
          </a:xfrm>
          <a:prstGeom prst="rect">
            <a:avLst/>
          </a:prstGeom>
        </p:spPr>
        <p:txBody>
          <a:bodyPr lIns="91452" tIns="45726" rIns="91452" bIns="45726"/>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None/>
              <a:defRPr/>
            </a:pPr>
            <a:r>
              <a:rPr lang="en-US" sz="1200" b="1" dirty="0">
                <a:solidFill>
                  <a:schemeClr val="bg1"/>
                </a:solidFill>
              </a:rPr>
              <a:t>Social Media</a:t>
            </a:r>
          </a:p>
          <a:p>
            <a:pPr marL="0" indent="0" algn="ctr" fontAlgn="auto">
              <a:spcAft>
                <a:spcPts val="0"/>
              </a:spcAft>
              <a:buNone/>
              <a:defRPr/>
            </a:pPr>
            <a:r>
              <a:rPr lang="en-US" sz="800" dirty="0">
                <a:solidFill>
                  <a:schemeClr val="bg1"/>
                </a:solidFill>
              </a:rPr>
              <a:t>Lorem ipsum dolor sit amet, consectetur adipiscing.</a:t>
            </a:r>
          </a:p>
        </p:txBody>
      </p:sp>
      <p:sp>
        <p:nvSpPr>
          <p:cNvPr id="15367" name="Freeform 7"/>
          <p:cNvSpPr>
            <a:spLocks noEditPoints="1" noChangeArrowheads="1"/>
          </p:cNvSpPr>
          <p:nvPr/>
        </p:nvSpPr>
        <p:spPr bwMode="auto">
          <a:xfrm>
            <a:off x="913369" y="1866286"/>
            <a:ext cx="634713" cy="634799"/>
          </a:xfrm>
          <a:custGeom>
            <a:avLst/>
            <a:gdLst>
              <a:gd name="T0" fmla="*/ 780876 w 376"/>
              <a:gd name="T1" fmla="*/ 639103 h 376"/>
              <a:gd name="T2" fmla="*/ 780876 w 376"/>
              <a:gd name="T3" fmla="*/ 535587 h 376"/>
              <a:gd name="T4" fmla="*/ 625601 w 376"/>
              <a:gd name="T5" fmla="*/ 380312 h 376"/>
              <a:gd name="T6" fmla="*/ 535587 w 376"/>
              <a:gd name="T7" fmla="*/ 380312 h 376"/>
              <a:gd name="T8" fmla="*/ 465825 w 376"/>
              <a:gd name="T9" fmla="*/ 333054 h 376"/>
              <a:gd name="T10" fmla="*/ 465825 w 376"/>
              <a:gd name="T11" fmla="*/ 207034 h 376"/>
              <a:gd name="T12" fmla="*/ 531086 w 376"/>
              <a:gd name="T13" fmla="*/ 108017 h 376"/>
              <a:gd name="T14" fmla="*/ 423069 w 376"/>
              <a:gd name="T15" fmla="*/ 0 h 376"/>
              <a:gd name="T16" fmla="*/ 315051 w 376"/>
              <a:gd name="T17" fmla="*/ 108017 h 376"/>
              <a:gd name="T18" fmla="*/ 380312 w 376"/>
              <a:gd name="T19" fmla="*/ 207034 h 376"/>
              <a:gd name="T20" fmla="*/ 380312 w 376"/>
              <a:gd name="T21" fmla="*/ 333054 h 376"/>
              <a:gd name="T22" fmla="*/ 310550 w 376"/>
              <a:gd name="T23" fmla="*/ 380312 h 376"/>
              <a:gd name="T24" fmla="*/ 220536 w 376"/>
              <a:gd name="T25" fmla="*/ 380312 h 376"/>
              <a:gd name="T26" fmla="*/ 65261 w 376"/>
              <a:gd name="T27" fmla="*/ 535587 h 376"/>
              <a:gd name="T28" fmla="*/ 65261 w 376"/>
              <a:gd name="T29" fmla="*/ 639103 h 376"/>
              <a:gd name="T30" fmla="*/ 0 w 376"/>
              <a:gd name="T31" fmla="*/ 738120 h 376"/>
              <a:gd name="T32" fmla="*/ 108017 w 376"/>
              <a:gd name="T33" fmla="*/ 846137 h 376"/>
              <a:gd name="T34" fmla="*/ 216035 w 376"/>
              <a:gd name="T35" fmla="*/ 738120 h 376"/>
              <a:gd name="T36" fmla="*/ 150774 w 376"/>
              <a:gd name="T37" fmla="*/ 639103 h 376"/>
              <a:gd name="T38" fmla="*/ 150774 w 376"/>
              <a:gd name="T39" fmla="*/ 535587 h 376"/>
              <a:gd name="T40" fmla="*/ 220536 w 376"/>
              <a:gd name="T41" fmla="*/ 465825 h 376"/>
              <a:gd name="T42" fmla="*/ 310550 w 376"/>
              <a:gd name="T43" fmla="*/ 465825 h 376"/>
              <a:gd name="T44" fmla="*/ 380312 w 376"/>
              <a:gd name="T45" fmla="*/ 454574 h 376"/>
              <a:gd name="T46" fmla="*/ 380312 w 376"/>
              <a:gd name="T47" fmla="*/ 639103 h 376"/>
              <a:gd name="T48" fmla="*/ 315051 w 376"/>
              <a:gd name="T49" fmla="*/ 738120 h 376"/>
              <a:gd name="T50" fmla="*/ 423069 w 376"/>
              <a:gd name="T51" fmla="*/ 846137 h 376"/>
              <a:gd name="T52" fmla="*/ 531086 w 376"/>
              <a:gd name="T53" fmla="*/ 738120 h 376"/>
              <a:gd name="T54" fmla="*/ 465825 w 376"/>
              <a:gd name="T55" fmla="*/ 639103 h 376"/>
              <a:gd name="T56" fmla="*/ 465825 w 376"/>
              <a:gd name="T57" fmla="*/ 454574 h 376"/>
              <a:gd name="T58" fmla="*/ 535587 w 376"/>
              <a:gd name="T59" fmla="*/ 465825 h 376"/>
              <a:gd name="T60" fmla="*/ 625601 w 376"/>
              <a:gd name="T61" fmla="*/ 465825 h 376"/>
              <a:gd name="T62" fmla="*/ 695363 w 376"/>
              <a:gd name="T63" fmla="*/ 535587 h 376"/>
              <a:gd name="T64" fmla="*/ 695363 w 376"/>
              <a:gd name="T65" fmla="*/ 639103 h 376"/>
              <a:gd name="T66" fmla="*/ 630102 w 376"/>
              <a:gd name="T67" fmla="*/ 738120 h 376"/>
              <a:gd name="T68" fmla="*/ 738120 w 376"/>
              <a:gd name="T69" fmla="*/ 846137 h 376"/>
              <a:gd name="T70" fmla="*/ 846137 w 376"/>
              <a:gd name="T71" fmla="*/ 738120 h 376"/>
              <a:gd name="T72" fmla="*/ 780876 w 376"/>
              <a:gd name="T73" fmla="*/ 639103 h 376"/>
              <a:gd name="T74" fmla="*/ 168777 w 376"/>
              <a:gd name="T75" fmla="*/ 738120 h 376"/>
              <a:gd name="T76" fmla="*/ 108017 w 376"/>
              <a:gd name="T77" fmla="*/ 801130 h 376"/>
              <a:gd name="T78" fmla="*/ 45007 w 376"/>
              <a:gd name="T79" fmla="*/ 738120 h 376"/>
              <a:gd name="T80" fmla="*/ 108017 w 376"/>
              <a:gd name="T81" fmla="*/ 675109 h 376"/>
              <a:gd name="T82" fmla="*/ 168777 w 376"/>
              <a:gd name="T83" fmla="*/ 738120 h 376"/>
              <a:gd name="T84" fmla="*/ 360058 w 376"/>
              <a:gd name="T85" fmla="*/ 108017 h 376"/>
              <a:gd name="T86" fmla="*/ 423069 w 376"/>
              <a:gd name="T87" fmla="*/ 45007 h 376"/>
              <a:gd name="T88" fmla="*/ 483828 w 376"/>
              <a:gd name="T89" fmla="*/ 108017 h 376"/>
              <a:gd name="T90" fmla="*/ 423069 w 376"/>
              <a:gd name="T91" fmla="*/ 171028 h 376"/>
              <a:gd name="T92" fmla="*/ 360058 w 376"/>
              <a:gd name="T93" fmla="*/ 108017 h 376"/>
              <a:gd name="T94" fmla="*/ 483828 w 376"/>
              <a:gd name="T95" fmla="*/ 738120 h 376"/>
              <a:gd name="T96" fmla="*/ 423069 w 376"/>
              <a:gd name="T97" fmla="*/ 801130 h 376"/>
              <a:gd name="T98" fmla="*/ 360058 w 376"/>
              <a:gd name="T99" fmla="*/ 738120 h 376"/>
              <a:gd name="T100" fmla="*/ 423069 w 376"/>
              <a:gd name="T101" fmla="*/ 675109 h 376"/>
              <a:gd name="T102" fmla="*/ 483828 w 376"/>
              <a:gd name="T103" fmla="*/ 738120 h 376"/>
              <a:gd name="T104" fmla="*/ 738120 w 376"/>
              <a:gd name="T105" fmla="*/ 801130 h 376"/>
              <a:gd name="T106" fmla="*/ 675109 w 376"/>
              <a:gd name="T107" fmla="*/ 738120 h 376"/>
              <a:gd name="T108" fmla="*/ 738120 w 376"/>
              <a:gd name="T109" fmla="*/ 675109 h 376"/>
              <a:gd name="T110" fmla="*/ 798879 w 376"/>
              <a:gd name="T111" fmla="*/ 738120 h 376"/>
              <a:gd name="T112" fmla="*/ 738120 w 376"/>
              <a:gd name="T113" fmla="*/ 801130 h 37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76"/>
              <a:gd name="T172" fmla="*/ 0 h 376"/>
              <a:gd name="T173" fmla="*/ 376 w 376"/>
              <a:gd name="T174" fmla="*/ 376 h 37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w="9525">
            <a:noFill/>
            <a:round/>
            <a:headEnd/>
            <a:tailEnd/>
          </a:ln>
        </p:spPr>
        <p:txBody>
          <a:bodyPr lIns="68589" tIns="34295" rIns="68589" bIns="34295"/>
          <a:lstStyle/>
          <a:p>
            <a:endParaRPr lang="zh-CN" altLang="en-US"/>
          </a:p>
        </p:txBody>
      </p:sp>
      <p:sp>
        <p:nvSpPr>
          <p:cNvPr id="13" name="Content Placeholder 2"/>
          <p:cNvSpPr txBox="1"/>
          <p:nvPr/>
        </p:nvSpPr>
        <p:spPr>
          <a:xfrm>
            <a:off x="2204230" y="2670206"/>
            <a:ext cx="1362312" cy="550239"/>
          </a:xfrm>
          <a:prstGeom prst="rect">
            <a:avLst/>
          </a:prstGeom>
        </p:spPr>
        <p:txBody>
          <a:bodyPr lIns="91452" tIns="45726" rIns="91452" bIns="45726"/>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None/>
              <a:defRPr/>
            </a:pPr>
            <a:r>
              <a:rPr lang="en-US" sz="1200" b="1" dirty="0">
                <a:solidFill>
                  <a:schemeClr val="bg1"/>
                </a:solidFill>
              </a:rPr>
              <a:t>Code</a:t>
            </a:r>
          </a:p>
          <a:p>
            <a:pPr marL="0" indent="0" algn="ctr" fontAlgn="auto">
              <a:spcAft>
                <a:spcPts val="0"/>
              </a:spcAft>
              <a:buNone/>
              <a:defRPr/>
            </a:pPr>
            <a:r>
              <a:rPr lang="en-US" sz="800" dirty="0">
                <a:solidFill>
                  <a:schemeClr val="bg1"/>
                </a:solidFill>
              </a:rPr>
              <a:t>Lorem ipsum dolor sit amet, consectetur adipiscing.</a:t>
            </a:r>
          </a:p>
        </p:txBody>
      </p:sp>
      <p:sp>
        <p:nvSpPr>
          <p:cNvPr id="15369" name="Freeform 12"/>
          <p:cNvSpPr>
            <a:spLocks noEditPoints="1" noChangeArrowheads="1"/>
          </p:cNvSpPr>
          <p:nvPr/>
        </p:nvSpPr>
        <p:spPr bwMode="auto">
          <a:xfrm>
            <a:off x="2447160" y="1950846"/>
            <a:ext cx="875261" cy="533565"/>
          </a:xfrm>
          <a:custGeom>
            <a:avLst/>
            <a:gdLst>
              <a:gd name="T0" fmla="*/ 443389 w 400"/>
              <a:gd name="T1" fmla="*/ 20403 h 244"/>
              <a:gd name="T2" fmla="*/ 370463 w 400"/>
              <a:gd name="T3" fmla="*/ 20403 h 244"/>
              <a:gd name="T4" fmla="*/ 0 w 400"/>
              <a:gd name="T5" fmla="*/ 355600 h 244"/>
              <a:gd name="T6" fmla="*/ 370463 w 400"/>
              <a:gd name="T7" fmla="*/ 690797 h 244"/>
              <a:gd name="T8" fmla="*/ 443389 w 400"/>
              <a:gd name="T9" fmla="*/ 690797 h 244"/>
              <a:gd name="T10" fmla="*/ 443389 w 400"/>
              <a:gd name="T11" fmla="*/ 617928 h 244"/>
              <a:gd name="T12" fmla="*/ 154603 w 400"/>
              <a:gd name="T13" fmla="*/ 355600 h 244"/>
              <a:gd name="T14" fmla="*/ 443389 w 400"/>
              <a:gd name="T15" fmla="*/ 93272 h 244"/>
              <a:gd name="T16" fmla="*/ 443389 w 400"/>
              <a:gd name="T17" fmla="*/ 20403 h 244"/>
              <a:gd name="T18" fmla="*/ 793432 w 400"/>
              <a:gd name="T19" fmla="*/ 20403 h 244"/>
              <a:gd name="T20" fmla="*/ 723423 w 400"/>
              <a:gd name="T21" fmla="*/ 20403 h 244"/>
              <a:gd name="T22" fmla="*/ 723423 w 400"/>
              <a:gd name="T23" fmla="*/ 93272 h 244"/>
              <a:gd name="T24" fmla="*/ 1012209 w 400"/>
              <a:gd name="T25" fmla="*/ 355600 h 244"/>
              <a:gd name="T26" fmla="*/ 723423 w 400"/>
              <a:gd name="T27" fmla="*/ 617928 h 244"/>
              <a:gd name="T28" fmla="*/ 723423 w 400"/>
              <a:gd name="T29" fmla="*/ 690797 h 244"/>
              <a:gd name="T30" fmla="*/ 793432 w 400"/>
              <a:gd name="T31" fmla="*/ 690797 h 244"/>
              <a:gd name="T32" fmla="*/ 1166812 w 400"/>
              <a:gd name="T33" fmla="*/ 355600 h 244"/>
              <a:gd name="T34" fmla="*/ 793432 w 400"/>
              <a:gd name="T35" fmla="*/ 20403 h 2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0"/>
              <a:gd name="T55" fmla="*/ 0 h 244"/>
              <a:gd name="T56" fmla="*/ 400 w 400"/>
              <a:gd name="T57" fmla="*/ 244 h 2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0" h="244">
                <a:moveTo>
                  <a:pt x="152" y="7"/>
                </a:moveTo>
                <a:cubicBezTo>
                  <a:pt x="145" y="0"/>
                  <a:pt x="135" y="0"/>
                  <a:pt x="127" y="7"/>
                </a:cubicBezTo>
                <a:cubicBezTo>
                  <a:pt x="0" y="122"/>
                  <a:pt x="0" y="122"/>
                  <a:pt x="0" y="122"/>
                </a:cubicBezTo>
                <a:cubicBezTo>
                  <a:pt x="127" y="237"/>
                  <a:pt x="127" y="237"/>
                  <a:pt x="127" y="237"/>
                </a:cubicBezTo>
                <a:cubicBezTo>
                  <a:pt x="135" y="244"/>
                  <a:pt x="145" y="244"/>
                  <a:pt x="152" y="237"/>
                </a:cubicBezTo>
                <a:cubicBezTo>
                  <a:pt x="159" y="230"/>
                  <a:pt x="159" y="219"/>
                  <a:pt x="152" y="212"/>
                </a:cubicBezTo>
                <a:cubicBezTo>
                  <a:pt x="53" y="122"/>
                  <a:pt x="53" y="122"/>
                  <a:pt x="53" y="122"/>
                </a:cubicBezTo>
                <a:cubicBezTo>
                  <a:pt x="152" y="32"/>
                  <a:pt x="152" y="32"/>
                  <a:pt x="152" y="32"/>
                </a:cubicBezTo>
                <a:cubicBezTo>
                  <a:pt x="159" y="25"/>
                  <a:pt x="159" y="14"/>
                  <a:pt x="152" y="7"/>
                </a:cubicBezTo>
                <a:close/>
                <a:moveTo>
                  <a:pt x="272" y="7"/>
                </a:moveTo>
                <a:cubicBezTo>
                  <a:pt x="265" y="0"/>
                  <a:pt x="255" y="0"/>
                  <a:pt x="248" y="7"/>
                </a:cubicBezTo>
                <a:cubicBezTo>
                  <a:pt x="240" y="14"/>
                  <a:pt x="241" y="25"/>
                  <a:pt x="248" y="32"/>
                </a:cubicBezTo>
                <a:cubicBezTo>
                  <a:pt x="347" y="122"/>
                  <a:pt x="347" y="122"/>
                  <a:pt x="347" y="122"/>
                </a:cubicBezTo>
                <a:cubicBezTo>
                  <a:pt x="248" y="212"/>
                  <a:pt x="248" y="212"/>
                  <a:pt x="248" y="212"/>
                </a:cubicBezTo>
                <a:cubicBezTo>
                  <a:pt x="241" y="219"/>
                  <a:pt x="240" y="230"/>
                  <a:pt x="248" y="237"/>
                </a:cubicBezTo>
                <a:cubicBezTo>
                  <a:pt x="255" y="244"/>
                  <a:pt x="265" y="244"/>
                  <a:pt x="272" y="237"/>
                </a:cubicBezTo>
                <a:cubicBezTo>
                  <a:pt x="400" y="122"/>
                  <a:pt x="400" y="122"/>
                  <a:pt x="400" y="122"/>
                </a:cubicBezTo>
                <a:lnTo>
                  <a:pt x="272" y="7"/>
                </a:lnTo>
                <a:close/>
              </a:path>
            </a:pathLst>
          </a:custGeom>
          <a:solidFill>
            <a:schemeClr val="bg1"/>
          </a:solidFill>
          <a:ln w="9525">
            <a:noFill/>
            <a:round/>
            <a:headEnd/>
            <a:tailEnd/>
          </a:ln>
        </p:spPr>
        <p:txBody>
          <a:bodyPr lIns="68589" tIns="34295" rIns="68589" bIns="34295"/>
          <a:lstStyle/>
          <a:p>
            <a:endParaRPr lang="zh-CN" altLang="en-US"/>
          </a:p>
        </p:txBody>
      </p:sp>
      <p:sp>
        <p:nvSpPr>
          <p:cNvPr id="19" name="Content Placeholder 2"/>
          <p:cNvSpPr txBox="1"/>
          <p:nvPr/>
        </p:nvSpPr>
        <p:spPr>
          <a:xfrm>
            <a:off x="3838052" y="2670206"/>
            <a:ext cx="1382555" cy="550239"/>
          </a:xfrm>
          <a:prstGeom prst="rect">
            <a:avLst/>
          </a:prstGeom>
        </p:spPr>
        <p:txBody>
          <a:bodyPr lIns="91452" tIns="45726" rIns="91452" bIns="45726"/>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None/>
              <a:defRPr/>
            </a:pPr>
            <a:r>
              <a:rPr lang="en-US" sz="1200" b="1" dirty="0">
                <a:solidFill>
                  <a:schemeClr val="bg1"/>
                </a:solidFill>
              </a:rPr>
              <a:t>Photography</a:t>
            </a:r>
          </a:p>
          <a:p>
            <a:pPr marL="0" indent="0" algn="ctr" fontAlgn="auto">
              <a:spcAft>
                <a:spcPts val="0"/>
              </a:spcAft>
              <a:buNone/>
              <a:defRPr/>
            </a:pPr>
            <a:r>
              <a:rPr lang="en-US" sz="800" dirty="0">
                <a:solidFill>
                  <a:schemeClr val="bg1"/>
                </a:solidFill>
              </a:rPr>
              <a:t>Lorem ipsum dolor sit amet, consectetur adipiscing.</a:t>
            </a:r>
          </a:p>
        </p:txBody>
      </p:sp>
      <p:sp>
        <p:nvSpPr>
          <p:cNvPr id="15371" name="Freeform 17"/>
          <p:cNvSpPr>
            <a:spLocks noEditPoints="1" noChangeArrowheads="1"/>
          </p:cNvSpPr>
          <p:nvPr/>
        </p:nvSpPr>
        <p:spPr bwMode="auto">
          <a:xfrm>
            <a:off x="4171484" y="1906780"/>
            <a:ext cx="707354" cy="565721"/>
          </a:xfrm>
          <a:custGeom>
            <a:avLst/>
            <a:gdLst>
              <a:gd name="T0" fmla="*/ 471488 w 400"/>
              <a:gd name="T1" fmla="*/ 282773 h 320"/>
              <a:gd name="T2" fmla="*/ 330041 w 400"/>
              <a:gd name="T3" fmla="*/ 424160 h 320"/>
              <a:gd name="T4" fmla="*/ 471488 w 400"/>
              <a:gd name="T5" fmla="*/ 565547 h 320"/>
              <a:gd name="T6" fmla="*/ 612934 w 400"/>
              <a:gd name="T7" fmla="*/ 424160 h 320"/>
              <a:gd name="T8" fmla="*/ 471488 w 400"/>
              <a:gd name="T9" fmla="*/ 282773 h 320"/>
              <a:gd name="T10" fmla="*/ 848678 w 400"/>
              <a:gd name="T11" fmla="*/ 141387 h 320"/>
              <a:gd name="T12" fmla="*/ 735521 w 400"/>
              <a:gd name="T13" fmla="*/ 141387 h 320"/>
              <a:gd name="T14" fmla="*/ 697802 w 400"/>
              <a:gd name="T15" fmla="*/ 115466 h 320"/>
              <a:gd name="T16" fmla="*/ 669512 w 400"/>
              <a:gd name="T17" fmla="*/ 25921 h 320"/>
              <a:gd name="T18" fmla="*/ 631793 w 400"/>
              <a:gd name="T19" fmla="*/ 0 h 320"/>
              <a:gd name="T20" fmla="*/ 311182 w 400"/>
              <a:gd name="T21" fmla="*/ 0 h 320"/>
              <a:gd name="T22" fmla="*/ 273463 w 400"/>
              <a:gd name="T23" fmla="*/ 25921 h 320"/>
              <a:gd name="T24" fmla="*/ 245174 w 400"/>
              <a:gd name="T25" fmla="*/ 115466 h 320"/>
              <a:gd name="T26" fmla="*/ 207455 w 400"/>
              <a:gd name="T27" fmla="*/ 141387 h 320"/>
              <a:gd name="T28" fmla="*/ 94298 w 400"/>
              <a:gd name="T29" fmla="*/ 141387 h 320"/>
              <a:gd name="T30" fmla="*/ 0 w 400"/>
              <a:gd name="T31" fmla="*/ 235644 h 320"/>
              <a:gd name="T32" fmla="*/ 0 w 400"/>
              <a:gd name="T33" fmla="*/ 659804 h 320"/>
              <a:gd name="T34" fmla="*/ 94298 w 400"/>
              <a:gd name="T35" fmla="*/ 754062 h 320"/>
              <a:gd name="T36" fmla="*/ 848678 w 400"/>
              <a:gd name="T37" fmla="*/ 754062 h 320"/>
              <a:gd name="T38" fmla="*/ 942975 w 400"/>
              <a:gd name="T39" fmla="*/ 659804 h 320"/>
              <a:gd name="T40" fmla="*/ 942975 w 400"/>
              <a:gd name="T41" fmla="*/ 235644 h 320"/>
              <a:gd name="T42" fmla="*/ 848678 w 400"/>
              <a:gd name="T43" fmla="*/ 141387 h 320"/>
              <a:gd name="T44" fmla="*/ 471488 w 400"/>
              <a:gd name="T45" fmla="*/ 659804 h 320"/>
              <a:gd name="T46" fmla="*/ 235744 w 400"/>
              <a:gd name="T47" fmla="*/ 424160 h 320"/>
              <a:gd name="T48" fmla="*/ 471488 w 400"/>
              <a:gd name="T49" fmla="*/ 188516 h 320"/>
              <a:gd name="T50" fmla="*/ 707231 w 400"/>
              <a:gd name="T51" fmla="*/ 424160 h 320"/>
              <a:gd name="T52" fmla="*/ 471488 w 400"/>
              <a:gd name="T53" fmla="*/ 659804 h 320"/>
              <a:gd name="T54" fmla="*/ 815673 w 400"/>
              <a:gd name="T55" fmla="*/ 301625 h 320"/>
              <a:gd name="T56" fmla="*/ 782669 w 400"/>
              <a:gd name="T57" fmla="*/ 268635 h 320"/>
              <a:gd name="T58" fmla="*/ 815673 w 400"/>
              <a:gd name="T59" fmla="*/ 235644 h 320"/>
              <a:gd name="T60" fmla="*/ 848678 w 400"/>
              <a:gd name="T61" fmla="*/ 268635 h 320"/>
              <a:gd name="T62" fmla="*/ 815673 w 400"/>
              <a:gd name="T63" fmla="*/ 301625 h 3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00"/>
              <a:gd name="T97" fmla="*/ 0 h 320"/>
              <a:gd name="T98" fmla="*/ 400 w 400"/>
              <a:gd name="T99" fmla="*/ 320 h 3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w="9525">
            <a:noFill/>
            <a:round/>
            <a:headEnd/>
            <a:tailEnd/>
          </a:ln>
        </p:spPr>
        <p:txBody>
          <a:bodyPr lIns="68589" tIns="34295" rIns="68589" bIns="34295"/>
          <a:lstStyle/>
          <a:p>
            <a:endParaRPr lang="zh-CN" altLang="en-US"/>
          </a:p>
        </p:txBody>
      </p:sp>
      <p:sp>
        <p:nvSpPr>
          <p:cNvPr id="21" name="Content Placeholder 2"/>
          <p:cNvSpPr txBox="1"/>
          <p:nvPr/>
        </p:nvSpPr>
        <p:spPr>
          <a:xfrm>
            <a:off x="5492116" y="2670206"/>
            <a:ext cx="1390892" cy="550239"/>
          </a:xfrm>
          <a:prstGeom prst="rect">
            <a:avLst/>
          </a:prstGeom>
        </p:spPr>
        <p:txBody>
          <a:bodyPr lIns="91452" tIns="45726" rIns="91452" bIns="45726"/>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None/>
              <a:defRPr/>
            </a:pPr>
            <a:r>
              <a:rPr lang="en-US" sz="1200" b="1" dirty="0">
                <a:solidFill>
                  <a:schemeClr val="bg1"/>
                </a:solidFill>
              </a:rPr>
              <a:t>Copywriting</a:t>
            </a:r>
          </a:p>
          <a:p>
            <a:pPr marL="0" indent="0" algn="ctr" fontAlgn="auto">
              <a:spcAft>
                <a:spcPts val="0"/>
              </a:spcAft>
              <a:buNone/>
              <a:defRPr/>
            </a:pPr>
            <a:r>
              <a:rPr lang="en-US" sz="800" dirty="0">
                <a:solidFill>
                  <a:schemeClr val="bg1"/>
                </a:solidFill>
              </a:rPr>
              <a:t>Lorem ipsum dolor sit amet, consectetur adipiscing.</a:t>
            </a:r>
          </a:p>
        </p:txBody>
      </p:sp>
      <p:sp>
        <p:nvSpPr>
          <p:cNvPr id="15373" name="Freeform 22"/>
          <p:cNvSpPr>
            <a:spLocks noEditPoints="1" noChangeArrowheads="1"/>
          </p:cNvSpPr>
          <p:nvPr/>
        </p:nvSpPr>
        <p:spPr bwMode="auto">
          <a:xfrm>
            <a:off x="5927960" y="1944891"/>
            <a:ext cx="519203" cy="518081"/>
          </a:xfrm>
          <a:custGeom>
            <a:avLst/>
            <a:gdLst>
              <a:gd name="T0" fmla="*/ 628630 w 316"/>
              <a:gd name="T1" fmla="*/ 63374 h 316"/>
              <a:gd name="T2" fmla="*/ 516922 w 316"/>
              <a:gd name="T3" fmla="*/ 8741 h 316"/>
              <a:gd name="T4" fmla="*/ 295697 w 316"/>
              <a:gd name="T5" fmla="*/ 229459 h 316"/>
              <a:gd name="T6" fmla="*/ 43807 w 316"/>
              <a:gd name="T7" fmla="*/ 482956 h 316"/>
              <a:gd name="T8" fmla="*/ 0 w 316"/>
              <a:gd name="T9" fmla="*/ 690562 h 316"/>
              <a:gd name="T10" fmla="*/ 208083 w 316"/>
              <a:gd name="T11" fmla="*/ 646856 h 316"/>
              <a:gd name="T12" fmla="*/ 459973 w 316"/>
              <a:gd name="T13" fmla="*/ 393358 h 316"/>
              <a:gd name="T14" fmla="*/ 683389 w 316"/>
              <a:gd name="T15" fmla="*/ 172641 h 316"/>
              <a:gd name="T16" fmla="*/ 628630 w 316"/>
              <a:gd name="T17" fmla="*/ 63374 h 316"/>
              <a:gd name="T18" fmla="*/ 194941 w 316"/>
              <a:gd name="T19" fmla="*/ 620632 h 316"/>
              <a:gd name="T20" fmla="*/ 124850 w 316"/>
              <a:gd name="T21" fmla="*/ 635929 h 316"/>
              <a:gd name="T22" fmla="*/ 94185 w 316"/>
              <a:gd name="T23" fmla="*/ 596593 h 316"/>
              <a:gd name="T24" fmla="*/ 52568 w 316"/>
              <a:gd name="T25" fmla="*/ 565999 h 316"/>
              <a:gd name="T26" fmla="*/ 67901 w 316"/>
              <a:gd name="T27" fmla="*/ 493883 h 316"/>
              <a:gd name="T28" fmla="*/ 89804 w 316"/>
              <a:gd name="T29" fmla="*/ 474215 h 316"/>
              <a:gd name="T30" fmla="*/ 170847 w 316"/>
              <a:gd name="T31" fmla="*/ 517921 h 316"/>
              <a:gd name="T32" fmla="*/ 216844 w 316"/>
              <a:gd name="T33" fmla="*/ 600964 h 316"/>
              <a:gd name="T34" fmla="*/ 194941 w 316"/>
              <a:gd name="T35" fmla="*/ 620632 h 3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16"/>
              <a:gd name="T55" fmla="*/ 0 h 316"/>
              <a:gd name="T56" fmla="*/ 316 w 316"/>
              <a:gd name="T57" fmla="*/ 316 h 3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w="9525">
            <a:noFill/>
            <a:round/>
            <a:headEnd/>
            <a:tailEnd/>
          </a:ln>
        </p:spPr>
        <p:txBody>
          <a:bodyPr lIns="68589" tIns="34295" rIns="68589" bIns="34295"/>
          <a:lstStyle/>
          <a:p>
            <a:endParaRPr lang="zh-CN" altLang="en-US"/>
          </a:p>
        </p:txBody>
      </p:sp>
      <p:sp>
        <p:nvSpPr>
          <p:cNvPr id="23" name="Content Placeholder 2"/>
          <p:cNvSpPr txBox="1"/>
          <p:nvPr/>
        </p:nvSpPr>
        <p:spPr>
          <a:xfrm>
            <a:off x="7154517" y="2670206"/>
            <a:ext cx="1400418" cy="550239"/>
          </a:xfrm>
          <a:prstGeom prst="rect">
            <a:avLst/>
          </a:prstGeom>
        </p:spPr>
        <p:txBody>
          <a:bodyPr lIns="91452" tIns="45726" rIns="91452" bIns="45726"/>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None/>
              <a:defRPr/>
            </a:pPr>
            <a:r>
              <a:rPr lang="es-HN" sz="1200" b="1" dirty="0">
                <a:solidFill>
                  <a:schemeClr val="bg1"/>
                </a:solidFill>
              </a:rPr>
              <a:t>Films</a:t>
            </a:r>
            <a:endParaRPr lang="en-US" sz="1200" b="1" dirty="0">
              <a:solidFill>
                <a:schemeClr val="bg1"/>
              </a:solidFill>
            </a:endParaRPr>
          </a:p>
          <a:p>
            <a:pPr marL="0" indent="0" algn="ctr" fontAlgn="auto">
              <a:spcAft>
                <a:spcPts val="0"/>
              </a:spcAft>
              <a:buNone/>
              <a:defRPr/>
            </a:pPr>
            <a:r>
              <a:rPr lang="en-US" sz="800" dirty="0">
                <a:solidFill>
                  <a:schemeClr val="bg1"/>
                </a:solidFill>
              </a:rPr>
              <a:t>Lorem ipsum dolor sit amet, consectetur adipiscing.</a:t>
            </a:r>
          </a:p>
        </p:txBody>
      </p:sp>
      <p:sp>
        <p:nvSpPr>
          <p:cNvPr id="15375" name="Freeform 27"/>
          <p:cNvSpPr>
            <a:spLocks noEditPoints="1" noChangeArrowheads="1"/>
          </p:cNvSpPr>
          <p:nvPr/>
        </p:nvSpPr>
        <p:spPr bwMode="auto">
          <a:xfrm>
            <a:off x="7487950" y="1941318"/>
            <a:ext cx="733552" cy="525228"/>
          </a:xfrm>
          <a:custGeom>
            <a:avLst/>
            <a:gdLst>
              <a:gd name="T0" fmla="*/ 977900 w 392"/>
              <a:gd name="T1" fmla="*/ 100013 h 280"/>
              <a:gd name="T2" fmla="*/ 977900 w 392"/>
              <a:gd name="T3" fmla="*/ 40005 h 280"/>
              <a:gd name="T4" fmla="*/ 937986 w 392"/>
              <a:gd name="T5" fmla="*/ 0 h 280"/>
              <a:gd name="T6" fmla="*/ 39914 w 392"/>
              <a:gd name="T7" fmla="*/ 0 h 280"/>
              <a:gd name="T8" fmla="*/ 0 w 392"/>
              <a:gd name="T9" fmla="*/ 40005 h 280"/>
              <a:gd name="T10" fmla="*/ 0 w 392"/>
              <a:gd name="T11" fmla="*/ 100013 h 280"/>
              <a:gd name="T12" fmla="*/ 99786 w 392"/>
              <a:gd name="T13" fmla="*/ 100013 h 280"/>
              <a:gd name="T14" fmla="*/ 99786 w 392"/>
              <a:gd name="T15" fmla="*/ 200025 h 280"/>
              <a:gd name="T16" fmla="*/ 0 w 392"/>
              <a:gd name="T17" fmla="*/ 200025 h 280"/>
              <a:gd name="T18" fmla="*/ 0 w 392"/>
              <a:gd name="T19" fmla="*/ 300038 h 280"/>
              <a:gd name="T20" fmla="*/ 99786 w 392"/>
              <a:gd name="T21" fmla="*/ 300038 h 280"/>
              <a:gd name="T22" fmla="*/ 99786 w 392"/>
              <a:gd name="T23" fmla="*/ 400050 h 280"/>
              <a:gd name="T24" fmla="*/ 0 w 392"/>
              <a:gd name="T25" fmla="*/ 400050 h 280"/>
              <a:gd name="T26" fmla="*/ 0 w 392"/>
              <a:gd name="T27" fmla="*/ 500063 h 280"/>
              <a:gd name="T28" fmla="*/ 99786 w 392"/>
              <a:gd name="T29" fmla="*/ 500063 h 280"/>
              <a:gd name="T30" fmla="*/ 99786 w 392"/>
              <a:gd name="T31" fmla="*/ 600075 h 280"/>
              <a:gd name="T32" fmla="*/ 0 w 392"/>
              <a:gd name="T33" fmla="*/ 600075 h 280"/>
              <a:gd name="T34" fmla="*/ 0 w 392"/>
              <a:gd name="T35" fmla="*/ 660083 h 280"/>
              <a:gd name="T36" fmla="*/ 39914 w 392"/>
              <a:gd name="T37" fmla="*/ 700088 h 280"/>
              <a:gd name="T38" fmla="*/ 937986 w 392"/>
              <a:gd name="T39" fmla="*/ 700088 h 280"/>
              <a:gd name="T40" fmla="*/ 977900 w 392"/>
              <a:gd name="T41" fmla="*/ 660083 h 280"/>
              <a:gd name="T42" fmla="*/ 977900 w 392"/>
              <a:gd name="T43" fmla="*/ 600075 h 280"/>
              <a:gd name="T44" fmla="*/ 878114 w 392"/>
              <a:gd name="T45" fmla="*/ 600075 h 280"/>
              <a:gd name="T46" fmla="*/ 878114 w 392"/>
              <a:gd name="T47" fmla="*/ 500063 h 280"/>
              <a:gd name="T48" fmla="*/ 977900 w 392"/>
              <a:gd name="T49" fmla="*/ 500063 h 280"/>
              <a:gd name="T50" fmla="*/ 977900 w 392"/>
              <a:gd name="T51" fmla="*/ 400050 h 280"/>
              <a:gd name="T52" fmla="*/ 878114 w 392"/>
              <a:gd name="T53" fmla="*/ 400050 h 280"/>
              <a:gd name="T54" fmla="*/ 878114 w 392"/>
              <a:gd name="T55" fmla="*/ 300038 h 280"/>
              <a:gd name="T56" fmla="*/ 977900 w 392"/>
              <a:gd name="T57" fmla="*/ 300038 h 280"/>
              <a:gd name="T58" fmla="*/ 977900 w 392"/>
              <a:gd name="T59" fmla="*/ 200025 h 280"/>
              <a:gd name="T60" fmla="*/ 878114 w 392"/>
              <a:gd name="T61" fmla="*/ 200025 h 280"/>
              <a:gd name="T62" fmla="*/ 878114 w 392"/>
              <a:gd name="T63" fmla="*/ 100013 h 280"/>
              <a:gd name="T64" fmla="*/ 977900 w 392"/>
              <a:gd name="T65" fmla="*/ 100013 h 280"/>
              <a:gd name="T66" fmla="*/ 379186 w 392"/>
              <a:gd name="T67" fmla="*/ 500063 h 280"/>
              <a:gd name="T68" fmla="*/ 379186 w 392"/>
              <a:gd name="T69" fmla="*/ 200025 h 280"/>
              <a:gd name="T70" fmla="*/ 628650 w 392"/>
              <a:gd name="T71" fmla="*/ 350044 h 280"/>
              <a:gd name="T72" fmla="*/ 379186 w 392"/>
              <a:gd name="T73" fmla="*/ 500063 h 28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280"/>
              <a:gd name="T113" fmla="*/ 392 w 392"/>
              <a:gd name="T114" fmla="*/ 280 h 28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solidFill>
            <a:schemeClr val="bg1"/>
          </a:solidFill>
          <a:ln w="9525">
            <a:noFill/>
            <a:round/>
            <a:headEnd/>
            <a:tailEnd/>
          </a:ln>
        </p:spPr>
        <p:txBody>
          <a:bodyPr lIns="68589" tIns="34295" rIns="68589" bIns="34295"/>
          <a:lstStyle/>
          <a:p>
            <a:endParaRPr lang="zh-CN" altLang="en-US"/>
          </a:p>
        </p:txBody>
      </p:sp>
      <p:sp>
        <p:nvSpPr>
          <p:cNvPr id="25" name="Content Placeholder 2"/>
          <p:cNvSpPr txBox="1">
            <a:spLocks noChangeArrowheads="1"/>
          </p:cNvSpPr>
          <p:nvPr/>
        </p:nvSpPr>
        <p:spPr bwMode="auto">
          <a:xfrm>
            <a:off x="607324" y="3696841"/>
            <a:ext cx="7930940" cy="817021"/>
          </a:xfrm>
          <a:prstGeom prst="rect">
            <a:avLst/>
          </a:prstGeom>
          <a:noFill/>
          <a:ln w="9525">
            <a:noFill/>
            <a:miter lim="800000"/>
            <a:headEnd/>
            <a:tailEnd/>
          </a:ln>
        </p:spPr>
        <p:txBody>
          <a:bodyPr lIns="91452" tIns="45726" rIns="91452" bIns="45726"/>
          <a:lstStyle/>
          <a:p>
            <a:pPr algn="ctr">
              <a:lnSpc>
                <a:spcPct val="130000"/>
              </a:lnSpc>
            </a:pPr>
            <a:r>
              <a:rPr lang="zh-CN" altLang="en-US" sz="800" dirty="0" smtClean="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a:t>
            </a:r>
            <a:r>
              <a:rPr lang="zh-CN" altLang="en-US" sz="900" dirty="0" smtClean="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a:t>
            </a:r>
          </a:p>
          <a:p>
            <a:pPr>
              <a:lnSpc>
                <a:spcPct val="130000"/>
              </a:lnSpc>
            </a:pPr>
            <a:endParaRPr lang="zh-CN" altLang="en-US" sz="900" dirty="0">
              <a:solidFill>
                <a:schemeClr val="bg1">
                  <a:lumMod val="50000"/>
                </a:schemeClr>
              </a:solidFill>
              <a:latin typeface="微软雅黑" pitchFamily="34" charset="-122"/>
              <a:ea typeface="微软雅黑" pitchFamily="34" charset="-122"/>
            </a:endParaRPr>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新建文件夹 (3)\14585a37e10ab6d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6" name="矩形 25"/>
          <p:cNvSpPr/>
          <p:nvPr/>
        </p:nvSpPr>
        <p:spPr>
          <a:xfrm>
            <a:off x="5077125" y="1859316"/>
            <a:ext cx="2264861" cy="523311"/>
          </a:xfrm>
          <a:prstGeom prst="rect">
            <a:avLst/>
          </a:prstGeom>
        </p:spPr>
        <p:txBody>
          <a:bodyPr wrap="square">
            <a:spAutoFit/>
          </a:bodyPr>
          <a:lstStyle/>
          <a:p>
            <a:r>
              <a:rPr lang="zh-CN" altLang="en-US" sz="2801"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教</a:t>
            </a:r>
            <a:r>
              <a:rPr lang="zh-CN" altLang="en-US" sz="2801" b="1"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学总结</a:t>
            </a:r>
            <a:endParaRPr lang="zh-CN" altLang="en-US" sz="1050"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文本框 26"/>
          <p:cNvSpPr txBox="1"/>
          <p:nvPr/>
        </p:nvSpPr>
        <p:spPr>
          <a:xfrm>
            <a:off x="5077125" y="2321476"/>
            <a:ext cx="2592013" cy="658835"/>
          </a:xfrm>
          <a:prstGeom prst="rect">
            <a:avLst/>
          </a:prstGeom>
          <a:noFill/>
        </p:spPr>
        <p:txBody>
          <a:bodyPr wrap="square" rtlCol="0">
            <a:spAutoFit/>
          </a:bodyPr>
          <a:lstStyle/>
          <a:p>
            <a:pPr>
              <a:lnSpc>
                <a:spcPct val="150000"/>
              </a:lnSpc>
            </a:pPr>
            <a:r>
              <a:rPr lang="en-US" altLang="zh-CN" sz="853" dirty="0">
                <a:solidFill>
                  <a:schemeClr val="tx1">
                    <a:lumMod val="75000"/>
                    <a:lumOff val="25000"/>
                  </a:schemeClr>
                </a:solidFill>
                <a:latin typeface="Arial" panose="020B0604020202020204" pitchFamily="34" charset="0"/>
                <a:cs typeface="Arial" panose="020B0604020202020204" pitchFamily="34" charset="0"/>
                <a:sym typeface="+mn-lt"/>
              </a:rPr>
              <a:t>CLICK ADD RELATED TITLE TEXT, AND CLICK ADD RELATED TITLE TEXT, CLICK ADD RELATED TITLE</a:t>
            </a:r>
            <a:endParaRPr lang="zh-CN" altLang="en-US" sz="853" dirty="0">
              <a:solidFill>
                <a:schemeClr val="tx1">
                  <a:lumMod val="75000"/>
                  <a:lumOff val="25000"/>
                </a:schemeClr>
              </a:solidFill>
              <a:latin typeface="Arial" panose="020B0604020202020204" pitchFamily="34" charset="0"/>
              <a:cs typeface="Arial" panose="020B0604020202020204" pitchFamily="34" charset="0"/>
              <a:sym typeface="+mn-lt"/>
            </a:endParaRPr>
          </a:p>
        </p:txBody>
      </p:sp>
      <p:sp>
        <p:nvSpPr>
          <p:cNvPr id="2" name="椭圆 1">
            <a:extLst>
              <a:ext uri="{FF2B5EF4-FFF2-40B4-BE49-F238E27FC236}">
                <a16:creationId xmlns="" xmlns:a16="http://schemas.microsoft.com/office/drawing/2014/main" id="{3733F6B0-E058-45C7-B289-6BDEFDB9087F}"/>
              </a:ext>
            </a:extLst>
          </p:cNvPr>
          <p:cNvSpPr/>
          <p:nvPr/>
        </p:nvSpPr>
        <p:spPr>
          <a:xfrm>
            <a:off x="3492674" y="1708298"/>
            <a:ext cx="1368390" cy="13683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1" dirty="0" smtClean="0">
                <a:solidFill>
                  <a:schemeClr val="accent1"/>
                </a:solidFill>
              </a:rPr>
              <a:t>04</a:t>
            </a:r>
            <a:endParaRPr lang="zh-CN" altLang="en-US" sz="4801" dirty="0">
              <a:solidFill>
                <a:schemeClr val="accent1"/>
              </a:solidFill>
            </a:endParaRPr>
          </a:p>
        </p:txBody>
      </p:sp>
    </p:spTree>
    <p:extLst>
      <p:ext uri="{BB962C8B-B14F-4D97-AF65-F5344CB8AC3E}">
        <p14:creationId xmlns:p14="http://schemas.microsoft.com/office/powerpoint/2010/main" val="17650517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3"/>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strVal val="4*#ppt_w"/>
                                          </p:val>
                                        </p:tav>
                                        <p:tav tm="100000">
                                          <p:val>
                                            <p:strVal val="#ppt_w"/>
                                          </p:val>
                                        </p:tav>
                                      </p:tavLst>
                                    </p:anim>
                                    <p:anim calcmode="lin" valueType="num">
                                      <p:cBhvr>
                                        <p:cTn id="21" dur="500" fill="hold"/>
                                        <p:tgtEl>
                                          <p:spTgt spid="26"/>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fill="hold"/>
                                        <p:tgtEl>
                                          <p:spTgt spid="27"/>
                                        </p:tgtEl>
                                        <p:attrNameLst>
                                          <p:attrName>ppt_x</p:attrName>
                                        </p:attrNameLst>
                                      </p:cBhvr>
                                      <p:tavLst>
                                        <p:tav tm="0">
                                          <p:val>
                                            <p:strVal val="#ppt_x"/>
                                          </p:val>
                                        </p:tav>
                                        <p:tav tm="100000">
                                          <p:val>
                                            <p:strVal val="#ppt_x"/>
                                          </p:val>
                                        </p:tav>
                                      </p:tavLst>
                                    </p:anim>
                                    <p:anim calcmode="lin" valueType="num">
                                      <p:cBhvr additive="base">
                                        <p:cTn id="2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2"/>
          <p:cNvGrpSpPr/>
          <p:nvPr/>
        </p:nvGrpSpPr>
        <p:grpSpPr>
          <a:xfrm>
            <a:off x="5414478" y="1310983"/>
            <a:ext cx="1410364" cy="1709480"/>
            <a:chOff x="9683156" y="2245342"/>
            <a:chExt cx="1880262" cy="2278603"/>
          </a:xfrm>
          <a:effectLst>
            <a:outerShdw blurRad="368300" dir="13500000" sy="23000" kx="1200000" algn="br" rotWithShape="0">
              <a:prstClr val="black">
                <a:alpha val="25000"/>
              </a:prstClr>
            </a:outerShdw>
          </a:effectLst>
        </p:grpSpPr>
        <p:sp>
          <p:nvSpPr>
            <p:cNvPr id="64" name="Freeform 63"/>
            <p:cNvSpPr>
              <a:spLocks/>
            </p:cNvSpPr>
            <p:nvPr/>
          </p:nvSpPr>
          <p:spPr bwMode="auto">
            <a:xfrm>
              <a:off x="9697382"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chemeClr val="accent3"/>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Oval 6"/>
            <p:cNvSpPr>
              <a:spLocks noChangeArrowheads="1"/>
            </p:cNvSpPr>
            <p:nvPr/>
          </p:nvSpPr>
          <p:spPr bwMode="auto">
            <a:xfrm>
              <a:off x="9683156" y="2245342"/>
              <a:ext cx="1880262" cy="610552"/>
            </a:xfrm>
            <a:prstGeom prst="ellipse">
              <a:avLst/>
            </a:prstGeom>
            <a:gradFill>
              <a:gsLst>
                <a:gs pos="0">
                  <a:schemeClr val="bg1"/>
                </a:gs>
                <a:gs pos="53000">
                  <a:schemeClr val="bg1">
                    <a:lumMod val="95000"/>
                  </a:schemeClr>
                </a:gs>
                <a:gs pos="100000">
                  <a:schemeClr val="bg1">
                    <a:lumMod val="85000"/>
                  </a:schemeClr>
                </a:gs>
              </a:gsLst>
              <a:lin ang="16800000" scaled="0"/>
            </a:gradFill>
            <a:ln>
              <a:noFill/>
            </a:ln>
          </p:spPr>
          <p:txBody>
            <a:bodyPr vert="horz" wrap="square" lIns="96435" tIns="48218" rIns="96435" bIns="48218"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65"/>
          <p:cNvGrpSpPr/>
          <p:nvPr/>
        </p:nvGrpSpPr>
        <p:grpSpPr>
          <a:xfrm>
            <a:off x="3485227" y="1605828"/>
            <a:ext cx="1410364" cy="1709480"/>
            <a:chOff x="4666657" y="2245342"/>
            <a:chExt cx="1880262" cy="2278603"/>
          </a:xfrm>
          <a:effectLst>
            <a:outerShdw blurRad="368300" dir="13500000" sy="23000" kx="1200000" algn="br" rotWithShape="0">
              <a:prstClr val="black">
                <a:alpha val="25000"/>
              </a:prstClr>
            </a:outerShdw>
          </a:effectLst>
        </p:grpSpPr>
        <p:sp>
          <p:nvSpPr>
            <p:cNvPr id="67" name="Freeform 66"/>
            <p:cNvSpPr>
              <a:spLocks/>
            </p:cNvSpPr>
            <p:nvPr/>
          </p:nvSpPr>
          <p:spPr bwMode="auto">
            <a:xfrm>
              <a:off x="4680883"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chemeClr val="accent2"/>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9" name="Oval 6"/>
            <p:cNvSpPr>
              <a:spLocks noChangeArrowheads="1"/>
            </p:cNvSpPr>
            <p:nvPr/>
          </p:nvSpPr>
          <p:spPr bwMode="auto">
            <a:xfrm>
              <a:off x="4666657" y="2245342"/>
              <a:ext cx="1880262" cy="610552"/>
            </a:xfrm>
            <a:prstGeom prst="ellipse">
              <a:avLst/>
            </a:prstGeom>
            <a:gradFill>
              <a:gsLst>
                <a:gs pos="0">
                  <a:schemeClr val="bg1"/>
                </a:gs>
                <a:gs pos="53000">
                  <a:schemeClr val="bg1">
                    <a:lumMod val="95000"/>
                  </a:schemeClr>
                </a:gs>
                <a:gs pos="100000">
                  <a:schemeClr val="bg1">
                    <a:lumMod val="85000"/>
                  </a:schemeClr>
                </a:gs>
              </a:gsLst>
              <a:lin ang="16800000" scaled="0"/>
            </a:gradFill>
            <a:ln>
              <a:noFill/>
            </a:ln>
          </p:spPr>
          <p:txBody>
            <a:bodyPr vert="horz" wrap="square" lIns="96435" tIns="48218" rIns="96435" bIns="48218"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129"/>
          <p:cNvGrpSpPr/>
          <p:nvPr/>
        </p:nvGrpSpPr>
        <p:grpSpPr>
          <a:xfrm>
            <a:off x="1499245" y="1936696"/>
            <a:ext cx="1410364" cy="1709480"/>
            <a:chOff x="7146332" y="2245342"/>
            <a:chExt cx="1880262" cy="2278603"/>
          </a:xfrm>
          <a:effectLst>
            <a:outerShdw blurRad="368300" dir="13500000" sy="23000" kx="1200000" algn="br" rotWithShape="0">
              <a:prstClr val="black">
                <a:alpha val="25000"/>
              </a:prstClr>
            </a:outerShdw>
          </a:effectLst>
        </p:grpSpPr>
        <p:sp>
          <p:nvSpPr>
            <p:cNvPr id="131" name="Freeform 130"/>
            <p:cNvSpPr>
              <a:spLocks/>
            </p:cNvSpPr>
            <p:nvPr/>
          </p:nvSpPr>
          <p:spPr bwMode="auto">
            <a:xfrm>
              <a:off x="7160558"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chemeClr val="accent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Oval 6"/>
            <p:cNvSpPr>
              <a:spLocks noChangeArrowheads="1"/>
            </p:cNvSpPr>
            <p:nvPr/>
          </p:nvSpPr>
          <p:spPr bwMode="auto">
            <a:xfrm>
              <a:off x="7146332" y="2245342"/>
              <a:ext cx="1880262" cy="610552"/>
            </a:xfrm>
            <a:prstGeom prst="ellipse">
              <a:avLst/>
            </a:prstGeom>
            <a:gradFill>
              <a:gsLst>
                <a:gs pos="0">
                  <a:schemeClr val="bg1"/>
                </a:gs>
                <a:gs pos="53000">
                  <a:schemeClr val="bg1">
                    <a:lumMod val="95000"/>
                  </a:schemeClr>
                </a:gs>
                <a:gs pos="100000">
                  <a:schemeClr val="bg1">
                    <a:lumMod val="85000"/>
                  </a:schemeClr>
                </a:gs>
              </a:gsLst>
              <a:lin ang="16800000" scaled="0"/>
            </a:gradFill>
            <a:ln>
              <a:noFill/>
            </a:ln>
          </p:spPr>
          <p:txBody>
            <a:bodyPr vert="horz" wrap="square" lIns="96435" tIns="48218" rIns="96435" bIns="48218"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33" name="TextBox 132"/>
          <p:cNvSpPr txBox="1"/>
          <p:nvPr/>
        </p:nvSpPr>
        <p:spPr>
          <a:xfrm>
            <a:off x="2047315" y="1887484"/>
            <a:ext cx="374999" cy="379603"/>
          </a:xfrm>
          <a:prstGeom prst="rect">
            <a:avLst/>
          </a:prstGeom>
          <a:noFill/>
          <a:effectLst/>
        </p:spPr>
        <p:txBody>
          <a:bodyPr wrap="none" lIns="65036" tIns="32518" rIns="65036" bIns="32518" rtlCol="0">
            <a:spAutoFit/>
          </a:bodyPr>
          <a:lstStyle/>
          <a:p>
            <a:pPr algn="ctr">
              <a:lnSpc>
                <a:spcPct val="120000"/>
              </a:lnSpc>
            </a:pPr>
            <a:r>
              <a:rPr lang="id-ID" sz="17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134" name="TextBox 133"/>
          <p:cNvSpPr txBox="1"/>
          <p:nvPr/>
        </p:nvSpPr>
        <p:spPr>
          <a:xfrm>
            <a:off x="3980004" y="1556899"/>
            <a:ext cx="374999" cy="379603"/>
          </a:xfrm>
          <a:prstGeom prst="rect">
            <a:avLst/>
          </a:prstGeom>
          <a:noFill/>
          <a:effectLst/>
        </p:spPr>
        <p:txBody>
          <a:bodyPr wrap="none" lIns="65036" tIns="32518" rIns="65036" bIns="32518" rtlCol="0">
            <a:spAutoFit/>
          </a:bodyPr>
          <a:lstStyle/>
          <a:p>
            <a:pPr algn="ctr">
              <a:lnSpc>
                <a:spcPct val="120000"/>
              </a:lnSpc>
            </a:pPr>
            <a:r>
              <a:rPr lang="id-ID" sz="17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135" name="TextBox 134"/>
          <p:cNvSpPr txBox="1"/>
          <p:nvPr/>
        </p:nvSpPr>
        <p:spPr>
          <a:xfrm>
            <a:off x="5909825" y="1282942"/>
            <a:ext cx="374999" cy="379603"/>
          </a:xfrm>
          <a:prstGeom prst="rect">
            <a:avLst/>
          </a:prstGeom>
          <a:noFill/>
          <a:effectLst/>
        </p:spPr>
        <p:txBody>
          <a:bodyPr wrap="none" lIns="65036" tIns="32518" rIns="65036" bIns="32518" rtlCol="0">
            <a:spAutoFit/>
          </a:bodyPr>
          <a:lstStyle/>
          <a:p>
            <a:pPr algn="ctr">
              <a:lnSpc>
                <a:spcPct val="120000"/>
              </a:lnSpc>
            </a:pPr>
            <a:r>
              <a:rPr lang="id-ID" sz="1700"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136" name="Freeform 135"/>
          <p:cNvSpPr>
            <a:spLocks noEditPoints="1"/>
          </p:cNvSpPr>
          <p:nvPr/>
        </p:nvSpPr>
        <p:spPr bwMode="auto">
          <a:xfrm>
            <a:off x="6004186" y="2155050"/>
            <a:ext cx="245376" cy="172722"/>
          </a:xfrm>
          <a:custGeom>
            <a:avLst/>
            <a:gdLst>
              <a:gd name="T0" fmla="*/ 0 w 530"/>
              <a:gd name="T1" fmla="*/ 373 h 373"/>
              <a:gd name="T2" fmla="*/ 530 w 530"/>
              <a:gd name="T3" fmla="*/ 373 h 373"/>
              <a:gd name="T4" fmla="*/ 530 w 530"/>
              <a:gd name="T5" fmla="*/ 0 h 373"/>
              <a:gd name="T6" fmla="*/ 0 w 530"/>
              <a:gd name="T7" fmla="*/ 0 h 373"/>
              <a:gd name="T8" fmla="*/ 0 w 530"/>
              <a:gd name="T9" fmla="*/ 373 h 373"/>
              <a:gd name="T10" fmla="*/ 510 w 530"/>
              <a:gd name="T11" fmla="*/ 36 h 373"/>
              <a:gd name="T12" fmla="*/ 343 w 530"/>
              <a:gd name="T13" fmla="*/ 183 h 373"/>
              <a:gd name="T14" fmla="*/ 510 w 530"/>
              <a:gd name="T15" fmla="*/ 337 h 373"/>
              <a:gd name="T16" fmla="*/ 510 w 530"/>
              <a:gd name="T17" fmla="*/ 354 h 373"/>
              <a:gd name="T18" fmla="*/ 321 w 530"/>
              <a:gd name="T19" fmla="*/ 200 h 373"/>
              <a:gd name="T20" fmla="*/ 264 w 530"/>
              <a:gd name="T21" fmla="*/ 248 h 373"/>
              <a:gd name="T22" fmla="*/ 206 w 530"/>
              <a:gd name="T23" fmla="*/ 200 h 373"/>
              <a:gd name="T24" fmla="*/ 17 w 530"/>
              <a:gd name="T25" fmla="*/ 354 h 373"/>
              <a:gd name="T26" fmla="*/ 17 w 530"/>
              <a:gd name="T27" fmla="*/ 337 h 373"/>
              <a:gd name="T28" fmla="*/ 187 w 530"/>
              <a:gd name="T29" fmla="*/ 183 h 373"/>
              <a:gd name="T30" fmla="*/ 17 w 530"/>
              <a:gd name="T31" fmla="*/ 36 h 373"/>
              <a:gd name="T32" fmla="*/ 17 w 530"/>
              <a:gd name="T33" fmla="*/ 19 h 373"/>
              <a:gd name="T34" fmla="*/ 264 w 530"/>
              <a:gd name="T35" fmla="*/ 195 h 373"/>
              <a:gd name="T36" fmla="*/ 510 w 530"/>
              <a:gd name="T37" fmla="*/ 19 h 373"/>
              <a:gd name="T38" fmla="*/ 510 w 530"/>
              <a:gd name="T39" fmla="*/ 36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30" h="373">
                <a:moveTo>
                  <a:pt x="0" y="373"/>
                </a:moveTo>
                <a:lnTo>
                  <a:pt x="530" y="373"/>
                </a:lnTo>
                <a:lnTo>
                  <a:pt x="530" y="0"/>
                </a:lnTo>
                <a:lnTo>
                  <a:pt x="0" y="0"/>
                </a:lnTo>
                <a:lnTo>
                  <a:pt x="0" y="373"/>
                </a:lnTo>
                <a:close/>
                <a:moveTo>
                  <a:pt x="510" y="36"/>
                </a:moveTo>
                <a:lnTo>
                  <a:pt x="343" y="183"/>
                </a:lnTo>
                <a:lnTo>
                  <a:pt x="510" y="337"/>
                </a:lnTo>
                <a:lnTo>
                  <a:pt x="510" y="354"/>
                </a:lnTo>
                <a:lnTo>
                  <a:pt x="321" y="200"/>
                </a:lnTo>
                <a:lnTo>
                  <a:pt x="264" y="248"/>
                </a:lnTo>
                <a:lnTo>
                  <a:pt x="206" y="200"/>
                </a:lnTo>
                <a:lnTo>
                  <a:pt x="17" y="354"/>
                </a:lnTo>
                <a:lnTo>
                  <a:pt x="17" y="337"/>
                </a:lnTo>
                <a:lnTo>
                  <a:pt x="187" y="183"/>
                </a:lnTo>
                <a:lnTo>
                  <a:pt x="17" y="36"/>
                </a:lnTo>
                <a:lnTo>
                  <a:pt x="17" y="19"/>
                </a:lnTo>
                <a:lnTo>
                  <a:pt x="264" y="195"/>
                </a:lnTo>
                <a:lnTo>
                  <a:pt x="510" y="19"/>
                </a:lnTo>
                <a:lnTo>
                  <a:pt x="510" y="36"/>
                </a:lnTo>
                <a:close/>
              </a:path>
            </a:pathLst>
          </a:custGeom>
          <a:solidFill>
            <a:schemeClr val="bg1"/>
          </a:solidFill>
          <a:ln>
            <a:noFill/>
          </a:ln>
        </p:spPr>
        <p:txBody>
          <a:bodyPr vert="horz" wrap="square" lIns="68589" tIns="34295" rIns="68589" bIns="34295"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7" name="Freeform 136"/>
          <p:cNvSpPr>
            <a:spLocks noEditPoints="1"/>
          </p:cNvSpPr>
          <p:nvPr/>
        </p:nvSpPr>
        <p:spPr bwMode="auto">
          <a:xfrm>
            <a:off x="4098727" y="2390394"/>
            <a:ext cx="232641" cy="232252"/>
          </a:xfrm>
          <a:custGeom>
            <a:avLst/>
            <a:gdLst>
              <a:gd name="T0" fmla="*/ 120 w 223"/>
              <a:gd name="T1" fmla="*/ 86 h 223"/>
              <a:gd name="T2" fmla="*/ 120 w 223"/>
              <a:gd name="T3" fmla="*/ 69 h 223"/>
              <a:gd name="T4" fmla="*/ 163 w 223"/>
              <a:gd name="T5" fmla="*/ 69 h 223"/>
              <a:gd name="T6" fmla="*/ 163 w 223"/>
              <a:gd name="T7" fmla="*/ 0 h 223"/>
              <a:gd name="T8" fmla="*/ 60 w 223"/>
              <a:gd name="T9" fmla="*/ 0 h 223"/>
              <a:gd name="T10" fmla="*/ 60 w 223"/>
              <a:gd name="T11" fmla="*/ 69 h 223"/>
              <a:gd name="T12" fmla="*/ 103 w 223"/>
              <a:gd name="T13" fmla="*/ 69 h 223"/>
              <a:gd name="T14" fmla="*/ 103 w 223"/>
              <a:gd name="T15" fmla="*/ 86 h 223"/>
              <a:gd name="T16" fmla="*/ 43 w 223"/>
              <a:gd name="T17" fmla="*/ 86 h 223"/>
              <a:gd name="T18" fmla="*/ 43 w 223"/>
              <a:gd name="T19" fmla="*/ 78 h 223"/>
              <a:gd name="T20" fmla="*/ 18 w 223"/>
              <a:gd name="T21" fmla="*/ 78 h 223"/>
              <a:gd name="T22" fmla="*/ 18 w 223"/>
              <a:gd name="T23" fmla="*/ 86 h 223"/>
              <a:gd name="T24" fmla="*/ 0 w 223"/>
              <a:gd name="T25" fmla="*/ 86 h 223"/>
              <a:gd name="T26" fmla="*/ 0 w 223"/>
              <a:gd name="T27" fmla="*/ 223 h 223"/>
              <a:gd name="T28" fmla="*/ 223 w 223"/>
              <a:gd name="T29" fmla="*/ 223 h 223"/>
              <a:gd name="T30" fmla="*/ 223 w 223"/>
              <a:gd name="T31" fmla="*/ 86 h 223"/>
              <a:gd name="T32" fmla="*/ 120 w 223"/>
              <a:gd name="T33" fmla="*/ 86 h 223"/>
              <a:gd name="T34" fmla="*/ 69 w 223"/>
              <a:gd name="T35" fmla="*/ 9 h 223"/>
              <a:gd name="T36" fmla="*/ 155 w 223"/>
              <a:gd name="T37" fmla="*/ 9 h 223"/>
              <a:gd name="T38" fmla="*/ 155 w 223"/>
              <a:gd name="T39" fmla="*/ 60 h 223"/>
              <a:gd name="T40" fmla="*/ 69 w 223"/>
              <a:gd name="T41" fmla="*/ 60 h 223"/>
              <a:gd name="T42" fmla="*/ 69 w 223"/>
              <a:gd name="T43" fmla="*/ 9 h 223"/>
              <a:gd name="T44" fmla="*/ 112 w 223"/>
              <a:gd name="T45" fmla="*/ 198 h 223"/>
              <a:gd name="T46" fmla="*/ 69 w 223"/>
              <a:gd name="T47" fmla="*/ 155 h 223"/>
              <a:gd name="T48" fmla="*/ 112 w 223"/>
              <a:gd name="T49" fmla="*/ 112 h 223"/>
              <a:gd name="T50" fmla="*/ 155 w 223"/>
              <a:gd name="T51" fmla="*/ 155 h 223"/>
              <a:gd name="T52" fmla="*/ 112 w 223"/>
              <a:gd name="T53" fmla="*/ 198 h 223"/>
              <a:gd name="T54" fmla="*/ 206 w 223"/>
              <a:gd name="T55" fmla="*/ 112 h 223"/>
              <a:gd name="T56" fmla="*/ 180 w 223"/>
              <a:gd name="T57" fmla="*/ 112 h 223"/>
              <a:gd name="T58" fmla="*/ 180 w 223"/>
              <a:gd name="T59" fmla="*/ 103 h 223"/>
              <a:gd name="T60" fmla="*/ 206 w 223"/>
              <a:gd name="T61" fmla="*/ 103 h 223"/>
              <a:gd name="T62" fmla="*/ 206 w 223"/>
              <a:gd name="T63" fmla="*/ 112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3" h="223">
                <a:moveTo>
                  <a:pt x="120" y="86"/>
                </a:moveTo>
                <a:cubicBezTo>
                  <a:pt x="120" y="69"/>
                  <a:pt x="120" y="69"/>
                  <a:pt x="120" y="69"/>
                </a:cubicBezTo>
                <a:cubicBezTo>
                  <a:pt x="163" y="69"/>
                  <a:pt x="163" y="69"/>
                  <a:pt x="163" y="69"/>
                </a:cubicBezTo>
                <a:cubicBezTo>
                  <a:pt x="163" y="0"/>
                  <a:pt x="163" y="0"/>
                  <a:pt x="163" y="0"/>
                </a:cubicBezTo>
                <a:cubicBezTo>
                  <a:pt x="60" y="0"/>
                  <a:pt x="60" y="0"/>
                  <a:pt x="60" y="0"/>
                </a:cubicBezTo>
                <a:cubicBezTo>
                  <a:pt x="60" y="69"/>
                  <a:pt x="60" y="69"/>
                  <a:pt x="60" y="69"/>
                </a:cubicBezTo>
                <a:cubicBezTo>
                  <a:pt x="103" y="69"/>
                  <a:pt x="103" y="69"/>
                  <a:pt x="103" y="69"/>
                </a:cubicBezTo>
                <a:cubicBezTo>
                  <a:pt x="103" y="86"/>
                  <a:pt x="103" y="86"/>
                  <a:pt x="103" y="86"/>
                </a:cubicBezTo>
                <a:cubicBezTo>
                  <a:pt x="43" y="86"/>
                  <a:pt x="43" y="86"/>
                  <a:pt x="43" y="86"/>
                </a:cubicBezTo>
                <a:cubicBezTo>
                  <a:pt x="43" y="78"/>
                  <a:pt x="43" y="78"/>
                  <a:pt x="43" y="78"/>
                </a:cubicBezTo>
                <a:cubicBezTo>
                  <a:pt x="18" y="78"/>
                  <a:pt x="18" y="78"/>
                  <a:pt x="18" y="78"/>
                </a:cubicBezTo>
                <a:cubicBezTo>
                  <a:pt x="18" y="86"/>
                  <a:pt x="18" y="86"/>
                  <a:pt x="18" y="86"/>
                </a:cubicBezTo>
                <a:cubicBezTo>
                  <a:pt x="0" y="86"/>
                  <a:pt x="0" y="86"/>
                  <a:pt x="0" y="86"/>
                </a:cubicBezTo>
                <a:cubicBezTo>
                  <a:pt x="0" y="223"/>
                  <a:pt x="0" y="223"/>
                  <a:pt x="0" y="223"/>
                </a:cubicBezTo>
                <a:cubicBezTo>
                  <a:pt x="223" y="223"/>
                  <a:pt x="223" y="223"/>
                  <a:pt x="223" y="223"/>
                </a:cubicBezTo>
                <a:cubicBezTo>
                  <a:pt x="223" y="86"/>
                  <a:pt x="223" y="86"/>
                  <a:pt x="223" y="86"/>
                </a:cubicBezTo>
                <a:cubicBezTo>
                  <a:pt x="120" y="86"/>
                  <a:pt x="120" y="86"/>
                  <a:pt x="120" y="86"/>
                </a:cubicBezTo>
                <a:moveTo>
                  <a:pt x="69" y="9"/>
                </a:moveTo>
                <a:cubicBezTo>
                  <a:pt x="155" y="9"/>
                  <a:pt x="155" y="9"/>
                  <a:pt x="155" y="9"/>
                </a:cubicBezTo>
                <a:cubicBezTo>
                  <a:pt x="155" y="60"/>
                  <a:pt x="155" y="60"/>
                  <a:pt x="155" y="60"/>
                </a:cubicBezTo>
                <a:cubicBezTo>
                  <a:pt x="69" y="60"/>
                  <a:pt x="69" y="60"/>
                  <a:pt x="69" y="60"/>
                </a:cubicBezTo>
                <a:lnTo>
                  <a:pt x="69" y="9"/>
                </a:lnTo>
                <a:close/>
                <a:moveTo>
                  <a:pt x="112" y="198"/>
                </a:moveTo>
                <a:cubicBezTo>
                  <a:pt x="88" y="198"/>
                  <a:pt x="69" y="178"/>
                  <a:pt x="69" y="155"/>
                </a:cubicBezTo>
                <a:cubicBezTo>
                  <a:pt x="69" y="131"/>
                  <a:pt x="88" y="112"/>
                  <a:pt x="112" y="112"/>
                </a:cubicBezTo>
                <a:cubicBezTo>
                  <a:pt x="136" y="112"/>
                  <a:pt x="155" y="131"/>
                  <a:pt x="155" y="155"/>
                </a:cubicBezTo>
                <a:cubicBezTo>
                  <a:pt x="155" y="178"/>
                  <a:pt x="136" y="198"/>
                  <a:pt x="112" y="198"/>
                </a:cubicBezTo>
                <a:moveTo>
                  <a:pt x="206" y="112"/>
                </a:moveTo>
                <a:cubicBezTo>
                  <a:pt x="180" y="112"/>
                  <a:pt x="180" y="112"/>
                  <a:pt x="180" y="112"/>
                </a:cubicBezTo>
                <a:cubicBezTo>
                  <a:pt x="180" y="103"/>
                  <a:pt x="180" y="103"/>
                  <a:pt x="180" y="103"/>
                </a:cubicBezTo>
                <a:cubicBezTo>
                  <a:pt x="206" y="103"/>
                  <a:pt x="206" y="103"/>
                  <a:pt x="206" y="103"/>
                </a:cubicBezTo>
                <a:lnTo>
                  <a:pt x="206" y="112"/>
                </a:lnTo>
                <a:close/>
              </a:path>
            </a:pathLst>
          </a:custGeom>
          <a:solidFill>
            <a:schemeClr val="bg1"/>
          </a:solidFill>
          <a:ln>
            <a:noFill/>
          </a:ln>
        </p:spPr>
        <p:txBody>
          <a:bodyPr vert="horz" wrap="square" lIns="68589" tIns="34295" rIns="68589" bIns="34295"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137"/>
          <p:cNvGrpSpPr/>
          <p:nvPr/>
        </p:nvGrpSpPr>
        <p:grpSpPr>
          <a:xfrm flipH="1">
            <a:off x="2039382" y="2721157"/>
            <a:ext cx="295058" cy="299306"/>
            <a:chOff x="1909763" y="950913"/>
            <a:chExt cx="782637" cy="793750"/>
          </a:xfrm>
          <a:solidFill>
            <a:schemeClr val="bg1"/>
          </a:solidFill>
        </p:grpSpPr>
        <p:sp>
          <p:nvSpPr>
            <p:cNvPr id="139" name="Freeform 59"/>
            <p:cNvSpPr>
              <a:spLocks noEditPoints="1"/>
            </p:cNvSpPr>
            <p:nvPr/>
          </p:nvSpPr>
          <p:spPr bwMode="auto">
            <a:xfrm>
              <a:off x="1909763" y="1204913"/>
              <a:ext cx="539750" cy="539750"/>
            </a:xfrm>
            <a:custGeom>
              <a:avLst/>
              <a:gdLst>
                <a:gd name="T0" fmla="*/ 0 w 340"/>
                <a:gd name="T1" fmla="*/ 340 h 340"/>
                <a:gd name="T2" fmla="*/ 340 w 340"/>
                <a:gd name="T3" fmla="*/ 340 h 340"/>
                <a:gd name="T4" fmla="*/ 340 w 340"/>
                <a:gd name="T5" fmla="*/ 0 h 340"/>
                <a:gd name="T6" fmla="*/ 0 w 340"/>
                <a:gd name="T7" fmla="*/ 0 h 340"/>
                <a:gd name="T8" fmla="*/ 0 w 340"/>
                <a:gd name="T9" fmla="*/ 340 h 340"/>
                <a:gd name="T10" fmla="*/ 304 w 340"/>
                <a:gd name="T11" fmla="*/ 251 h 340"/>
                <a:gd name="T12" fmla="*/ 35 w 340"/>
                <a:gd name="T13" fmla="*/ 251 h 340"/>
                <a:gd name="T14" fmla="*/ 35 w 340"/>
                <a:gd name="T15" fmla="*/ 36 h 340"/>
                <a:gd name="T16" fmla="*/ 304 w 340"/>
                <a:gd name="T17" fmla="*/ 36 h 340"/>
                <a:gd name="T18" fmla="*/ 304 w 340"/>
                <a:gd name="T19" fmla="*/ 25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340">
                  <a:moveTo>
                    <a:pt x="0" y="340"/>
                  </a:moveTo>
                  <a:lnTo>
                    <a:pt x="340" y="340"/>
                  </a:lnTo>
                  <a:lnTo>
                    <a:pt x="340" y="0"/>
                  </a:lnTo>
                  <a:lnTo>
                    <a:pt x="0" y="0"/>
                  </a:lnTo>
                  <a:lnTo>
                    <a:pt x="0" y="340"/>
                  </a:lnTo>
                  <a:close/>
                  <a:moveTo>
                    <a:pt x="304" y="251"/>
                  </a:moveTo>
                  <a:lnTo>
                    <a:pt x="35" y="251"/>
                  </a:lnTo>
                  <a:lnTo>
                    <a:pt x="35" y="36"/>
                  </a:lnTo>
                  <a:lnTo>
                    <a:pt x="304" y="36"/>
                  </a:lnTo>
                  <a:lnTo>
                    <a:pt x="304" y="2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Freeform 60"/>
            <p:cNvSpPr>
              <a:spLocks/>
            </p:cNvSpPr>
            <p:nvPr/>
          </p:nvSpPr>
          <p:spPr bwMode="auto">
            <a:xfrm>
              <a:off x="2060575" y="950913"/>
              <a:ext cx="631825" cy="569913"/>
            </a:xfrm>
            <a:custGeom>
              <a:avLst/>
              <a:gdLst>
                <a:gd name="T0" fmla="*/ 334 w 398"/>
                <a:gd name="T1" fmla="*/ 0 h 359"/>
                <a:gd name="T2" fmla="*/ 0 w 398"/>
                <a:gd name="T3" fmla="*/ 64 h 359"/>
                <a:gd name="T4" fmla="*/ 15 w 398"/>
                <a:gd name="T5" fmla="*/ 143 h 359"/>
                <a:gd name="T6" fmla="*/ 51 w 398"/>
                <a:gd name="T7" fmla="*/ 143 h 359"/>
                <a:gd name="T8" fmla="*/ 41 w 398"/>
                <a:gd name="T9" fmla="*/ 93 h 359"/>
                <a:gd name="T10" fmla="*/ 305 w 398"/>
                <a:gd name="T11" fmla="*/ 40 h 359"/>
                <a:gd name="T12" fmla="*/ 346 w 398"/>
                <a:gd name="T13" fmla="*/ 251 h 359"/>
                <a:gd name="T14" fmla="*/ 262 w 398"/>
                <a:gd name="T15" fmla="*/ 268 h 359"/>
                <a:gd name="T16" fmla="*/ 262 w 398"/>
                <a:gd name="T17" fmla="*/ 359 h 359"/>
                <a:gd name="T18" fmla="*/ 398 w 398"/>
                <a:gd name="T19" fmla="*/ 332 h 359"/>
                <a:gd name="T20" fmla="*/ 334 w 398"/>
                <a:gd name="T21" fmla="*/ 0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8" h="359">
                  <a:moveTo>
                    <a:pt x="334" y="0"/>
                  </a:moveTo>
                  <a:lnTo>
                    <a:pt x="0" y="64"/>
                  </a:lnTo>
                  <a:lnTo>
                    <a:pt x="15" y="143"/>
                  </a:lnTo>
                  <a:lnTo>
                    <a:pt x="51" y="143"/>
                  </a:lnTo>
                  <a:lnTo>
                    <a:pt x="41" y="93"/>
                  </a:lnTo>
                  <a:lnTo>
                    <a:pt x="305" y="40"/>
                  </a:lnTo>
                  <a:lnTo>
                    <a:pt x="346" y="251"/>
                  </a:lnTo>
                  <a:lnTo>
                    <a:pt x="262" y="268"/>
                  </a:lnTo>
                  <a:lnTo>
                    <a:pt x="262" y="359"/>
                  </a:lnTo>
                  <a:lnTo>
                    <a:pt x="398" y="332"/>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144" name="Straight Connector 143"/>
          <p:cNvCxnSpPr/>
          <p:nvPr/>
        </p:nvCxnSpPr>
        <p:spPr>
          <a:xfrm>
            <a:off x="2500756" y="4293258"/>
            <a:ext cx="1268083" cy="0"/>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145" name="TextBox 144"/>
          <p:cNvSpPr txBox="1"/>
          <p:nvPr/>
        </p:nvSpPr>
        <p:spPr>
          <a:xfrm>
            <a:off x="2561846" y="3584499"/>
            <a:ext cx="1094252" cy="250337"/>
          </a:xfrm>
          <a:prstGeom prst="rect">
            <a:avLst/>
          </a:prstGeom>
          <a:noFill/>
        </p:spPr>
        <p:txBody>
          <a:bodyPr wrap="square" lIns="65036" tIns="32518" rIns="65036" bIns="32518" rtlCol="0">
            <a:spAutoFit/>
          </a:bodyPr>
          <a:lstStyle/>
          <a:p>
            <a:pPr>
              <a:lnSpc>
                <a:spcPct val="120000"/>
              </a:lnSpc>
            </a:pPr>
            <a:r>
              <a:rPr lang="zh-CN" altLang="en-US" sz="1000" b="1"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6" name="TextBox 145"/>
          <p:cNvSpPr txBox="1"/>
          <p:nvPr/>
        </p:nvSpPr>
        <p:spPr>
          <a:xfrm>
            <a:off x="2561847" y="3828686"/>
            <a:ext cx="1288303" cy="509012"/>
          </a:xfrm>
          <a:prstGeom prst="rect">
            <a:avLst/>
          </a:prstGeom>
          <a:noFill/>
        </p:spPr>
        <p:txBody>
          <a:bodyPr wrap="square" lIns="65036" tIns="32518" rIns="65036" bIns="32518" rtlCol="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47" name="Straight Connector 146"/>
          <p:cNvCxnSpPr/>
          <p:nvPr/>
        </p:nvCxnSpPr>
        <p:spPr>
          <a:xfrm flipH="1" flipV="1">
            <a:off x="2500754" y="3419112"/>
            <a:ext cx="0" cy="872503"/>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cxnSp>
        <p:nvCxnSpPr>
          <p:cNvPr id="148" name="Straight Connector 147"/>
          <p:cNvCxnSpPr/>
          <p:nvPr/>
        </p:nvCxnSpPr>
        <p:spPr>
          <a:xfrm>
            <a:off x="4571800" y="3913459"/>
            <a:ext cx="1268083" cy="0"/>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149" name="TextBox 148"/>
          <p:cNvSpPr txBox="1"/>
          <p:nvPr/>
        </p:nvSpPr>
        <p:spPr>
          <a:xfrm>
            <a:off x="4598701" y="3204701"/>
            <a:ext cx="1094252" cy="250337"/>
          </a:xfrm>
          <a:prstGeom prst="rect">
            <a:avLst/>
          </a:prstGeom>
          <a:noFill/>
        </p:spPr>
        <p:txBody>
          <a:bodyPr wrap="square" lIns="65036" tIns="32518" rIns="65036" bIns="32518" rtlCol="0">
            <a:spAutoFit/>
          </a:bodyPr>
          <a:lstStyle/>
          <a:p>
            <a:pPr>
              <a:lnSpc>
                <a:spcPct val="120000"/>
              </a:lnSpc>
            </a:pPr>
            <a:r>
              <a:rPr lang="zh-CN" altLang="en-US" sz="1000" b="1"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0" name="TextBox 149"/>
          <p:cNvSpPr txBox="1"/>
          <p:nvPr/>
        </p:nvSpPr>
        <p:spPr>
          <a:xfrm>
            <a:off x="4598702" y="3448887"/>
            <a:ext cx="1288303" cy="509012"/>
          </a:xfrm>
          <a:prstGeom prst="rect">
            <a:avLst/>
          </a:prstGeom>
          <a:noFill/>
        </p:spPr>
        <p:txBody>
          <a:bodyPr wrap="square" lIns="65036" tIns="32518" rIns="65036" bIns="32518" rtlCol="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51" name="Straight Connector 150"/>
          <p:cNvCxnSpPr/>
          <p:nvPr/>
        </p:nvCxnSpPr>
        <p:spPr>
          <a:xfrm flipH="1" flipV="1">
            <a:off x="4571798" y="3039314"/>
            <a:ext cx="0" cy="872503"/>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a:off x="6515479" y="3573106"/>
            <a:ext cx="1268083" cy="0"/>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153" name="TextBox 152"/>
          <p:cNvSpPr txBox="1"/>
          <p:nvPr/>
        </p:nvSpPr>
        <p:spPr>
          <a:xfrm>
            <a:off x="6542380" y="2864348"/>
            <a:ext cx="1094252" cy="250337"/>
          </a:xfrm>
          <a:prstGeom prst="rect">
            <a:avLst/>
          </a:prstGeom>
          <a:noFill/>
        </p:spPr>
        <p:txBody>
          <a:bodyPr wrap="square" lIns="65036" tIns="32518" rIns="65036" bIns="32518" rtlCol="0">
            <a:spAutoFit/>
          </a:bodyPr>
          <a:lstStyle/>
          <a:p>
            <a:pPr>
              <a:lnSpc>
                <a:spcPct val="120000"/>
              </a:lnSpc>
            </a:pPr>
            <a:r>
              <a:rPr lang="zh-CN" altLang="en-US" sz="1000" b="1"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4" name="TextBox 153"/>
          <p:cNvSpPr txBox="1"/>
          <p:nvPr/>
        </p:nvSpPr>
        <p:spPr>
          <a:xfrm>
            <a:off x="6542381" y="3108535"/>
            <a:ext cx="1288303" cy="509012"/>
          </a:xfrm>
          <a:prstGeom prst="rect">
            <a:avLst/>
          </a:prstGeom>
          <a:noFill/>
        </p:spPr>
        <p:txBody>
          <a:bodyPr wrap="square" lIns="65036" tIns="32518" rIns="65036" bIns="32518" rtlCol="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55" name="Straight Connector 154"/>
          <p:cNvCxnSpPr/>
          <p:nvPr/>
        </p:nvCxnSpPr>
        <p:spPr>
          <a:xfrm flipH="1" flipV="1">
            <a:off x="6515477" y="2698961"/>
            <a:ext cx="0" cy="872503"/>
          </a:xfrm>
          <a:prstGeom prst="line">
            <a:avLst/>
          </a:prstGeom>
          <a:ln w="6350">
            <a:solidFill>
              <a:schemeClr val="bg1">
                <a:lumMod val="65000"/>
              </a:schemeClr>
            </a:solidFill>
            <a:prstDash val="sysDot"/>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276029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33"/>
                                        </p:tgtEl>
                                        <p:attrNameLst>
                                          <p:attrName>style.visibility</p:attrName>
                                        </p:attrNameLst>
                                      </p:cBhvr>
                                      <p:to>
                                        <p:strVal val="visible"/>
                                      </p:to>
                                    </p:set>
                                    <p:animEffect transition="in" filter="fade">
                                      <p:cBhvr>
                                        <p:cTn id="13" dur="500"/>
                                        <p:tgtEl>
                                          <p:spTgt spid="133"/>
                                        </p:tgtEl>
                                      </p:cBhvr>
                                    </p:animEffect>
                                  </p:childTnLst>
                                </p:cTn>
                              </p:par>
                              <p:par>
                                <p:cTn id="14" presetID="53"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animEffect transition="in" filter="fade">
                                      <p:cBhvr>
                                        <p:cTn id="18" dur="500"/>
                                        <p:tgtEl>
                                          <p:spTgt spid="5"/>
                                        </p:tgtEl>
                                      </p:cBhvr>
                                    </p:animEffect>
                                  </p:childTnLst>
                                </p:cTn>
                              </p:par>
                            </p:childTnLst>
                          </p:cTn>
                        </p:par>
                        <p:par>
                          <p:cTn id="19" fill="hold">
                            <p:stCondLst>
                              <p:cond delay="1000"/>
                            </p:stCondLst>
                            <p:childTnLst>
                              <p:par>
                                <p:cTn id="20" presetID="22" presetClass="entr" presetSubtype="1" fill="hold" nodeType="afterEffect">
                                  <p:stCondLst>
                                    <p:cond delay="0"/>
                                  </p:stCondLst>
                                  <p:childTnLst>
                                    <p:set>
                                      <p:cBhvr>
                                        <p:cTn id="21" dur="1" fill="hold">
                                          <p:stCondLst>
                                            <p:cond delay="0"/>
                                          </p:stCondLst>
                                        </p:cTn>
                                        <p:tgtEl>
                                          <p:spTgt spid="147"/>
                                        </p:tgtEl>
                                        <p:attrNameLst>
                                          <p:attrName>style.visibility</p:attrName>
                                        </p:attrNameLst>
                                      </p:cBhvr>
                                      <p:to>
                                        <p:strVal val="visible"/>
                                      </p:to>
                                    </p:set>
                                    <p:animEffect transition="in" filter="wipe(up)">
                                      <p:cBhvr>
                                        <p:cTn id="22" dur="500"/>
                                        <p:tgtEl>
                                          <p:spTgt spid="147"/>
                                        </p:tgtEl>
                                      </p:cBhvr>
                                    </p:animEffect>
                                  </p:childTnLst>
                                </p:cTn>
                              </p:par>
                            </p:childTnLst>
                          </p:cTn>
                        </p:par>
                        <p:par>
                          <p:cTn id="23" fill="hold">
                            <p:stCondLst>
                              <p:cond delay="1500"/>
                            </p:stCondLst>
                            <p:childTnLst>
                              <p:par>
                                <p:cTn id="24" presetID="22" presetClass="entr" presetSubtype="8" fill="hold" nodeType="afterEffect">
                                  <p:stCondLst>
                                    <p:cond delay="0"/>
                                  </p:stCondLst>
                                  <p:childTnLst>
                                    <p:set>
                                      <p:cBhvr>
                                        <p:cTn id="25" dur="1" fill="hold">
                                          <p:stCondLst>
                                            <p:cond delay="0"/>
                                          </p:stCondLst>
                                        </p:cTn>
                                        <p:tgtEl>
                                          <p:spTgt spid="144"/>
                                        </p:tgtEl>
                                        <p:attrNameLst>
                                          <p:attrName>style.visibility</p:attrName>
                                        </p:attrNameLst>
                                      </p:cBhvr>
                                      <p:to>
                                        <p:strVal val="visible"/>
                                      </p:to>
                                    </p:set>
                                    <p:animEffect transition="in" filter="wipe(left)">
                                      <p:cBhvr>
                                        <p:cTn id="26" dur="500"/>
                                        <p:tgtEl>
                                          <p:spTgt spid="144"/>
                                        </p:tgtEl>
                                      </p:cBhvr>
                                    </p:animEffect>
                                  </p:childTnLst>
                                </p:cTn>
                              </p:par>
                            </p:childTnLst>
                          </p:cTn>
                        </p:par>
                        <p:par>
                          <p:cTn id="27" fill="hold">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145"/>
                                        </p:tgtEl>
                                        <p:attrNameLst>
                                          <p:attrName>style.visibility</p:attrName>
                                        </p:attrNameLst>
                                      </p:cBhvr>
                                      <p:to>
                                        <p:strVal val="visible"/>
                                      </p:to>
                                    </p:set>
                                    <p:animEffect transition="in" filter="fade">
                                      <p:cBhvr>
                                        <p:cTn id="30" dur="500"/>
                                        <p:tgtEl>
                                          <p:spTgt spid="14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46"/>
                                        </p:tgtEl>
                                        <p:attrNameLst>
                                          <p:attrName>style.visibility</p:attrName>
                                        </p:attrNameLst>
                                      </p:cBhvr>
                                      <p:to>
                                        <p:strVal val="visible"/>
                                      </p:to>
                                    </p:set>
                                    <p:animEffect transition="in" filter="fade">
                                      <p:cBhvr>
                                        <p:cTn id="33" dur="500"/>
                                        <p:tgtEl>
                                          <p:spTgt spid="146"/>
                                        </p:tgtEl>
                                      </p:cBhvr>
                                    </p:animEffect>
                                  </p:childTnLst>
                                </p:cTn>
                              </p:par>
                            </p:childTnLst>
                          </p:cTn>
                        </p:par>
                        <p:par>
                          <p:cTn id="34" fill="hold">
                            <p:stCondLst>
                              <p:cond delay="2500"/>
                            </p:stCondLst>
                            <p:childTnLst>
                              <p:par>
                                <p:cTn id="35" presetID="47" presetClass="entr" presetSubtype="0" fill="hold" nodeType="after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500"/>
                                        <p:tgtEl>
                                          <p:spTgt spid="3"/>
                                        </p:tgtEl>
                                      </p:cBhvr>
                                    </p:animEffect>
                                    <p:anim calcmode="lin" valueType="num">
                                      <p:cBhvr>
                                        <p:cTn id="38" dur="500" fill="hold"/>
                                        <p:tgtEl>
                                          <p:spTgt spid="3"/>
                                        </p:tgtEl>
                                        <p:attrNameLst>
                                          <p:attrName>ppt_x</p:attrName>
                                        </p:attrNameLst>
                                      </p:cBhvr>
                                      <p:tavLst>
                                        <p:tav tm="0">
                                          <p:val>
                                            <p:strVal val="#ppt_x"/>
                                          </p:val>
                                        </p:tav>
                                        <p:tav tm="100000">
                                          <p:val>
                                            <p:strVal val="#ppt_x"/>
                                          </p:val>
                                        </p:tav>
                                      </p:tavLst>
                                    </p:anim>
                                    <p:anim calcmode="lin" valueType="num">
                                      <p:cBhvr>
                                        <p:cTn id="39" dur="500" fill="hold"/>
                                        <p:tgtEl>
                                          <p:spTgt spid="3"/>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134"/>
                                        </p:tgtEl>
                                        <p:attrNameLst>
                                          <p:attrName>style.visibility</p:attrName>
                                        </p:attrNameLst>
                                      </p:cBhvr>
                                      <p:to>
                                        <p:strVal val="visible"/>
                                      </p:to>
                                    </p:set>
                                    <p:animEffect transition="in" filter="fade">
                                      <p:cBhvr>
                                        <p:cTn id="43" dur="500"/>
                                        <p:tgtEl>
                                          <p:spTgt spid="134"/>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37"/>
                                        </p:tgtEl>
                                        <p:attrNameLst>
                                          <p:attrName>style.visibility</p:attrName>
                                        </p:attrNameLst>
                                      </p:cBhvr>
                                      <p:to>
                                        <p:strVal val="visible"/>
                                      </p:to>
                                    </p:set>
                                    <p:anim calcmode="lin" valueType="num">
                                      <p:cBhvr>
                                        <p:cTn id="46" dur="500" fill="hold"/>
                                        <p:tgtEl>
                                          <p:spTgt spid="137"/>
                                        </p:tgtEl>
                                        <p:attrNameLst>
                                          <p:attrName>ppt_w</p:attrName>
                                        </p:attrNameLst>
                                      </p:cBhvr>
                                      <p:tavLst>
                                        <p:tav tm="0">
                                          <p:val>
                                            <p:fltVal val="0"/>
                                          </p:val>
                                        </p:tav>
                                        <p:tav tm="100000">
                                          <p:val>
                                            <p:strVal val="#ppt_w"/>
                                          </p:val>
                                        </p:tav>
                                      </p:tavLst>
                                    </p:anim>
                                    <p:anim calcmode="lin" valueType="num">
                                      <p:cBhvr>
                                        <p:cTn id="47" dur="500" fill="hold"/>
                                        <p:tgtEl>
                                          <p:spTgt spid="137"/>
                                        </p:tgtEl>
                                        <p:attrNameLst>
                                          <p:attrName>ppt_h</p:attrName>
                                        </p:attrNameLst>
                                      </p:cBhvr>
                                      <p:tavLst>
                                        <p:tav tm="0">
                                          <p:val>
                                            <p:fltVal val="0"/>
                                          </p:val>
                                        </p:tav>
                                        <p:tav tm="100000">
                                          <p:val>
                                            <p:strVal val="#ppt_h"/>
                                          </p:val>
                                        </p:tav>
                                      </p:tavLst>
                                    </p:anim>
                                    <p:animEffect transition="in" filter="fade">
                                      <p:cBhvr>
                                        <p:cTn id="48" dur="500"/>
                                        <p:tgtEl>
                                          <p:spTgt spid="137"/>
                                        </p:tgtEl>
                                      </p:cBhvr>
                                    </p:animEffect>
                                  </p:childTnLst>
                                </p:cTn>
                              </p:par>
                            </p:childTnLst>
                          </p:cTn>
                        </p:par>
                        <p:par>
                          <p:cTn id="49" fill="hold">
                            <p:stCondLst>
                              <p:cond delay="3500"/>
                            </p:stCondLst>
                            <p:childTnLst>
                              <p:par>
                                <p:cTn id="50" presetID="22" presetClass="entr" presetSubtype="1" fill="hold" nodeType="afterEffect">
                                  <p:stCondLst>
                                    <p:cond delay="0"/>
                                  </p:stCondLst>
                                  <p:childTnLst>
                                    <p:set>
                                      <p:cBhvr>
                                        <p:cTn id="51" dur="1" fill="hold">
                                          <p:stCondLst>
                                            <p:cond delay="0"/>
                                          </p:stCondLst>
                                        </p:cTn>
                                        <p:tgtEl>
                                          <p:spTgt spid="151"/>
                                        </p:tgtEl>
                                        <p:attrNameLst>
                                          <p:attrName>style.visibility</p:attrName>
                                        </p:attrNameLst>
                                      </p:cBhvr>
                                      <p:to>
                                        <p:strVal val="visible"/>
                                      </p:to>
                                    </p:set>
                                    <p:animEffect transition="in" filter="wipe(up)">
                                      <p:cBhvr>
                                        <p:cTn id="52" dur="500"/>
                                        <p:tgtEl>
                                          <p:spTgt spid="151"/>
                                        </p:tgtEl>
                                      </p:cBhvr>
                                    </p:animEffect>
                                  </p:childTnLst>
                                </p:cTn>
                              </p:par>
                            </p:childTnLst>
                          </p:cTn>
                        </p:par>
                        <p:par>
                          <p:cTn id="53" fill="hold">
                            <p:stCondLst>
                              <p:cond delay="4000"/>
                            </p:stCondLst>
                            <p:childTnLst>
                              <p:par>
                                <p:cTn id="54" presetID="22" presetClass="entr" presetSubtype="8" fill="hold" nodeType="afterEffect">
                                  <p:stCondLst>
                                    <p:cond delay="0"/>
                                  </p:stCondLst>
                                  <p:childTnLst>
                                    <p:set>
                                      <p:cBhvr>
                                        <p:cTn id="55" dur="1" fill="hold">
                                          <p:stCondLst>
                                            <p:cond delay="0"/>
                                          </p:stCondLst>
                                        </p:cTn>
                                        <p:tgtEl>
                                          <p:spTgt spid="148"/>
                                        </p:tgtEl>
                                        <p:attrNameLst>
                                          <p:attrName>style.visibility</p:attrName>
                                        </p:attrNameLst>
                                      </p:cBhvr>
                                      <p:to>
                                        <p:strVal val="visible"/>
                                      </p:to>
                                    </p:set>
                                    <p:animEffect transition="in" filter="wipe(left)">
                                      <p:cBhvr>
                                        <p:cTn id="56" dur="500"/>
                                        <p:tgtEl>
                                          <p:spTgt spid="148"/>
                                        </p:tgtEl>
                                      </p:cBhvr>
                                    </p:animEffect>
                                  </p:childTnLst>
                                </p:cTn>
                              </p:par>
                            </p:childTnLst>
                          </p:cTn>
                        </p:par>
                        <p:par>
                          <p:cTn id="57" fill="hold">
                            <p:stCondLst>
                              <p:cond delay="4500"/>
                            </p:stCondLst>
                            <p:childTnLst>
                              <p:par>
                                <p:cTn id="58" presetID="10" presetClass="entr" presetSubtype="0" fill="hold" grpId="0" nodeType="afterEffect">
                                  <p:stCondLst>
                                    <p:cond delay="0"/>
                                  </p:stCondLst>
                                  <p:childTnLst>
                                    <p:set>
                                      <p:cBhvr>
                                        <p:cTn id="59" dur="1" fill="hold">
                                          <p:stCondLst>
                                            <p:cond delay="0"/>
                                          </p:stCondLst>
                                        </p:cTn>
                                        <p:tgtEl>
                                          <p:spTgt spid="149"/>
                                        </p:tgtEl>
                                        <p:attrNameLst>
                                          <p:attrName>style.visibility</p:attrName>
                                        </p:attrNameLst>
                                      </p:cBhvr>
                                      <p:to>
                                        <p:strVal val="visible"/>
                                      </p:to>
                                    </p:set>
                                    <p:animEffect transition="in" filter="fade">
                                      <p:cBhvr>
                                        <p:cTn id="60" dur="500"/>
                                        <p:tgtEl>
                                          <p:spTgt spid="149"/>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50"/>
                                        </p:tgtEl>
                                        <p:attrNameLst>
                                          <p:attrName>style.visibility</p:attrName>
                                        </p:attrNameLst>
                                      </p:cBhvr>
                                      <p:to>
                                        <p:strVal val="visible"/>
                                      </p:to>
                                    </p:set>
                                    <p:animEffect transition="in" filter="fade">
                                      <p:cBhvr>
                                        <p:cTn id="63" dur="500"/>
                                        <p:tgtEl>
                                          <p:spTgt spid="150"/>
                                        </p:tgtEl>
                                      </p:cBhvr>
                                    </p:animEffect>
                                  </p:childTnLst>
                                </p:cTn>
                              </p:par>
                            </p:childTnLst>
                          </p:cTn>
                        </p:par>
                        <p:par>
                          <p:cTn id="64" fill="hold">
                            <p:stCondLst>
                              <p:cond delay="5000"/>
                            </p:stCondLst>
                            <p:childTnLst>
                              <p:par>
                                <p:cTn id="65" presetID="47" presetClass="entr" presetSubtype="0" fill="hold" nodeType="after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fade">
                                      <p:cBhvr>
                                        <p:cTn id="67" dur="500"/>
                                        <p:tgtEl>
                                          <p:spTgt spid="2"/>
                                        </p:tgtEl>
                                      </p:cBhvr>
                                    </p:animEffect>
                                    <p:anim calcmode="lin" valueType="num">
                                      <p:cBhvr>
                                        <p:cTn id="68" dur="500" fill="hold"/>
                                        <p:tgtEl>
                                          <p:spTgt spid="2"/>
                                        </p:tgtEl>
                                        <p:attrNameLst>
                                          <p:attrName>ppt_x</p:attrName>
                                        </p:attrNameLst>
                                      </p:cBhvr>
                                      <p:tavLst>
                                        <p:tav tm="0">
                                          <p:val>
                                            <p:strVal val="#ppt_x"/>
                                          </p:val>
                                        </p:tav>
                                        <p:tav tm="100000">
                                          <p:val>
                                            <p:strVal val="#ppt_x"/>
                                          </p:val>
                                        </p:tav>
                                      </p:tavLst>
                                    </p:anim>
                                    <p:anim calcmode="lin" valueType="num">
                                      <p:cBhvr>
                                        <p:cTn id="69" dur="500" fill="hold"/>
                                        <p:tgtEl>
                                          <p:spTgt spid="2"/>
                                        </p:tgtEl>
                                        <p:attrNameLst>
                                          <p:attrName>ppt_y</p:attrName>
                                        </p:attrNameLst>
                                      </p:cBhvr>
                                      <p:tavLst>
                                        <p:tav tm="0">
                                          <p:val>
                                            <p:strVal val="#ppt_y-.1"/>
                                          </p:val>
                                        </p:tav>
                                        <p:tav tm="100000">
                                          <p:val>
                                            <p:strVal val="#ppt_y"/>
                                          </p:val>
                                        </p:tav>
                                      </p:tavLst>
                                    </p:anim>
                                  </p:childTnLst>
                                </p:cTn>
                              </p:par>
                            </p:childTnLst>
                          </p:cTn>
                        </p:par>
                        <p:par>
                          <p:cTn id="70" fill="hold">
                            <p:stCondLst>
                              <p:cond delay="5500"/>
                            </p:stCondLst>
                            <p:childTnLst>
                              <p:par>
                                <p:cTn id="71" presetID="10" presetClass="entr" presetSubtype="0" fill="hold" grpId="0" nodeType="afterEffect">
                                  <p:stCondLst>
                                    <p:cond delay="0"/>
                                  </p:stCondLst>
                                  <p:childTnLst>
                                    <p:set>
                                      <p:cBhvr>
                                        <p:cTn id="72" dur="1" fill="hold">
                                          <p:stCondLst>
                                            <p:cond delay="0"/>
                                          </p:stCondLst>
                                        </p:cTn>
                                        <p:tgtEl>
                                          <p:spTgt spid="135"/>
                                        </p:tgtEl>
                                        <p:attrNameLst>
                                          <p:attrName>style.visibility</p:attrName>
                                        </p:attrNameLst>
                                      </p:cBhvr>
                                      <p:to>
                                        <p:strVal val="visible"/>
                                      </p:to>
                                    </p:set>
                                    <p:animEffect transition="in" filter="fade">
                                      <p:cBhvr>
                                        <p:cTn id="73" dur="500"/>
                                        <p:tgtEl>
                                          <p:spTgt spid="135"/>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136"/>
                                        </p:tgtEl>
                                        <p:attrNameLst>
                                          <p:attrName>style.visibility</p:attrName>
                                        </p:attrNameLst>
                                      </p:cBhvr>
                                      <p:to>
                                        <p:strVal val="visible"/>
                                      </p:to>
                                    </p:set>
                                    <p:anim calcmode="lin" valueType="num">
                                      <p:cBhvr>
                                        <p:cTn id="76" dur="500" fill="hold"/>
                                        <p:tgtEl>
                                          <p:spTgt spid="136"/>
                                        </p:tgtEl>
                                        <p:attrNameLst>
                                          <p:attrName>ppt_w</p:attrName>
                                        </p:attrNameLst>
                                      </p:cBhvr>
                                      <p:tavLst>
                                        <p:tav tm="0">
                                          <p:val>
                                            <p:fltVal val="0"/>
                                          </p:val>
                                        </p:tav>
                                        <p:tav tm="100000">
                                          <p:val>
                                            <p:strVal val="#ppt_w"/>
                                          </p:val>
                                        </p:tav>
                                      </p:tavLst>
                                    </p:anim>
                                    <p:anim calcmode="lin" valueType="num">
                                      <p:cBhvr>
                                        <p:cTn id="77" dur="500" fill="hold"/>
                                        <p:tgtEl>
                                          <p:spTgt spid="136"/>
                                        </p:tgtEl>
                                        <p:attrNameLst>
                                          <p:attrName>ppt_h</p:attrName>
                                        </p:attrNameLst>
                                      </p:cBhvr>
                                      <p:tavLst>
                                        <p:tav tm="0">
                                          <p:val>
                                            <p:fltVal val="0"/>
                                          </p:val>
                                        </p:tav>
                                        <p:tav tm="100000">
                                          <p:val>
                                            <p:strVal val="#ppt_h"/>
                                          </p:val>
                                        </p:tav>
                                      </p:tavLst>
                                    </p:anim>
                                    <p:animEffect transition="in" filter="fade">
                                      <p:cBhvr>
                                        <p:cTn id="78" dur="500"/>
                                        <p:tgtEl>
                                          <p:spTgt spid="136"/>
                                        </p:tgtEl>
                                      </p:cBhvr>
                                    </p:animEffect>
                                  </p:childTnLst>
                                </p:cTn>
                              </p:par>
                            </p:childTnLst>
                          </p:cTn>
                        </p:par>
                        <p:par>
                          <p:cTn id="79" fill="hold">
                            <p:stCondLst>
                              <p:cond delay="6000"/>
                            </p:stCondLst>
                            <p:childTnLst>
                              <p:par>
                                <p:cTn id="80" presetID="22" presetClass="entr" presetSubtype="1" fill="hold" nodeType="afterEffect">
                                  <p:stCondLst>
                                    <p:cond delay="0"/>
                                  </p:stCondLst>
                                  <p:childTnLst>
                                    <p:set>
                                      <p:cBhvr>
                                        <p:cTn id="81" dur="1" fill="hold">
                                          <p:stCondLst>
                                            <p:cond delay="0"/>
                                          </p:stCondLst>
                                        </p:cTn>
                                        <p:tgtEl>
                                          <p:spTgt spid="155"/>
                                        </p:tgtEl>
                                        <p:attrNameLst>
                                          <p:attrName>style.visibility</p:attrName>
                                        </p:attrNameLst>
                                      </p:cBhvr>
                                      <p:to>
                                        <p:strVal val="visible"/>
                                      </p:to>
                                    </p:set>
                                    <p:animEffect transition="in" filter="wipe(up)">
                                      <p:cBhvr>
                                        <p:cTn id="82" dur="500"/>
                                        <p:tgtEl>
                                          <p:spTgt spid="155"/>
                                        </p:tgtEl>
                                      </p:cBhvr>
                                    </p:animEffect>
                                  </p:childTnLst>
                                </p:cTn>
                              </p:par>
                            </p:childTnLst>
                          </p:cTn>
                        </p:par>
                        <p:par>
                          <p:cTn id="83" fill="hold">
                            <p:stCondLst>
                              <p:cond delay="6500"/>
                            </p:stCondLst>
                            <p:childTnLst>
                              <p:par>
                                <p:cTn id="84" presetID="22" presetClass="entr" presetSubtype="8" fill="hold" nodeType="afterEffect">
                                  <p:stCondLst>
                                    <p:cond delay="0"/>
                                  </p:stCondLst>
                                  <p:childTnLst>
                                    <p:set>
                                      <p:cBhvr>
                                        <p:cTn id="85" dur="1" fill="hold">
                                          <p:stCondLst>
                                            <p:cond delay="0"/>
                                          </p:stCondLst>
                                        </p:cTn>
                                        <p:tgtEl>
                                          <p:spTgt spid="152"/>
                                        </p:tgtEl>
                                        <p:attrNameLst>
                                          <p:attrName>style.visibility</p:attrName>
                                        </p:attrNameLst>
                                      </p:cBhvr>
                                      <p:to>
                                        <p:strVal val="visible"/>
                                      </p:to>
                                    </p:set>
                                    <p:animEffect transition="in" filter="wipe(left)">
                                      <p:cBhvr>
                                        <p:cTn id="86" dur="500"/>
                                        <p:tgtEl>
                                          <p:spTgt spid="152"/>
                                        </p:tgtEl>
                                      </p:cBhvr>
                                    </p:animEffect>
                                  </p:childTnLst>
                                </p:cTn>
                              </p:par>
                            </p:childTnLst>
                          </p:cTn>
                        </p:par>
                        <p:par>
                          <p:cTn id="87" fill="hold">
                            <p:stCondLst>
                              <p:cond delay="7000"/>
                            </p:stCondLst>
                            <p:childTnLst>
                              <p:par>
                                <p:cTn id="88" presetID="10" presetClass="entr" presetSubtype="0" fill="hold" grpId="0" nodeType="afterEffect">
                                  <p:stCondLst>
                                    <p:cond delay="0"/>
                                  </p:stCondLst>
                                  <p:childTnLst>
                                    <p:set>
                                      <p:cBhvr>
                                        <p:cTn id="89" dur="1" fill="hold">
                                          <p:stCondLst>
                                            <p:cond delay="0"/>
                                          </p:stCondLst>
                                        </p:cTn>
                                        <p:tgtEl>
                                          <p:spTgt spid="153"/>
                                        </p:tgtEl>
                                        <p:attrNameLst>
                                          <p:attrName>style.visibility</p:attrName>
                                        </p:attrNameLst>
                                      </p:cBhvr>
                                      <p:to>
                                        <p:strVal val="visible"/>
                                      </p:to>
                                    </p:set>
                                    <p:animEffect transition="in" filter="fade">
                                      <p:cBhvr>
                                        <p:cTn id="90" dur="500"/>
                                        <p:tgtEl>
                                          <p:spTgt spid="153"/>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154"/>
                                        </p:tgtEl>
                                        <p:attrNameLst>
                                          <p:attrName>style.visibility</p:attrName>
                                        </p:attrNameLst>
                                      </p:cBhvr>
                                      <p:to>
                                        <p:strVal val="visible"/>
                                      </p:to>
                                    </p:set>
                                    <p:animEffect transition="in" filter="fade">
                                      <p:cBhvr>
                                        <p:cTn id="93" dur="500"/>
                                        <p:tgtEl>
                                          <p:spTgt spid="1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 grpId="0"/>
      <p:bldP spid="134" grpId="0"/>
      <p:bldP spid="135" grpId="0"/>
      <p:bldP spid="136" grpId="0" animBg="1"/>
      <p:bldP spid="137" grpId="0" animBg="1"/>
      <p:bldP spid="145" grpId="0"/>
      <p:bldP spid="146" grpId="0"/>
      <p:bldP spid="149" grpId="0"/>
      <p:bldP spid="150" grpId="0"/>
      <p:bldP spid="153" grpId="0"/>
      <p:bldP spid="15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8"/>
          <p:cNvGrpSpPr/>
          <p:nvPr/>
        </p:nvGrpSpPr>
        <p:grpSpPr>
          <a:xfrm>
            <a:off x="4226082" y="2166589"/>
            <a:ext cx="647826" cy="2627833"/>
            <a:chOff x="5633797" y="2887893"/>
            <a:chExt cx="863618" cy="3502696"/>
          </a:xfrm>
        </p:grpSpPr>
        <p:cxnSp>
          <p:nvCxnSpPr>
            <p:cNvPr id="10" name="直接连接符 9"/>
            <p:cNvCxnSpPr/>
            <p:nvPr/>
          </p:nvCxnSpPr>
          <p:spPr>
            <a:xfrm>
              <a:off x="6061687" y="2887893"/>
              <a:ext cx="0" cy="2567863"/>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260251" y="3329208"/>
              <a:ext cx="0" cy="2296350"/>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497415" y="4094239"/>
              <a:ext cx="0" cy="2296350"/>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5854735" y="3329208"/>
              <a:ext cx="0" cy="2296350"/>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5633797" y="4094239"/>
              <a:ext cx="0" cy="2296350"/>
            </a:xfrm>
            <a:prstGeom prst="line">
              <a:avLst/>
            </a:prstGeom>
            <a:ln w="381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15" name="任意多边形 14"/>
          <p:cNvSpPr>
            <a:spLocks/>
          </p:cNvSpPr>
          <p:nvPr/>
        </p:nvSpPr>
        <p:spPr bwMode="auto">
          <a:xfrm>
            <a:off x="3855811" y="3933026"/>
            <a:ext cx="1491577" cy="1129023"/>
          </a:xfrm>
          <a:custGeom>
            <a:avLst/>
            <a:gdLst>
              <a:gd name="connsiteX0" fmla="*/ 11545 w 1667022"/>
              <a:gd name="connsiteY0" fmla="*/ 0 h 1261653"/>
              <a:gd name="connsiteX1" fmla="*/ 1461805 w 1667022"/>
              <a:gd name="connsiteY1" fmla="*/ 0 h 1261653"/>
              <a:gd name="connsiteX2" fmla="*/ 1469930 w 1667022"/>
              <a:gd name="connsiteY2" fmla="*/ 23627 h 1261653"/>
              <a:gd name="connsiteX3" fmla="*/ 1505166 w 1667022"/>
              <a:gd name="connsiteY3" fmla="*/ 215353 h 1261653"/>
              <a:gd name="connsiteX4" fmla="*/ 1505166 w 1667022"/>
              <a:gd name="connsiteY4" fmla="*/ 219103 h 1261653"/>
              <a:gd name="connsiteX5" fmla="*/ 1501408 w 1667022"/>
              <a:gd name="connsiteY5" fmla="*/ 222854 h 1261653"/>
              <a:gd name="connsiteX6" fmla="*/ 1471340 w 1667022"/>
              <a:gd name="connsiteY6" fmla="*/ 279106 h 1261653"/>
              <a:gd name="connsiteX7" fmla="*/ 1493891 w 1667022"/>
              <a:gd name="connsiteY7" fmla="*/ 335358 h 1261653"/>
              <a:gd name="connsiteX8" fmla="*/ 1659264 w 1667022"/>
              <a:gd name="connsiteY8" fmla="*/ 545367 h 1261653"/>
              <a:gd name="connsiteX9" fmla="*/ 1659264 w 1667022"/>
              <a:gd name="connsiteY9" fmla="*/ 549117 h 1261653"/>
              <a:gd name="connsiteX10" fmla="*/ 1636713 w 1667022"/>
              <a:gd name="connsiteY10" fmla="*/ 624120 h 1261653"/>
              <a:gd name="connsiteX11" fmla="*/ 1587853 w 1667022"/>
              <a:gd name="connsiteY11" fmla="*/ 642870 h 1261653"/>
              <a:gd name="connsiteX12" fmla="*/ 1546510 w 1667022"/>
              <a:gd name="connsiteY12" fmla="*/ 661621 h 1261653"/>
              <a:gd name="connsiteX13" fmla="*/ 1531475 w 1667022"/>
              <a:gd name="connsiteY13" fmla="*/ 680372 h 1261653"/>
              <a:gd name="connsiteX14" fmla="*/ 1542751 w 1667022"/>
              <a:gd name="connsiteY14" fmla="*/ 702873 h 1261653"/>
              <a:gd name="connsiteX15" fmla="*/ 1565302 w 1667022"/>
              <a:gd name="connsiteY15" fmla="*/ 755375 h 1261653"/>
              <a:gd name="connsiteX16" fmla="*/ 1538993 w 1667022"/>
              <a:gd name="connsiteY16" fmla="*/ 800377 h 1261653"/>
              <a:gd name="connsiteX17" fmla="*/ 1523959 w 1667022"/>
              <a:gd name="connsiteY17" fmla="*/ 811627 h 1261653"/>
              <a:gd name="connsiteX18" fmla="*/ 1538993 w 1667022"/>
              <a:gd name="connsiteY18" fmla="*/ 841629 h 1261653"/>
              <a:gd name="connsiteX19" fmla="*/ 1516442 w 1667022"/>
              <a:gd name="connsiteY19" fmla="*/ 886630 h 1261653"/>
              <a:gd name="connsiteX20" fmla="*/ 1490132 w 1667022"/>
              <a:gd name="connsiteY20" fmla="*/ 946633 h 1261653"/>
              <a:gd name="connsiteX21" fmla="*/ 1490132 w 1667022"/>
              <a:gd name="connsiteY21" fmla="*/ 950383 h 1261653"/>
              <a:gd name="connsiteX22" fmla="*/ 1493891 w 1667022"/>
              <a:gd name="connsiteY22" fmla="*/ 972884 h 1261653"/>
              <a:gd name="connsiteX23" fmla="*/ 1497649 w 1667022"/>
              <a:gd name="connsiteY23" fmla="*/ 1044137 h 1261653"/>
              <a:gd name="connsiteX24" fmla="*/ 1369860 w 1667022"/>
              <a:gd name="connsiteY24" fmla="*/ 1119140 h 1261653"/>
              <a:gd name="connsiteX25" fmla="*/ 1366102 w 1667022"/>
              <a:gd name="connsiteY25" fmla="*/ 1119140 h 1261653"/>
              <a:gd name="connsiteX26" fmla="*/ 1230796 w 1667022"/>
              <a:gd name="connsiteY26" fmla="*/ 1115390 h 1261653"/>
              <a:gd name="connsiteX27" fmla="*/ 1155627 w 1667022"/>
              <a:gd name="connsiteY27" fmla="*/ 1119140 h 1261653"/>
              <a:gd name="connsiteX28" fmla="*/ 1151868 w 1667022"/>
              <a:gd name="connsiteY28" fmla="*/ 1119140 h 1261653"/>
              <a:gd name="connsiteX29" fmla="*/ 1118041 w 1667022"/>
              <a:gd name="connsiteY29" fmla="*/ 1126640 h 1261653"/>
              <a:gd name="connsiteX30" fmla="*/ 1054147 w 1667022"/>
              <a:gd name="connsiteY30" fmla="*/ 1239145 h 1261653"/>
              <a:gd name="connsiteX31" fmla="*/ 1049840 w 1667022"/>
              <a:gd name="connsiteY31" fmla="*/ 1261653 h 1261653"/>
              <a:gd name="connsiteX32" fmla="*/ 1025060 w 1667022"/>
              <a:gd name="connsiteY32" fmla="*/ 1248503 h 1261653"/>
              <a:gd name="connsiteX33" fmla="*/ 339355 w 1667022"/>
              <a:gd name="connsiteY33" fmla="*/ 1140445 h 1261653"/>
              <a:gd name="connsiteX34" fmla="*/ 306943 w 1667022"/>
              <a:gd name="connsiteY34" fmla="*/ 1144874 h 1261653"/>
              <a:gd name="connsiteX35" fmla="*/ 311811 w 1667022"/>
              <a:gd name="connsiteY35" fmla="*/ 1129012 h 1261653"/>
              <a:gd name="connsiteX36" fmla="*/ 321241 w 1667022"/>
              <a:gd name="connsiteY36" fmla="*/ 1089139 h 1261653"/>
              <a:gd name="connsiteX37" fmla="*/ 340034 w 1667022"/>
              <a:gd name="connsiteY37" fmla="*/ 909131 h 1261653"/>
              <a:gd name="connsiteX38" fmla="*/ 336275 w 1667022"/>
              <a:gd name="connsiteY38" fmla="*/ 890380 h 1261653"/>
              <a:gd name="connsiteX39" fmla="*/ 272381 w 1667022"/>
              <a:gd name="connsiteY39" fmla="*/ 759125 h 1261653"/>
              <a:gd name="connsiteX40" fmla="*/ 227279 w 1667022"/>
              <a:gd name="connsiteY40" fmla="*/ 695373 h 1261653"/>
              <a:gd name="connsiteX41" fmla="*/ 65664 w 1667022"/>
              <a:gd name="connsiteY41" fmla="*/ 455363 h 1261653"/>
              <a:gd name="connsiteX42" fmla="*/ 54389 w 1667022"/>
              <a:gd name="connsiteY42" fmla="*/ 425362 h 1261653"/>
              <a:gd name="connsiteX43" fmla="*/ 1535 w 1667022"/>
              <a:gd name="connsiteY43" fmla="*/ 78355 h 1261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667022" h="1261653">
                <a:moveTo>
                  <a:pt x="11545" y="0"/>
                </a:moveTo>
                <a:lnTo>
                  <a:pt x="1461805" y="0"/>
                </a:lnTo>
                <a:lnTo>
                  <a:pt x="1469930" y="23627"/>
                </a:lnTo>
                <a:cubicBezTo>
                  <a:pt x="1490132" y="85973"/>
                  <a:pt x="1508925" y="160976"/>
                  <a:pt x="1505166" y="215353"/>
                </a:cubicBezTo>
                <a:cubicBezTo>
                  <a:pt x="1505166" y="215353"/>
                  <a:pt x="1505166" y="215353"/>
                  <a:pt x="1505166" y="219103"/>
                </a:cubicBezTo>
                <a:cubicBezTo>
                  <a:pt x="1505166" y="219103"/>
                  <a:pt x="1505166" y="219103"/>
                  <a:pt x="1501408" y="222854"/>
                </a:cubicBezTo>
                <a:cubicBezTo>
                  <a:pt x="1501408" y="222854"/>
                  <a:pt x="1471340" y="245354"/>
                  <a:pt x="1471340" y="279106"/>
                </a:cubicBezTo>
                <a:cubicBezTo>
                  <a:pt x="1471340" y="297857"/>
                  <a:pt x="1478857" y="316607"/>
                  <a:pt x="1493891" y="335358"/>
                </a:cubicBezTo>
                <a:cubicBezTo>
                  <a:pt x="1554026" y="402861"/>
                  <a:pt x="1655506" y="541616"/>
                  <a:pt x="1659264" y="545367"/>
                </a:cubicBezTo>
                <a:cubicBezTo>
                  <a:pt x="1659264" y="545367"/>
                  <a:pt x="1659264" y="545367"/>
                  <a:pt x="1659264" y="549117"/>
                </a:cubicBezTo>
                <a:cubicBezTo>
                  <a:pt x="1670540" y="567867"/>
                  <a:pt x="1674298" y="605369"/>
                  <a:pt x="1636713" y="624120"/>
                </a:cubicBezTo>
                <a:cubicBezTo>
                  <a:pt x="1617921" y="635370"/>
                  <a:pt x="1602887" y="639120"/>
                  <a:pt x="1587853" y="642870"/>
                </a:cubicBezTo>
                <a:cubicBezTo>
                  <a:pt x="1569061" y="650371"/>
                  <a:pt x="1557785" y="654121"/>
                  <a:pt x="1546510" y="661621"/>
                </a:cubicBezTo>
                <a:cubicBezTo>
                  <a:pt x="1535234" y="669122"/>
                  <a:pt x="1531475" y="676622"/>
                  <a:pt x="1531475" y="680372"/>
                </a:cubicBezTo>
                <a:cubicBezTo>
                  <a:pt x="1527717" y="687872"/>
                  <a:pt x="1535234" y="695373"/>
                  <a:pt x="1542751" y="702873"/>
                </a:cubicBezTo>
                <a:cubicBezTo>
                  <a:pt x="1561543" y="717874"/>
                  <a:pt x="1569061" y="736624"/>
                  <a:pt x="1565302" y="755375"/>
                </a:cubicBezTo>
                <a:cubicBezTo>
                  <a:pt x="1565302" y="774126"/>
                  <a:pt x="1554026" y="789126"/>
                  <a:pt x="1538993" y="800377"/>
                </a:cubicBezTo>
                <a:cubicBezTo>
                  <a:pt x="1535234" y="804127"/>
                  <a:pt x="1527717" y="807877"/>
                  <a:pt x="1523959" y="811627"/>
                </a:cubicBezTo>
                <a:cubicBezTo>
                  <a:pt x="1531475" y="819128"/>
                  <a:pt x="1538993" y="830378"/>
                  <a:pt x="1538993" y="841629"/>
                </a:cubicBezTo>
                <a:cubicBezTo>
                  <a:pt x="1538993" y="860379"/>
                  <a:pt x="1531475" y="871630"/>
                  <a:pt x="1516442" y="886630"/>
                </a:cubicBezTo>
                <a:cubicBezTo>
                  <a:pt x="1482615" y="912881"/>
                  <a:pt x="1486374" y="927882"/>
                  <a:pt x="1490132" y="946633"/>
                </a:cubicBezTo>
                <a:cubicBezTo>
                  <a:pt x="1490132" y="946633"/>
                  <a:pt x="1490132" y="950383"/>
                  <a:pt x="1490132" y="950383"/>
                </a:cubicBezTo>
                <a:cubicBezTo>
                  <a:pt x="1490132" y="957883"/>
                  <a:pt x="1493891" y="965384"/>
                  <a:pt x="1493891" y="972884"/>
                </a:cubicBezTo>
                <a:cubicBezTo>
                  <a:pt x="1501408" y="991635"/>
                  <a:pt x="1508925" y="1017886"/>
                  <a:pt x="1497649" y="1044137"/>
                </a:cubicBezTo>
                <a:cubicBezTo>
                  <a:pt x="1478857" y="1085388"/>
                  <a:pt x="1437513" y="1107889"/>
                  <a:pt x="1369860" y="1119140"/>
                </a:cubicBezTo>
                <a:cubicBezTo>
                  <a:pt x="1369860" y="1119140"/>
                  <a:pt x="1369860" y="1119140"/>
                  <a:pt x="1366102" y="1119140"/>
                </a:cubicBezTo>
                <a:cubicBezTo>
                  <a:pt x="1366102" y="1119140"/>
                  <a:pt x="1294691" y="1115390"/>
                  <a:pt x="1230796" y="1115390"/>
                </a:cubicBezTo>
                <a:cubicBezTo>
                  <a:pt x="1181936" y="1115390"/>
                  <a:pt x="1163143" y="1119140"/>
                  <a:pt x="1155627" y="1119140"/>
                </a:cubicBezTo>
                <a:cubicBezTo>
                  <a:pt x="1155627" y="1119140"/>
                  <a:pt x="1155627" y="1119140"/>
                  <a:pt x="1151868" y="1119140"/>
                </a:cubicBezTo>
                <a:cubicBezTo>
                  <a:pt x="1125559" y="1122890"/>
                  <a:pt x="1118041" y="1126640"/>
                  <a:pt x="1118041" y="1126640"/>
                </a:cubicBezTo>
                <a:cubicBezTo>
                  <a:pt x="1110525" y="1130390"/>
                  <a:pt x="1065423" y="1160391"/>
                  <a:pt x="1054147" y="1239145"/>
                </a:cubicBezTo>
                <a:lnTo>
                  <a:pt x="1049840" y="1261653"/>
                </a:lnTo>
                <a:lnTo>
                  <a:pt x="1025060" y="1248503"/>
                </a:lnTo>
                <a:cubicBezTo>
                  <a:pt x="638270" y="1049159"/>
                  <a:pt x="506393" y="1112949"/>
                  <a:pt x="339355" y="1140445"/>
                </a:cubicBezTo>
                <a:lnTo>
                  <a:pt x="306943" y="1144874"/>
                </a:lnTo>
                <a:lnTo>
                  <a:pt x="311811" y="1129012"/>
                </a:lnTo>
                <a:cubicBezTo>
                  <a:pt x="315486" y="1115580"/>
                  <a:pt x="318657" y="1102264"/>
                  <a:pt x="321241" y="1089139"/>
                </a:cubicBezTo>
                <a:cubicBezTo>
                  <a:pt x="321241" y="1089139"/>
                  <a:pt x="351309" y="957883"/>
                  <a:pt x="340034" y="909131"/>
                </a:cubicBezTo>
                <a:cubicBezTo>
                  <a:pt x="340034" y="901631"/>
                  <a:pt x="340034" y="897881"/>
                  <a:pt x="336275" y="890380"/>
                </a:cubicBezTo>
                <a:cubicBezTo>
                  <a:pt x="332517" y="852879"/>
                  <a:pt x="328759" y="837878"/>
                  <a:pt x="272381" y="759125"/>
                </a:cubicBezTo>
                <a:cubicBezTo>
                  <a:pt x="257347" y="740374"/>
                  <a:pt x="242313" y="717874"/>
                  <a:pt x="227279" y="695373"/>
                </a:cubicBezTo>
                <a:cubicBezTo>
                  <a:pt x="159626" y="601619"/>
                  <a:pt x="80698" y="492864"/>
                  <a:pt x="65664" y="455363"/>
                </a:cubicBezTo>
                <a:cubicBezTo>
                  <a:pt x="65664" y="447863"/>
                  <a:pt x="54389" y="425362"/>
                  <a:pt x="54389" y="425362"/>
                </a:cubicBezTo>
                <a:cubicBezTo>
                  <a:pt x="51570" y="422549"/>
                  <a:pt x="-10446" y="272074"/>
                  <a:pt x="1535" y="78355"/>
                </a:cubicBezTo>
                <a:close/>
              </a:path>
            </a:pathLst>
          </a:custGeom>
          <a:solidFill>
            <a:schemeClr val="accent1"/>
          </a:solidFill>
          <a:ln w="25400">
            <a:noFill/>
          </a:ln>
          <a:effectLst>
            <a:softEdge rad="0"/>
          </a:effectLst>
        </p:spPr>
        <p:txBody>
          <a:bodyPr vert="horz" wrap="square" lIns="68594" tIns="34297" rIns="68594" bIns="34297" numCol="1" anchor="t" anchorCtr="0" compatLnSpc="1">
            <a:prstTxWarp prst="textNoShape">
              <a:avLst/>
            </a:prstTxWarp>
            <a:noAutofit/>
          </a:bodyPr>
          <a:lstStyle/>
          <a:p>
            <a:endParaRPr lang="zh-CN" altLang="en-US">
              <a:solidFill>
                <a:prstClr val="black"/>
              </a:solidFill>
              <a:latin typeface="Arial" panose="020B0604020202020204" pitchFamily="34" charset="0"/>
              <a:ea typeface="微软雅黑" panose="020B0503020204020204" pitchFamily="34" charset="-122"/>
            </a:endParaRPr>
          </a:p>
        </p:txBody>
      </p:sp>
      <p:grpSp>
        <p:nvGrpSpPr>
          <p:cNvPr id="3" name="组合 15"/>
          <p:cNvGrpSpPr/>
          <p:nvPr/>
        </p:nvGrpSpPr>
        <p:grpSpPr>
          <a:xfrm>
            <a:off x="2373890" y="3017065"/>
            <a:ext cx="1852193" cy="471795"/>
            <a:chOff x="3164637" y="4021510"/>
            <a:chExt cx="2469161" cy="628865"/>
          </a:xfrm>
        </p:grpSpPr>
        <p:sp>
          <p:nvSpPr>
            <p:cNvPr id="17" name="五边形 16"/>
            <p:cNvSpPr/>
            <p:nvPr/>
          </p:nvSpPr>
          <p:spPr>
            <a:xfrm flipH="1">
              <a:off x="3164637" y="4092144"/>
              <a:ext cx="2469161" cy="55823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3814198" y="4021510"/>
              <a:ext cx="1485877" cy="615553"/>
            </a:xfrm>
            <a:prstGeom prst="rect">
              <a:avLst/>
            </a:prstGeom>
            <a:noFill/>
          </p:spPr>
          <p:txBody>
            <a:bodyPr wrap="none" rtlCol="0">
              <a:spAutoFit/>
            </a:bodyPr>
            <a:lstStyle/>
            <a:p>
              <a:r>
                <a:rPr lang="zh-CN" altLang="en-US" sz="2400" b="1" dirty="0" smtClean="0">
                  <a:solidFill>
                    <a:srgbClr val="FFFFFF"/>
                  </a:solidFill>
                  <a:latin typeface="幼圆" panose="02010509060101010101" pitchFamily="49" charset="-122"/>
                  <a:ea typeface="幼圆" panose="02010509060101010101" pitchFamily="49" charset="-122"/>
                </a:rPr>
                <a:t>读  书</a:t>
              </a:r>
              <a:endParaRPr lang="zh-CN" altLang="en-US" sz="2400" b="1" dirty="0">
                <a:solidFill>
                  <a:srgbClr val="FFFFFF"/>
                </a:solidFill>
                <a:latin typeface="幼圆" panose="02010509060101010101" pitchFamily="49" charset="-122"/>
                <a:ea typeface="幼圆" panose="02010509060101010101" pitchFamily="49" charset="-122"/>
              </a:endParaRPr>
            </a:p>
          </p:txBody>
        </p:sp>
      </p:grpSp>
      <p:grpSp>
        <p:nvGrpSpPr>
          <p:cNvPr id="4" name="组合 18"/>
          <p:cNvGrpSpPr/>
          <p:nvPr/>
        </p:nvGrpSpPr>
        <p:grpSpPr>
          <a:xfrm>
            <a:off x="1991196" y="2406723"/>
            <a:ext cx="2415840" cy="461808"/>
            <a:chOff x="2654466" y="3207973"/>
            <a:chExt cx="3220561" cy="615553"/>
          </a:xfrm>
        </p:grpSpPr>
        <p:sp>
          <p:nvSpPr>
            <p:cNvPr id="20" name="五边形 19"/>
            <p:cNvSpPr/>
            <p:nvPr/>
          </p:nvSpPr>
          <p:spPr>
            <a:xfrm flipH="1">
              <a:off x="2654466" y="3252063"/>
              <a:ext cx="3220561" cy="558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3692659" y="3207973"/>
              <a:ext cx="1485877" cy="615553"/>
            </a:xfrm>
            <a:prstGeom prst="rect">
              <a:avLst/>
            </a:prstGeom>
            <a:noFill/>
          </p:spPr>
          <p:txBody>
            <a:bodyPr wrap="none" rtlCol="0">
              <a:spAutoFit/>
            </a:bodyPr>
            <a:lstStyle/>
            <a:p>
              <a:r>
                <a:rPr lang="zh-CN" altLang="en-US" sz="2400" b="1" dirty="0" smtClean="0">
                  <a:solidFill>
                    <a:srgbClr val="FFFFFF"/>
                  </a:solidFill>
                  <a:latin typeface="幼圆" panose="02010509060101010101" pitchFamily="49" charset="-122"/>
                  <a:ea typeface="幼圆" panose="02010509060101010101" pitchFamily="49" charset="-122"/>
                </a:rPr>
                <a:t>工  作</a:t>
              </a:r>
              <a:endParaRPr lang="zh-CN" altLang="en-US" sz="2400" b="1" dirty="0">
                <a:solidFill>
                  <a:srgbClr val="FFFFFF"/>
                </a:solidFill>
                <a:latin typeface="幼圆" panose="02010509060101010101" pitchFamily="49" charset="-122"/>
                <a:ea typeface="幼圆" panose="02010509060101010101" pitchFamily="49" charset="-122"/>
              </a:endParaRPr>
            </a:p>
          </p:txBody>
        </p:sp>
      </p:grpSp>
      <p:grpSp>
        <p:nvGrpSpPr>
          <p:cNvPr id="5" name="组合 21"/>
          <p:cNvGrpSpPr/>
          <p:nvPr/>
        </p:nvGrpSpPr>
        <p:grpSpPr>
          <a:xfrm>
            <a:off x="3419729" y="1757794"/>
            <a:ext cx="2279825" cy="461808"/>
            <a:chOff x="4558847" y="2343000"/>
            <a:chExt cx="3039238" cy="615553"/>
          </a:xfrm>
        </p:grpSpPr>
        <p:sp>
          <p:nvSpPr>
            <p:cNvPr id="23" name="任意多边形 22"/>
            <p:cNvSpPr/>
            <p:nvPr/>
          </p:nvSpPr>
          <p:spPr>
            <a:xfrm>
              <a:off x="4558847" y="2374491"/>
              <a:ext cx="3039238" cy="561225"/>
            </a:xfrm>
            <a:custGeom>
              <a:avLst/>
              <a:gdLst>
                <a:gd name="connsiteX0" fmla="*/ 477932 w 2547985"/>
                <a:gd name="connsiteY0" fmla="*/ 0 h 470510"/>
                <a:gd name="connsiteX1" fmla="*/ 2313985 w 2547985"/>
                <a:gd name="connsiteY1" fmla="*/ 0 h 470510"/>
                <a:gd name="connsiteX2" fmla="*/ 2547985 w 2547985"/>
                <a:gd name="connsiteY2" fmla="*/ 234000 h 470510"/>
                <a:gd name="connsiteX3" fmla="*/ 2313985 w 2547985"/>
                <a:gd name="connsiteY3" fmla="*/ 468000 h 470510"/>
                <a:gd name="connsiteX4" fmla="*/ 2070053 w 2547985"/>
                <a:gd name="connsiteY4" fmla="*/ 468000 h 470510"/>
                <a:gd name="connsiteX5" fmla="*/ 2070053 w 2547985"/>
                <a:gd name="connsiteY5" fmla="*/ 470510 h 470510"/>
                <a:gd name="connsiteX6" fmla="*/ 234000 w 2547985"/>
                <a:gd name="connsiteY6" fmla="*/ 470510 h 470510"/>
                <a:gd name="connsiteX7" fmla="*/ 0 w 2547985"/>
                <a:gd name="connsiteY7" fmla="*/ 236510 h 470510"/>
                <a:gd name="connsiteX8" fmla="*/ 234000 w 2547985"/>
                <a:gd name="connsiteY8" fmla="*/ 2510 h 470510"/>
                <a:gd name="connsiteX9" fmla="*/ 477932 w 2547985"/>
                <a:gd name="connsiteY9" fmla="*/ 2510 h 4705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47985" h="470510">
                  <a:moveTo>
                    <a:pt x="477932" y="0"/>
                  </a:moveTo>
                  <a:lnTo>
                    <a:pt x="2313985" y="0"/>
                  </a:lnTo>
                  <a:lnTo>
                    <a:pt x="2547985" y="234000"/>
                  </a:lnTo>
                  <a:lnTo>
                    <a:pt x="2313985" y="468000"/>
                  </a:lnTo>
                  <a:lnTo>
                    <a:pt x="2070053" y="468000"/>
                  </a:lnTo>
                  <a:lnTo>
                    <a:pt x="2070053" y="470510"/>
                  </a:lnTo>
                  <a:lnTo>
                    <a:pt x="234000" y="470510"/>
                  </a:lnTo>
                  <a:lnTo>
                    <a:pt x="0" y="236510"/>
                  </a:lnTo>
                  <a:lnTo>
                    <a:pt x="234000" y="2510"/>
                  </a:lnTo>
                  <a:lnTo>
                    <a:pt x="477932" y="251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5350595" y="2343000"/>
              <a:ext cx="1485877" cy="615553"/>
            </a:xfrm>
            <a:prstGeom prst="rect">
              <a:avLst/>
            </a:prstGeom>
            <a:noFill/>
          </p:spPr>
          <p:txBody>
            <a:bodyPr wrap="none" rtlCol="0">
              <a:spAutoFit/>
            </a:bodyPr>
            <a:lstStyle/>
            <a:p>
              <a:r>
                <a:rPr lang="zh-CN" altLang="en-US" sz="2400" b="1" dirty="0" smtClean="0">
                  <a:solidFill>
                    <a:srgbClr val="FFFFFF"/>
                  </a:solidFill>
                  <a:latin typeface="幼圆" panose="02010509060101010101" pitchFamily="49" charset="-122"/>
                  <a:ea typeface="幼圆" panose="02010509060101010101" pitchFamily="49" charset="-122"/>
                </a:rPr>
                <a:t>网  络</a:t>
              </a:r>
              <a:endParaRPr lang="zh-CN" altLang="en-US" sz="2400" b="1" dirty="0">
                <a:solidFill>
                  <a:srgbClr val="FFFFFF"/>
                </a:solidFill>
                <a:latin typeface="幼圆" panose="02010509060101010101" pitchFamily="49" charset="-122"/>
                <a:ea typeface="幼圆" panose="02010509060101010101" pitchFamily="49" charset="-122"/>
              </a:endParaRPr>
            </a:p>
          </p:txBody>
        </p:sp>
      </p:grpSp>
      <p:grpSp>
        <p:nvGrpSpPr>
          <p:cNvPr id="6" name="组合 28"/>
          <p:cNvGrpSpPr/>
          <p:nvPr/>
        </p:nvGrpSpPr>
        <p:grpSpPr>
          <a:xfrm>
            <a:off x="4684248" y="2395474"/>
            <a:ext cx="2415840" cy="461808"/>
            <a:chOff x="6259818" y="3192977"/>
            <a:chExt cx="3220561" cy="615553"/>
          </a:xfrm>
        </p:grpSpPr>
        <p:sp>
          <p:nvSpPr>
            <p:cNvPr id="32" name="五边形 31"/>
            <p:cNvSpPr/>
            <p:nvPr/>
          </p:nvSpPr>
          <p:spPr>
            <a:xfrm>
              <a:off x="6259818" y="3221210"/>
              <a:ext cx="3220561" cy="558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7023141" y="3192977"/>
              <a:ext cx="1485877" cy="615553"/>
            </a:xfrm>
            <a:prstGeom prst="rect">
              <a:avLst/>
            </a:prstGeom>
            <a:noFill/>
          </p:spPr>
          <p:txBody>
            <a:bodyPr wrap="none" rtlCol="0">
              <a:spAutoFit/>
            </a:bodyPr>
            <a:lstStyle/>
            <a:p>
              <a:r>
                <a:rPr lang="zh-CN" altLang="en-US" sz="2400" b="1" dirty="0" smtClean="0">
                  <a:solidFill>
                    <a:srgbClr val="FFFFFF"/>
                  </a:solidFill>
                  <a:latin typeface="幼圆" panose="02010509060101010101" pitchFamily="49" charset="-122"/>
                  <a:ea typeface="幼圆" panose="02010509060101010101" pitchFamily="49" charset="-122"/>
                </a:rPr>
                <a:t>培  训</a:t>
              </a:r>
              <a:endParaRPr lang="zh-CN" altLang="en-US" sz="2400" b="1" dirty="0">
                <a:solidFill>
                  <a:srgbClr val="FFFFFF"/>
                </a:solidFill>
                <a:latin typeface="幼圆" panose="02010509060101010101" pitchFamily="49" charset="-122"/>
                <a:ea typeface="幼圆" panose="02010509060101010101" pitchFamily="49" charset="-122"/>
              </a:endParaRPr>
            </a:p>
          </p:txBody>
        </p:sp>
      </p:grpSp>
      <p:grpSp>
        <p:nvGrpSpPr>
          <p:cNvPr id="7" name="组合 33"/>
          <p:cNvGrpSpPr/>
          <p:nvPr/>
        </p:nvGrpSpPr>
        <p:grpSpPr>
          <a:xfrm>
            <a:off x="4875587" y="3027193"/>
            <a:ext cx="1852193" cy="461808"/>
            <a:chOff x="6499653" y="4035013"/>
            <a:chExt cx="2469161" cy="615553"/>
          </a:xfrm>
        </p:grpSpPr>
        <p:sp>
          <p:nvSpPr>
            <p:cNvPr id="35" name="五边形 34"/>
            <p:cNvSpPr/>
            <p:nvPr/>
          </p:nvSpPr>
          <p:spPr>
            <a:xfrm>
              <a:off x="6499653" y="4092144"/>
              <a:ext cx="2469161" cy="55823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6902932" y="4035013"/>
              <a:ext cx="1485877" cy="615553"/>
            </a:xfrm>
            <a:prstGeom prst="rect">
              <a:avLst/>
            </a:prstGeom>
            <a:noFill/>
          </p:spPr>
          <p:txBody>
            <a:bodyPr wrap="none" rtlCol="0">
              <a:spAutoFit/>
            </a:bodyPr>
            <a:lstStyle/>
            <a:p>
              <a:r>
                <a:rPr lang="zh-CN" altLang="en-US" sz="2400" b="1" dirty="0" smtClean="0">
                  <a:solidFill>
                    <a:srgbClr val="FFFFFF"/>
                  </a:solidFill>
                  <a:latin typeface="幼圆" panose="02010509060101010101" pitchFamily="49" charset="-122"/>
                  <a:ea typeface="幼圆" panose="02010509060101010101" pitchFamily="49" charset="-122"/>
                </a:rPr>
                <a:t>会  议</a:t>
              </a:r>
              <a:endParaRPr lang="zh-CN" altLang="en-US" sz="2400" b="1" dirty="0">
                <a:solidFill>
                  <a:srgbClr val="FFFFFF"/>
                </a:solidFill>
                <a:latin typeface="幼圆" panose="02010509060101010101" pitchFamily="49" charset="-122"/>
                <a:ea typeface="幼圆" panose="02010509060101010101" pitchFamily="49" charset="-122"/>
              </a:endParaRPr>
            </a:p>
          </p:txBody>
        </p:sp>
      </p:grpSp>
      <p:sp>
        <p:nvSpPr>
          <p:cNvPr id="38" name="矩形 47"/>
          <p:cNvSpPr>
            <a:spLocks noChangeArrowheads="1"/>
          </p:cNvSpPr>
          <p:nvPr/>
        </p:nvSpPr>
        <p:spPr bwMode="auto">
          <a:xfrm>
            <a:off x="3494859" y="1069019"/>
            <a:ext cx="2216836" cy="475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7" tIns="34294" rIns="68587" bIns="34294">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685842">
              <a:lnSpc>
                <a:spcPct val="120000"/>
              </a:lnSpc>
              <a:spcBef>
                <a:spcPct val="0"/>
              </a:spcBef>
              <a:buNone/>
            </a:pPr>
            <a:r>
              <a:rPr lang="zh-CN" altLang="en-US" sz="1100" dirty="0">
                <a:solidFill>
                  <a:schemeClr val="bg1">
                    <a:lumMod val="50000"/>
                  </a:schemeClr>
                </a:solidFill>
                <a:sym typeface="微软雅黑" pitchFamily="34" charset="-122"/>
              </a:rPr>
              <a:t>在此录入上述图表的描述</a:t>
            </a:r>
            <a:r>
              <a:rPr lang="zh-CN" altLang="en-US" sz="1100" dirty="0" smtClean="0">
                <a:solidFill>
                  <a:schemeClr val="bg1">
                    <a:lumMod val="50000"/>
                  </a:schemeClr>
                </a:solidFill>
                <a:sym typeface="微软雅黑" pitchFamily="34" charset="-122"/>
              </a:rPr>
              <a:t>说明在此</a:t>
            </a:r>
            <a:r>
              <a:rPr lang="zh-CN" altLang="en-US" sz="1100" dirty="0">
                <a:solidFill>
                  <a:schemeClr val="bg1">
                    <a:lumMod val="50000"/>
                  </a:schemeClr>
                </a:solidFill>
                <a:sym typeface="微软雅黑" pitchFamily="34" charset="-122"/>
              </a:rPr>
              <a:t>录入上述图表的描述</a:t>
            </a:r>
            <a:r>
              <a:rPr lang="zh-CN" altLang="en-US" sz="1100" dirty="0" smtClean="0">
                <a:solidFill>
                  <a:schemeClr val="bg1">
                    <a:lumMod val="50000"/>
                  </a:schemeClr>
                </a:solidFill>
                <a:sym typeface="微软雅黑" pitchFamily="34" charset="-122"/>
              </a:rPr>
              <a:t>说明</a:t>
            </a:r>
            <a:endParaRPr lang="zh-CN" altLang="en-US" sz="1100" dirty="0">
              <a:solidFill>
                <a:schemeClr val="bg1">
                  <a:lumMod val="50000"/>
                </a:schemeClr>
              </a:solidFill>
              <a:sym typeface="微软雅黑" pitchFamily="34" charset="-122"/>
            </a:endParaRPr>
          </a:p>
        </p:txBody>
      </p:sp>
    </p:spTree>
    <p:extLst>
      <p:ext uri="{BB962C8B-B14F-4D97-AF65-F5344CB8AC3E}">
        <p14:creationId xmlns:p14="http://schemas.microsoft.com/office/powerpoint/2010/main" val="1302634368"/>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00"/>
                                        <p:tgtEl>
                                          <p:spTgt spid="2"/>
                                        </p:tgtEl>
                                      </p:cBhvr>
                                    </p:animEffect>
                                  </p:childTnLst>
                                </p:cTn>
                              </p:par>
                            </p:childTnLst>
                          </p:cTn>
                        </p:par>
                        <p:par>
                          <p:cTn id="14" fill="hold">
                            <p:stCondLst>
                              <p:cond delay="1500"/>
                            </p:stCondLst>
                            <p:childTnLst>
                              <p:par>
                                <p:cTn id="15" presetID="22" presetClass="entr" presetSubtype="2"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right)">
                                      <p:cBhvr>
                                        <p:cTn id="17" dur="500"/>
                                        <p:tgtEl>
                                          <p:spTgt spid="3"/>
                                        </p:tgtEl>
                                      </p:cBhvr>
                                    </p:animEffect>
                                  </p:childTnLst>
                                </p:cTn>
                              </p:par>
                            </p:childTnLst>
                          </p:cTn>
                        </p:par>
                        <p:par>
                          <p:cTn id="18" fill="hold">
                            <p:stCondLst>
                              <p:cond delay="2000"/>
                            </p:stCondLst>
                            <p:childTnLst>
                              <p:par>
                                <p:cTn id="19" presetID="22" presetClass="entr" presetSubtype="2"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right)">
                                      <p:cBhvr>
                                        <p:cTn id="21" dur="500"/>
                                        <p:tgtEl>
                                          <p:spTgt spid="4"/>
                                        </p:tgtEl>
                                      </p:cBhvr>
                                    </p:animEffect>
                                  </p:childTnLst>
                                </p:cTn>
                              </p:par>
                            </p:childTnLst>
                          </p:cTn>
                        </p:par>
                        <p:par>
                          <p:cTn id="22" fill="hold">
                            <p:stCondLst>
                              <p:cond delay="2500"/>
                            </p:stCondLst>
                            <p:childTnLst>
                              <p:par>
                                <p:cTn id="23" presetID="16" presetClass="entr" presetSubtype="37"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500"/>
                                        <p:tgtEl>
                                          <p:spTgt spid="5"/>
                                        </p:tgtEl>
                                      </p:cBhvr>
                                    </p:animEffect>
                                  </p:childTnLst>
                                </p:cTn>
                              </p:par>
                            </p:childTnLst>
                          </p:cTn>
                        </p:par>
                        <p:par>
                          <p:cTn id="26" fill="hold">
                            <p:stCondLst>
                              <p:cond delay="3000"/>
                            </p:stCondLst>
                            <p:childTnLst>
                              <p:par>
                                <p:cTn id="27" presetID="22" presetClass="entr" presetSubtype="8"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wipe(left)">
                                      <p:cBhvr>
                                        <p:cTn id="29" dur="500"/>
                                        <p:tgtEl>
                                          <p:spTgt spid="6"/>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500"/>
                                        <p:tgtEl>
                                          <p:spTgt spid="7"/>
                                        </p:tgtEl>
                                      </p:cBhvr>
                                    </p:animEffect>
                                  </p:childTnLst>
                                </p:cTn>
                              </p:par>
                              <p:par>
                                <p:cTn id="34" presetID="10" presetClass="entr" presetSubtype="0" fill="hold" grpId="0" nodeType="withEffect">
                                  <p:stCondLst>
                                    <p:cond delay="500"/>
                                  </p:stCondLst>
                                  <p:childTnLst>
                                    <p:set>
                                      <p:cBhvr>
                                        <p:cTn id="35" dur="1" fill="hold">
                                          <p:stCondLst>
                                            <p:cond delay="0"/>
                                          </p:stCondLst>
                                        </p:cTn>
                                        <p:tgtEl>
                                          <p:spTgt spid="38"/>
                                        </p:tgtEl>
                                        <p:attrNameLst>
                                          <p:attrName>style.visibility</p:attrName>
                                        </p:attrNameLst>
                                      </p:cBhvr>
                                      <p:to>
                                        <p:strVal val="visible"/>
                                      </p:to>
                                    </p:set>
                                    <p:animEffect transition="in" filter="fade">
                                      <p:cBhvr>
                                        <p:cTn id="36"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 name="Rectangle 10"/>
          <p:cNvSpPr/>
          <p:nvPr/>
        </p:nvSpPr>
        <p:spPr>
          <a:xfrm>
            <a:off x="3889763" y="1200521"/>
            <a:ext cx="4342338" cy="2993299"/>
          </a:xfrm>
          <a:prstGeom prst="rect">
            <a:avLst/>
          </a:prstGeom>
          <a:blipFill>
            <a:blip r:embed="rId3" cstate="print"/>
            <a:stretch>
              <a:fillRect/>
            </a:stretch>
          </a:blipFill>
          <a:ln w="25400" cap="flat" cmpd="sng" algn="ctr">
            <a:noFill/>
            <a:prstDash val="solid"/>
          </a:ln>
          <a:effectLst/>
        </p:spPr>
        <p:txBody>
          <a:bodyPr lIns="68598" tIns="34299" rIns="68598" bIns="34299" anchor="ctr"/>
          <a:lstStyle/>
          <a:p>
            <a:pPr algn="ctr" defTabSz="685983" fontAlgn="auto">
              <a:spcBef>
                <a:spcPts val="0"/>
              </a:spcBef>
              <a:spcAft>
                <a:spcPts val="0"/>
              </a:spcAft>
              <a:defRPr/>
            </a:pPr>
            <a:endParaRPr lang="zh-CN" altLang="zh-CN" sz="1400" kern="0" dirty="0">
              <a:solidFill>
                <a:srgbClr val="FFFFFF"/>
              </a:solidFill>
              <a:cs typeface="+mn-ea"/>
              <a:sym typeface="+mn-lt"/>
            </a:endParaRPr>
          </a:p>
        </p:txBody>
      </p:sp>
      <p:sp>
        <p:nvSpPr>
          <p:cNvPr id="227" name="Rectangle 22"/>
          <p:cNvSpPr/>
          <p:nvPr/>
        </p:nvSpPr>
        <p:spPr>
          <a:xfrm>
            <a:off x="914678" y="1779522"/>
            <a:ext cx="4355356" cy="873315"/>
          </a:xfrm>
          <a:prstGeom prst="roundRect">
            <a:avLst>
              <a:gd name="adj" fmla="val 6247"/>
            </a:avLst>
          </a:prstGeom>
          <a:solidFill>
            <a:schemeClr val="accent1"/>
          </a:solidFill>
          <a:ln w="25400" cap="flat" cmpd="sng" algn="ctr">
            <a:noFill/>
            <a:prstDash val="solid"/>
          </a:ln>
          <a:effectLst/>
        </p:spPr>
        <p:txBody>
          <a:bodyPr lIns="68598" tIns="34299" rIns="68598" bIns="34299" anchor="ctr"/>
          <a:lstStyle/>
          <a:p>
            <a:pPr algn="ctr" defTabSz="685983" fontAlgn="auto">
              <a:spcBef>
                <a:spcPts val="0"/>
              </a:spcBef>
              <a:spcAft>
                <a:spcPts val="0"/>
              </a:spcAft>
              <a:defRPr/>
            </a:pPr>
            <a:endParaRPr lang="en-US" sz="1400" kern="0" dirty="0">
              <a:solidFill>
                <a:sysClr val="window" lastClr="FFFFFF"/>
              </a:solidFill>
              <a:cs typeface="+mn-ea"/>
              <a:sym typeface="+mn-lt"/>
            </a:endParaRPr>
          </a:p>
        </p:txBody>
      </p:sp>
      <p:sp>
        <p:nvSpPr>
          <p:cNvPr id="228" name="TextBox 227"/>
          <p:cNvSpPr txBox="1"/>
          <p:nvPr/>
        </p:nvSpPr>
        <p:spPr>
          <a:xfrm>
            <a:off x="1338030" y="1944996"/>
            <a:ext cx="2446860" cy="346267"/>
          </a:xfrm>
          <a:prstGeom prst="rect">
            <a:avLst/>
          </a:prstGeom>
          <a:noFill/>
        </p:spPr>
        <p:txBody>
          <a:bodyPr wrap="none" lIns="68598" tIns="34299" rIns="68598" bIns="34299" rtlCol="0">
            <a:spAutoFit/>
          </a:bodyPr>
          <a:lstStyle/>
          <a:p>
            <a:pPr defTabSz="685983" fontAlgn="auto">
              <a:spcBef>
                <a:spcPts val="0"/>
              </a:spcBef>
              <a:spcAft>
                <a:spcPts val="0"/>
              </a:spcAft>
              <a:defRPr/>
            </a:pPr>
            <a:r>
              <a:rPr lang="zh-CN" altLang="en-US" kern="0" dirty="0" smtClean="0">
                <a:solidFill>
                  <a:sysClr val="window" lastClr="FFFFFF"/>
                </a:solidFill>
                <a:cs typeface="+mn-ea"/>
                <a:sym typeface="+mn-lt"/>
              </a:rPr>
              <a:t>公司名称有限责任公司</a:t>
            </a:r>
            <a:endParaRPr lang="en-US" kern="0" dirty="0">
              <a:solidFill>
                <a:sysClr val="window" lastClr="FFFFFF"/>
              </a:solidFill>
              <a:cs typeface="+mn-ea"/>
              <a:sym typeface="+mn-lt"/>
            </a:endParaRPr>
          </a:p>
        </p:txBody>
      </p:sp>
      <p:sp>
        <p:nvSpPr>
          <p:cNvPr id="229" name="TextBox 228"/>
          <p:cNvSpPr txBox="1"/>
          <p:nvPr/>
        </p:nvSpPr>
        <p:spPr>
          <a:xfrm>
            <a:off x="1338029" y="2272020"/>
            <a:ext cx="2408388" cy="207767"/>
          </a:xfrm>
          <a:prstGeom prst="rect">
            <a:avLst/>
          </a:prstGeom>
          <a:noFill/>
        </p:spPr>
        <p:txBody>
          <a:bodyPr wrap="none" lIns="68598" tIns="34299" rIns="68598" bIns="34299" rtlCol="0">
            <a:spAutoFit/>
          </a:bodyPr>
          <a:lstStyle/>
          <a:p>
            <a:pPr defTabSz="685983" fontAlgn="auto">
              <a:spcBef>
                <a:spcPts val="0"/>
              </a:spcBef>
              <a:spcAft>
                <a:spcPts val="0"/>
              </a:spcAft>
              <a:defRPr/>
            </a:pPr>
            <a:r>
              <a:rPr lang="en-US" altLang="zh-CN" sz="900" kern="0" dirty="0" smtClean="0">
                <a:solidFill>
                  <a:sysClr val="window" lastClr="FFFFFF"/>
                </a:solidFill>
                <a:cs typeface="+mn-ea"/>
                <a:sym typeface="+mn-lt"/>
              </a:rPr>
              <a:t>COMPANY NAME / </a:t>
            </a:r>
            <a:r>
              <a:rPr lang="en-US" sz="900" kern="0" dirty="0" smtClean="0">
                <a:solidFill>
                  <a:sysClr val="window" lastClr="FFFFFF"/>
                </a:solidFill>
                <a:cs typeface="+mn-ea"/>
                <a:sym typeface="+mn-lt"/>
              </a:rPr>
              <a:t>LIMITED LIABILITY COMPANY</a:t>
            </a:r>
            <a:endParaRPr lang="en-US" sz="900" kern="0" dirty="0">
              <a:solidFill>
                <a:sysClr val="window" lastClr="FFFFFF"/>
              </a:solidFill>
              <a:cs typeface="+mn-ea"/>
              <a:sym typeface="+mn-lt"/>
            </a:endParaRPr>
          </a:p>
        </p:txBody>
      </p:sp>
      <p:sp>
        <p:nvSpPr>
          <p:cNvPr id="230" name="Rectangle 4"/>
          <p:cNvSpPr/>
          <p:nvPr/>
        </p:nvSpPr>
        <p:spPr>
          <a:xfrm>
            <a:off x="1259081" y="2794906"/>
            <a:ext cx="2551734" cy="1309351"/>
          </a:xfrm>
          <a:prstGeom prst="rect">
            <a:avLst/>
          </a:prstGeom>
        </p:spPr>
        <p:txBody>
          <a:bodyPr wrap="square" lIns="68598" tIns="34299" rIns="68598" bIns="34299">
            <a:spAutoFit/>
          </a:bodyPr>
          <a:lstStyle/>
          <a:p>
            <a:pPr algn="just" defTabSz="685983" fontAlgn="auto">
              <a:lnSpc>
                <a:spcPts val="1350"/>
              </a:lnSpc>
              <a:spcBef>
                <a:spcPts val="0"/>
              </a:spcBef>
              <a:spcAft>
                <a:spcPts val="0"/>
              </a:spcAft>
              <a:defRPr/>
            </a:pPr>
            <a:r>
              <a:rPr lang="zh-CN" altLang="en-US" sz="1050" kern="0" dirty="0">
                <a:solidFill>
                  <a:schemeClr val="bg1">
                    <a:lumMod val="50000"/>
                  </a:schemeClr>
                </a:solidFill>
                <a:latin typeface="微软雅黑" pitchFamily="34" charset="-122"/>
                <a:ea typeface="微软雅黑" pitchFamily="34" charset="-122"/>
                <a:cs typeface="+mn-ea"/>
                <a:sym typeface="+mn-lt"/>
              </a:rPr>
              <a:t>公司名</a:t>
            </a:r>
            <a:r>
              <a:rPr lang="zh-CN" altLang="en-US" sz="1050" kern="0" dirty="0" smtClean="0">
                <a:solidFill>
                  <a:schemeClr val="bg1">
                    <a:lumMod val="50000"/>
                  </a:schemeClr>
                </a:solidFill>
                <a:latin typeface="微软雅黑" pitchFamily="34" charset="-122"/>
                <a:ea typeface="微软雅黑" pitchFamily="34" charset="-122"/>
                <a:cs typeface="+mn-ea"/>
                <a:sym typeface="+mn-lt"/>
              </a:rPr>
              <a:t>称有</a:t>
            </a:r>
            <a:r>
              <a:rPr lang="zh-CN" altLang="en-US" sz="1050" kern="0" dirty="0">
                <a:solidFill>
                  <a:schemeClr val="bg1">
                    <a:lumMod val="50000"/>
                  </a:schemeClr>
                </a:solidFill>
                <a:latin typeface="微软雅黑" pitchFamily="34" charset="-122"/>
                <a:ea typeface="微软雅黑" pitchFamily="34" charset="-122"/>
                <a:cs typeface="+mn-ea"/>
                <a:sym typeface="+mn-lt"/>
              </a:rPr>
              <a:t>限公</a:t>
            </a:r>
            <a:r>
              <a:rPr lang="zh-CN" altLang="en-US" sz="1050" kern="0" dirty="0" smtClean="0">
                <a:solidFill>
                  <a:schemeClr val="bg1">
                    <a:lumMod val="50000"/>
                  </a:schemeClr>
                </a:solidFill>
                <a:latin typeface="微软雅黑" pitchFamily="34" charset="-122"/>
                <a:ea typeface="微软雅黑" pitchFamily="34" charset="-122"/>
                <a:cs typeface="+mn-ea"/>
                <a:sym typeface="+mn-lt"/>
              </a:rPr>
              <a:t>司</a:t>
            </a:r>
            <a:r>
              <a:rPr lang="zh-CN" altLang="en-US" sz="800" kern="0" dirty="0" smtClean="0">
                <a:solidFill>
                  <a:schemeClr val="bg1">
                    <a:lumMod val="50000"/>
                  </a:schemeClr>
                </a:solidFill>
                <a:latin typeface="微软雅黑" pitchFamily="34" charset="-122"/>
                <a:ea typeface="微软雅黑" pitchFamily="34" charset="-122"/>
                <a:cs typeface="+mn-ea"/>
                <a:sym typeface="+mn-lt"/>
              </a:rPr>
              <a:t>创</a:t>
            </a:r>
            <a:r>
              <a:rPr lang="zh-CN" altLang="en-US" sz="800" kern="0" dirty="0">
                <a:solidFill>
                  <a:schemeClr val="bg1">
                    <a:lumMod val="50000"/>
                  </a:schemeClr>
                </a:solidFill>
                <a:latin typeface="微软雅黑" pitchFamily="34" charset="-122"/>
                <a:ea typeface="微软雅黑" pitchFamily="34" charset="-122"/>
                <a:cs typeface="+mn-ea"/>
                <a:sym typeface="+mn-lt"/>
              </a:rPr>
              <a:t>立</a:t>
            </a:r>
            <a:r>
              <a:rPr lang="zh-CN" altLang="en-US" sz="800" kern="0" dirty="0" smtClean="0">
                <a:solidFill>
                  <a:schemeClr val="bg1">
                    <a:lumMod val="50000"/>
                  </a:schemeClr>
                </a:solidFill>
                <a:latin typeface="微软雅黑" pitchFamily="34" charset="-122"/>
                <a:ea typeface="微软雅黑" pitchFamily="34" charset="-122"/>
                <a:cs typeface="+mn-ea"/>
                <a:sym typeface="+mn-lt"/>
              </a:rPr>
              <a:t>于</a:t>
            </a:r>
            <a:r>
              <a:rPr lang="en-US" altLang="zh-CN" sz="800" kern="0" dirty="0" smtClean="0">
                <a:solidFill>
                  <a:schemeClr val="bg1">
                    <a:lumMod val="50000"/>
                  </a:schemeClr>
                </a:solidFill>
                <a:latin typeface="微软雅黑" pitchFamily="34" charset="-122"/>
                <a:ea typeface="微软雅黑" pitchFamily="34" charset="-122"/>
                <a:cs typeface="+mn-ea"/>
                <a:sym typeface="+mn-lt"/>
              </a:rPr>
              <a:t>XXXX</a:t>
            </a:r>
            <a:r>
              <a:rPr lang="zh-CN" altLang="en-US" sz="800" kern="0" dirty="0" smtClean="0">
                <a:solidFill>
                  <a:schemeClr val="bg1">
                    <a:lumMod val="50000"/>
                  </a:schemeClr>
                </a:solidFill>
                <a:latin typeface="微软雅黑" pitchFamily="34" charset="-122"/>
                <a:ea typeface="微软雅黑" pitchFamily="34" charset="-122"/>
                <a:cs typeface="+mn-ea"/>
                <a:sym typeface="+mn-lt"/>
              </a:rPr>
              <a:t>年</a:t>
            </a:r>
            <a:r>
              <a:rPr lang="zh-CN" altLang="en-US" sz="800" kern="0" dirty="0">
                <a:solidFill>
                  <a:schemeClr val="bg1">
                    <a:lumMod val="50000"/>
                  </a:schemeClr>
                </a:solidFill>
                <a:latin typeface="微软雅黑" pitchFamily="34" charset="-122"/>
                <a:ea typeface="微软雅黑" pitchFamily="34" charset="-122"/>
                <a:cs typeface="+mn-ea"/>
                <a:sym typeface="+mn-lt"/>
              </a:rPr>
              <a:t>，专注</a:t>
            </a:r>
            <a:r>
              <a:rPr lang="zh-CN" altLang="en-US" sz="800" kern="0" dirty="0" smtClean="0">
                <a:solidFill>
                  <a:schemeClr val="bg1">
                    <a:lumMod val="50000"/>
                  </a:schemeClr>
                </a:solidFill>
                <a:latin typeface="微软雅黑" pitchFamily="34" charset="-122"/>
                <a:ea typeface="微软雅黑" pitchFamily="34" charset="-122"/>
                <a:cs typeface="+mn-ea"/>
                <a:sym typeface="+mn-lt"/>
              </a:rPr>
              <a:t>于</a:t>
            </a:r>
            <a:r>
              <a:rPr lang="en-US" altLang="zh-CN" sz="800" kern="0" dirty="0" smtClean="0">
                <a:solidFill>
                  <a:schemeClr val="bg1">
                    <a:lumMod val="50000"/>
                  </a:schemeClr>
                </a:solidFill>
                <a:latin typeface="微软雅黑" pitchFamily="34" charset="-122"/>
                <a:ea typeface="微软雅黑" pitchFamily="34" charset="-122"/>
                <a:cs typeface="+mn-ea"/>
                <a:sym typeface="+mn-lt"/>
              </a:rPr>
              <a:t>XXXX</a:t>
            </a:r>
            <a:r>
              <a:rPr lang="zh-CN" altLang="en-US" sz="800" kern="0" dirty="0" smtClean="0">
                <a:solidFill>
                  <a:schemeClr val="bg1">
                    <a:lumMod val="50000"/>
                  </a:schemeClr>
                </a:solidFill>
                <a:latin typeface="微软雅黑" pitchFamily="34" charset="-122"/>
                <a:ea typeface="微软雅黑" pitchFamily="34" charset="-122"/>
                <a:cs typeface="+mn-ea"/>
                <a:sym typeface="+mn-lt"/>
              </a:rPr>
              <a:t>技术</a:t>
            </a:r>
            <a:r>
              <a:rPr lang="zh-CN" altLang="en-US" sz="800" kern="0" dirty="0">
                <a:solidFill>
                  <a:schemeClr val="bg1">
                    <a:lumMod val="50000"/>
                  </a:schemeClr>
                </a:solidFill>
                <a:latin typeface="微软雅黑" pitchFamily="34" charset="-122"/>
                <a:ea typeface="微软雅黑" pitchFamily="34" charset="-122"/>
                <a:cs typeface="+mn-ea"/>
                <a:sym typeface="+mn-lt"/>
              </a:rPr>
              <a:t>的研究和开</a:t>
            </a:r>
            <a:r>
              <a:rPr lang="zh-CN" altLang="en-US" sz="800" kern="0" dirty="0" smtClean="0">
                <a:solidFill>
                  <a:schemeClr val="bg1">
                    <a:lumMod val="50000"/>
                  </a:schemeClr>
                </a:solidFill>
                <a:latin typeface="微软雅黑" pitchFamily="34" charset="-122"/>
                <a:ea typeface="微软雅黑" pitchFamily="34" charset="-122"/>
                <a:cs typeface="+mn-ea"/>
                <a:sym typeface="+mn-lt"/>
              </a:rPr>
              <a:t>发。</a:t>
            </a:r>
            <a:endParaRPr lang="en-US" altLang="zh-CN" sz="800" kern="0" dirty="0" smtClean="0">
              <a:solidFill>
                <a:schemeClr val="bg1">
                  <a:lumMod val="50000"/>
                </a:schemeClr>
              </a:solidFill>
              <a:latin typeface="微软雅黑" pitchFamily="34" charset="-122"/>
              <a:ea typeface="微软雅黑" pitchFamily="34" charset="-122"/>
              <a:cs typeface="+mn-ea"/>
              <a:sym typeface="+mn-lt"/>
            </a:endParaRPr>
          </a:p>
          <a:p>
            <a:pPr algn="just" defTabSz="685983" fontAlgn="auto">
              <a:lnSpc>
                <a:spcPts val="1350"/>
              </a:lnSpc>
              <a:spcBef>
                <a:spcPts val="0"/>
              </a:spcBef>
              <a:spcAft>
                <a:spcPts val="0"/>
              </a:spcAft>
              <a:defRPr/>
            </a:pPr>
            <a:endParaRPr lang="en-US" altLang="zh-CN" sz="800" kern="0" dirty="0" smtClean="0">
              <a:solidFill>
                <a:schemeClr val="bg1">
                  <a:lumMod val="50000"/>
                </a:schemeClr>
              </a:solidFill>
              <a:latin typeface="微软雅黑" pitchFamily="34" charset="-122"/>
              <a:ea typeface="微软雅黑" pitchFamily="34" charset="-122"/>
              <a:cs typeface="+mn-ea"/>
              <a:sym typeface="+mn-lt"/>
            </a:endParaRPr>
          </a:p>
          <a:p>
            <a:pPr algn="just" defTabSz="685983" fontAlgn="auto">
              <a:lnSpc>
                <a:spcPts val="1350"/>
              </a:lnSpc>
              <a:spcBef>
                <a:spcPts val="0"/>
              </a:spcBef>
              <a:spcAft>
                <a:spcPts val="0"/>
              </a:spcAft>
              <a:defRPr/>
            </a:pPr>
            <a:r>
              <a:rPr lang="zh-CN" altLang="en-US" sz="800" kern="0" dirty="0">
                <a:solidFill>
                  <a:schemeClr val="bg1">
                    <a:lumMod val="50000"/>
                  </a:schemeClr>
                </a:solidFill>
                <a:latin typeface="微软雅黑" pitchFamily="34" charset="-122"/>
                <a:ea typeface="微软雅黑" pitchFamily="34" charset="-122"/>
                <a:cs typeface="+mn-ea"/>
                <a:sym typeface="+mn-lt"/>
              </a:rPr>
              <a:t>公司</a:t>
            </a:r>
            <a:r>
              <a:rPr lang="zh-CN" altLang="en-US" sz="800" kern="0" dirty="0" smtClean="0">
                <a:solidFill>
                  <a:schemeClr val="bg1">
                    <a:lumMod val="50000"/>
                  </a:schemeClr>
                </a:solidFill>
                <a:latin typeface="微软雅黑" pitchFamily="34" charset="-122"/>
                <a:ea typeface="微软雅黑" pitchFamily="34" charset="-122"/>
                <a:cs typeface="+mn-ea"/>
                <a:sym typeface="+mn-lt"/>
              </a:rPr>
              <a:t>以“</a:t>
            </a:r>
            <a:r>
              <a:rPr lang="en-US" altLang="zh-CN" sz="800" kern="0" dirty="0" smtClean="0">
                <a:solidFill>
                  <a:schemeClr val="bg1">
                    <a:lumMod val="50000"/>
                  </a:schemeClr>
                </a:solidFill>
                <a:latin typeface="微软雅黑" pitchFamily="34" charset="-122"/>
                <a:ea typeface="微软雅黑" pitchFamily="34" charset="-122"/>
                <a:cs typeface="+mn-ea"/>
                <a:sym typeface="+mn-lt"/>
              </a:rPr>
              <a:t>XXXXXXXXXX</a:t>
            </a:r>
            <a:r>
              <a:rPr lang="zh-CN" altLang="en-US" sz="800" kern="0" dirty="0" smtClean="0">
                <a:solidFill>
                  <a:schemeClr val="bg1">
                    <a:lumMod val="50000"/>
                  </a:schemeClr>
                </a:solidFill>
                <a:latin typeface="微软雅黑" pitchFamily="34" charset="-122"/>
                <a:ea typeface="微软雅黑" pitchFamily="34" charset="-122"/>
                <a:cs typeface="+mn-ea"/>
                <a:sym typeface="+mn-lt"/>
              </a:rPr>
              <a:t>”</a:t>
            </a:r>
            <a:r>
              <a:rPr lang="zh-CN" altLang="en-US" sz="800" kern="0" dirty="0">
                <a:solidFill>
                  <a:schemeClr val="bg1">
                    <a:lumMod val="50000"/>
                  </a:schemeClr>
                </a:solidFill>
                <a:latin typeface="微软雅黑" pitchFamily="34" charset="-122"/>
                <a:ea typeface="微软雅黑" pitchFamily="34" charset="-122"/>
                <a:cs typeface="+mn-ea"/>
                <a:sym typeface="+mn-lt"/>
              </a:rPr>
              <a:t>为核心产品，形成了针对政府、企业、媒体等不行同业、不同规模、不同应用的五大系列产品和针对性解决方案，是国内最有影响力</a:t>
            </a:r>
            <a:r>
              <a:rPr lang="zh-CN" altLang="en-US" sz="800" kern="0" dirty="0" smtClean="0">
                <a:solidFill>
                  <a:schemeClr val="bg1">
                    <a:lumMod val="50000"/>
                  </a:schemeClr>
                </a:solidFill>
                <a:latin typeface="微软雅黑" pitchFamily="34" charset="-122"/>
                <a:ea typeface="微软雅黑" pitchFamily="34" charset="-122"/>
                <a:cs typeface="+mn-ea"/>
                <a:sym typeface="+mn-lt"/>
              </a:rPr>
              <a:t>的</a:t>
            </a:r>
            <a:r>
              <a:rPr lang="en-US" altLang="zh-CN" sz="800" kern="0" dirty="0" smtClean="0">
                <a:solidFill>
                  <a:schemeClr val="bg1">
                    <a:lumMod val="50000"/>
                  </a:schemeClr>
                </a:solidFill>
                <a:latin typeface="微软雅黑" pitchFamily="34" charset="-122"/>
                <a:ea typeface="微软雅黑" pitchFamily="34" charset="-122"/>
                <a:cs typeface="+mn-ea"/>
                <a:sym typeface="+mn-lt"/>
              </a:rPr>
              <a:t>XXXXXX</a:t>
            </a:r>
            <a:r>
              <a:rPr lang="zh-CN" altLang="en-US" sz="800" kern="0" dirty="0" smtClean="0">
                <a:solidFill>
                  <a:schemeClr val="bg1">
                    <a:lumMod val="50000"/>
                  </a:schemeClr>
                </a:solidFill>
                <a:latin typeface="微软雅黑" pitchFamily="34" charset="-122"/>
                <a:ea typeface="微软雅黑" pitchFamily="34" charset="-122"/>
                <a:cs typeface="+mn-ea"/>
                <a:sym typeface="+mn-lt"/>
              </a:rPr>
              <a:t>技术</a:t>
            </a:r>
            <a:r>
              <a:rPr lang="zh-CN" altLang="en-US" sz="800" kern="0" dirty="0">
                <a:solidFill>
                  <a:schemeClr val="bg1">
                    <a:lumMod val="50000"/>
                  </a:schemeClr>
                </a:solidFill>
                <a:latin typeface="微软雅黑" pitchFamily="34" charset="-122"/>
                <a:ea typeface="微软雅黑" pitchFamily="34" charset="-122"/>
                <a:cs typeface="+mn-ea"/>
                <a:sym typeface="+mn-lt"/>
              </a:rPr>
              <a:t>提供商。     </a:t>
            </a:r>
            <a:endParaRPr lang="en-US" altLang="zh-CN" sz="800" kern="0" dirty="0">
              <a:solidFill>
                <a:schemeClr val="bg1">
                  <a:lumMod val="50000"/>
                </a:schemeClr>
              </a:solidFill>
              <a:latin typeface="微软雅黑" pitchFamily="34" charset="-122"/>
              <a:ea typeface="微软雅黑" pitchFamily="34" charset="-122"/>
              <a:cs typeface="+mn-ea"/>
              <a:sym typeface="+mn-lt"/>
            </a:endParaRPr>
          </a:p>
        </p:txBody>
      </p:sp>
      <p:sp>
        <p:nvSpPr>
          <p:cNvPr id="231" name="矩形 230"/>
          <p:cNvSpPr/>
          <p:nvPr/>
        </p:nvSpPr>
        <p:spPr>
          <a:xfrm>
            <a:off x="4444709" y="4343565"/>
            <a:ext cx="273188" cy="192379"/>
          </a:xfrm>
          <a:prstGeom prst="rect">
            <a:avLst/>
          </a:prstGeom>
        </p:spPr>
        <p:txBody>
          <a:bodyPr wrap="none" lIns="68598" tIns="34299" rIns="68598" bIns="34299">
            <a:spAutoFit/>
          </a:bodyPr>
          <a:lstStyle/>
          <a:p>
            <a:r>
              <a:rPr lang="en-US" altLang="zh-CN" sz="800" dirty="0" smtClean="0">
                <a:solidFill>
                  <a:schemeClr val="bg1">
                    <a:lumMod val="50000"/>
                  </a:schemeClr>
                </a:solidFill>
                <a:cs typeface="+mn-ea"/>
                <a:sym typeface="+mn-lt"/>
              </a:rPr>
              <a:t>xxx</a:t>
            </a:r>
            <a:endParaRPr lang="en-US" altLang="zh-CN" sz="800" dirty="0">
              <a:solidFill>
                <a:schemeClr val="bg1">
                  <a:lumMod val="50000"/>
                </a:schemeClr>
              </a:solidFill>
              <a:cs typeface="+mn-ea"/>
              <a:sym typeface="+mn-lt"/>
            </a:endParaRPr>
          </a:p>
        </p:txBody>
      </p:sp>
      <p:sp>
        <p:nvSpPr>
          <p:cNvPr id="232" name="Rectangle 35"/>
          <p:cNvSpPr/>
          <p:nvPr/>
        </p:nvSpPr>
        <p:spPr>
          <a:xfrm rot="10800000">
            <a:off x="3889764" y="4193820"/>
            <a:ext cx="494564" cy="494567"/>
          </a:xfrm>
          <a:prstGeom prst="round2SameRect">
            <a:avLst/>
          </a:prstGeom>
          <a:solidFill>
            <a:schemeClr val="accent2"/>
          </a:solidFill>
          <a:ln w="25400" cap="flat" cmpd="sng" algn="ctr">
            <a:noFill/>
            <a:prstDash val="solid"/>
          </a:ln>
          <a:effectLst/>
        </p:spPr>
        <p:txBody>
          <a:bodyPr lIns="68598" tIns="34299" rIns="68598" bIns="34299" rtlCol="0" anchor="ctr"/>
          <a:lstStyle/>
          <a:p>
            <a:pPr algn="ctr" defTabSz="685983" fontAlgn="auto">
              <a:spcBef>
                <a:spcPts val="0"/>
              </a:spcBef>
              <a:spcAft>
                <a:spcPts val="0"/>
              </a:spcAft>
              <a:defRPr/>
            </a:pPr>
            <a:endParaRPr lang="en-US" sz="1400" kern="0" dirty="0">
              <a:solidFill>
                <a:srgbClr val="00B0F0"/>
              </a:solidFill>
              <a:cs typeface="+mn-ea"/>
              <a:sym typeface="+mn-lt"/>
            </a:endParaRPr>
          </a:p>
        </p:txBody>
      </p:sp>
      <p:sp>
        <p:nvSpPr>
          <p:cNvPr id="233" name="Freeform 1666"/>
          <p:cNvSpPr>
            <a:spLocks noEditPoints="1"/>
          </p:cNvSpPr>
          <p:nvPr/>
        </p:nvSpPr>
        <p:spPr bwMode="auto">
          <a:xfrm>
            <a:off x="3991149" y="4295802"/>
            <a:ext cx="291792" cy="291794"/>
          </a:xfrm>
          <a:custGeom>
            <a:avLst/>
            <a:gdLst>
              <a:gd name="T0" fmla="*/ 0 w 104"/>
              <a:gd name="T1" fmla="*/ 52 h 104"/>
              <a:gd name="T2" fmla="*/ 104 w 104"/>
              <a:gd name="T3" fmla="*/ 52 h 104"/>
              <a:gd name="T4" fmla="*/ 55 w 104"/>
              <a:gd name="T5" fmla="*/ 98 h 104"/>
              <a:gd name="T6" fmla="*/ 55 w 104"/>
              <a:gd name="T7" fmla="*/ 76 h 104"/>
              <a:gd name="T8" fmla="*/ 33 w 104"/>
              <a:gd name="T9" fmla="*/ 80 h 104"/>
              <a:gd name="T10" fmla="*/ 49 w 104"/>
              <a:gd name="T11" fmla="*/ 76 h 104"/>
              <a:gd name="T12" fmla="*/ 76 w 104"/>
              <a:gd name="T13" fmla="*/ 83 h 104"/>
              <a:gd name="T14" fmla="*/ 82 w 104"/>
              <a:gd name="T15" fmla="*/ 87 h 104"/>
              <a:gd name="T16" fmla="*/ 22 w 104"/>
              <a:gd name="T17" fmla="*/ 87 h 104"/>
              <a:gd name="T18" fmla="*/ 28 w 104"/>
              <a:gd name="T19" fmla="*/ 83 h 104"/>
              <a:gd name="T20" fmla="*/ 78 w 104"/>
              <a:gd name="T21" fmla="*/ 78 h 104"/>
              <a:gd name="T22" fmla="*/ 99 w 104"/>
              <a:gd name="T23" fmla="*/ 54 h 104"/>
              <a:gd name="T24" fmla="*/ 78 w 104"/>
              <a:gd name="T25" fmla="*/ 78 h 104"/>
              <a:gd name="T26" fmla="*/ 18 w 104"/>
              <a:gd name="T27" fmla="*/ 83 h 104"/>
              <a:gd name="T28" fmla="*/ 22 w 104"/>
              <a:gd name="T29" fmla="*/ 54 h 104"/>
              <a:gd name="T30" fmla="*/ 55 w 104"/>
              <a:gd name="T31" fmla="*/ 71 h 104"/>
              <a:gd name="T32" fmla="*/ 77 w 104"/>
              <a:gd name="T33" fmla="*/ 54 h 104"/>
              <a:gd name="T34" fmla="*/ 55 w 104"/>
              <a:gd name="T35" fmla="*/ 71 h 104"/>
              <a:gd name="T36" fmla="*/ 31 w 104"/>
              <a:gd name="T37" fmla="*/ 75 h 104"/>
              <a:gd name="T38" fmla="*/ 49 w 104"/>
              <a:gd name="T39" fmla="*/ 54 h 104"/>
              <a:gd name="T40" fmla="*/ 99 w 104"/>
              <a:gd name="T41" fmla="*/ 49 h 104"/>
              <a:gd name="T42" fmla="*/ 78 w 104"/>
              <a:gd name="T43" fmla="*/ 25 h 104"/>
              <a:gd name="T44" fmla="*/ 99 w 104"/>
              <a:gd name="T45" fmla="*/ 49 h 104"/>
              <a:gd name="T46" fmla="*/ 73 w 104"/>
              <a:gd name="T47" fmla="*/ 28 h 104"/>
              <a:gd name="T48" fmla="*/ 55 w 104"/>
              <a:gd name="T49" fmla="*/ 49 h 104"/>
              <a:gd name="T50" fmla="*/ 49 w 104"/>
              <a:gd name="T51" fmla="*/ 49 h 104"/>
              <a:gd name="T52" fmla="*/ 31 w 104"/>
              <a:gd name="T53" fmla="*/ 28 h 104"/>
              <a:gd name="T54" fmla="*/ 49 w 104"/>
              <a:gd name="T55" fmla="*/ 49 h 104"/>
              <a:gd name="T56" fmla="*/ 26 w 104"/>
              <a:gd name="T57" fmla="*/ 25 h 104"/>
              <a:gd name="T58" fmla="*/ 6 w 104"/>
              <a:gd name="T59" fmla="*/ 49 h 104"/>
              <a:gd name="T60" fmla="*/ 55 w 104"/>
              <a:gd name="T61" fmla="*/ 27 h 104"/>
              <a:gd name="T62" fmla="*/ 55 w 104"/>
              <a:gd name="T63" fmla="*/ 5 h 104"/>
              <a:gd name="T64" fmla="*/ 33 w 104"/>
              <a:gd name="T65" fmla="*/ 23 h 104"/>
              <a:gd name="T66" fmla="*/ 49 w 104"/>
              <a:gd name="T67" fmla="*/ 5 h 104"/>
              <a:gd name="T68" fmla="*/ 69 w 104"/>
              <a:gd name="T69" fmla="*/ 8 h 104"/>
              <a:gd name="T70" fmla="*/ 82 w 104"/>
              <a:gd name="T71" fmla="*/ 16 h 104"/>
              <a:gd name="T72" fmla="*/ 22 w 104"/>
              <a:gd name="T73" fmla="*/ 16 h 104"/>
              <a:gd name="T74" fmla="*/ 36 w 104"/>
              <a:gd name="T75" fmla="*/ 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4" h="104">
                <a:moveTo>
                  <a:pt x="52" y="104"/>
                </a:moveTo>
                <a:cubicBezTo>
                  <a:pt x="24" y="104"/>
                  <a:pt x="0" y="80"/>
                  <a:pt x="0" y="52"/>
                </a:cubicBezTo>
                <a:cubicBezTo>
                  <a:pt x="0" y="23"/>
                  <a:pt x="24" y="0"/>
                  <a:pt x="52" y="0"/>
                </a:cubicBezTo>
                <a:cubicBezTo>
                  <a:pt x="81" y="0"/>
                  <a:pt x="104" y="23"/>
                  <a:pt x="104" y="52"/>
                </a:cubicBezTo>
                <a:cubicBezTo>
                  <a:pt x="104" y="80"/>
                  <a:pt x="81" y="104"/>
                  <a:pt x="52" y="104"/>
                </a:cubicBezTo>
                <a:close/>
                <a:moveTo>
                  <a:pt x="55" y="98"/>
                </a:moveTo>
                <a:cubicBezTo>
                  <a:pt x="61" y="96"/>
                  <a:pt x="67" y="90"/>
                  <a:pt x="71" y="80"/>
                </a:cubicBezTo>
                <a:cubicBezTo>
                  <a:pt x="66" y="78"/>
                  <a:pt x="61" y="77"/>
                  <a:pt x="55" y="76"/>
                </a:cubicBezTo>
                <a:lnTo>
                  <a:pt x="55" y="98"/>
                </a:lnTo>
                <a:close/>
                <a:moveTo>
                  <a:pt x="33" y="80"/>
                </a:moveTo>
                <a:cubicBezTo>
                  <a:pt x="37" y="90"/>
                  <a:pt x="43" y="96"/>
                  <a:pt x="49" y="98"/>
                </a:cubicBezTo>
                <a:cubicBezTo>
                  <a:pt x="49" y="76"/>
                  <a:pt x="49" y="76"/>
                  <a:pt x="49" y="76"/>
                </a:cubicBezTo>
                <a:cubicBezTo>
                  <a:pt x="44" y="77"/>
                  <a:pt x="38" y="78"/>
                  <a:pt x="33" y="80"/>
                </a:cubicBezTo>
                <a:close/>
                <a:moveTo>
                  <a:pt x="76" y="83"/>
                </a:moveTo>
                <a:cubicBezTo>
                  <a:pt x="74" y="88"/>
                  <a:pt x="72" y="92"/>
                  <a:pt x="69" y="95"/>
                </a:cubicBezTo>
                <a:cubicBezTo>
                  <a:pt x="74" y="93"/>
                  <a:pt x="78" y="91"/>
                  <a:pt x="82" y="87"/>
                </a:cubicBezTo>
                <a:cubicBezTo>
                  <a:pt x="80" y="86"/>
                  <a:pt x="78" y="84"/>
                  <a:pt x="76" y="83"/>
                </a:cubicBezTo>
                <a:close/>
                <a:moveTo>
                  <a:pt x="22" y="87"/>
                </a:moveTo>
                <a:cubicBezTo>
                  <a:pt x="26" y="91"/>
                  <a:pt x="31" y="93"/>
                  <a:pt x="36" y="95"/>
                </a:cubicBezTo>
                <a:cubicBezTo>
                  <a:pt x="33" y="92"/>
                  <a:pt x="30" y="88"/>
                  <a:pt x="28" y="83"/>
                </a:cubicBezTo>
                <a:cubicBezTo>
                  <a:pt x="26" y="84"/>
                  <a:pt x="24" y="86"/>
                  <a:pt x="22" y="87"/>
                </a:cubicBezTo>
                <a:close/>
                <a:moveTo>
                  <a:pt x="78" y="78"/>
                </a:moveTo>
                <a:cubicBezTo>
                  <a:pt x="81" y="79"/>
                  <a:pt x="84" y="81"/>
                  <a:pt x="86" y="83"/>
                </a:cubicBezTo>
                <a:cubicBezTo>
                  <a:pt x="94" y="75"/>
                  <a:pt x="98" y="65"/>
                  <a:pt x="99" y="54"/>
                </a:cubicBezTo>
                <a:cubicBezTo>
                  <a:pt x="82" y="54"/>
                  <a:pt x="82" y="54"/>
                  <a:pt x="82" y="54"/>
                </a:cubicBezTo>
                <a:cubicBezTo>
                  <a:pt x="82" y="63"/>
                  <a:pt x="81" y="71"/>
                  <a:pt x="78" y="78"/>
                </a:cubicBezTo>
                <a:close/>
                <a:moveTo>
                  <a:pt x="6" y="54"/>
                </a:moveTo>
                <a:cubicBezTo>
                  <a:pt x="6" y="65"/>
                  <a:pt x="11" y="75"/>
                  <a:pt x="18" y="83"/>
                </a:cubicBezTo>
                <a:cubicBezTo>
                  <a:pt x="21" y="81"/>
                  <a:pt x="23" y="79"/>
                  <a:pt x="26" y="78"/>
                </a:cubicBezTo>
                <a:cubicBezTo>
                  <a:pt x="24" y="71"/>
                  <a:pt x="22" y="63"/>
                  <a:pt x="22" y="54"/>
                </a:cubicBezTo>
                <a:lnTo>
                  <a:pt x="6" y="54"/>
                </a:lnTo>
                <a:close/>
                <a:moveTo>
                  <a:pt x="55" y="71"/>
                </a:moveTo>
                <a:cubicBezTo>
                  <a:pt x="61" y="71"/>
                  <a:pt x="68" y="73"/>
                  <a:pt x="73" y="75"/>
                </a:cubicBezTo>
                <a:cubicBezTo>
                  <a:pt x="75" y="69"/>
                  <a:pt x="77" y="62"/>
                  <a:pt x="77" y="54"/>
                </a:cubicBezTo>
                <a:cubicBezTo>
                  <a:pt x="55" y="54"/>
                  <a:pt x="55" y="54"/>
                  <a:pt x="55" y="54"/>
                </a:cubicBezTo>
                <a:lnTo>
                  <a:pt x="55" y="71"/>
                </a:lnTo>
                <a:close/>
                <a:moveTo>
                  <a:pt x="28" y="54"/>
                </a:moveTo>
                <a:cubicBezTo>
                  <a:pt x="28" y="62"/>
                  <a:pt x="29" y="69"/>
                  <a:pt x="31" y="75"/>
                </a:cubicBezTo>
                <a:cubicBezTo>
                  <a:pt x="37" y="73"/>
                  <a:pt x="43" y="71"/>
                  <a:pt x="49" y="71"/>
                </a:cubicBezTo>
                <a:cubicBezTo>
                  <a:pt x="49" y="54"/>
                  <a:pt x="49" y="54"/>
                  <a:pt x="49" y="54"/>
                </a:cubicBezTo>
                <a:lnTo>
                  <a:pt x="28" y="54"/>
                </a:lnTo>
                <a:close/>
                <a:moveTo>
                  <a:pt x="99" y="49"/>
                </a:moveTo>
                <a:cubicBezTo>
                  <a:pt x="98" y="38"/>
                  <a:pt x="94" y="28"/>
                  <a:pt x="86" y="20"/>
                </a:cubicBezTo>
                <a:cubicBezTo>
                  <a:pt x="84" y="22"/>
                  <a:pt x="81" y="24"/>
                  <a:pt x="78" y="25"/>
                </a:cubicBezTo>
                <a:cubicBezTo>
                  <a:pt x="81" y="33"/>
                  <a:pt x="82" y="41"/>
                  <a:pt x="82" y="49"/>
                </a:cubicBezTo>
                <a:lnTo>
                  <a:pt x="99" y="49"/>
                </a:lnTo>
                <a:close/>
                <a:moveTo>
                  <a:pt x="77" y="49"/>
                </a:moveTo>
                <a:cubicBezTo>
                  <a:pt x="77" y="42"/>
                  <a:pt x="75" y="34"/>
                  <a:pt x="73" y="28"/>
                </a:cubicBezTo>
                <a:cubicBezTo>
                  <a:pt x="68" y="31"/>
                  <a:pt x="61" y="32"/>
                  <a:pt x="55" y="32"/>
                </a:cubicBezTo>
                <a:cubicBezTo>
                  <a:pt x="55" y="49"/>
                  <a:pt x="55" y="49"/>
                  <a:pt x="55" y="49"/>
                </a:cubicBezTo>
                <a:lnTo>
                  <a:pt x="77" y="49"/>
                </a:lnTo>
                <a:close/>
                <a:moveTo>
                  <a:pt x="49" y="49"/>
                </a:moveTo>
                <a:cubicBezTo>
                  <a:pt x="49" y="32"/>
                  <a:pt x="49" y="32"/>
                  <a:pt x="49" y="32"/>
                </a:cubicBezTo>
                <a:cubicBezTo>
                  <a:pt x="43" y="32"/>
                  <a:pt x="37" y="31"/>
                  <a:pt x="31" y="28"/>
                </a:cubicBezTo>
                <a:cubicBezTo>
                  <a:pt x="29" y="34"/>
                  <a:pt x="28" y="42"/>
                  <a:pt x="28" y="49"/>
                </a:cubicBezTo>
                <a:lnTo>
                  <a:pt x="49" y="49"/>
                </a:lnTo>
                <a:close/>
                <a:moveTo>
                  <a:pt x="22" y="49"/>
                </a:moveTo>
                <a:cubicBezTo>
                  <a:pt x="22" y="41"/>
                  <a:pt x="24" y="33"/>
                  <a:pt x="26" y="25"/>
                </a:cubicBezTo>
                <a:cubicBezTo>
                  <a:pt x="23" y="24"/>
                  <a:pt x="21" y="22"/>
                  <a:pt x="18" y="20"/>
                </a:cubicBezTo>
                <a:cubicBezTo>
                  <a:pt x="11" y="28"/>
                  <a:pt x="6" y="38"/>
                  <a:pt x="6" y="49"/>
                </a:cubicBezTo>
                <a:lnTo>
                  <a:pt x="22" y="49"/>
                </a:lnTo>
                <a:close/>
                <a:moveTo>
                  <a:pt x="55" y="27"/>
                </a:moveTo>
                <a:cubicBezTo>
                  <a:pt x="61" y="27"/>
                  <a:pt x="66" y="25"/>
                  <a:pt x="71" y="23"/>
                </a:cubicBezTo>
                <a:cubicBezTo>
                  <a:pt x="67" y="13"/>
                  <a:pt x="61" y="7"/>
                  <a:pt x="55" y="5"/>
                </a:cubicBezTo>
                <a:lnTo>
                  <a:pt x="55" y="27"/>
                </a:lnTo>
                <a:close/>
                <a:moveTo>
                  <a:pt x="33" y="23"/>
                </a:moveTo>
                <a:cubicBezTo>
                  <a:pt x="38" y="25"/>
                  <a:pt x="44" y="27"/>
                  <a:pt x="49" y="27"/>
                </a:cubicBezTo>
                <a:cubicBezTo>
                  <a:pt x="49" y="5"/>
                  <a:pt x="49" y="5"/>
                  <a:pt x="49" y="5"/>
                </a:cubicBezTo>
                <a:cubicBezTo>
                  <a:pt x="43" y="7"/>
                  <a:pt x="37" y="13"/>
                  <a:pt x="33" y="23"/>
                </a:cubicBezTo>
                <a:close/>
                <a:moveTo>
                  <a:pt x="69" y="8"/>
                </a:moveTo>
                <a:cubicBezTo>
                  <a:pt x="72" y="11"/>
                  <a:pt x="74" y="15"/>
                  <a:pt x="76" y="20"/>
                </a:cubicBezTo>
                <a:cubicBezTo>
                  <a:pt x="78" y="19"/>
                  <a:pt x="80" y="18"/>
                  <a:pt x="82" y="16"/>
                </a:cubicBezTo>
                <a:cubicBezTo>
                  <a:pt x="78" y="13"/>
                  <a:pt x="74" y="10"/>
                  <a:pt x="69" y="8"/>
                </a:cubicBezTo>
                <a:close/>
                <a:moveTo>
                  <a:pt x="22" y="16"/>
                </a:moveTo>
                <a:cubicBezTo>
                  <a:pt x="24" y="18"/>
                  <a:pt x="26" y="19"/>
                  <a:pt x="28" y="20"/>
                </a:cubicBezTo>
                <a:cubicBezTo>
                  <a:pt x="30" y="15"/>
                  <a:pt x="33" y="11"/>
                  <a:pt x="36" y="8"/>
                </a:cubicBezTo>
                <a:cubicBezTo>
                  <a:pt x="31" y="10"/>
                  <a:pt x="26" y="13"/>
                  <a:pt x="22" y="1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98" tIns="34299" rIns="68598" bIns="34299" numCol="1" anchor="t" anchorCtr="0" compatLnSpc="1">
            <a:prstTxWarp prst="textNoShape">
              <a:avLst/>
            </a:prstTxWarp>
          </a:bodyPr>
          <a:lstStyle/>
          <a:p>
            <a:endParaRPr lang="zh-CN" altLang="en-US">
              <a:cs typeface="+mn-ea"/>
              <a:sym typeface="+mn-lt"/>
            </a:endParaRPr>
          </a:p>
        </p:txBody>
      </p:sp>
    </p:spTree>
    <p:extLst>
      <p:ext uri="{BB962C8B-B14F-4D97-AF65-F5344CB8AC3E}">
        <p14:creationId xmlns:p14="http://schemas.microsoft.com/office/powerpoint/2010/main" val="410355140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7"/>
                                        </p:tgtEl>
                                        <p:attrNameLst>
                                          <p:attrName>style.visibility</p:attrName>
                                        </p:attrNameLst>
                                      </p:cBhvr>
                                      <p:to>
                                        <p:strVal val="visible"/>
                                      </p:to>
                                    </p:set>
                                    <p:animEffect transition="in" filter="wipe(left)">
                                      <p:cBhvr>
                                        <p:cTn id="7" dur="500"/>
                                        <p:tgtEl>
                                          <p:spTgt spid="227"/>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26"/>
                                        </p:tgtEl>
                                        <p:attrNameLst>
                                          <p:attrName>style.visibility</p:attrName>
                                        </p:attrNameLst>
                                      </p:cBhvr>
                                      <p:to>
                                        <p:strVal val="visible"/>
                                      </p:to>
                                    </p:set>
                                    <p:animEffect transition="in" filter="wipe(right)">
                                      <p:cBhvr>
                                        <p:cTn id="10" dur="500"/>
                                        <p:tgtEl>
                                          <p:spTgt spid="226"/>
                                        </p:tgtEl>
                                      </p:cBhvr>
                                    </p:animEffect>
                                  </p:childTnLst>
                                </p:cTn>
                              </p:par>
                            </p:childTnLst>
                          </p:cTn>
                        </p:par>
                        <p:par>
                          <p:cTn id="11" fill="hold">
                            <p:stCondLst>
                              <p:cond delay="500"/>
                            </p:stCondLst>
                            <p:childTnLst>
                              <p:par>
                                <p:cTn id="12" presetID="47" presetClass="entr" presetSubtype="0" fill="hold" grpId="0" nodeType="afterEffect">
                                  <p:stCondLst>
                                    <p:cond delay="0"/>
                                  </p:stCondLst>
                                  <p:iterate type="lt">
                                    <p:tmPct val="10000"/>
                                  </p:iterate>
                                  <p:childTnLst>
                                    <p:set>
                                      <p:cBhvr>
                                        <p:cTn id="13" dur="1" fill="hold">
                                          <p:stCondLst>
                                            <p:cond delay="0"/>
                                          </p:stCondLst>
                                        </p:cTn>
                                        <p:tgtEl>
                                          <p:spTgt spid="228"/>
                                        </p:tgtEl>
                                        <p:attrNameLst>
                                          <p:attrName>style.visibility</p:attrName>
                                        </p:attrNameLst>
                                      </p:cBhvr>
                                      <p:to>
                                        <p:strVal val="visible"/>
                                      </p:to>
                                    </p:set>
                                    <p:animEffect transition="in" filter="fade">
                                      <p:cBhvr>
                                        <p:cTn id="14" dur="500"/>
                                        <p:tgtEl>
                                          <p:spTgt spid="228"/>
                                        </p:tgtEl>
                                      </p:cBhvr>
                                    </p:animEffect>
                                    <p:anim calcmode="lin" valueType="num">
                                      <p:cBhvr>
                                        <p:cTn id="15" dur="500" fill="hold"/>
                                        <p:tgtEl>
                                          <p:spTgt spid="228"/>
                                        </p:tgtEl>
                                        <p:attrNameLst>
                                          <p:attrName>ppt_x</p:attrName>
                                        </p:attrNameLst>
                                      </p:cBhvr>
                                      <p:tavLst>
                                        <p:tav tm="0">
                                          <p:val>
                                            <p:strVal val="#ppt_x"/>
                                          </p:val>
                                        </p:tav>
                                        <p:tav tm="100000">
                                          <p:val>
                                            <p:strVal val="#ppt_x"/>
                                          </p:val>
                                        </p:tav>
                                      </p:tavLst>
                                    </p:anim>
                                    <p:anim calcmode="lin" valueType="num">
                                      <p:cBhvr>
                                        <p:cTn id="16" dur="500" fill="hold"/>
                                        <p:tgtEl>
                                          <p:spTgt spid="228"/>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iterate type="lt">
                                    <p:tmPct val="10000"/>
                                  </p:iterate>
                                  <p:childTnLst>
                                    <p:set>
                                      <p:cBhvr>
                                        <p:cTn id="18" dur="1" fill="hold">
                                          <p:stCondLst>
                                            <p:cond delay="0"/>
                                          </p:stCondLst>
                                        </p:cTn>
                                        <p:tgtEl>
                                          <p:spTgt spid="229"/>
                                        </p:tgtEl>
                                        <p:attrNameLst>
                                          <p:attrName>style.visibility</p:attrName>
                                        </p:attrNameLst>
                                      </p:cBhvr>
                                      <p:to>
                                        <p:strVal val="visible"/>
                                      </p:to>
                                    </p:set>
                                    <p:animEffect transition="in" filter="fade">
                                      <p:cBhvr>
                                        <p:cTn id="19" dur="250"/>
                                        <p:tgtEl>
                                          <p:spTgt spid="229"/>
                                        </p:tgtEl>
                                      </p:cBhvr>
                                    </p:animEffect>
                                    <p:anim calcmode="lin" valueType="num">
                                      <p:cBhvr>
                                        <p:cTn id="20" dur="250" fill="hold"/>
                                        <p:tgtEl>
                                          <p:spTgt spid="229"/>
                                        </p:tgtEl>
                                        <p:attrNameLst>
                                          <p:attrName>ppt_x</p:attrName>
                                        </p:attrNameLst>
                                      </p:cBhvr>
                                      <p:tavLst>
                                        <p:tav tm="0">
                                          <p:val>
                                            <p:strVal val="#ppt_x"/>
                                          </p:val>
                                        </p:tav>
                                        <p:tav tm="100000">
                                          <p:val>
                                            <p:strVal val="#ppt_x"/>
                                          </p:val>
                                        </p:tav>
                                      </p:tavLst>
                                    </p:anim>
                                    <p:anim calcmode="lin" valueType="num">
                                      <p:cBhvr>
                                        <p:cTn id="21" dur="250" fill="hold"/>
                                        <p:tgtEl>
                                          <p:spTgt spid="229"/>
                                        </p:tgtEl>
                                        <p:attrNameLst>
                                          <p:attrName>ppt_y</p:attrName>
                                        </p:attrNameLst>
                                      </p:cBhvr>
                                      <p:tavLst>
                                        <p:tav tm="0">
                                          <p:val>
                                            <p:strVal val="#ppt_y+.1"/>
                                          </p:val>
                                        </p:tav>
                                        <p:tav tm="100000">
                                          <p:val>
                                            <p:strVal val="#ppt_y"/>
                                          </p:val>
                                        </p:tav>
                                      </p:tavLst>
                                    </p:anim>
                                  </p:childTnLst>
                                </p:cTn>
                              </p:par>
                            </p:childTnLst>
                          </p:cTn>
                        </p:par>
                        <p:par>
                          <p:cTn id="22" fill="hold">
                            <p:stCondLst>
                              <p:cond delay="1600"/>
                            </p:stCondLst>
                            <p:childTnLst>
                              <p:par>
                                <p:cTn id="23" presetID="22" presetClass="entr" presetSubtype="1" fill="hold" grpId="0" nodeType="afterEffect">
                                  <p:stCondLst>
                                    <p:cond delay="0"/>
                                  </p:stCondLst>
                                  <p:childTnLst>
                                    <p:set>
                                      <p:cBhvr>
                                        <p:cTn id="24" dur="1" fill="hold">
                                          <p:stCondLst>
                                            <p:cond delay="0"/>
                                          </p:stCondLst>
                                        </p:cTn>
                                        <p:tgtEl>
                                          <p:spTgt spid="230"/>
                                        </p:tgtEl>
                                        <p:attrNameLst>
                                          <p:attrName>style.visibility</p:attrName>
                                        </p:attrNameLst>
                                      </p:cBhvr>
                                      <p:to>
                                        <p:strVal val="visible"/>
                                      </p:to>
                                    </p:set>
                                    <p:animEffect transition="in" filter="wipe(up)">
                                      <p:cBhvr>
                                        <p:cTn id="25" dur="500"/>
                                        <p:tgtEl>
                                          <p:spTgt spid="230"/>
                                        </p:tgtEl>
                                      </p:cBhvr>
                                    </p:animEffect>
                                  </p:childTnLst>
                                </p:cTn>
                              </p:par>
                              <p:par>
                                <p:cTn id="26" presetID="22" presetClass="entr" presetSubtype="1" fill="hold" grpId="0" nodeType="withEffect">
                                  <p:stCondLst>
                                    <p:cond delay="750"/>
                                  </p:stCondLst>
                                  <p:childTnLst>
                                    <p:set>
                                      <p:cBhvr>
                                        <p:cTn id="27" dur="1" fill="hold">
                                          <p:stCondLst>
                                            <p:cond delay="0"/>
                                          </p:stCondLst>
                                        </p:cTn>
                                        <p:tgtEl>
                                          <p:spTgt spid="232"/>
                                        </p:tgtEl>
                                        <p:attrNameLst>
                                          <p:attrName>style.visibility</p:attrName>
                                        </p:attrNameLst>
                                      </p:cBhvr>
                                      <p:to>
                                        <p:strVal val="visible"/>
                                      </p:to>
                                    </p:set>
                                    <p:animEffect transition="in" filter="wipe(up)">
                                      <p:cBhvr>
                                        <p:cTn id="28" dur="500"/>
                                        <p:tgtEl>
                                          <p:spTgt spid="232"/>
                                        </p:tgtEl>
                                      </p:cBhvr>
                                    </p:animEffect>
                                  </p:childTnLst>
                                </p:cTn>
                              </p:par>
                              <p:par>
                                <p:cTn id="29" presetID="53" presetClass="entr" presetSubtype="16" fill="hold" grpId="0" nodeType="withEffect">
                                  <p:stCondLst>
                                    <p:cond delay="1250"/>
                                  </p:stCondLst>
                                  <p:childTnLst>
                                    <p:set>
                                      <p:cBhvr>
                                        <p:cTn id="30" dur="1" fill="hold">
                                          <p:stCondLst>
                                            <p:cond delay="0"/>
                                          </p:stCondLst>
                                        </p:cTn>
                                        <p:tgtEl>
                                          <p:spTgt spid="233"/>
                                        </p:tgtEl>
                                        <p:attrNameLst>
                                          <p:attrName>style.visibility</p:attrName>
                                        </p:attrNameLst>
                                      </p:cBhvr>
                                      <p:to>
                                        <p:strVal val="visible"/>
                                      </p:to>
                                    </p:set>
                                    <p:anim calcmode="lin" valueType="num">
                                      <p:cBhvr>
                                        <p:cTn id="31" dur="500" fill="hold"/>
                                        <p:tgtEl>
                                          <p:spTgt spid="233"/>
                                        </p:tgtEl>
                                        <p:attrNameLst>
                                          <p:attrName>ppt_w</p:attrName>
                                        </p:attrNameLst>
                                      </p:cBhvr>
                                      <p:tavLst>
                                        <p:tav tm="0">
                                          <p:val>
                                            <p:fltVal val="0"/>
                                          </p:val>
                                        </p:tav>
                                        <p:tav tm="100000">
                                          <p:val>
                                            <p:strVal val="#ppt_w"/>
                                          </p:val>
                                        </p:tav>
                                      </p:tavLst>
                                    </p:anim>
                                    <p:anim calcmode="lin" valueType="num">
                                      <p:cBhvr>
                                        <p:cTn id="32" dur="500" fill="hold"/>
                                        <p:tgtEl>
                                          <p:spTgt spid="233"/>
                                        </p:tgtEl>
                                        <p:attrNameLst>
                                          <p:attrName>ppt_h</p:attrName>
                                        </p:attrNameLst>
                                      </p:cBhvr>
                                      <p:tavLst>
                                        <p:tav tm="0">
                                          <p:val>
                                            <p:fltVal val="0"/>
                                          </p:val>
                                        </p:tav>
                                        <p:tav tm="100000">
                                          <p:val>
                                            <p:strVal val="#ppt_h"/>
                                          </p:val>
                                        </p:tav>
                                      </p:tavLst>
                                    </p:anim>
                                    <p:animEffect transition="in" filter="fade">
                                      <p:cBhvr>
                                        <p:cTn id="33" dur="500"/>
                                        <p:tgtEl>
                                          <p:spTgt spid="233"/>
                                        </p:tgtEl>
                                      </p:cBhvr>
                                    </p:animEffect>
                                  </p:childTnLst>
                                </p:cTn>
                              </p:par>
                            </p:childTnLst>
                          </p:cTn>
                        </p:par>
                        <p:par>
                          <p:cTn id="34" fill="hold">
                            <p:stCondLst>
                              <p:cond delay="3350"/>
                            </p:stCondLst>
                            <p:childTnLst>
                              <p:par>
                                <p:cTn id="35" presetID="12" presetClass="entr" presetSubtype="8" fill="hold" grpId="0" nodeType="afterEffect">
                                  <p:stCondLst>
                                    <p:cond delay="0"/>
                                  </p:stCondLst>
                                  <p:childTnLst>
                                    <p:set>
                                      <p:cBhvr>
                                        <p:cTn id="36" dur="1" fill="hold">
                                          <p:stCondLst>
                                            <p:cond delay="0"/>
                                          </p:stCondLst>
                                        </p:cTn>
                                        <p:tgtEl>
                                          <p:spTgt spid="231"/>
                                        </p:tgtEl>
                                        <p:attrNameLst>
                                          <p:attrName>style.visibility</p:attrName>
                                        </p:attrNameLst>
                                      </p:cBhvr>
                                      <p:to>
                                        <p:strVal val="visible"/>
                                      </p:to>
                                    </p:set>
                                    <p:anim calcmode="lin" valueType="num">
                                      <p:cBhvr additive="base">
                                        <p:cTn id="37" dur="500"/>
                                        <p:tgtEl>
                                          <p:spTgt spid="231"/>
                                        </p:tgtEl>
                                        <p:attrNameLst>
                                          <p:attrName>ppt_x</p:attrName>
                                        </p:attrNameLst>
                                      </p:cBhvr>
                                      <p:tavLst>
                                        <p:tav tm="0">
                                          <p:val>
                                            <p:strVal val="#ppt_x-#ppt_w*1.125000"/>
                                          </p:val>
                                        </p:tav>
                                        <p:tav tm="100000">
                                          <p:val>
                                            <p:strVal val="#ppt_x"/>
                                          </p:val>
                                        </p:tav>
                                      </p:tavLst>
                                    </p:anim>
                                    <p:animEffect transition="in" filter="wipe(right)">
                                      <p:cBhvr>
                                        <p:cTn id="38" dur="500"/>
                                        <p:tgtEl>
                                          <p:spTgt spid="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 grpId="0" animBg="1"/>
      <p:bldP spid="227" grpId="0" animBg="1"/>
      <p:bldP spid="228" grpId="0"/>
      <p:bldP spid="229" grpId="0"/>
      <p:bldP spid="230" grpId="0"/>
      <p:bldP spid="231" grpId="0"/>
      <p:bldP spid="232" grpId="0" animBg="1"/>
      <p:bldP spid="23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973935" y="2514183"/>
            <a:ext cx="702925" cy="919585"/>
            <a:chOff x="8117457" y="788000"/>
            <a:chExt cx="937070" cy="1225734"/>
          </a:xfrm>
        </p:grpSpPr>
        <p:sp>
          <p:nvSpPr>
            <p:cNvPr id="3" name="Freeform 5"/>
            <p:cNvSpPr>
              <a:spLocks/>
            </p:cNvSpPr>
            <p:nvPr/>
          </p:nvSpPr>
          <p:spPr bwMode="auto">
            <a:xfrm>
              <a:off x="8117457" y="788000"/>
              <a:ext cx="615768" cy="1225734"/>
            </a:xfrm>
            <a:custGeom>
              <a:avLst/>
              <a:gdLst>
                <a:gd name="T0" fmla="*/ 313 w 849"/>
                <a:gd name="T1" fmla="*/ 0 h 1690"/>
                <a:gd name="T2" fmla="*/ 0 w 849"/>
                <a:gd name="T3" fmla="*/ 0 h 1690"/>
                <a:gd name="T4" fmla="*/ 0 w 849"/>
                <a:gd name="T5" fmla="*/ 231 h 1690"/>
                <a:gd name="T6" fmla="*/ 390 w 849"/>
                <a:gd name="T7" fmla="*/ 846 h 1690"/>
                <a:gd name="T8" fmla="*/ 0 w 849"/>
                <a:gd name="T9" fmla="*/ 1459 h 1690"/>
                <a:gd name="T10" fmla="*/ 0 w 849"/>
                <a:gd name="T11" fmla="*/ 1690 h 1690"/>
                <a:gd name="T12" fmla="*/ 313 w 849"/>
                <a:gd name="T13" fmla="*/ 1690 h 1690"/>
                <a:gd name="T14" fmla="*/ 849 w 849"/>
                <a:gd name="T15" fmla="*/ 846 h 1690"/>
                <a:gd name="T16" fmla="*/ 313 w 849"/>
                <a:gd name="T17" fmla="*/ 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9" h="1690">
                  <a:moveTo>
                    <a:pt x="313" y="0"/>
                  </a:moveTo>
                  <a:lnTo>
                    <a:pt x="0" y="0"/>
                  </a:lnTo>
                  <a:lnTo>
                    <a:pt x="0" y="231"/>
                  </a:lnTo>
                  <a:lnTo>
                    <a:pt x="390" y="846"/>
                  </a:lnTo>
                  <a:lnTo>
                    <a:pt x="0" y="1459"/>
                  </a:lnTo>
                  <a:lnTo>
                    <a:pt x="0" y="1690"/>
                  </a:lnTo>
                  <a:lnTo>
                    <a:pt x="313" y="1690"/>
                  </a:lnTo>
                  <a:lnTo>
                    <a:pt x="849" y="846"/>
                  </a:lnTo>
                  <a:lnTo>
                    <a:pt x="313" y="0"/>
                  </a:lnTo>
                  <a:close/>
                </a:path>
              </a:pathLst>
            </a:custGeom>
            <a:solidFill>
              <a:srgbClr val="FA4444"/>
            </a:solidFill>
            <a:ln>
              <a:noFill/>
            </a:ln>
          </p:spPr>
          <p:txBody>
            <a:bodyPr vert="horz" wrap="square" lIns="91440" tIns="45720" rIns="91440" bIns="45720" numCol="1" anchor="t" anchorCtr="0" compatLnSpc="1">
              <a:prstTxWarp prst="textNoShape">
                <a:avLst/>
              </a:prstTxWarp>
            </a:bodyPr>
            <a:lstStyle/>
            <a:p>
              <a:endParaRPr lang="zh-CN" altLang="en-US">
                <a:latin typeface="+mn-ea"/>
              </a:endParaRPr>
            </a:p>
          </p:txBody>
        </p:sp>
        <p:sp>
          <p:nvSpPr>
            <p:cNvPr id="4" name="Freeform 6"/>
            <p:cNvSpPr>
              <a:spLocks/>
            </p:cNvSpPr>
            <p:nvPr/>
          </p:nvSpPr>
          <p:spPr bwMode="auto">
            <a:xfrm>
              <a:off x="8117457" y="788000"/>
              <a:ext cx="937070" cy="1225734"/>
            </a:xfrm>
            <a:custGeom>
              <a:avLst/>
              <a:gdLst>
                <a:gd name="T0" fmla="*/ 756 w 1292"/>
                <a:gd name="T1" fmla="*/ 0 h 1690"/>
                <a:gd name="T2" fmla="*/ 0 w 1292"/>
                <a:gd name="T3" fmla="*/ 0 h 1690"/>
                <a:gd name="T4" fmla="*/ 536 w 1292"/>
                <a:gd name="T5" fmla="*/ 846 h 1690"/>
                <a:gd name="T6" fmla="*/ 0 w 1292"/>
                <a:gd name="T7" fmla="*/ 1690 h 1690"/>
                <a:gd name="T8" fmla="*/ 756 w 1292"/>
                <a:gd name="T9" fmla="*/ 1690 h 1690"/>
                <a:gd name="T10" fmla="*/ 1292 w 1292"/>
                <a:gd name="T11" fmla="*/ 846 h 1690"/>
                <a:gd name="T12" fmla="*/ 756 w 1292"/>
                <a:gd name="T13" fmla="*/ 0 h 1690"/>
              </a:gdLst>
              <a:ahLst/>
              <a:cxnLst>
                <a:cxn ang="0">
                  <a:pos x="T0" y="T1"/>
                </a:cxn>
                <a:cxn ang="0">
                  <a:pos x="T2" y="T3"/>
                </a:cxn>
                <a:cxn ang="0">
                  <a:pos x="T4" y="T5"/>
                </a:cxn>
                <a:cxn ang="0">
                  <a:pos x="T6" y="T7"/>
                </a:cxn>
                <a:cxn ang="0">
                  <a:pos x="T8" y="T9"/>
                </a:cxn>
                <a:cxn ang="0">
                  <a:pos x="T10" y="T11"/>
                </a:cxn>
                <a:cxn ang="0">
                  <a:pos x="T12" y="T13"/>
                </a:cxn>
              </a:cxnLst>
              <a:rect l="0" t="0" r="r" b="b"/>
              <a:pathLst>
                <a:path w="1292" h="1690">
                  <a:moveTo>
                    <a:pt x="756" y="0"/>
                  </a:moveTo>
                  <a:lnTo>
                    <a:pt x="0" y="0"/>
                  </a:lnTo>
                  <a:lnTo>
                    <a:pt x="536" y="846"/>
                  </a:lnTo>
                  <a:lnTo>
                    <a:pt x="0" y="1690"/>
                  </a:lnTo>
                  <a:lnTo>
                    <a:pt x="756" y="1690"/>
                  </a:lnTo>
                  <a:lnTo>
                    <a:pt x="1292" y="846"/>
                  </a:lnTo>
                  <a:lnTo>
                    <a:pt x="756" y="0"/>
                  </a:ln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zh-CN" altLang="en-US">
                <a:latin typeface="+mn-ea"/>
              </a:endParaRPr>
            </a:p>
          </p:txBody>
        </p:sp>
      </p:grpSp>
      <p:grpSp>
        <p:nvGrpSpPr>
          <p:cNvPr id="5" name="组合 4"/>
          <p:cNvGrpSpPr/>
          <p:nvPr/>
        </p:nvGrpSpPr>
        <p:grpSpPr>
          <a:xfrm>
            <a:off x="3343352" y="2338428"/>
            <a:ext cx="823162" cy="1271094"/>
            <a:chOff x="8609927" y="553732"/>
            <a:chExt cx="1097359" cy="1694269"/>
          </a:xfrm>
        </p:grpSpPr>
        <p:sp>
          <p:nvSpPr>
            <p:cNvPr id="6" name="Freeform 7"/>
            <p:cNvSpPr>
              <a:spLocks/>
            </p:cNvSpPr>
            <p:nvPr/>
          </p:nvSpPr>
          <p:spPr bwMode="auto">
            <a:xfrm>
              <a:off x="8609927" y="553732"/>
              <a:ext cx="852212" cy="1694269"/>
            </a:xfrm>
            <a:custGeom>
              <a:avLst/>
              <a:gdLst>
                <a:gd name="T0" fmla="*/ 435 w 1175"/>
                <a:gd name="T1" fmla="*/ 0 h 2336"/>
                <a:gd name="T2" fmla="*/ 0 w 1175"/>
                <a:gd name="T3" fmla="*/ 0 h 2336"/>
                <a:gd name="T4" fmla="*/ 0 w 1175"/>
                <a:gd name="T5" fmla="*/ 319 h 2336"/>
                <a:gd name="T6" fmla="*/ 538 w 1175"/>
                <a:gd name="T7" fmla="*/ 1169 h 2336"/>
                <a:gd name="T8" fmla="*/ 0 w 1175"/>
                <a:gd name="T9" fmla="*/ 2017 h 2336"/>
                <a:gd name="T10" fmla="*/ 0 w 1175"/>
                <a:gd name="T11" fmla="*/ 2336 h 2336"/>
                <a:gd name="T12" fmla="*/ 435 w 1175"/>
                <a:gd name="T13" fmla="*/ 2336 h 2336"/>
                <a:gd name="T14" fmla="*/ 1175 w 1175"/>
                <a:gd name="T15" fmla="*/ 1169 h 2336"/>
                <a:gd name="T16" fmla="*/ 435 w 1175"/>
                <a:gd name="T17" fmla="*/ 0 h 2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5" h="2336">
                  <a:moveTo>
                    <a:pt x="435" y="0"/>
                  </a:moveTo>
                  <a:lnTo>
                    <a:pt x="0" y="0"/>
                  </a:lnTo>
                  <a:lnTo>
                    <a:pt x="0" y="319"/>
                  </a:lnTo>
                  <a:lnTo>
                    <a:pt x="538" y="1169"/>
                  </a:lnTo>
                  <a:lnTo>
                    <a:pt x="0" y="2017"/>
                  </a:lnTo>
                  <a:lnTo>
                    <a:pt x="0" y="2336"/>
                  </a:lnTo>
                  <a:lnTo>
                    <a:pt x="435" y="2336"/>
                  </a:lnTo>
                  <a:lnTo>
                    <a:pt x="1175" y="1169"/>
                  </a:lnTo>
                  <a:lnTo>
                    <a:pt x="435" y="0"/>
                  </a:lnTo>
                  <a:close/>
                </a:path>
              </a:pathLst>
            </a:custGeom>
            <a:solidFill>
              <a:schemeClr val="tx1">
                <a:lumMod val="65000"/>
                <a:lumOff val="35000"/>
              </a:schemeClr>
            </a:solidFill>
            <a:ln>
              <a:noFill/>
            </a:ln>
          </p:spPr>
          <p:txBody>
            <a:bodyPr vert="horz" wrap="square" lIns="91440" tIns="45720" rIns="91440" bIns="45720" numCol="1" anchor="t" anchorCtr="0" compatLnSpc="1">
              <a:prstTxWarp prst="textNoShape">
                <a:avLst/>
              </a:prstTxWarp>
            </a:bodyPr>
            <a:lstStyle/>
            <a:p>
              <a:endParaRPr lang="zh-CN" altLang="en-US" dirty="0">
                <a:latin typeface="+mn-ea"/>
              </a:endParaRPr>
            </a:p>
          </p:txBody>
        </p:sp>
        <p:sp>
          <p:nvSpPr>
            <p:cNvPr id="7" name="Freeform 8"/>
            <p:cNvSpPr>
              <a:spLocks/>
            </p:cNvSpPr>
            <p:nvPr/>
          </p:nvSpPr>
          <p:spPr bwMode="auto">
            <a:xfrm>
              <a:off x="8609927" y="553732"/>
              <a:ext cx="1097359" cy="1694269"/>
            </a:xfrm>
            <a:custGeom>
              <a:avLst/>
              <a:gdLst>
                <a:gd name="T0" fmla="*/ 771 w 1513"/>
                <a:gd name="T1" fmla="*/ 0 h 2336"/>
                <a:gd name="T2" fmla="*/ 0 w 1513"/>
                <a:gd name="T3" fmla="*/ 0 h 2336"/>
                <a:gd name="T4" fmla="*/ 742 w 1513"/>
                <a:gd name="T5" fmla="*/ 1169 h 2336"/>
                <a:gd name="T6" fmla="*/ 0 w 1513"/>
                <a:gd name="T7" fmla="*/ 2336 h 2336"/>
                <a:gd name="T8" fmla="*/ 771 w 1513"/>
                <a:gd name="T9" fmla="*/ 2336 h 2336"/>
                <a:gd name="T10" fmla="*/ 1513 w 1513"/>
                <a:gd name="T11" fmla="*/ 1169 h 2336"/>
                <a:gd name="T12" fmla="*/ 771 w 1513"/>
                <a:gd name="T13" fmla="*/ 0 h 2336"/>
              </a:gdLst>
              <a:ahLst/>
              <a:cxnLst>
                <a:cxn ang="0">
                  <a:pos x="T0" y="T1"/>
                </a:cxn>
                <a:cxn ang="0">
                  <a:pos x="T2" y="T3"/>
                </a:cxn>
                <a:cxn ang="0">
                  <a:pos x="T4" y="T5"/>
                </a:cxn>
                <a:cxn ang="0">
                  <a:pos x="T6" y="T7"/>
                </a:cxn>
                <a:cxn ang="0">
                  <a:pos x="T8" y="T9"/>
                </a:cxn>
                <a:cxn ang="0">
                  <a:pos x="T10" y="T11"/>
                </a:cxn>
                <a:cxn ang="0">
                  <a:pos x="T12" y="T13"/>
                </a:cxn>
              </a:cxnLst>
              <a:rect l="0" t="0" r="r" b="b"/>
              <a:pathLst>
                <a:path w="1513" h="2336">
                  <a:moveTo>
                    <a:pt x="771" y="0"/>
                  </a:moveTo>
                  <a:lnTo>
                    <a:pt x="0" y="0"/>
                  </a:lnTo>
                  <a:lnTo>
                    <a:pt x="742" y="1169"/>
                  </a:lnTo>
                  <a:lnTo>
                    <a:pt x="0" y="2336"/>
                  </a:lnTo>
                  <a:lnTo>
                    <a:pt x="771" y="2336"/>
                  </a:lnTo>
                  <a:lnTo>
                    <a:pt x="1513" y="1169"/>
                  </a:lnTo>
                  <a:lnTo>
                    <a:pt x="771" y="0"/>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zh-CN" altLang="en-US">
                <a:latin typeface="+mn-ea"/>
              </a:endParaRPr>
            </a:p>
          </p:txBody>
        </p:sp>
      </p:grpSp>
      <p:grpSp>
        <p:nvGrpSpPr>
          <p:cNvPr id="8" name="组合 7"/>
          <p:cNvGrpSpPr/>
          <p:nvPr/>
        </p:nvGrpSpPr>
        <p:grpSpPr>
          <a:xfrm>
            <a:off x="3744866" y="2103362"/>
            <a:ext cx="1128924" cy="1741225"/>
            <a:chOff x="9145188" y="240408"/>
            <a:chExt cx="1504970" cy="2320917"/>
          </a:xfrm>
        </p:grpSpPr>
        <p:sp>
          <p:nvSpPr>
            <p:cNvPr id="9" name="Freeform 9"/>
            <p:cNvSpPr>
              <a:spLocks/>
            </p:cNvSpPr>
            <p:nvPr/>
          </p:nvSpPr>
          <p:spPr bwMode="auto">
            <a:xfrm>
              <a:off x="9145188" y="240408"/>
              <a:ext cx="1168437" cy="2320917"/>
            </a:xfrm>
            <a:custGeom>
              <a:avLst/>
              <a:gdLst>
                <a:gd name="T0" fmla="*/ 595 w 1611"/>
                <a:gd name="T1" fmla="*/ 0 h 3200"/>
                <a:gd name="T2" fmla="*/ 0 w 1611"/>
                <a:gd name="T3" fmla="*/ 0 h 3200"/>
                <a:gd name="T4" fmla="*/ 0 w 1611"/>
                <a:gd name="T5" fmla="*/ 436 h 3200"/>
                <a:gd name="T6" fmla="*/ 740 w 1611"/>
                <a:gd name="T7" fmla="*/ 1601 h 3200"/>
                <a:gd name="T8" fmla="*/ 0 w 1611"/>
                <a:gd name="T9" fmla="*/ 2764 h 3200"/>
                <a:gd name="T10" fmla="*/ 0 w 1611"/>
                <a:gd name="T11" fmla="*/ 3200 h 3200"/>
                <a:gd name="T12" fmla="*/ 595 w 1611"/>
                <a:gd name="T13" fmla="*/ 3200 h 3200"/>
                <a:gd name="T14" fmla="*/ 1611 w 1611"/>
                <a:gd name="T15" fmla="*/ 1601 h 3200"/>
                <a:gd name="T16" fmla="*/ 595 w 1611"/>
                <a:gd name="T17" fmla="*/ 0 h 3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11" h="3200">
                  <a:moveTo>
                    <a:pt x="595" y="0"/>
                  </a:moveTo>
                  <a:lnTo>
                    <a:pt x="0" y="0"/>
                  </a:lnTo>
                  <a:lnTo>
                    <a:pt x="0" y="436"/>
                  </a:lnTo>
                  <a:lnTo>
                    <a:pt x="740" y="1601"/>
                  </a:lnTo>
                  <a:lnTo>
                    <a:pt x="0" y="2764"/>
                  </a:lnTo>
                  <a:lnTo>
                    <a:pt x="0" y="3200"/>
                  </a:lnTo>
                  <a:lnTo>
                    <a:pt x="595" y="3200"/>
                  </a:lnTo>
                  <a:lnTo>
                    <a:pt x="1611" y="1601"/>
                  </a:lnTo>
                  <a:lnTo>
                    <a:pt x="595" y="0"/>
                  </a:lnTo>
                  <a:close/>
                </a:path>
              </a:pathLst>
            </a:custGeom>
            <a:solidFill>
              <a:srgbClr val="FA4444"/>
            </a:solidFill>
            <a:ln>
              <a:noFill/>
            </a:ln>
          </p:spPr>
          <p:txBody>
            <a:bodyPr vert="horz" wrap="square" lIns="91440" tIns="45720" rIns="91440" bIns="45720" numCol="1" anchor="t" anchorCtr="0" compatLnSpc="1">
              <a:prstTxWarp prst="textNoShape">
                <a:avLst/>
              </a:prstTxWarp>
            </a:bodyPr>
            <a:lstStyle/>
            <a:p>
              <a:endParaRPr lang="zh-CN" altLang="en-US">
                <a:latin typeface="+mn-ea"/>
              </a:endParaRPr>
            </a:p>
          </p:txBody>
        </p:sp>
        <p:sp>
          <p:nvSpPr>
            <p:cNvPr id="10" name="Freeform 10"/>
            <p:cNvSpPr>
              <a:spLocks/>
            </p:cNvSpPr>
            <p:nvPr/>
          </p:nvSpPr>
          <p:spPr bwMode="auto">
            <a:xfrm>
              <a:off x="9145188" y="240408"/>
              <a:ext cx="1504970" cy="2320917"/>
            </a:xfrm>
            <a:custGeom>
              <a:avLst/>
              <a:gdLst>
                <a:gd name="T0" fmla="*/ 1059 w 2075"/>
                <a:gd name="T1" fmla="*/ 0 h 3200"/>
                <a:gd name="T2" fmla="*/ 0 w 2075"/>
                <a:gd name="T3" fmla="*/ 0 h 3200"/>
                <a:gd name="T4" fmla="*/ 1016 w 2075"/>
                <a:gd name="T5" fmla="*/ 1601 h 3200"/>
                <a:gd name="T6" fmla="*/ 0 w 2075"/>
                <a:gd name="T7" fmla="*/ 3200 h 3200"/>
                <a:gd name="T8" fmla="*/ 1059 w 2075"/>
                <a:gd name="T9" fmla="*/ 3200 h 3200"/>
                <a:gd name="T10" fmla="*/ 2075 w 2075"/>
                <a:gd name="T11" fmla="*/ 1601 h 3200"/>
                <a:gd name="T12" fmla="*/ 1059 w 2075"/>
                <a:gd name="T13" fmla="*/ 0 h 3200"/>
              </a:gdLst>
              <a:ahLst/>
              <a:cxnLst>
                <a:cxn ang="0">
                  <a:pos x="T0" y="T1"/>
                </a:cxn>
                <a:cxn ang="0">
                  <a:pos x="T2" y="T3"/>
                </a:cxn>
                <a:cxn ang="0">
                  <a:pos x="T4" y="T5"/>
                </a:cxn>
                <a:cxn ang="0">
                  <a:pos x="T6" y="T7"/>
                </a:cxn>
                <a:cxn ang="0">
                  <a:pos x="T8" y="T9"/>
                </a:cxn>
                <a:cxn ang="0">
                  <a:pos x="T10" y="T11"/>
                </a:cxn>
                <a:cxn ang="0">
                  <a:pos x="T12" y="T13"/>
                </a:cxn>
              </a:cxnLst>
              <a:rect l="0" t="0" r="r" b="b"/>
              <a:pathLst>
                <a:path w="2075" h="3200">
                  <a:moveTo>
                    <a:pt x="1059" y="0"/>
                  </a:moveTo>
                  <a:lnTo>
                    <a:pt x="0" y="0"/>
                  </a:lnTo>
                  <a:lnTo>
                    <a:pt x="1016" y="1601"/>
                  </a:lnTo>
                  <a:lnTo>
                    <a:pt x="0" y="3200"/>
                  </a:lnTo>
                  <a:lnTo>
                    <a:pt x="1059" y="3200"/>
                  </a:lnTo>
                  <a:lnTo>
                    <a:pt x="2075" y="1601"/>
                  </a:lnTo>
                  <a:lnTo>
                    <a:pt x="1059"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latin typeface="+mn-ea"/>
              </a:endParaRPr>
            </a:p>
          </p:txBody>
        </p:sp>
      </p:grpSp>
      <p:grpSp>
        <p:nvGrpSpPr>
          <p:cNvPr id="11" name="组合 10"/>
          <p:cNvGrpSpPr/>
          <p:nvPr/>
        </p:nvGrpSpPr>
        <p:grpSpPr>
          <a:xfrm>
            <a:off x="4284573" y="1798648"/>
            <a:ext cx="1385720" cy="2350655"/>
            <a:chOff x="9864672" y="-165752"/>
            <a:chExt cx="1847305" cy="3133238"/>
          </a:xfrm>
        </p:grpSpPr>
        <p:sp>
          <p:nvSpPr>
            <p:cNvPr id="12" name="Freeform 11"/>
            <p:cNvSpPr>
              <a:spLocks/>
            </p:cNvSpPr>
            <p:nvPr/>
          </p:nvSpPr>
          <p:spPr bwMode="auto">
            <a:xfrm>
              <a:off x="9864672" y="-165752"/>
              <a:ext cx="1574597" cy="3133238"/>
            </a:xfrm>
            <a:custGeom>
              <a:avLst/>
              <a:gdLst>
                <a:gd name="T0" fmla="*/ 801 w 2171"/>
                <a:gd name="T1" fmla="*/ 0 h 4320"/>
                <a:gd name="T2" fmla="*/ 0 w 2171"/>
                <a:gd name="T3" fmla="*/ 0 h 4320"/>
                <a:gd name="T4" fmla="*/ 0 w 2171"/>
                <a:gd name="T5" fmla="*/ 591 h 4320"/>
                <a:gd name="T6" fmla="*/ 997 w 2171"/>
                <a:gd name="T7" fmla="*/ 2161 h 4320"/>
                <a:gd name="T8" fmla="*/ 0 w 2171"/>
                <a:gd name="T9" fmla="*/ 3729 h 4320"/>
                <a:gd name="T10" fmla="*/ 0 w 2171"/>
                <a:gd name="T11" fmla="*/ 4320 h 4320"/>
                <a:gd name="T12" fmla="*/ 801 w 2171"/>
                <a:gd name="T13" fmla="*/ 4320 h 4320"/>
                <a:gd name="T14" fmla="*/ 2171 w 2171"/>
                <a:gd name="T15" fmla="*/ 2161 h 4320"/>
                <a:gd name="T16" fmla="*/ 801 w 2171"/>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71" h="4320">
                  <a:moveTo>
                    <a:pt x="801" y="0"/>
                  </a:moveTo>
                  <a:lnTo>
                    <a:pt x="0" y="0"/>
                  </a:lnTo>
                  <a:lnTo>
                    <a:pt x="0" y="591"/>
                  </a:lnTo>
                  <a:lnTo>
                    <a:pt x="997" y="2161"/>
                  </a:lnTo>
                  <a:lnTo>
                    <a:pt x="0" y="3729"/>
                  </a:lnTo>
                  <a:lnTo>
                    <a:pt x="0" y="4320"/>
                  </a:lnTo>
                  <a:lnTo>
                    <a:pt x="801" y="4320"/>
                  </a:lnTo>
                  <a:lnTo>
                    <a:pt x="2171" y="2161"/>
                  </a:lnTo>
                  <a:lnTo>
                    <a:pt x="801" y="0"/>
                  </a:lnTo>
                  <a:close/>
                </a:path>
              </a:pathLst>
            </a:custGeom>
            <a:solidFill>
              <a:schemeClr val="tx1">
                <a:lumMod val="65000"/>
                <a:lumOff val="35000"/>
              </a:schemeClr>
            </a:solidFill>
            <a:ln>
              <a:noFill/>
            </a:ln>
          </p:spPr>
          <p:txBody>
            <a:bodyPr vert="horz" wrap="square" lIns="91440" tIns="45720" rIns="91440" bIns="45720" numCol="1" anchor="t" anchorCtr="0" compatLnSpc="1">
              <a:prstTxWarp prst="textNoShape">
                <a:avLst/>
              </a:prstTxWarp>
            </a:bodyPr>
            <a:lstStyle/>
            <a:p>
              <a:endParaRPr lang="zh-CN" altLang="en-US" dirty="0">
                <a:latin typeface="+mn-ea"/>
              </a:endParaRPr>
            </a:p>
          </p:txBody>
        </p:sp>
        <p:sp>
          <p:nvSpPr>
            <p:cNvPr id="13" name="Freeform 12"/>
            <p:cNvSpPr>
              <a:spLocks/>
            </p:cNvSpPr>
            <p:nvPr/>
          </p:nvSpPr>
          <p:spPr bwMode="auto">
            <a:xfrm>
              <a:off x="9864672" y="-165752"/>
              <a:ext cx="1847305" cy="3133238"/>
            </a:xfrm>
            <a:custGeom>
              <a:avLst/>
              <a:gdLst>
                <a:gd name="T0" fmla="*/ 1177 w 2547"/>
                <a:gd name="T1" fmla="*/ 0 h 4320"/>
                <a:gd name="T2" fmla="*/ 0 w 2547"/>
                <a:gd name="T3" fmla="*/ 0 h 4320"/>
                <a:gd name="T4" fmla="*/ 1371 w 2547"/>
                <a:gd name="T5" fmla="*/ 2161 h 4320"/>
                <a:gd name="T6" fmla="*/ 0 w 2547"/>
                <a:gd name="T7" fmla="*/ 4320 h 4320"/>
                <a:gd name="T8" fmla="*/ 1177 w 2547"/>
                <a:gd name="T9" fmla="*/ 4320 h 4320"/>
                <a:gd name="T10" fmla="*/ 2547 w 2547"/>
                <a:gd name="T11" fmla="*/ 2161 h 4320"/>
                <a:gd name="T12" fmla="*/ 1177 w 2547"/>
                <a:gd name="T13" fmla="*/ 0 h 4320"/>
              </a:gdLst>
              <a:ahLst/>
              <a:cxnLst>
                <a:cxn ang="0">
                  <a:pos x="T0" y="T1"/>
                </a:cxn>
                <a:cxn ang="0">
                  <a:pos x="T2" y="T3"/>
                </a:cxn>
                <a:cxn ang="0">
                  <a:pos x="T4" y="T5"/>
                </a:cxn>
                <a:cxn ang="0">
                  <a:pos x="T6" y="T7"/>
                </a:cxn>
                <a:cxn ang="0">
                  <a:pos x="T8" y="T9"/>
                </a:cxn>
                <a:cxn ang="0">
                  <a:pos x="T10" y="T11"/>
                </a:cxn>
                <a:cxn ang="0">
                  <a:pos x="T12" y="T13"/>
                </a:cxn>
              </a:cxnLst>
              <a:rect l="0" t="0" r="r" b="b"/>
              <a:pathLst>
                <a:path w="2547" h="4320">
                  <a:moveTo>
                    <a:pt x="1177" y="0"/>
                  </a:moveTo>
                  <a:lnTo>
                    <a:pt x="0" y="0"/>
                  </a:lnTo>
                  <a:lnTo>
                    <a:pt x="1371" y="2161"/>
                  </a:lnTo>
                  <a:lnTo>
                    <a:pt x="0" y="4320"/>
                  </a:lnTo>
                  <a:lnTo>
                    <a:pt x="1177" y="4320"/>
                  </a:lnTo>
                  <a:lnTo>
                    <a:pt x="2547" y="2161"/>
                  </a:lnTo>
                  <a:lnTo>
                    <a:pt x="1177" y="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latin typeface="+mn-ea"/>
              </a:endParaRPr>
            </a:p>
          </p:txBody>
        </p:sp>
      </p:grpSp>
      <p:cxnSp>
        <p:nvCxnSpPr>
          <p:cNvPr id="35" name="直接连接符 34"/>
          <p:cNvCxnSpPr/>
          <p:nvPr/>
        </p:nvCxnSpPr>
        <p:spPr>
          <a:xfrm>
            <a:off x="5751093" y="2973974"/>
            <a:ext cx="2693599" cy="0"/>
          </a:xfrm>
          <a:prstGeom prst="line">
            <a:avLst/>
          </a:prstGeom>
          <a:ln w="12700">
            <a:solidFill>
              <a:schemeClr val="accent1"/>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grpSp>
        <p:nvGrpSpPr>
          <p:cNvPr id="14" name="组合 35"/>
          <p:cNvGrpSpPr/>
          <p:nvPr/>
        </p:nvGrpSpPr>
        <p:grpSpPr>
          <a:xfrm>
            <a:off x="2624210" y="1834750"/>
            <a:ext cx="1369396" cy="2053813"/>
            <a:chOff x="3498339" y="2216977"/>
            <a:chExt cx="1825544" cy="2737572"/>
          </a:xfrm>
        </p:grpSpPr>
        <p:cxnSp>
          <p:nvCxnSpPr>
            <p:cNvPr id="37" name="肘形连接符 39"/>
            <p:cNvCxnSpPr/>
            <p:nvPr/>
          </p:nvCxnSpPr>
          <p:spPr>
            <a:xfrm>
              <a:off x="3498339" y="2216977"/>
              <a:ext cx="1825544" cy="299425"/>
            </a:xfrm>
            <a:prstGeom prst="bentConnector3">
              <a:avLst>
                <a:gd name="adj1" fmla="val 99927"/>
              </a:avLst>
            </a:prstGeom>
            <a:ln w="12700">
              <a:solidFill>
                <a:schemeClr val="accent1"/>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3498339" y="3735477"/>
              <a:ext cx="654561" cy="0"/>
            </a:xfrm>
            <a:prstGeom prst="line">
              <a:avLst/>
            </a:prstGeom>
            <a:ln w="12700">
              <a:solidFill>
                <a:schemeClr val="accent1"/>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39" name="肘形连接符 41"/>
            <p:cNvCxnSpPr/>
            <p:nvPr/>
          </p:nvCxnSpPr>
          <p:spPr>
            <a:xfrm flipV="1">
              <a:off x="3498340" y="4639003"/>
              <a:ext cx="1248802" cy="315546"/>
            </a:xfrm>
            <a:prstGeom prst="bentConnector3">
              <a:avLst>
                <a:gd name="adj1" fmla="val 100081"/>
              </a:avLst>
            </a:prstGeom>
            <a:ln w="12700">
              <a:solidFill>
                <a:schemeClr val="accent1"/>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grpSp>
      <p:sp>
        <p:nvSpPr>
          <p:cNvPr id="40" name="TextBox 39"/>
          <p:cNvSpPr txBox="1">
            <a:spLocks noChangeArrowheads="1"/>
          </p:cNvSpPr>
          <p:nvPr/>
        </p:nvSpPr>
        <p:spPr bwMode="auto">
          <a:xfrm>
            <a:off x="827728" y="1708181"/>
            <a:ext cx="1478419" cy="415626"/>
          </a:xfrm>
          <a:prstGeom prst="rect">
            <a:avLst/>
          </a:prstGeom>
          <a:noFill/>
          <a:ln w="9525">
            <a:noFill/>
            <a:miter lim="800000"/>
            <a:headEnd/>
            <a:tailEnd/>
          </a:ln>
        </p:spPr>
        <p:txBody>
          <a:bodyPr wrap="square" lIns="0" tIns="0" rIns="0" bIns="0">
            <a:spAutoFit/>
          </a:bodyPr>
          <a:lstStyle/>
          <a:p>
            <a:pPr algn="just"/>
            <a:r>
              <a:rPr lang="zh-CN" altLang="en-US" sz="900" dirty="0">
                <a:solidFill>
                  <a:srgbClr val="808080"/>
                </a:solidFill>
              </a:rPr>
              <a:t>请在此处插入你需要的文字内容请在此处插入你需要的文字内容请在此处插</a:t>
            </a:r>
            <a:r>
              <a:rPr lang="zh-CN" altLang="en-US" sz="900" dirty="0" smtClean="0">
                <a:solidFill>
                  <a:srgbClr val="808080"/>
                </a:solidFill>
              </a:rPr>
              <a:t>入</a:t>
            </a:r>
            <a:endParaRPr lang="en-US" altLang="zh-CN" sz="900" dirty="0">
              <a:solidFill>
                <a:srgbClr val="808080"/>
              </a:solidFill>
            </a:endParaRPr>
          </a:p>
        </p:txBody>
      </p:sp>
      <p:sp>
        <p:nvSpPr>
          <p:cNvPr id="43" name="TextBox 42"/>
          <p:cNvSpPr txBox="1">
            <a:spLocks noChangeArrowheads="1"/>
          </p:cNvSpPr>
          <p:nvPr/>
        </p:nvSpPr>
        <p:spPr bwMode="auto">
          <a:xfrm>
            <a:off x="827728" y="2788635"/>
            <a:ext cx="1478419" cy="415626"/>
          </a:xfrm>
          <a:prstGeom prst="rect">
            <a:avLst/>
          </a:prstGeom>
          <a:noFill/>
          <a:ln w="9525">
            <a:noFill/>
            <a:miter lim="800000"/>
            <a:headEnd/>
            <a:tailEnd/>
          </a:ln>
        </p:spPr>
        <p:txBody>
          <a:bodyPr wrap="square" lIns="0" tIns="0" rIns="0" bIns="0">
            <a:spAutoFit/>
          </a:bodyPr>
          <a:lstStyle/>
          <a:p>
            <a:pPr algn="just"/>
            <a:r>
              <a:rPr lang="zh-CN" altLang="en-US" sz="900" dirty="0">
                <a:solidFill>
                  <a:srgbClr val="808080"/>
                </a:solidFill>
              </a:rPr>
              <a:t>请在此处插入你需要的文字内容请在此处插入你需要的文字内容请在此处插</a:t>
            </a:r>
            <a:r>
              <a:rPr lang="zh-CN" altLang="en-US" sz="900" dirty="0" smtClean="0">
                <a:solidFill>
                  <a:srgbClr val="808080"/>
                </a:solidFill>
              </a:rPr>
              <a:t>入</a:t>
            </a:r>
            <a:endParaRPr lang="en-US" altLang="zh-CN" sz="900" dirty="0">
              <a:solidFill>
                <a:srgbClr val="808080"/>
              </a:solidFill>
            </a:endParaRPr>
          </a:p>
        </p:txBody>
      </p:sp>
      <p:sp>
        <p:nvSpPr>
          <p:cNvPr id="44" name="TextBox 43"/>
          <p:cNvSpPr txBox="1">
            <a:spLocks noChangeArrowheads="1"/>
          </p:cNvSpPr>
          <p:nvPr/>
        </p:nvSpPr>
        <p:spPr bwMode="auto">
          <a:xfrm>
            <a:off x="827728" y="3725028"/>
            <a:ext cx="1478419" cy="415626"/>
          </a:xfrm>
          <a:prstGeom prst="rect">
            <a:avLst/>
          </a:prstGeom>
          <a:noFill/>
          <a:ln w="9525">
            <a:noFill/>
            <a:miter lim="800000"/>
            <a:headEnd/>
            <a:tailEnd/>
          </a:ln>
        </p:spPr>
        <p:txBody>
          <a:bodyPr wrap="square" lIns="0" tIns="0" rIns="0" bIns="0">
            <a:spAutoFit/>
          </a:bodyPr>
          <a:lstStyle/>
          <a:p>
            <a:pPr algn="just"/>
            <a:r>
              <a:rPr lang="zh-CN" altLang="en-US" sz="900" dirty="0">
                <a:solidFill>
                  <a:srgbClr val="808080"/>
                </a:solidFill>
              </a:rPr>
              <a:t>请在此处插入你需要的文字内容请在此处插入你需要的文字内容请在此处插</a:t>
            </a:r>
            <a:r>
              <a:rPr lang="zh-CN" altLang="en-US" sz="900" dirty="0" smtClean="0">
                <a:solidFill>
                  <a:srgbClr val="808080"/>
                </a:solidFill>
              </a:rPr>
              <a:t>入</a:t>
            </a:r>
            <a:endParaRPr lang="en-US" altLang="zh-CN" sz="900" dirty="0">
              <a:solidFill>
                <a:srgbClr val="808080"/>
              </a:solidFill>
            </a:endParaRPr>
          </a:p>
        </p:txBody>
      </p:sp>
      <p:sp>
        <p:nvSpPr>
          <p:cNvPr id="45" name="TextBox 44"/>
          <p:cNvSpPr txBox="1">
            <a:spLocks noChangeArrowheads="1"/>
          </p:cNvSpPr>
          <p:nvPr/>
        </p:nvSpPr>
        <p:spPr bwMode="auto">
          <a:xfrm>
            <a:off x="6301286" y="2428484"/>
            <a:ext cx="1478419" cy="415626"/>
          </a:xfrm>
          <a:prstGeom prst="rect">
            <a:avLst/>
          </a:prstGeom>
          <a:noFill/>
          <a:ln w="9525">
            <a:noFill/>
            <a:miter lim="800000"/>
            <a:headEnd/>
            <a:tailEnd/>
          </a:ln>
        </p:spPr>
        <p:txBody>
          <a:bodyPr wrap="square" lIns="0" tIns="0" rIns="0" bIns="0">
            <a:spAutoFit/>
          </a:bodyPr>
          <a:lstStyle/>
          <a:p>
            <a:pPr algn="just"/>
            <a:r>
              <a:rPr lang="zh-CN" altLang="en-US" sz="900" dirty="0">
                <a:solidFill>
                  <a:srgbClr val="808080"/>
                </a:solidFill>
              </a:rPr>
              <a:t>请在此处插入你需要的文字内容请在此处插入你需要的文字内容请在此处插</a:t>
            </a:r>
            <a:r>
              <a:rPr lang="zh-CN" altLang="en-US" sz="900" dirty="0" smtClean="0">
                <a:solidFill>
                  <a:srgbClr val="808080"/>
                </a:solidFill>
              </a:rPr>
              <a:t>入</a:t>
            </a:r>
            <a:endParaRPr lang="en-US" altLang="zh-CN" sz="900" dirty="0">
              <a:solidFill>
                <a:srgbClr val="808080"/>
              </a:solidFill>
            </a:endParaRPr>
          </a:p>
        </p:txBody>
      </p:sp>
    </p:spTree>
    <p:extLst>
      <p:ext uri="{BB962C8B-B14F-4D97-AF65-F5344CB8AC3E}">
        <p14:creationId xmlns:p14="http://schemas.microsoft.com/office/powerpoint/2010/main" val="326068782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25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75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0-#ppt_w/2"/>
                                          </p:val>
                                        </p:tav>
                                        <p:tav tm="100000">
                                          <p:val>
                                            <p:strVal val="#ppt_x"/>
                                          </p:val>
                                        </p:tav>
                                      </p:tavLst>
                                    </p:anim>
                                    <p:anim calcmode="lin" valueType="num">
                                      <p:cBhvr additive="base">
                                        <p:cTn id="20" dur="500" fill="hold"/>
                                        <p:tgtEl>
                                          <p:spTgt spid="2"/>
                                        </p:tgtEl>
                                        <p:attrNameLst>
                                          <p:attrName>ppt_y</p:attrName>
                                        </p:attrNameLst>
                                      </p:cBhvr>
                                      <p:tavLst>
                                        <p:tav tm="0">
                                          <p:val>
                                            <p:strVal val="#ppt_y"/>
                                          </p:val>
                                        </p:tav>
                                        <p:tav tm="100000">
                                          <p:val>
                                            <p:strVal val="#ppt_y"/>
                                          </p:val>
                                        </p:tav>
                                      </p:tavLst>
                                    </p:anim>
                                  </p:childTnLst>
                                </p:cTn>
                              </p:par>
                            </p:childTnLst>
                          </p:cTn>
                        </p:par>
                        <p:par>
                          <p:cTn id="21" fill="hold">
                            <p:stCondLst>
                              <p:cond delay="1250"/>
                            </p:stCondLst>
                            <p:childTnLst>
                              <p:par>
                                <p:cTn id="22" presetID="22" presetClass="entr" presetSubtype="2" fill="hold"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right)">
                                      <p:cBhvr>
                                        <p:cTn id="24" dur="500"/>
                                        <p:tgtEl>
                                          <p:spTgt spid="14"/>
                                        </p:tgtEl>
                                      </p:cBhvr>
                                    </p:animEffect>
                                  </p:childTnLst>
                                </p:cTn>
                              </p:par>
                              <p:par>
                                <p:cTn id="25" presetID="22" presetClass="entr" presetSubtype="8" fill="hold" nodeType="with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wipe(left)">
                                      <p:cBhvr>
                                        <p:cTn id="27" dur="500"/>
                                        <p:tgtEl>
                                          <p:spTgt spid="35"/>
                                        </p:tgtEl>
                                      </p:cBhvr>
                                    </p:animEffect>
                                  </p:childTnLst>
                                </p:cTn>
                              </p:par>
                              <p:par>
                                <p:cTn id="28" presetID="22" presetClass="entr" presetSubtype="2" fill="hold" grpId="0"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wipe(right)">
                                      <p:cBhvr>
                                        <p:cTn id="30" dur="500"/>
                                        <p:tgtEl>
                                          <p:spTgt spid="40"/>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wipe(right)">
                                      <p:cBhvr>
                                        <p:cTn id="33" dur="500"/>
                                        <p:tgtEl>
                                          <p:spTgt spid="43"/>
                                        </p:tgtEl>
                                      </p:cBhvr>
                                    </p:animEffect>
                                  </p:childTnLst>
                                </p:cTn>
                              </p:par>
                              <p:par>
                                <p:cTn id="34" presetID="22" presetClass="entr" presetSubtype="2" fill="hold" grpId="0" nodeType="withEffect">
                                  <p:stCondLst>
                                    <p:cond delay="0"/>
                                  </p:stCondLst>
                                  <p:childTnLst>
                                    <p:set>
                                      <p:cBhvr>
                                        <p:cTn id="35" dur="1" fill="hold">
                                          <p:stCondLst>
                                            <p:cond delay="0"/>
                                          </p:stCondLst>
                                        </p:cTn>
                                        <p:tgtEl>
                                          <p:spTgt spid="44"/>
                                        </p:tgtEl>
                                        <p:attrNameLst>
                                          <p:attrName>style.visibility</p:attrName>
                                        </p:attrNameLst>
                                      </p:cBhvr>
                                      <p:to>
                                        <p:strVal val="visible"/>
                                      </p:to>
                                    </p:set>
                                    <p:animEffect transition="in" filter="wipe(right)">
                                      <p:cBhvr>
                                        <p:cTn id="36" dur="500"/>
                                        <p:tgtEl>
                                          <p:spTgt spid="44"/>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wipe(right)">
                                      <p:cBhvr>
                                        <p:cTn id="39"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3" grpId="0"/>
      <p:bldP spid="44" grpId="0"/>
      <p:bldP spid="4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3)\14585a37e10ab6d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10" name="TextBox 25">
            <a:extLst>
              <a:ext uri="{FF2B5EF4-FFF2-40B4-BE49-F238E27FC236}">
                <a16:creationId xmlns="" xmlns:a16="http://schemas.microsoft.com/office/drawing/2014/main" id="{47141D3F-BEF6-44B7-8A3A-1B0643EB3815}"/>
              </a:ext>
            </a:extLst>
          </p:cNvPr>
          <p:cNvSpPr txBox="1"/>
          <p:nvPr/>
        </p:nvSpPr>
        <p:spPr>
          <a:xfrm>
            <a:off x="3718023" y="1891953"/>
            <a:ext cx="3611245" cy="400110"/>
          </a:xfrm>
          <a:prstGeom prst="rect">
            <a:avLst/>
          </a:prstGeom>
          <a:noFill/>
        </p:spPr>
        <p:txBody>
          <a:bodyPr wrap="none" rtlCol="0">
            <a:spAutoFit/>
          </a:bodyPr>
          <a:lstStyle/>
          <a:p>
            <a:r>
              <a:rPr lang="en-US" altLang="zh-CN" sz="2000" dirty="0">
                <a:solidFill>
                  <a:schemeClr val="tx1">
                    <a:lumMod val="85000"/>
                    <a:lumOff val="15000"/>
                  </a:schemeClr>
                </a:solidFill>
                <a:latin typeface="微软雅黑" pitchFamily="34" charset="-122"/>
                <a:ea typeface="微软雅黑" pitchFamily="34" charset="-122"/>
              </a:rPr>
              <a:t>YOUR COMOANY’S NAME</a:t>
            </a:r>
            <a:endParaRPr lang="zh-CN" altLang="en-US" sz="2000" dirty="0">
              <a:solidFill>
                <a:schemeClr val="tx1">
                  <a:lumMod val="85000"/>
                  <a:lumOff val="15000"/>
                </a:schemeClr>
              </a:solidFill>
              <a:latin typeface="微软雅黑" pitchFamily="34" charset="-122"/>
              <a:ea typeface="微软雅黑" pitchFamily="34" charset="-122"/>
            </a:endParaRPr>
          </a:p>
        </p:txBody>
      </p:sp>
      <p:sp>
        <p:nvSpPr>
          <p:cNvPr id="11" name="TextBox 26">
            <a:extLst>
              <a:ext uri="{FF2B5EF4-FFF2-40B4-BE49-F238E27FC236}">
                <a16:creationId xmlns="" xmlns:a16="http://schemas.microsoft.com/office/drawing/2014/main" id="{676899CD-5C83-4B53-BFA7-53ABDA795D87}"/>
              </a:ext>
            </a:extLst>
          </p:cNvPr>
          <p:cNvSpPr txBox="1"/>
          <p:nvPr/>
        </p:nvSpPr>
        <p:spPr>
          <a:xfrm>
            <a:off x="3718023" y="2152690"/>
            <a:ext cx="5314275" cy="707886"/>
          </a:xfrm>
          <a:prstGeom prst="rect">
            <a:avLst/>
          </a:prstGeom>
          <a:noFill/>
        </p:spPr>
        <p:txBody>
          <a:bodyPr wrap="none" rtlCol="0">
            <a:spAutoFit/>
          </a:bodyPr>
          <a:lstStyle/>
          <a:p>
            <a:r>
              <a:rPr lang="zh-CN" altLang="en-US" sz="4000" b="1" dirty="0" smtClean="0">
                <a:solidFill>
                  <a:schemeClr val="tx1">
                    <a:lumMod val="85000"/>
                    <a:lumOff val="15000"/>
                  </a:schemeClr>
                </a:solidFill>
                <a:latin typeface="微软雅黑" pitchFamily="34" charset="-122"/>
                <a:ea typeface="微软雅黑" pitchFamily="34" charset="-122"/>
              </a:rPr>
              <a:t>演讲完毕，谢谢观看！</a:t>
            </a:r>
            <a:endParaRPr lang="zh-CN" altLang="en-US" sz="4000" b="1" dirty="0">
              <a:solidFill>
                <a:schemeClr val="tx1">
                  <a:lumMod val="85000"/>
                  <a:lumOff val="15000"/>
                </a:schemeClr>
              </a:solidFill>
              <a:latin typeface="微软雅黑" pitchFamily="34" charset="-122"/>
              <a:ea typeface="微软雅黑" pitchFamily="34" charset="-122"/>
            </a:endParaRPr>
          </a:p>
        </p:txBody>
      </p:sp>
      <p:sp>
        <p:nvSpPr>
          <p:cNvPr id="13" name="TextBox 12">
            <a:extLst>
              <a:ext uri="{FF2B5EF4-FFF2-40B4-BE49-F238E27FC236}">
                <a16:creationId xmlns="" xmlns:a16="http://schemas.microsoft.com/office/drawing/2014/main" id="{479E23A7-7B83-4AF3-8795-3B16207A7272}"/>
              </a:ext>
            </a:extLst>
          </p:cNvPr>
          <p:cNvSpPr txBox="1"/>
          <p:nvPr/>
        </p:nvSpPr>
        <p:spPr>
          <a:xfrm>
            <a:off x="3708698" y="988368"/>
            <a:ext cx="1334020" cy="1200329"/>
          </a:xfrm>
          <a:prstGeom prst="rect">
            <a:avLst/>
          </a:prstGeom>
          <a:noFill/>
        </p:spPr>
        <p:txBody>
          <a:bodyPr wrap="none" rtlCol="0">
            <a:spAutoFit/>
          </a:bodyPr>
          <a:lstStyle/>
          <a:p>
            <a:r>
              <a:rPr lang="en-US" altLang="zh-CN" sz="7200" spc="-300" dirty="0" smtClean="0">
                <a:solidFill>
                  <a:schemeClr val="tx1">
                    <a:lumMod val="85000"/>
                    <a:lumOff val="15000"/>
                  </a:schemeClr>
                </a:solidFill>
                <a:latin typeface="Agency FB" pitchFamily="34" charset="0"/>
              </a:rPr>
              <a:t>201X</a:t>
            </a:r>
            <a:endParaRPr lang="zh-CN" altLang="en-US" sz="7200" spc="-300" dirty="0">
              <a:solidFill>
                <a:schemeClr val="tx1">
                  <a:lumMod val="85000"/>
                  <a:lumOff val="15000"/>
                </a:schemeClr>
              </a:solidFill>
              <a:latin typeface="Agency FB" pitchFamily="34" charset="0"/>
            </a:endParaRPr>
          </a:p>
        </p:txBody>
      </p:sp>
    </p:spTree>
    <p:extLst>
      <p:ext uri="{BB962C8B-B14F-4D97-AF65-F5344CB8AC3E}">
        <p14:creationId xmlns:p14="http://schemas.microsoft.com/office/powerpoint/2010/main" val="126661295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0-#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45" presetClass="entr" presetSubtype="0" fill="hold" grpId="0" nodeType="afterEffect">
                                  <p:stCondLst>
                                    <p:cond delay="0"/>
                                  </p:stCondLst>
                                  <p:iterate type="lt">
                                    <p:tmPct val="10000"/>
                                  </p:iterate>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ppt_w</p:attrName>
                                        </p:attrNameLst>
                                      </p:cBhvr>
                                      <p:tavLst>
                                        <p:tav tm="0" fmla="#ppt_w*sin(2.5*pi*$)">
                                          <p:val>
                                            <p:fltVal val="0"/>
                                          </p:val>
                                        </p:tav>
                                        <p:tav tm="100000">
                                          <p:val>
                                            <p:fltVal val="1"/>
                                          </p:val>
                                        </p:tav>
                                      </p:tavLst>
                                    </p:anim>
                                    <p:anim calcmode="lin" valueType="num">
                                      <p:cBhvr>
                                        <p:cTn id="20" dur="1000" fill="hold"/>
                                        <p:tgtEl>
                                          <p:spTgt spid="13"/>
                                        </p:tgtEl>
                                        <p:attrNameLst>
                                          <p:attrName>ppt_h</p:attrName>
                                        </p:attrNameLst>
                                      </p:cBhvr>
                                      <p:tavLst>
                                        <p:tav tm="0">
                                          <p:val>
                                            <p:strVal val="#ppt_h"/>
                                          </p:val>
                                        </p:tav>
                                        <p:tav tm="100000">
                                          <p:val>
                                            <p:strVal val="#ppt_h"/>
                                          </p:val>
                                        </p:tav>
                                      </p:tavLst>
                                    </p:anim>
                                  </p:childTnLst>
                                </p:cTn>
                              </p:par>
                            </p:childTnLst>
                          </p:cTn>
                        </p:par>
                        <p:par>
                          <p:cTn id="21" fill="hold">
                            <p:stCondLst>
                              <p:cond delay="28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11"/>
                                        </p:tgtEl>
                                        <p:attrNameLst>
                                          <p:attrName>style.visibility</p:attrName>
                                        </p:attrNameLst>
                                      </p:cBhvr>
                                      <p:to>
                                        <p:strVal val="visible"/>
                                      </p:to>
                                    </p:set>
                                    <p:anim by="(-#ppt_w*2)" calcmode="lin" valueType="num">
                                      <p:cBhvr rctx="PPT">
                                        <p:cTn id="24" dur="500" autoRev="1" fill="hold">
                                          <p:stCondLst>
                                            <p:cond delay="0"/>
                                          </p:stCondLst>
                                        </p:cTn>
                                        <p:tgtEl>
                                          <p:spTgt spid="11"/>
                                        </p:tgtEl>
                                        <p:attrNameLst>
                                          <p:attrName>ppt_w</p:attrName>
                                        </p:attrNameLst>
                                      </p:cBhvr>
                                    </p:anim>
                                    <p:anim by="(#ppt_w*0.50)" calcmode="lin" valueType="num">
                                      <p:cBhvr>
                                        <p:cTn id="25" dur="500" decel="50000" autoRev="1" fill="hold">
                                          <p:stCondLst>
                                            <p:cond delay="0"/>
                                          </p:stCondLst>
                                        </p:cTn>
                                        <p:tgtEl>
                                          <p:spTgt spid="11"/>
                                        </p:tgtEl>
                                        <p:attrNameLst>
                                          <p:attrName>ppt_x</p:attrName>
                                        </p:attrNameLst>
                                      </p:cBhvr>
                                    </p:anim>
                                    <p:anim from="(-#ppt_h/2)" to="(#ppt_y)" calcmode="lin" valueType="num">
                                      <p:cBhvr>
                                        <p:cTn id="26" dur="1000" fill="hold">
                                          <p:stCondLst>
                                            <p:cond delay="0"/>
                                          </p:stCondLst>
                                        </p:cTn>
                                        <p:tgtEl>
                                          <p:spTgt spid="11"/>
                                        </p:tgtEl>
                                        <p:attrNameLst>
                                          <p:attrName>ppt_y</p:attrName>
                                        </p:attrNameLst>
                                      </p:cBhvr>
                                    </p:anim>
                                    <p:animRot by="21600000">
                                      <p:cBhvr>
                                        <p:cTn id="27" dur="1000"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3FDE6F3-C2C1-497D-9AC0-D418F52504A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bt641.pptx"/>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
  <p:tag name="MH" val="20161022203400"/>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1_自定义设计方案">
  <a:themeElements>
    <a:clrScheme name="自定义 1350">
      <a:dk1>
        <a:sysClr val="windowText" lastClr="000000"/>
      </a:dk1>
      <a:lt1>
        <a:sysClr val="window" lastClr="FFFFFF"/>
      </a:lt1>
      <a:dk2>
        <a:srgbClr val="4F271C"/>
      </a:dk2>
      <a:lt2>
        <a:srgbClr val="7F7F7F"/>
      </a:lt2>
      <a:accent1>
        <a:srgbClr val="048DD2"/>
      </a:accent1>
      <a:accent2>
        <a:srgbClr val="C32D2E"/>
      </a:accent2>
      <a:accent3>
        <a:srgbClr val="FEB80A"/>
      </a:accent3>
      <a:accent4>
        <a:srgbClr val="84AA33"/>
      </a:accent4>
      <a:accent5>
        <a:srgbClr val="048DD2"/>
      </a:accent5>
      <a:accent6>
        <a:srgbClr val="C32D2E"/>
      </a:accent6>
      <a:hlink>
        <a:srgbClr val="8DC765"/>
      </a:hlink>
      <a:folHlink>
        <a:srgbClr val="AA8A14"/>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1842</Words>
  <Application>Microsoft Office PowerPoint</Application>
  <PresentationFormat>自定义</PresentationFormat>
  <Paragraphs>192</Paragraphs>
  <Slides>23</Slides>
  <Notes>21</Notes>
  <HiddenSlides>0</HiddenSlides>
  <MMClips>1</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bt641.pptx</dc:title>
  <dc:creator/>
  <cp:lastModifiedBy/>
  <cp:revision>1</cp:revision>
  <dcterms:created xsi:type="dcterms:W3CDTF">2016-10-17T14:00:15Z</dcterms:created>
  <dcterms:modified xsi:type="dcterms:W3CDTF">2018-01-31T01:55:25Z</dcterms:modified>
</cp:coreProperties>
</file>