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89"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90" r:id="rId26"/>
  </p:sldIdLst>
  <p:sldSz cx="11522075" cy="7200900"/>
  <p:notesSz cx="6858000" cy="9144000"/>
  <p:custDataLst>
    <p:tags r:id="rId28"/>
  </p:custDataLst>
  <p:defaultTextStyle>
    <a:defPPr>
      <a:defRPr lang="zh-CN"/>
    </a:defPPr>
    <a:lvl1pPr marL="0" algn="l" defTabSz="1069848" rtl="0" eaLnBrk="1" latinLnBrk="0" hangingPunct="1">
      <a:defRPr sz="2100" kern="1200">
        <a:solidFill>
          <a:schemeClr val="tx1"/>
        </a:solidFill>
        <a:latin typeface="+mn-lt"/>
        <a:ea typeface="+mn-ea"/>
        <a:cs typeface="+mn-cs"/>
      </a:defRPr>
    </a:lvl1pPr>
    <a:lvl2pPr marL="534924" algn="l" defTabSz="1069848" rtl="0" eaLnBrk="1" latinLnBrk="0" hangingPunct="1">
      <a:defRPr sz="2100" kern="1200">
        <a:solidFill>
          <a:schemeClr val="tx1"/>
        </a:solidFill>
        <a:latin typeface="+mn-lt"/>
        <a:ea typeface="+mn-ea"/>
        <a:cs typeface="+mn-cs"/>
      </a:defRPr>
    </a:lvl2pPr>
    <a:lvl3pPr marL="1069848" algn="l" defTabSz="1069848" rtl="0" eaLnBrk="1" latinLnBrk="0" hangingPunct="1">
      <a:defRPr sz="2100" kern="1200">
        <a:solidFill>
          <a:schemeClr val="tx1"/>
        </a:solidFill>
        <a:latin typeface="+mn-lt"/>
        <a:ea typeface="+mn-ea"/>
        <a:cs typeface="+mn-cs"/>
      </a:defRPr>
    </a:lvl3pPr>
    <a:lvl4pPr marL="1604772" algn="l" defTabSz="1069848" rtl="0" eaLnBrk="1" latinLnBrk="0" hangingPunct="1">
      <a:defRPr sz="2100" kern="1200">
        <a:solidFill>
          <a:schemeClr val="tx1"/>
        </a:solidFill>
        <a:latin typeface="+mn-lt"/>
        <a:ea typeface="+mn-ea"/>
        <a:cs typeface="+mn-cs"/>
      </a:defRPr>
    </a:lvl4pPr>
    <a:lvl5pPr marL="2139696" algn="l" defTabSz="1069848" rtl="0" eaLnBrk="1" latinLnBrk="0" hangingPunct="1">
      <a:defRPr sz="2100" kern="1200">
        <a:solidFill>
          <a:schemeClr val="tx1"/>
        </a:solidFill>
        <a:latin typeface="+mn-lt"/>
        <a:ea typeface="+mn-ea"/>
        <a:cs typeface="+mn-cs"/>
      </a:defRPr>
    </a:lvl5pPr>
    <a:lvl6pPr marL="2674620" algn="l" defTabSz="1069848" rtl="0" eaLnBrk="1" latinLnBrk="0" hangingPunct="1">
      <a:defRPr sz="2100" kern="1200">
        <a:solidFill>
          <a:schemeClr val="tx1"/>
        </a:solidFill>
        <a:latin typeface="+mn-lt"/>
        <a:ea typeface="+mn-ea"/>
        <a:cs typeface="+mn-cs"/>
      </a:defRPr>
    </a:lvl6pPr>
    <a:lvl7pPr marL="3209544" algn="l" defTabSz="1069848" rtl="0" eaLnBrk="1" latinLnBrk="0" hangingPunct="1">
      <a:defRPr sz="2100" kern="1200">
        <a:solidFill>
          <a:schemeClr val="tx1"/>
        </a:solidFill>
        <a:latin typeface="+mn-lt"/>
        <a:ea typeface="+mn-ea"/>
        <a:cs typeface="+mn-cs"/>
      </a:defRPr>
    </a:lvl7pPr>
    <a:lvl8pPr marL="3744468" algn="l" defTabSz="1069848" rtl="0" eaLnBrk="1" latinLnBrk="0" hangingPunct="1">
      <a:defRPr sz="2100" kern="1200">
        <a:solidFill>
          <a:schemeClr val="tx1"/>
        </a:solidFill>
        <a:latin typeface="+mn-lt"/>
        <a:ea typeface="+mn-ea"/>
        <a:cs typeface="+mn-cs"/>
      </a:defRPr>
    </a:lvl8pPr>
    <a:lvl9pPr marL="4279392" algn="l" defTabSz="1069848" rtl="0" eaLnBrk="1" latinLnBrk="0" hangingPunct="1">
      <a:defRPr sz="21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268">
          <p15:clr>
            <a:srgbClr val="A4A3A4"/>
          </p15:clr>
        </p15:guide>
        <p15:guide id="2" pos="362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975" autoAdjust="0"/>
    <p:restoredTop sz="94660"/>
  </p:normalViewPr>
  <p:slideViewPr>
    <p:cSldViewPr>
      <p:cViewPr varScale="1">
        <p:scale>
          <a:sx n="80" d="100"/>
          <a:sy n="80" d="100"/>
        </p:scale>
        <p:origin x="-744" y="-96"/>
      </p:cViewPr>
      <p:guideLst>
        <p:guide orient="horz" pos="2268"/>
        <p:guide pos="362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2F67BDB-A68E-44B0-96A7-3E5E0D0E790B}" type="datetimeFigureOut">
              <a:rPr lang="zh-CN" altLang="en-US" smtClean="0"/>
              <a:t>2018/1/30</a:t>
            </a:fld>
            <a:endParaRPr lang="zh-CN" altLang="en-US"/>
          </a:p>
        </p:txBody>
      </p:sp>
      <p:sp>
        <p:nvSpPr>
          <p:cNvPr id="4" name="幻灯片图像占位符 3"/>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9290DFA-F76B-4DD5-819F-63F820DBD32F}" type="slidenum">
              <a:rPr lang="zh-CN" altLang="en-US" smtClean="0"/>
              <a:t>‹#›</a:t>
            </a:fld>
            <a:endParaRPr lang="zh-CN" altLang="en-US"/>
          </a:p>
        </p:txBody>
      </p:sp>
    </p:spTree>
    <p:extLst>
      <p:ext uri="{BB962C8B-B14F-4D97-AF65-F5344CB8AC3E}">
        <p14:creationId xmlns:p14="http://schemas.microsoft.com/office/powerpoint/2010/main" val="264976416"/>
      </p:ext>
    </p:extLst>
  </p:cSld>
  <p:clrMap bg1="lt1" tx1="dk1" bg2="lt2" tx2="dk2" accent1="accent1" accent2="accent2" accent3="accent3" accent4="accent4" accent5="accent5" accent6="accent6" hlink="hlink" folHlink="folHlink"/>
  <p:notesStyle>
    <a:lvl1pPr marL="0" algn="l" defTabSz="1069848" rtl="0" eaLnBrk="1" latinLnBrk="0" hangingPunct="1">
      <a:defRPr sz="1400" kern="1200">
        <a:solidFill>
          <a:schemeClr val="tx1"/>
        </a:solidFill>
        <a:latin typeface="+mn-lt"/>
        <a:ea typeface="+mn-ea"/>
        <a:cs typeface="+mn-cs"/>
      </a:defRPr>
    </a:lvl1pPr>
    <a:lvl2pPr marL="534924" algn="l" defTabSz="1069848" rtl="0" eaLnBrk="1" latinLnBrk="0" hangingPunct="1">
      <a:defRPr sz="1400" kern="1200">
        <a:solidFill>
          <a:schemeClr val="tx1"/>
        </a:solidFill>
        <a:latin typeface="+mn-lt"/>
        <a:ea typeface="+mn-ea"/>
        <a:cs typeface="+mn-cs"/>
      </a:defRPr>
    </a:lvl2pPr>
    <a:lvl3pPr marL="1069848" algn="l" defTabSz="1069848" rtl="0" eaLnBrk="1" latinLnBrk="0" hangingPunct="1">
      <a:defRPr sz="1400" kern="1200">
        <a:solidFill>
          <a:schemeClr val="tx1"/>
        </a:solidFill>
        <a:latin typeface="+mn-lt"/>
        <a:ea typeface="+mn-ea"/>
        <a:cs typeface="+mn-cs"/>
      </a:defRPr>
    </a:lvl3pPr>
    <a:lvl4pPr marL="1604772" algn="l" defTabSz="1069848" rtl="0" eaLnBrk="1" latinLnBrk="0" hangingPunct="1">
      <a:defRPr sz="1400" kern="1200">
        <a:solidFill>
          <a:schemeClr val="tx1"/>
        </a:solidFill>
        <a:latin typeface="+mn-lt"/>
        <a:ea typeface="+mn-ea"/>
        <a:cs typeface="+mn-cs"/>
      </a:defRPr>
    </a:lvl4pPr>
    <a:lvl5pPr marL="2139696" algn="l" defTabSz="1069848" rtl="0" eaLnBrk="1" latinLnBrk="0" hangingPunct="1">
      <a:defRPr sz="1400" kern="1200">
        <a:solidFill>
          <a:schemeClr val="tx1"/>
        </a:solidFill>
        <a:latin typeface="+mn-lt"/>
        <a:ea typeface="+mn-ea"/>
        <a:cs typeface="+mn-cs"/>
      </a:defRPr>
    </a:lvl5pPr>
    <a:lvl6pPr marL="2674620" algn="l" defTabSz="1069848" rtl="0" eaLnBrk="1" latinLnBrk="0" hangingPunct="1">
      <a:defRPr sz="1400" kern="1200">
        <a:solidFill>
          <a:schemeClr val="tx1"/>
        </a:solidFill>
        <a:latin typeface="+mn-lt"/>
        <a:ea typeface="+mn-ea"/>
        <a:cs typeface="+mn-cs"/>
      </a:defRPr>
    </a:lvl6pPr>
    <a:lvl7pPr marL="3209544" algn="l" defTabSz="1069848" rtl="0" eaLnBrk="1" latinLnBrk="0" hangingPunct="1">
      <a:defRPr sz="1400" kern="1200">
        <a:solidFill>
          <a:schemeClr val="tx1"/>
        </a:solidFill>
        <a:latin typeface="+mn-lt"/>
        <a:ea typeface="+mn-ea"/>
        <a:cs typeface="+mn-cs"/>
      </a:defRPr>
    </a:lvl7pPr>
    <a:lvl8pPr marL="3744468" algn="l" defTabSz="1069848" rtl="0" eaLnBrk="1" latinLnBrk="0" hangingPunct="1">
      <a:defRPr sz="1400" kern="1200">
        <a:solidFill>
          <a:schemeClr val="tx1"/>
        </a:solidFill>
        <a:latin typeface="+mn-lt"/>
        <a:ea typeface="+mn-ea"/>
        <a:cs typeface="+mn-cs"/>
      </a:defRPr>
    </a:lvl8pPr>
    <a:lvl9pPr marL="4279392" algn="l" defTabSz="1069848" rtl="0" eaLnBrk="1" latinLnBrk="0" hangingPunct="1">
      <a:defRPr sz="1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290DFA-F76B-4DD5-819F-63F820DBD32F}" type="slidenum">
              <a:rPr lang="zh-CN" altLang="en-US" smtClean="0"/>
              <a:t>1</a:t>
            </a:fld>
            <a:endParaRPr lang="zh-CN" altLang="en-US"/>
          </a:p>
        </p:txBody>
      </p:sp>
    </p:spTree>
    <p:extLst>
      <p:ext uri="{BB962C8B-B14F-4D97-AF65-F5344CB8AC3E}">
        <p14:creationId xmlns:p14="http://schemas.microsoft.com/office/powerpoint/2010/main" val="19076079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t>2</a:t>
            </a:fld>
            <a:endParaRPr lang="zh-CN" altLang="en-US"/>
          </a:p>
        </p:txBody>
      </p:sp>
    </p:spTree>
    <p:extLst>
      <p:ext uri="{BB962C8B-B14F-4D97-AF65-F5344CB8AC3E}">
        <p14:creationId xmlns:p14="http://schemas.microsoft.com/office/powerpoint/2010/main" val="25367668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t>3</a:t>
            </a:fld>
            <a:endParaRPr lang="zh-CN" altLang="en-US"/>
          </a:p>
        </p:txBody>
      </p:sp>
    </p:spTree>
    <p:extLst>
      <p:ext uri="{BB962C8B-B14F-4D97-AF65-F5344CB8AC3E}">
        <p14:creationId xmlns:p14="http://schemas.microsoft.com/office/powerpoint/2010/main" val="19833753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t>4</a:t>
            </a:fld>
            <a:endParaRPr lang="zh-CN" altLang="en-US"/>
          </a:p>
        </p:txBody>
      </p:sp>
    </p:spTree>
    <p:extLst>
      <p:ext uri="{BB962C8B-B14F-4D97-AF65-F5344CB8AC3E}">
        <p14:creationId xmlns:p14="http://schemas.microsoft.com/office/powerpoint/2010/main" val="31448084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t>5</a:t>
            </a:fld>
            <a:endParaRPr lang="zh-CN" altLang="en-US"/>
          </a:p>
        </p:txBody>
      </p:sp>
    </p:spTree>
    <p:extLst>
      <p:ext uri="{BB962C8B-B14F-4D97-AF65-F5344CB8AC3E}">
        <p14:creationId xmlns:p14="http://schemas.microsoft.com/office/powerpoint/2010/main" val="26650139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t>6</a:t>
            </a:fld>
            <a:endParaRPr lang="zh-CN" altLang="en-US"/>
          </a:p>
        </p:txBody>
      </p:sp>
    </p:spTree>
    <p:extLst>
      <p:ext uri="{BB962C8B-B14F-4D97-AF65-F5344CB8AC3E}">
        <p14:creationId xmlns:p14="http://schemas.microsoft.com/office/powerpoint/2010/main" val="4225387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t>7</a:t>
            </a:fld>
            <a:endParaRPr lang="zh-CN" altLang="en-US"/>
          </a:p>
        </p:txBody>
      </p:sp>
    </p:spTree>
    <p:extLst>
      <p:ext uri="{BB962C8B-B14F-4D97-AF65-F5344CB8AC3E}">
        <p14:creationId xmlns:p14="http://schemas.microsoft.com/office/powerpoint/2010/main" val="13393396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t>8</a:t>
            </a:fld>
            <a:endParaRPr lang="zh-CN" altLang="en-US"/>
          </a:p>
        </p:txBody>
      </p:sp>
    </p:spTree>
    <p:extLst>
      <p:ext uri="{BB962C8B-B14F-4D97-AF65-F5344CB8AC3E}">
        <p14:creationId xmlns:p14="http://schemas.microsoft.com/office/powerpoint/2010/main" val="24165773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t>9</a:t>
            </a:fld>
            <a:endParaRPr lang="zh-CN" altLang="en-US"/>
          </a:p>
        </p:txBody>
      </p:sp>
    </p:spTree>
    <p:extLst>
      <p:ext uri="{BB962C8B-B14F-4D97-AF65-F5344CB8AC3E}">
        <p14:creationId xmlns:p14="http://schemas.microsoft.com/office/powerpoint/2010/main" val="9026646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t>10</a:t>
            </a:fld>
            <a:endParaRPr lang="zh-CN" altLang="en-US"/>
          </a:p>
        </p:txBody>
      </p:sp>
    </p:spTree>
    <p:extLst>
      <p:ext uri="{BB962C8B-B14F-4D97-AF65-F5344CB8AC3E}">
        <p14:creationId xmlns:p14="http://schemas.microsoft.com/office/powerpoint/2010/main" val="39019095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t>11</a:t>
            </a:fld>
            <a:endParaRPr lang="zh-CN" altLang="en-US"/>
          </a:p>
        </p:txBody>
      </p:sp>
    </p:spTree>
    <p:extLst>
      <p:ext uri="{BB962C8B-B14F-4D97-AF65-F5344CB8AC3E}">
        <p14:creationId xmlns:p14="http://schemas.microsoft.com/office/powerpoint/2010/main" val="11954704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t>12</a:t>
            </a:fld>
            <a:endParaRPr lang="zh-CN" altLang="en-US"/>
          </a:p>
        </p:txBody>
      </p:sp>
    </p:spTree>
    <p:extLst>
      <p:ext uri="{BB962C8B-B14F-4D97-AF65-F5344CB8AC3E}">
        <p14:creationId xmlns:p14="http://schemas.microsoft.com/office/powerpoint/2010/main" val="1788269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t>13</a:t>
            </a:fld>
            <a:endParaRPr lang="zh-CN" altLang="en-US"/>
          </a:p>
        </p:txBody>
      </p:sp>
    </p:spTree>
    <p:extLst>
      <p:ext uri="{BB962C8B-B14F-4D97-AF65-F5344CB8AC3E}">
        <p14:creationId xmlns:p14="http://schemas.microsoft.com/office/powerpoint/2010/main" val="26465007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t>14</a:t>
            </a:fld>
            <a:endParaRPr lang="zh-CN" altLang="en-US"/>
          </a:p>
        </p:txBody>
      </p:sp>
    </p:spTree>
    <p:extLst>
      <p:ext uri="{BB962C8B-B14F-4D97-AF65-F5344CB8AC3E}">
        <p14:creationId xmlns:p14="http://schemas.microsoft.com/office/powerpoint/2010/main" val="35889716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t>15</a:t>
            </a:fld>
            <a:endParaRPr lang="zh-CN" altLang="en-US"/>
          </a:p>
        </p:txBody>
      </p:sp>
    </p:spTree>
    <p:extLst>
      <p:ext uri="{BB962C8B-B14F-4D97-AF65-F5344CB8AC3E}">
        <p14:creationId xmlns:p14="http://schemas.microsoft.com/office/powerpoint/2010/main" val="38507340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t>16</a:t>
            </a:fld>
            <a:endParaRPr lang="zh-CN" altLang="en-US"/>
          </a:p>
        </p:txBody>
      </p:sp>
    </p:spTree>
    <p:extLst>
      <p:ext uri="{BB962C8B-B14F-4D97-AF65-F5344CB8AC3E}">
        <p14:creationId xmlns:p14="http://schemas.microsoft.com/office/powerpoint/2010/main" val="20685288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t>17</a:t>
            </a:fld>
            <a:endParaRPr lang="zh-CN" altLang="en-US"/>
          </a:p>
        </p:txBody>
      </p:sp>
    </p:spTree>
    <p:extLst>
      <p:ext uri="{BB962C8B-B14F-4D97-AF65-F5344CB8AC3E}">
        <p14:creationId xmlns:p14="http://schemas.microsoft.com/office/powerpoint/2010/main" val="35924922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t>18</a:t>
            </a:fld>
            <a:endParaRPr lang="zh-CN" altLang="en-US"/>
          </a:p>
        </p:txBody>
      </p:sp>
    </p:spTree>
    <p:extLst>
      <p:ext uri="{BB962C8B-B14F-4D97-AF65-F5344CB8AC3E}">
        <p14:creationId xmlns:p14="http://schemas.microsoft.com/office/powerpoint/2010/main" val="42380218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t>19</a:t>
            </a:fld>
            <a:endParaRPr lang="zh-CN" altLang="en-US"/>
          </a:p>
        </p:txBody>
      </p:sp>
    </p:spTree>
    <p:extLst>
      <p:ext uri="{BB962C8B-B14F-4D97-AF65-F5344CB8AC3E}">
        <p14:creationId xmlns:p14="http://schemas.microsoft.com/office/powerpoint/2010/main" val="38253640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t>20</a:t>
            </a:fld>
            <a:endParaRPr lang="zh-CN" altLang="en-US"/>
          </a:p>
        </p:txBody>
      </p:sp>
    </p:spTree>
    <p:extLst>
      <p:ext uri="{BB962C8B-B14F-4D97-AF65-F5344CB8AC3E}">
        <p14:creationId xmlns:p14="http://schemas.microsoft.com/office/powerpoint/2010/main" val="31917990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t>21</a:t>
            </a:fld>
            <a:endParaRPr lang="zh-CN" altLang="en-US"/>
          </a:p>
        </p:txBody>
      </p:sp>
    </p:spTree>
    <p:extLst>
      <p:ext uri="{BB962C8B-B14F-4D97-AF65-F5344CB8AC3E}">
        <p14:creationId xmlns:p14="http://schemas.microsoft.com/office/powerpoint/2010/main" val="23357067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t>22</a:t>
            </a:fld>
            <a:endParaRPr lang="zh-CN" altLang="en-US"/>
          </a:p>
        </p:txBody>
      </p:sp>
    </p:spTree>
    <p:extLst>
      <p:ext uri="{BB962C8B-B14F-4D97-AF65-F5344CB8AC3E}">
        <p14:creationId xmlns:p14="http://schemas.microsoft.com/office/powerpoint/2010/main" val="279953923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t>23</a:t>
            </a:fld>
            <a:endParaRPr lang="zh-CN" altLang="en-US"/>
          </a:p>
        </p:txBody>
      </p:sp>
    </p:spTree>
    <p:extLst>
      <p:ext uri="{BB962C8B-B14F-4D97-AF65-F5344CB8AC3E}">
        <p14:creationId xmlns:p14="http://schemas.microsoft.com/office/powerpoint/2010/main" val="34274234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4CB8-5ED7-4F52-9624-236BCCB4B688}" type="slidenum">
              <a:rPr lang="zh-CN" altLang="en-US" smtClean="0"/>
              <a:t>24</a:t>
            </a:fld>
            <a:endParaRPr lang="zh-CN" altLang="en-US"/>
          </a:p>
        </p:txBody>
      </p:sp>
    </p:spTree>
    <p:extLst>
      <p:ext uri="{BB962C8B-B14F-4D97-AF65-F5344CB8AC3E}">
        <p14:creationId xmlns:p14="http://schemas.microsoft.com/office/powerpoint/2010/main" val="18004990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290DFA-F76B-4DD5-819F-63F820DBD32F}" type="slidenum">
              <a:rPr lang="zh-CN" altLang="en-US" smtClean="0"/>
              <a:t>25</a:t>
            </a:fld>
            <a:endParaRPr lang="zh-CN" altLang="en-US"/>
          </a:p>
        </p:txBody>
      </p:sp>
    </p:spTree>
    <p:extLst>
      <p:ext uri="{BB962C8B-B14F-4D97-AF65-F5344CB8AC3E}">
        <p14:creationId xmlns:p14="http://schemas.microsoft.com/office/powerpoint/2010/main" val="786235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864156" y="2236947"/>
            <a:ext cx="9793764" cy="1543526"/>
          </a:xfrm>
        </p:spPr>
        <p:txBody>
          <a:bodyPr/>
          <a:lstStyle/>
          <a:p>
            <a:r>
              <a:rPr lang="zh-CN" altLang="en-US"/>
              <a:t>单击此处编辑母版标题样式</a:t>
            </a:r>
          </a:p>
        </p:txBody>
      </p:sp>
      <p:sp>
        <p:nvSpPr>
          <p:cNvPr id="3" name="副标题 2"/>
          <p:cNvSpPr>
            <a:spLocks noGrp="1"/>
          </p:cNvSpPr>
          <p:nvPr>
            <p:ph type="subTitle" idx="1"/>
          </p:nvPr>
        </p:nvSpPr>
        <p:spPr>
          <a:xfrm>
            <a:off x="1728311" y="4080510"/>
            <a:ext cx="8065453" cy="1840230"/>
          </a:xfrm>
        </p:spPr>
        <p:txBody>
          <a:bodyPr/>
          <a:lstStyle>
            <a:lvl1pPr marL="0" indent="0" algn="ctr">
              <a:buNone/>
              <a:defRPr>
                <a:solidFill>
                  <a:schemeClr val="tx1">
                    <a:tint val="75000"/>
                  </a:schemeClr>
                </a:solidFill>
              </a:defRPr>
            </a:lvl1pPr>
            <a:lvl2pPr marL="534924" indent="0" algn="ctr">
              <a:buNone/>
              <a:defRPr>
                <a:solidFill>
                  <a:schemeClr val="tx1">
                    <a:tint val="75000"/>
                  </a:schemeClr>
                </a:solidFill>
              </a:defRPr>
            </a:lvl2pPr>
            <a:lvl3pPr marL="1069848" indent="0" algn="ctr">
              <a:buNone/>
              <a:defRPr>
                <a:solidFill>
                  <a:schemeClr val="tx1">
                    <a:tint val="75000"/>
                  </a:schemeClr>
                </a:solidFill>
              </a:defRPr>
            </a:lvl3pPr>
            <a:lvl4pPr marL="1604772" indent="0" algn="ctr">
              <a:buNone/>
              <a:defRPr>
                <a:solidFill>
                  <a:schemeClr val="tx1">
                    <a:tint val="75000"/>
                  </a:schemeClr>
                </a:solidFill>
              </a:defRPr>
            </a:lvl4pPr>
            <a:lvl5pPr marL="2139696" indent="0" algn="ctr">
              <a:buNone/>
              <a:defRPr>
                <a:solidFill>
                  <a:schemeClr val="tx1">
                    <a:tint val="75000"/>
                  </a:schemeClr>
                </a:solidFill>
              </a:defRPr>
            </a:lvl5pPr>
            <a:lvl6pPr marL="2674620" indent="0" algn="ctr">
              <a:buNone/>
              <a:defRPr>
                <a:solidFill>
                  <a:schemeClr val="tx1">
                    <a:tint val="75000"/>
                  </a:schemeClr>
                </a:solidFill>
              </a:defRPr>
            </a:lvl6pPr>
            <a:lvl7pPr marL="3209544" indent="0" algn="ctr">
              <a:buNone/>
              <a:defRPr>
                <a:solidFill>
                  <a:schemeClr val="tx1">
                    <a:tint val="75000"/>
                  </a:schemeClr>
                </a:solidFill>
              </a:defRPr>
            </a:lvl7pPr>
            <a:lvl8pPr marL="3744468" indent="0" algn="ctr">
              <a:buNone/>
              <a:defRPr>
                <a:solidFill>
                  <a:schemeClr val="tx1">
                    <a:tint val="75000"/>
                  </a:schemeClr>
                </a:solidFill>
              </a:defRPr>
            </a:lvl8pPr>
            <a:lvl9pPr marL="4279392"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8F249D2D-699B-49FF-B78F-705C84EEA72B}" type="datetimeFigureOut">
              <a:rPr lang="zh-CN" altLang="en-US" smtClean="0"/>
              <a:t>2018/1/30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BE9BDD1-4650-4F7B-8880-92EEC4BA29D8}" type="slidenum">
              <a:rPr lang="zh-CN" altLang="en-US" smtClean="0"/>
              <a:t>‹#›</a:t>
            </a:fld>
            <a:endParaRPr lang="zh-CN" altLang="en-US"/>
          </a:p>
        </p:txBody>
      </p:sp>
    </p:spTree>
    <p:extLst>
      <p:ext uri="{BB962C8B-B14F-4D97-AF65-F5344CB8AC3E}">
        <p14:creationId xmlns:p14="http://schemas.microsoft.com/office/powerpoint/2010/main" val="29528245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F249D2D-699B-49FF-B78F-705C84EEA72B}" type="datetimeFigureOut">
              <a:rPr lang="zh-CN" altLang="en-US" smtClean="0"/>
              <a:t>2018/1/30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BE9BDD1-4650-4F7B-8880-92EEC4BA29D8}" type="slidenum">
              <a:rPr lang="zh-CN" altLang="en-US" smtClean="0"/>
              <a:t>‹#›</a:t>
            </a:fld>
            <a:endParaRPr lang="zh-CN" altLang="en-US"/>
          </a:p>
        </p:txBody>
      </p:sp>
    </p:spTree>
    <p:extLst>
      <p:ext uri="{BB962C8B-B14F-4D97-AF65-F5344CB8AC3E}">
        <p14:creationId xmlns:p14="http://schemas.microsoft.com/office/powerpoint/2010/main" val="24645653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10164" y="4627245"/>
            <a:ext cx="9793764" cy="1430179"/>
          </a:xfrm>
        </p:spPr>
        <p:txBody>
          <a:bodyPr anchor="t"/>
          <a:lstStyle>
            <a:lvl1pPr algn="l">
              <a:defRPr sz="4700" b="1" cap="all"/>
            </a:lvl1pPr>
          </a:lstStyle>
          <a:p>
            <a:r>
              <a:rPr lang="zh-CN" altLang="en-US"/>
              <a:t>单击此处编辑母版标题样式</a:t>
            </a:r>
          </a:p>
        </p:txBody>
      </p:sp>
      <p:sp>
        <p:nvSpPr>
          <p:cNvPr id="3" name="文本占位符 2"/>
          <p:cNvSpPr>
            <a:spLocks noGrp="1"/>
          </p:cNvSpPr>
          <p:nvPr>
            <p:ph type="body" idx="1"/>
          </p:nvPr>
        </p:nvSpPr>
        <p:spPr>
          <a:xfrm>
            <a:off x="910164" y="3052049"/>
            <a:ext cx="9793764" cy="1575196"/>
          </a:xfrm>
        </p:spPr>
        <p:txBody>
          <a:bodyPr anchor="b"/>
          <a:lstStyle>
            <a:lvl1pPr marL="0" indent="0">
              <a:buNone/>
              <a:defRPr sz="2300">
                <a:solidFill>
                  <a:schemeClr val="tx1">
                    <a:tint val="75000"/>
                  </a:schemeClr>
                </a:solidFill>
              </a:defRPr>
            </a:lvl1pPr>
            <a:lvl2pPr marL="534924" indent="0">
              <a:buNone/>
              <a:defRPr sz="2100">
                <a:solidFill>
                  <a:schemeClr val="tx1">
                    <a:tint val="75000"/>
                  </a:schemeClr>
                </a:solidFill>
              </a:defRPr>
            </a:lvl2pPr>
            <a:lvl3pPr marL="1069848" indent="0">
              <a:buNone/>
              <a:defRPr sz="1900">
                <a:solidFill>
                  <a:schemeClr val="tx1">
                    <a:tint val="75000"/>
                  </a:schemeClr>
                </a:solidFill>
              </a:defRPr>
            </a:lvl3pPr>
            <a:lvl4pPr marL="1604772" indent="0">
              <a:buNone/>
              <a:defRPr sz="1600">
                <a:solidFill>
                  <a:schemeClr val="tx1">
                    <a:tint val="75000"/>
                  </a:schemeClr>
                </a:solidFill>
              </a:defRPr>
            </a:lvl4pPr>
            <a:lvl5pPr marL="2139696" indent="0">
              <a:buNone/>
              <a:defRPr sz="1600">
                <a:solidFill>
                  <a:schemeClr val="tx1">
                    <a:tint val="75000"/>
                  </a:schemeClr>
                </a:solidFill>
              </a:defRPr>
            </a:lvl5pPr>
            <a:lvl6pPr marL="2674620" indent="0">
              <a:buNone/>
              <a:defRPr sz="1600">
                <a:solidFill>
                  <a:schemeClr val="tx1">
                    <a:tint val="75000"/>
                  </a:schemeClr>
                </a:solidFill>
              </a:defRPr>
            </a:lvl6pPr>
            <a:lvl7pPr marL="3209544" indent="0">
              <a:buNone/>
              <a:defRPr sz="1600">
                <a:solidFill>
                  <a:schemeClr val="tx1">
                    <a:tint val="75000"/>
                  </a:schemeClr>
                </a:solidFill>
              </a:defRPr>
            </a:lvl7pPr>
            <a:lvl8pPr marL="3744468" indent="0">
              <a:buNone/>
              <a:defRPr sz="1600">
                <a:solidFill>
                  <a:schemeClr val="tx1">
                    <a:tint val="75000"/>
                  </a:schemeClr>
                </a:solidFill>
              </a:defRPr>
            </a:lvl8pPr>
            <a:lvl9pPr marL="4279392"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8F249D2D-699B-49FF-B78F-705C84EEA72B}" type="datetimeFigureOut">
              <a:rPr lang="zh-CN" altLang="en-US" smtClean="0"/>
              <a:t>2018/1/30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BE9BDD1-4650-4F7B-8880-92EEC4BA29D8}" type="slidenum">
              <a:rPr lang="zh-CN" altLang="en-US" smtClean="0"/>
              <a:t>‹#›</a:t>
            </a:fld>
            <a:endParaRPr lang="zh-CN" altLang="en-US"/>
          </a:p>
        </p:txBody>
      </p:sp>
    </p:spTree>
    <p:extLst>
      <p:ext uri="{BB962C8B-B14F-4D97-AF65-F5344CB8AC3E}">
        <p14:creationId xmlns:p14="http://schemas.microsoft.com/office/powerpoint/2010/main" val="1041977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726132" y="1763554"/>
            <a:ext cx="6437159" cy="4990624"/>
          </a:xfrm>
        </p:spPr>
        <p:txBody>
          <a:bodyPr/>
          <a:lstStyle>
            <a:lvl1pPr>
              <a:defRPr sz="3300"/>
            </a:lvl1pPr>
            <a:lvl2pPr>
              <a:defRPr sz="2800"/>
            </a:lvl2pPr>
            <a:lvl3pPr>
              <a:defRPr sz="2300"/>
            </a:lvl3pPr>
            <a:lvl4pPr>
              <a:defRPr sz="2100"/>
            </a:lvl4pPr>
            <a:lvl5pPr>
              <a:defRPr sz="2100"/>
            </a:lvl5pPr>
            <a:lvl6pPr>
              <a:defRPr sz="2100"/>
            </a:lvl6pPr>
            <a:lvl7pPr>
              <a:defRPr sz="2100"/>
            </a:lvl7pPr>
            <a:lvl8pPr>
              <a:defRPr sz="2100"/>
            </a:lvl8pPr>
            <a:lvl9pPr>
              <a:defRPr sz="21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7355326" y="1763554"/>
            <a:ext cx="6437159" cy="4990624"/>
          </a:xfrm>
        </p:spPr>
        <p:txBody>
          <a:bodyPr/>
          <a:lstStyle>
            <a:lvl1pPr>
              <a:defRPr sz="3300"/>
            </a:lvl1pPr>
            <a:lvl2pPr>
              <a:defRPr sz="2800"/>
            </a:lvl2pPr>
            <a:lvl3pPr>
              <a:defRPr sz="2300"/>
            </a:lvl3pPr>
            <a:lvl4pPr>
              <a:defRPr sz="2100"/>
            </a:lvl4pPr>
            <a:lvl5pPr>
              <a:defRPr sz="2100"/>
            </a:lvl5pPr>
            <a:lvl6pPr>
              <a:defRPr sz="2100"/>
            </a:lvl6pPr>
            <a:lvl7pPr>
              <a:defRPr sz="2100"/>
            </a:lvl7pPr>
            <a:lvl8pPr>
              <a:defRPr sz="2100"/>
            </a:lvl8pPr>
            <a:lvl9pPr>
              <a:defRPr sz="21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8F249D2D-699B-49FF-B78F-705C84EEA72B}" type="datetimeFigureOut">
              <a:rPr lang="zh-CN" altLang="en-US" smtClean="0"/>
              <a:t>2018/1/30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BE9BDD1-4650-4F7B-8880-92EEC4BA29D8}" type="slidenum">
              <a:rPr lang="zh-CN" altLang="en-US" smtClean="0"/>
              <a:t>‹#›</a:t>
            </a:fld>
            <a:endParaRPr lang="zh-CN" altLang="en-US"/>
          </a:p>
        </p:txBody>
      </p:sp>
    </p:spTree>
    <p:extLst>
      <p:ext uri="{BB962C8B-B14F-4D97-AF65-F5344CB8AC3E}">
        <p14:creationId xmlns:p14="http://schemas.microsoft.com/office/powerpoint/2010/main" val="12013562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576104" y="288370"/>
            <a:ext cx="10369868" cy="120015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576104" y="1611869"/>
            <a:ext cx="5090917" cy="671750"/>
          </a:xfrm>
        </p:spPr>
        <p:txBody>
          <a:bodyPr anchor="b"/>
          <a:lstStyle>
            <a:lvl1pPr marL="0" indent="0">
              <a:buNone/>
              <a:defRPr sz="2800" b="1"/>
            </a:lvl1pPr>
            <a:lvl2pPr marL="534924" indent="0">
              <a:buNone/>
              <a:defRPr sz="2300" b="1"/>
            </a:lvl2pPr>
            <a:lvl3pPr marL="1069848" indent="0">
              <a:buNone/>
              <a:defRPr sz="2100" b="1"/>
            </a:lvl3pPr>
            <a:lvl4pPr marL="1604772" indent="0">
              <a:buNone/>
              <a:defRPr sz="1900" b="1"/>
            </a:lvl4pPr>
            <a:lvl5pPr marL="2139696" indent="0">
              <a:buNone/>
              <a:defRPr sz="1900" b="1"/>
            </a:lvl5pPr>
            <a:lvl6pPr marL="2674620" indent="0">
              <a:buNone/>
              <a:defRPr sz="1900" b="1"/>
            </a:lvl6pPr>
            <a:lvl7pPr marL="3209544" indent="0">
              <a:buNone/>
              <a:defRPr sz="1900" b="1"/>
            </a:lvl7pPr>
            <a:lvl8pPr marL="3744468" indent="0">
              <a:buNone/>
              <a:defRPr sz="1900" b="1"/>
            </a:lvl8pPr>
            <a:lvl9pPr marL="4279392" indent="0">
              <a:buNone/>
              <a:defRPr sz="1900" b="1"/>
            </a:lvl9pPr>
          </a:lstStyle>
          <a:p>
            <a:pPr lvl="0"/>
            <a:r>
              <a:rPr lang="zh-CN" altLang="en-US"/>
              <a:t>单击此处编辑母版文本样式</a:t>
            </a:r>
          </a:p>
        </p:txBody>
      </p:sp>
      <p:sp>
        <p:nvSpPr>
          <p:cNvPr id="4" name="内容占位符 3"/>
          <p:cNvSpPr>
            <a:spLocks noGrp="1"/>
          </p:cNvSpPr>
          <p:nvPr>
            <p:ph sz="half" idx="2"/>
          </p:nvPr>
        </p:nvSpPr>
        <p:spPr>
          <a:xfrm>
            <a:off x="576104" y="2283619"/>
            <a:ext cx="5090917" cy="4148852"/>
          </a:xfrm>
        </p:spPr>
        <p:txBody>
          <a:bodyPr/>
          <a:lstStyle>
            <a:lvl1pPr>
              <a:defRPr sz="2800"/>
            </a:lvl1pPr>
            <a:lvl2pPr>
              <a:defRPr sz="2300"/>
            </a:lvl2pPr>
            <a:lvl3pPr>
              <a:defRPr sz="2100"/>
            </a:lvl3pPr>
            <a:lvl4pPr>
              <a:defRPr sz="1900"/>
            </a:lvl4pPr>
            <a:lvl5pPr>
              <a:defRPr sz="1900"/>
            </a:lvl5pPr>
            <a:lvl6pPr>
              <a:defRPr sz="1900"/>
            </a:lvl6pPr>
            <a:lvl7pPr>
              <a:defRPr sz="1900"/>
            </a:lvl7pPr>
            <a:lvl8pPr>
              <a:defRPr sz="1900"/>
            </a:lvl8pPr>
            <a:lvl9pPr>
              <a:defRPr sz="19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5853055" y="1611869"/>
            <a:ext cx="5092917" cy="671750"/>
          </a:xfrm>
        </p:spPr>
        <p:txBody>
          <a:bodyPr anchor="b"/>
          <a:lstStyle>
            <a:lvl1pPr marL="0" indent="0">
              <a:buNone/>
              <a:defRPr sz="2800" b="1"/>
            </a:lvl1pPr>
            <a:lvl2pPr marL="534924" indent="0">
              <a:buNone/>
              <a:defRPr sz="2300" b="1"/>
            </a:lvl2pPr>
            <a:lvl3pPr marL="1069848" indent="0">
              <a:buNone/>
              <a:defRPr sz="2100" b="1"/>
            </a:lvl3pPr>
            <a:lvl4pPr marL="1604772" indent="0">
              <a:buNone/>
              <a:defRPr sz="1900" b="1"/>
            </a:lvl4pPr>
            <a:lvl5pPr marL="2139696" indent="0">
              <a:buNone/>
              <a:defRPr sz="1900" b="1"/>
            </a:lvl5pPr>
            <a:lvl6pPr marL="2674620" indent="0">
              <a:buNone/>
              <a:defRPr sz="1900" b="1"/>
            </a:lvl6pPr>
            <a:lvl7pPr marL="3209544" indent="0">
              <a:buNone/>
              <a:defRPr sz="1900" b="1"/>
            </a:lvl7pPr>
            <a:lvl8pPr marL="3744468" indent="0">
              <a:buNone/>
              <a:defRPr sz="1900" b="1"/>
            </a:lvl8pPr>
            <a:lvl9pPr marL="4279392" indent="0">
              <a:buNone/>
              <a:defRPr sz="1900" b="1"/>
            </a:lvl9pPr>
          </a:lstStyle>
          <a:p>
            <a:pPr lvl="0"/>
            <a:r>
              <a:rPr lang="zh-CN" altLang="en-US"/>
              <a:t>单击此处编辑母版文本样式</a:t>
            </a:r>
          </a:p>
        </p:txBody>
      </p:sp>
      <p:sp>
        <p:nvSpPr>
          <p:cNvPr id="6" name="内容占位符 5"/>
          <p:cNvSpPr>
            <a:spLocks noGrp="1"/>
          </p:cNvSpPr>
          <p:nvPr>
            <p:ph sz="quarter" idx="4"/>
          </p:nvPr>
        </p:nvSpPr>
        <p:spPr>
          <a:xfrm>
            <a:off x="5853055" y="2283619"/>
            <a:ext cx="5092917" cy="4148852"/>
          </a:xfrm>
        </p:spPr>
        <p:txBody>
          <a:bodyPr/>
          <a:lstStyle>
            <a:lvl1pPr>
              <a:defRPr sz="2800"/>
            </a:lvl1pPr>
            <a:lvl2pPr>
              <a:defRPr sz="2300"/>
            </a:lvl2pPr>
            <a:lvl3pPr>
              <a:defRPr sz="2100"/>
            </a:lvl3pPr>
            <a:lvl4pPr>
              <a:defRPr sz="1900"/>
            </a:lvl4pPr>
            <a:lvl5pPr>
              <a:defRPr sz="1900"/>
            </a:lvl5pPr>
            <a:lvl6pPr>
              <a:defRPr sz="1900"/>
            </a:lvl6pPr>
            <a:lvl7pPr>
              <a:defRPr sz="1900"/>
            </a:lvl7pPr>
            <a:lvl8pPr>
              <a:defRPr sz="1900"/>
            </a:lvl8pPr>
            <a:lvl9pPr>
              <a:defRPr sz="19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8F249D2D-699B-49FF-B78F-705C84EEA72B}" type="datetimeFigureOut">
              <a:rPr lang="zh-CN" altLang="en-US" smtClean="0"/>
              <a:t>2018/1/30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1BE9BDD1-4650-4F7B-8880-92EEC4BA29D8}" type="slidenum">
              <a:rPr lang="zh-CN" altLang="en-US" smtClean="0"/>
              <a:t>‹#›</a:t>
            </a:fld>
            <a:endParaRPr lang="zh-CN" altLang="en-US"/>
          </a:p>
        </p:txBody>
      </p:sp>
    </p:spTree>
    <p:extLst>
      <p:ext uri="{BB962C8B-B14F-4D97-AF65-F5344CB8AC3E}">
        <p14:creationId xmlns:p14="http://schemas.microsoft.com/office/powerpoint/2010/main" val="37299639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8F249D2D-699B-49FF-B78F-705C84EEA72B}" type="datetimeFigureOut">
              <a:rPr lang="zh-CN" altLang="en-US" smtClean="0"/>
              <a:t>2018/1/30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BE9BDD1-4650-4F7B-8880-92EEC4BA29D8}" type="slidenum">
              <a:rPr lang="zh-CN" altLang="en-US" smtClean="0"/>
              <a:t>‹#›</a:t>
            </a:fld>
            <a:endParaRPr lang="zh-CN" altLang="en-US"/>
          </a:p>
        </p:txBody>
      </p:sp>
    </p:spTree>
    <p:extLst>
      <p:ext uri="{BB962C8B-B14F-4D97-AF65-F5344CB8AC3E}">
        <p14:creationId xmlns:p14="http://schemas.microsoft.com/office/powerpoint/2010/main" val="40296283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F249D2D-699B-49FF-B78F-705C84EEA72B}" type="datetimeFigureOut">
              <a:rPr lang="zh-CN" altLang="en-US" smtClean="0"/>
              <a:t>2018/1/30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BE9BDD1-4650-4F7B-8880-92EEC4BA29D8}" type="slidenum">
              <a:rPr lang="zh-CN" altLang="en-US" smtClean="0"/>
              <a:t>‹#›</a:t>
            </a:fld>
            <a:endParaRPr lang="zh-CN" altLang="en-US"/>
          </a:p>
        </p:txBody>
      </p:sp>
    </p:spTree>
    <p:extLst>
      <p:ext uri="{BB962C8B-B14F-4D97-AF65-F5344CB8AC3E}">
        <p14:creationId xmlns:p14="http://schemas.microsoft.com/office/powerpoint/2010/main" val="27595625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76105" y="286702"/>
            <a:ext cx="3790683" cy="1220153"/>
          </a:xfrm>
        </p:spPr>
        <p:txBody>
          <a:bodyPr anchor="b"/>
          <a:lstStyle>
            <a:lvl1pPr algn="l">
              <a:defRPr sz="2300" b="1"/>
            </a:lvl1pPr>
          </a:lstStyle>
          <a:p>
            <a:r>
              <a:rPr lang="zh-CN" altLang="en-US"/>
              <a:t>单击此处编辑母版标题样式</a:t>
            </a:r>
          </a:p>
        </p:txBody>
      </p:sp>
      <p:sp>
        <p:nvSpPr>
          <p:cNvPr id="3" name="内容占位符 2"/>
          <p:cNvSpPr>
            <a:spLocks noGrp="1"/>
          </p:cNvSpPr>
          <p:nvPr>
            <p:ph idx="1"/>
          </p:nvPr>
        </p:nvSpPr>
        <p:spPr>
          <a:xfrm>
            <a:off x="4504811" y="286703"/>
            <a:ext cx="6441160" cy="6145769"/>
          </a:xfrm>
        </p:spPr>
        <p:txBody>
          <a:bodyPr/>
          <a:lstStyle>
            <a:lvl1pPr>
              <a:defRPr sz="3700"/>
            </a:lvl1pPr>
            <a:lvl2pPr>
              <a:defRPr sz="3300"/>
            </a:lvl2pPr>
            <a:lvl3pPr>
              <a:defRPr sz="2800"/>
            </a:lvl3pPr>
            <a:lvl4pPr>
              <a:defRPr sz="2300"/>
            </a:lvl4pPr>
            <a:lvl5pPr>
              <a:defRPr sz="2300"/>
            </a:lvl5pPr>
            <a:lvl6pPr>
              <a:defRPr sz="2300"/>
            </a:lvl6pPr>
            <a:lvl7pPr>
              <a:defRPr sz="2300"/>
            </a:lvl7pPr>
            <a:lvl8pPr>
              <a:defRPr sz="2300"/>
            </a:lvl8pPr>
            <a:lvl9pPr>
              <a:defRPr sz="23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576105" y="1506856"/>
            <a:ext cx="3790683" cy="4925616"/>
          </a:xfrm>
        </p:spPr>
        <p:txBody>
          <a:bodyPr/>
          <a:lstStyle>
            <a:lvl1pPr marL="0" indent="0">
              <a:buNone/>
              <a:defRPr sz="1600"/>
            </a:lvl1pPr>
            <a:lvl2pPr marL="534924" indent="0">
              <a:buNone/>
              <a:defRPr sz="1400"/>
            </a:lvl2pPr>
            <a:lvl3pPr marL="1069848" indent="0">
              <a:buNone/>
              <a:defRPr sz="1200"/>
            </a:lvl3pPr>
            <a:lvl4pPr marL="1604772" indent="0">
              <a:buNone/>
              <a:defRPr sz="1100"/>
            </a:lvl4pPr>
            <a:lvl5pPr marL="2139696" indent="0">
              <a:buNone/>
              <a:defRPr sz="1100"/>
            </a:lvl5pPr>
            <a:lvl6pPr marL="2674620" indent="0">
              <a:buNone/>
              <a:defRPr sz="1100"/>
            </a:lvl6pPr>
            <a:lvl7pPr marL="3209544" indent="0">
              <a:buNone/>
              <a:defRPr sz="1100"/>
            </a:lvl7pPr>
            <a:lvl8pPr marL="3744468" indent="0">
              <a:buNone/>
              <a:defRPr sz="1100"/>
            </a:lvl8pPr>
            <a:lvl9pPr marL="4279392" indent="0">
              <a:buNone/>
              <a:defRPr sz="11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8F249D2D-699B-49FF-B78F-705C84EEA72B}" type="datetimeFigureOut">
              <a:rPr lang="zh-CN" altLang="en-US" smtClean="0"/>
              <a:t>2018/1/30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BE9BDD1-4650-4F7B-8880-92EEC4BA29D8}" type="slidenum">
              <a:rPr lang="zh-CN" altLang="en-US" smtClean="0"/>
              <a:t>‹#›</a:t>
            </a:fld>
            <a:endParaRPr lang="zh-CN" altLang="en-US"/>
          </a:p>
        </p:txBody>
      </p:sp>
    </p:spTree>
    <p:extLst>
      <p:ext uri="{BB962C8B-B14F-4D97-AF65-F5344CB8AC3E}">
        <p14:creationId xmlns:p14="http://schemas.microsoft.com/office/powerpoint/2010/main" val="18388724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258407" y="5040630"/>
            <a:ext cx="6913245" cy="595075"/>
          </a:xfrm>
        </p:spPr>
        <p:txBody>
          <a:bodyPr anchor="b"/>
          <a:lstStyle>
            <a:lvl1pPr algn="l">
              <a:defRPr sz="2300" b="1"/>
            </a:lvl1pPr>
          </a:lstStyle>
          <a:p>
            <a:r>
              <a:rPr lang="zh-CN" altLang="en-US"/>
              <a:t>单击此处编辑母版标题样式</a:t>
            </a:r>
          </a:p>
        </p:txBody>
      </p:sp>
      <p:sp>
        <p:nvSpPr>
          <p:cNvPr id="3" name="图片占位符 2"/>
          <p:cNvSpPr>
            <a:spLocks noGrp="1"/>
          </p:cNvSpPr>
          <p:nvPr>
            <p:ph type="pic" idx="1"/>
          </p:nvPr>
        </p:nvSpPr>
        <p:spPr>
          <a:xfrm>
            <a:off x="2258407" y="643414"/>
            <a:ext cx="6913245" cy="4320540"/>
          </a:xfrm>
        </p:spPr>
        <p:txBody>
          <a:bodyPr/>
          <a:lstStyle>
            <a:lvl1pPr marL="0" indent="0">
              <a:buNone/>
              <a:defRPr sz="3700"/>
            </a:lvl1pPr>
            <a:lvl2pPr marL="534924" indent="0">
              <a:buNone/>
              <a:defRPr sz="3300"/>
            </a:lvl2pPr>
            <a:lvl3pPr marL="1069848" indent="0">
              <a:buNone/>
              <a:defRPr sz="2800"/>
            </a:lvl3pPr>
            <a:lvl4pPr marL="1604772" indent="0">
              <a:buNone/>
              <a:defRPr sz="2300"/>
            </a:lvl4pPr>
            <a:lvl5pPr marL="2139696" indent="0">
              <a:buNone/>
              <a:defRPr sz="2300"/>
            </a:lvl5pPr>
            <a:lvl6pPr marL="2674620" indent="0">
              <a:buNone/>
              <a:defRPr sz="2300"/>
            </a:lvl6pPr>
            <a:lvl7pPr marL="3209544" indent="0">
              <a:buNone/>
              <a:defRPr sz="2300"/>
            </a:lvl7pPr>
            <a:lvl8pPr marL="3744468" indent="0">
              <a:buNone/>
              <a:defRPr sz="2300"/>
            </a:lvl8pPr>
            <a:lvl9pPr marL="4279392" indent="0">
              <a:buNone/>
              <a:defRPr sz="2300"/>
            </a:lvl9pPr>
          </a:lstStyle>
          <a:p>
            <a:endParaRPr lang="zh-CN" altLang="en-US"/>
          </a:p>
        </p:txBody>
      </p:sp>
      <p:sp>
        <p:nvSpPr>
          <p:cNvPr id="4" name="文本占位符 3"/>
          <p:cNvSpPr>
            <a:spLocks noGrp="1"/>
          </p:cNvSpPr>
          <p:nvPr>
            <p:ph type="body" sz="half" idx="2"/>
          </p:nvPr>
        </p:nvSpPr>
        <p:spPr>
          <a:xfrm>
            <a:off x="2258407" y="5635705"/>
            <a:ext cx="6913245" cy="845105"/>
          </a:xfrm>
        </p:spPr>
        <p:txBody>
          <a:bodyPr/>
          <a:lstStyle>
            <a:lvl1pPr marL="0" indent="0">
              <a:buNone/>
              <a:defRPr sz="1600"/>
            </a:lvl1pPr>
            <a:lvl2pPr marL="534924" indent="0">
              <a:buNone/>
              <a:defRPr sz="1400"/>
            </a:lvl2pPr>
            <a:lvl3pPr marL="1069848" indent="0">
              <a:buNone/>
              <a:defRPr sz="1200"/>
            </a:lvl3pPr>
            <a:lvl4pPr marL="1604772" indent="0">
              <a:buNone/>
              <a:defRPr sz="1100"/>
            </a:lvl4pPr>
            <a:lvl5pPr marL="2139696" indent="0">
              <a:buNone/>
              <a:defRPr sz="1100"/>
            </a:lvl5pPr>
            <a:lvl6pPr marL="2674620" indent="0">
              <a:buNone/>
              <a:defRPr sz="1100"/>
            </a:lvl6pPr>
            <a:lvl7pPr marL="3209544" indent="0">
              <a:buNone/>
              <a:defRPr sz="1100"/>
            </a:lvl7pPr>
            <a:lvl8pPr marL="3744468" indent="0">
              <a:buNone/>
              <a:defRPr sz="1100"/>
            </a:lvl8pPr>
            <a:lvl9pPr marL="4279392" indent="0">
              <a:buNone/>
              <a:defRPr sz="11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8F249D2D-699B-49FF-B78F-705C84EEA72B}" type="datetimeFigureOut">
              <a:rPr lang="zh-CN" altLang="en-US" smtClean="0"/>
              <a:t>2018/1/30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BE9BDD1-4650-4F7B-8880-92EEC4BA29D8}" type="slidenum">
              <a:rPr lang="zh-CN" altLang="en-US" smtClean="0"/>
              <a:t>‹#›</a:t>
            </a:fld>
            <a:endParaRPr lang="zh-CN" altLang="en-US"/>
          </a:p>
        </p:txBody>
      </p:sp>
    </p:spTree>
    <p:extLst>
      <p:ext uri="{BB962C8B-B14F-4D97-AF65-F5344CB8AC3E}">
        <p14:creationId xmlns:p14="http://schemas.microsoft.com/office/powerpoint/2010/main" val="13494482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F249D2D-699B-49FF-B78F-705C84EEA72B}" type="datetimeFigureOut">
              <a:rPr lang="zh-CN" altLang="en-US" smtClean="0"/>
              <a:t>2018/1/30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BE9BDD1-4650-4F7B-8880-92EEC4BA29D8}" type="slidenum">
              <a:rPr lang="zh-CN" altLang="en-US" smtClean="0"/>
              <a:t>‹#›</a:t>
            </a:fld>
            <a:endParaRPr lang="zh-CN" altLang="en-US"/>
          </a:p>
        </p:txBody>
      </p:sp>
    </p:spTree>
    <p:extLst>
      <p:ext uri="{BB962C8B-B14F-4D97-AF65-F5344CB8AC3E}">
        <p14:creationId xmlns:p14="http://schemas.microsoft.com/office/powerpoint/2010/main" val="14246574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10525896" y="303372"/>
            <a:ext cx="3266589" cy="6450806"/>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726131" y="303372"/>
            <a:ext cx="9607730" cy="6450806"/>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F249D2D-699B-49FF-B78F-705C84EEA72B}" type="datetimeFigureOut">
              <a:rPr lang="zh-CN" altLang="en-US" smtClean="0"/>
              <a:t>2018/1/30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BE9BDD1-4650-4F7B-8880-92EEC4BA29D8}" type="slidenum">
              <a:rPr lang="zh-CN" altLang="en-US" smtClean="0"/>
              <a:t>‹#›</a:t>
            </a:fld>
            <a:endParaRPr lang="zh-CN" altLang="en-US"/>
          </a:p>
        </p:txBody>
      </p:sp>
    </p:spTree>
    <p:extLst>
      <p:ext uri="{BB962C8B-B14F-4D97-AF65-F5344CB8AC3E}">
        <p14:creationId xmlns:p14="http://schemas.microsoft.com/office/powerpoint/2010/main" val="11526875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576104" y="288370"/>
            <a:ext cx="10369868" cy="1200150"/>
          </a:xfrm>
          <a:prstGeom prst="rect">
            <a:avLst/>
          </a:prstGeom>
        </p:spPr>
        <p:txBody>
          <a:bodyPr vert="horz" lIns="106985" tIns="53492" rIns="106985" bIns="53492" rtlCol="0" anchor="ctr">
            <a:normAutofit/>
          </a:bodyPr>
          <a:lstStyle/>
          <a:p>
            <a:r>
              <a:rPr lang="zh-CN" altLang="en-US"/>
              <a:t>单击此处编辑母版标题样式</a:t>
            </a:r>
          </a:p>
        </p:txBody>
      </p:sp>
      <p:sp>
        <p:nvSpPr>
          <p:cNvPr id="3" name="文本占位符 2"/>
          <p:cNvSpPr>
            <a:spLocks noGrp="1"/>
          </p:cNvSpPr>
          <p:nvPr>
            <p:ph type="body" idx="1"/>
          </p:nvPr>
        </p:nvSpPr>
        <p:spPr>
          <a:xfrm>
            <a:off x="576104" y="1680211"/>
            <a:ext cx="10369868" cy="4752261"/>
          </a:xfrm>
          <a:prstGeom prst="rect">
            <a:avLst/>
          </a:prstGeom>
        </p:spPr>
        <p:txBody>
          <a:bodyPr vert="horz" lIns="106985" tIns="53492" rIns="106985" bIns="53492"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576104" y="6674168"/>
            <a:ext cx="2688484" cy="383381"/>
          </a:xfrm>
          <a:prstGeom prst="rect">
            <a:avLst/>
          </a:prstGeom>
        </p:spPr>
        <p:txBody>
          <a:bodyPr vert="horz" lIns="106985" tIns="53492" rIns="106985" bIns="53492" rtlCol="0" anchor="ctr"/>
          <a:lstStyle>
            <a:lvl1pPr algn="l">
              <a:defRPr sz="1400">
                <a:solidFill>
                  <a:schemeClr val="tx1">
                    <a:tint val="75000"/>
                  </a:schemeClr>
                </a:solidFill>
              </a:defRPr>
            </a:lvl1pPr>
          </a:lstStyle>
          <a:p>
            <a:fld id="{8F249D2D-699B-49FF-B78F-705C84EEA72B}" type="datetimeFigureOut">
              <a:rPr lang="zh-CN" altLang="en-US" smtClean="0"/>
              <a:t>2018/1/30</a:t>
            </a:fld>
            <a:endParaRPr lang="zh-CN" altLang="en-US"/>
          </a:p>
        </p:txBody>
      </p:sp>
      <p:sp>
        <p:nvSpPr>
          <p:cNvPr id="5" name="页脚占位符 4"/>
          <p:cNvSpPr>
            <a:spLocks noGrp="1"/>
          </p:cNvSpPr>
          <p:nvPr>
            <p:ph type="ftr" sz="quarter" idx="3"/>
          </p:nvPr>
        </p:nvSpPr>
        <p:spPr>
          <a:xfrm>
            <a:off x="3936709" y="6674168"/>
            <a:ext cx="3648657" cy="383381"/>
          </a:xfrm>
          <a:prstGeom prst="rect">
            <a:avLst/>
          </a:prstGeom>
        </p:spPr>
        <p:txBody>
          <a:bodyPr vert="horz" lIns="106985" tIns="53492" rIns="106985" bIns="53492" rtlCol="0" anchor="ctr"/>
          <a:lstStyle>
            <a:lvl1pPr algn="ctr">
              <a:defRPr sz="14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257487" y="6674168"/>
            <a:ext cx="2688484" cy="383381"/>
          </a:xfrm>
          <a:prstGeom prst="rect">
            <a:avLst/>
          </a:prstGeom>
        </p:spPr>
        <p:txBody>
          <a:bodyPr vert="horz" lIns="106985" tIns="53492" rIns="106985" bIns="53492" rtlCol="0" anchor="ctr"/>
          <a:lstStyle>
            <a:lvl1pPr algn="r">
              <a:defRPr sz="1400">
                <a:solidFill>
                  <a:schemeClr val="tx1">
                    <a:tint val="75000"/>
                  </a:schemeClr>
                </a:solidFill>
              </a:defRPr>
            </a:lvl1pPr>
          </a:lstStyle>
          <a:p>
            <a:fld id="{1BE9BDD1-4650-4F7B-8880-92EEC4BA29D8}" type="slidenum">
              <a:rPr lang="zh-CN" altLang="en-US" smtClean="0"/>
              <a:t>‹#›</a:t>
            </a:fld>
            <a:endParaRPr lang="zh-CN" altLang="en-US"/>
          </a:p>
        </p:txBody>
      </p:sp>
    </p:spTree>
    <p:extLst>
      <p:ext uri="{BB962C8B-B14F-4D97-AF65-F5344CB8AC3E}">
        <p14:creationId xmlns:p14="http://schemas.microsoft.com/office/powerpoint/2010/main" val="2529584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1069848" rtl="0" eaLnBrk="1" latinLnBrk="0" hangingPunct="1">
        <a:spcBef>
          <a:spcPct val="0"/>
        </a:spcBef>
        <a:buNone/>
        <a:defRPr sz="5100" kern="1200">
          <a:solidFill>
            <a:schemeClr val="tx1"/>
          </a:solidFill>
          <a:latin typeface="+mj-lt"/>
          <a:ea typeface="+mj-ea"/>
          <a:cs typeface="+mj-cs"/>
        </a:defRPr>
      </a:lvl1pPr>
    </p:titleStyle>
    <p:bodyStyle>
      <a:lvl1pPr marL="401193" indent="-401193" algn="l" defTabSz="1069848" rtl="0" eaLnBrk="1" latinLnBrk="0" hangingPunct="1">
        <a:spcBef>
          <a:spcPct val="20000"/>
        </a:spcBef>
        <a:buFont typeface="Arial" pitchFamily="34" charset="0"/>
        <a:buChar char="•"/>
        <a:defRPr sz="3700" kern="1200">
          <a:solidFill>
            <a:schemeClr val="tx1"/>
          </a:solidFill>
          <a:latin typeface="+mn-lt"/>
          <a:ea typeface="+mn-ea"/>
          <a:cs typeface="+mn-cs"/>
        </a:defRPr>
      </a:lvl1pPr>
      <a:lvl2pPr marL="869252" indent="-334328" algn="l" defTabSz="1069848" rtl="0" eaLnBrk="1" latinLnBrk="0" hangingPunct="1">
        <a:spcBef>
          <a:spcPct val="20000"/>
        </a:spcBef>
        <a:buFont typeface="Arial" pitchFamily="34" charset="0"/>
        <a:buChar char="–"/>
        <a:defRPr sz="3300" kern="1200">
          <a:solidFill>
            <a:schemeClr val="tx1"/>
          </a:solidFill>
          <a:latin typeface="+mn-lt"/>
          <a:ea typeface="+mn-ea"/>
          <a:cs typeface="+mn-cs"/>
        </a:defRPr>
      </a:lvl2pPr>
      <a:lvl3pPr marL="1337310" indent="-267462" algn="l" defTabSz="1069848" rtl="0" eaLnBrk="1" latinLnBrk="0" hangingPunct="1">
        <a:spcBef>
          <a:spcPct val="20000"/>
        </a:spcBef>
        <a:buFont typeface="Arial" pitchFamily="34" charset="0"/>
        <a:buChar char="•"/>
        <a:defRPr sz="2800" kern="1200">
          <a:solidFill>
            <a:schemeClr val="tx1"/>
          </a:solidFill>
          <a:latin typeface="+mn-lt"/>
          <a:ea typeface="+mn-ea"/>
          <a:cs typeface="+mn-cs"/>
        </a:defRPr>
      </a:lvl3pPr>
      <a:lvl4pPr marL="1872234" indent="-267462" algn="l" defTabSz="1069848" rtl="0" eaLnBrk="1" latinLnBrk="0" hangingPunct="1">
        <a:spcBef>
          <a:spcPct val="20000"/>
        </a:spcBef>
        <a:buFont typeface="Arial" pitchFamily="34" charset="0"/>
        <a:buChar char="–"/>
        <a:defRPr sz="2300" kern="1200">
          <a:solidFill>
            <a:schemeClr val="tx1"/>
          </a:solidFill>
          <a:latin typeface="+mn-lt"/>
          <a:ea typeface="+mn-ea"/>
          <a:cs typeface="+mn-cs"/>
        </a:defRPr>
      </a:lvl4pPr>
      <a:lvl5pPr marL="2407158" indent="-267462" algn="l" defTabSz="1069848" rtl="0" eaLnBrk="1" latinLnBrk="0" hangingPunct="1">
        <a:spcBef>
          <a:spcPct val="20000"/>
        </a:spcBef>
        <a:buFont typeface="Arial" pitchFamily="34" charset="0"/>
        <a:buChar char="»"/>
        <a:defRPr sz="2300" kern="1200">
          <a:solidFill>
            <a:schemeClr val="tx1"/>
          </a:solidFill>
          <a:latin typeface="+mn-lt"/>
          <a:ea typeface="+mn-ea"/>
          <a:cs typeface="+mn-cs"/>
        </a:defRPr>
      </a:lvl5pPr>
      <a:lvl6pPr marL="2942082" indent="-267462" algn="l" defTabSz="1069848" rtl="0" eaLnBrk="1" latinLnBrk="0" hangingPunct="1">
        <a:spcBef>
          <a:spcPct val="20000"/>
        </a:spcBef>
        <a:buFont typeface="Arial" pitchFamily="34" charset="0"/>
        <a:buChar char="•"/>
        <a:defRPr sz="2300" kern="1200">
          <a:solidFill>
            <a:schemeClr val="tx1"/>
          </a:solidFill>
          <a:latin typeface="+mn-lt"/>
          <a:ea typeface="+mn-ea"/>
          <a:cs typeface="+mn-cs"/>
        </a:defRPr>
      </a:lvl6pPr>
      <a:lvl7pPr marL="3477006" indent="-267462" algn="l" defTabSz="1069848" rtl="0" eaLnBrk="1" latinLnBrk="0" hangingPunct="1">
        <a:spcBef>
          <a:spcPct val="20000"/>
        </a:spcBef>
        <a:buFont typeface="Arial" pitchFamily="34" charset="0"/>
        <a:buChar char="•"/>
        <a:defRPr sz="2300" kern="1200">
          <a:solidFill>
            <a:schemeClr val="tx1"/>
          </a:solidFill>
          <a:latin typeface="+mn-lt"/>
          <a:ea typeface="+mn-ea"/>
          <a:cs typeface="+mn-cs"/>
        </a:defRPr>
      </a:lvl7pPr>
      <a:lvl8pPr marL="4011930" indent="-267462" algn="l" defTabSz="1069848" rtl="0" eaLnBrk="1" latinLnBrk="0" hangingPunct="1">
        <a:spcBef>
          <a:spcPct val="20000"/>
        </a:spcBef>
        <a:buFont typeface="Arial" pitchFamily="34" charset="0"/>
        <a:buChar char="•"/>
        <a:defRPr sz="2300" kern="1200">
          <a:solidFill>
            <a:schemeClr val="tx1"/>
          </a:solidFill>
          <a:latin typeface="+mn-lt"/>
          <a:ea typeface="+mn-ea"/>
          <a:cs typeface="+mn-cs"/>
        </a:defRPr>
      </a:lvl8pPr>
      <a:lvl9pPr marL="4546854" indent="-267462" algn="l" defTabSz="1069848" rtl="0" eaLnBrk="1" latinLnBrk="0" hangingPunct="1">
        <a:spcBef>
          <a:spcPct val="20000"/>
        </a:spcBef>
        <a:buFont typeface="Arial" pitchFamily="34" charset="0"/>
        <a:buChar char="•"/>
        <a:defRPr sz="2300" kern="1200">
          <a:solidFill>
            <a:schemeClr val="tx1"/>
          </a:solidFill>
          <a:latin typeface="+mn-lt"/>
          <a:ea typeface="+mn-ea"/>
          <a:cs typeface="+mn-cs"/>
        </a:defRPr>
      </a:lvl9pPr>
    </p:bodyStyle>
    <p:otherStyle>
      <a:defPPr>
        <a:defRPr lang="zh-CN"/>
      </a:defPPr>
      <a:lvl1pPr marL="0" algn="l" defTabSz="1069848" rtl="0" eaLnBrk="1" latinLnBrk="0" hangingPunct="1">
        <a:defRPr sz="2100" kern="1200">
          <a:solidFill>
            <a:schemeClr val="tx1"/>
          </a:solidFill>
          <a:latin typeface="+mn-lt"/>
          <a:ea typeface="+mn-ea"/>
          <a:cs typeface="+mn-cs"/>
        </a:defRPr>
      </a:lvl1pPr>
      <a:lvl2pPr marL="534924" algn="l" defTabSz="1069848" rtl="0" eaLnBrk="1" latinLnBrk="0" hangingPunct="1">
        <a:defRPr sz="2100" kern="1200">
          <a:solidFill>
            <a:schemeClr val="tx1"/>
          </a:solidFill>
          <a:latin typeface="+mn-lt"/>
          <a:ea typeface="+mn-ea"/>
          <a:cs typeface="+mn-cs"/>
        </a:defRPr>
      </a:lvl2pPr>
      <a:lvl3pPr marL="1069848" algn="l" defTabSz="1069848" rtl="0" eaLnBrk="1" latinLnBrk="0" hangingPunct="1">
        <a:defRPr sz="2100" kern="1200">
          <a:solidFill>
            <a:schemeClr val="tx1"/>
          </a:solidFill>
          <a:latin typeface="+mn-lt"/>
          <a:ea typeface="+mn-ea"/>
          <a:cs typeface="+mn-cs"/>
        </a:defRPr>
      </a:lvl3pPr>
      <a:lvl4pPr marL="1604772" algn="l" defTabSz="1069848" rtl="0" eaLnBrk="1" latinLnBrk="0" hangingPunct="1">
        <a:defRPr sz="2100" kern="1200">
          <a:solidFill>
            <a:schemeClr val="tx1"/>
          </a:solidFill>
          <a:latin typeface="+mn-lt"/>
          <a:ea typeface="+mn-ea"/>
          <a:cs typeface="+mn-cs"/>
        </a:defRPr>
      </a:lvl4pPr>
      <a:lvl5pPr marL="2139696" algn="l" defTabSz="1069848" rtl="0" eaLnBrk="1" latinLnBrk="0" hangingPunct="1">
        <a:defRPr sz="2100" kern="1200">
          <a:solidFill>
            <a:schemeClr val="tx1"/>
          </a:solidFill>
          <a:latin typeface="+mn-lt"/>
          <a:ea typeface="+mn-ea"/>
          <a:cs typeface="+mn-cs"/>
        </a:defRPr>
      </a:lvl5pPr>
      <a:lvl6pPr marL="2674620" algn="l" defTabSz="1069848" rtl="0" eaLnBrk="1" latinLnBrk="0" hangingPunct="1">
        <a:defRPr sz="2100" kern="1200">
          <a:solidFill>
            <a:schemeClr val="tx1"/>
          </a:solidFill>
          <a:latin typeface="+mn-lt"/>
          <a:ea typeface="+mn-ea"/>
          <a:cs typeface="+mn-cs"/>
        </a:defRPr>
      </a:lvl6pPr>
      <a:lvl7pPr marL="3209544" algn="l" defTabSz="1069848" rtl="0" eaLnBrk="1" latinLnBrk="0" hangingPunct="1">
        <a:defRPr sz="2100" kern="1200">
          <a:solidFill>
            <a:schemeClr val="tx1"/>
          </a:solidFill>
          <a:latin typeface="+mn-lt"/>
          <a:ea typeface="+mn-ea"/>
          <a:cs typeface="+mn-cs"/>
        </a:defRPr>
      </a:lvl7pPr>
      <a:lvl8pPr marL="3744468" algn="l" defTabSz="1069848" rtl="0" eaLnBrk="1" latinLnBrk="0" hangingPunct="1">
        <a:defRPr sz="2100" kern="1200">
          <a:solidFill>
            <a:schemeClr val="tx1"/>
          </a:solidFill>
          <a:latin typeface="+mn-lt"/>
          <a:ea typeface="+mn-ea"/>
          <a:cs typeface="+mn-cs"/>
        </a:defRPr>
      </a:lvl8pPr>
      <a:lvl9pPr marL="4279392" algn="l" defTabSz="1069848"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7.jpe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直接连接符 9"/>
          <p:cNvCxnSpPr/>
          <p:nvPr/>
        </p:nvCxnSpPr>
        <p:spPr>
          <a:xfrm>
            <a:off x="3384773" y="3462107"/>
            <a:ext cx="8172000" cy="0"/>
          </a:xfrm>
          <a:prstGeom prst="line">
            <a:avLst/>
          </a:prstGeom>
          <a:ln w="28575">
            <a:solidFill>
              <a:srgbClr val="0070C0"/>
            </a:solidFill>
          </a:ln>
          <a:effectLst>
            <a:outerShdw blurRad="1016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nvGrpSpPr>
          <p:cNvPr id="11" name="淘宝网chenying0907出品 10"/>
          <p:cNvGrpSpPr/>
          <p:nvPr/>
        </p:nvGrpSpPr>
        <p:grpSpPr>
          <a:xfrm>
            <a:off x="3853815" y="1872258"/>
            <a:ext cx="4442742" cy="1323439"/>
            <a:chOff x="3853815" y="1872258"/>
            <a:chExt cx="4442742" cy="1323439"/>
          </a:xfrm>
        </p:grpSpPr>
        <p:sp>
          <p:nvSpPr>
            <p:cNvPr id="12" name="淘宝网chenying0907出品 11"/>
            <p:cNvSpPr txBox="1"/>
            <p:nvPr/>
          </p:nvSpPr>
          <p:spPr>
            <a:xfrm>
              <a:off x="3853815" y="1936053"/>
              <a:ext cx="3650654" cy="1256352"/>
            </a:xfrm>
            <a:custGeom>
              <a:avLst/>
              <a:gdLst>
                <a:gd name="connsiteX0" fmla="*/ 0 w 3638754"/>
                <a:gd name="connsiteY0" fmla="*/ 0 h 1247943"/>
                <a:gd name="connsiteX1" fmla="*/ 3638754 w 3638754"/>
                <a:gd name="connsiteY1" fmla="*/ 0 h 1247943"/>
                <a:gd name="connsiteX2" fmla="*/ 3638754 w 3638754"/>
                <a:gd name="connsiteY2" fmla="*/ 1247943 h 1247943"/>
                <a:gd name="connsiteX3" fmla="*/ 0 w 3638754"/>
                <a:gd name="connsiteY3" fmla="*/ 1247943 h 1247943"/>
                <a:gd name="connsiteX4" fmla="*/ 0 w 3638754"/>
                <a:gd name="connsiteY4" fmla="*/ 0 h 1247943"/>
                <a:gd name="connsiteX0" fmla="*/ 0 w 3638754"/>
                <a:gd name="connsiteY0" fmla="*/ 8409 h 1256352"/>
                <a:gd name="connsiteX1" fmla="*/ 111925 w 3638754"/>
                <a:gd name="connsiteY1" fmla="*/ 0 h 1256352"/>
                <a:gd name="connsiteX2" fmla="*/ 3638754 w 3638754"/>
                <a:gd name="connsiteY2" fmla="*/ 8409 h 1256352"/>
                <a:gd name="connsiteX3" fmla="*/ 3638754 w 3638754"/>
                <a:gd name="connsiteY3" fmla="*/ 1256352 h 1256352"/>
                <a:gd name="connsiteX4" fmla="*/ 0 w 3638754"/>
                <a:gd name="connsiteY4" fmla="*/ 1256352 h 1256352"/>
                <a:gd name="connsiteX5" fmla="*/ 0 w 3638754"/>
                <a:gd name="connsiteY5" fmla="*/ 8409 h 1256352"/>
                <a:gd name="connsiteX0" fmla="*/ 11900 w 3650654"/>
                <a:gd name="connsiteY0" fmla="*/ 8409 h 1256352"/>
                <a:gd name="connsiteX1" fmla="*/ 123825 w 3650654"/>
                <a:gd name="connsiteY1" fmla="*/ 0 h 1256352"/>
                <a:gd name="connsiteX2" fmla="*/ 3650654 w 3650654"/>
                <a:gd name="connsiteY2" fmla="*/ 8409 h 1256352"/>
                <a:gd name="connsiteX3" fmla="*/ 3650654 w 3650654"/>
                <a:gd name="connsiteY3" fmla="*/ 1256352 h 1256352"/>
                <a:gd name="connsiteX4" fmla="*/ 11900 w 3650654"/>
                <a:gd name="connsiteY4" fmla="*/ 1256352 h 1256352"/>
                <a:gd name="connsiteX5" fmla="*/ 0 w 3650654"/>
                <a:gd name="connsiteY5" fmla="*/ 76200 h 1256352"/>
                <a:gd name="connsiteX6" fmla="*/ 11900 w 3650654"/>
                <a:gd name="connsiteY6" fmla="*/ 8409 h 1256352"/>
                <a:gd name="connsiteX0" fmla="*/ 0 w 3650654"/>
                <a:gd name="connsiteY0" fmla="*/ 76200 h 1256352"/>
                <a:gd name="connsiteX1" fmla="*/ 123825 w 3650654"/>
                <a:gd name="connsiteY1" fmla="*/ 0 h 1256352"/>
                <a:gd name="connsiteX2" fmla="*/ 3650654 w 3650654"/>
                <a:gd name="connsiteY2" fmla="*/ 8409 h 1256352"/>
                <a:gd name="connsiteX3" fmla="*/ 3650654 w 3650654"/>
                <a:gd name="connsiteY3" fmla="*/ 1256352 h 1256352"/>
                <a:gd name="connsiteX4" fmla="*/ 11900 w 3650654"/>
                <a:gd name="connsiteY4" fmla="*/ 1256352 h 1256352"/>
                <a:gd name="connsiteX5" fmla="*/ 0 w 3650654"/>
                <a:gd name="connsiteY5" fmla="*/ 76200 h 1256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650654" h="1256352">
                  <a:moveTo>
                    <a:pt x="0" y="76200"/>
                  </a:moveTo>
                  <a:lnTo>
                    <a:pt x="123825" y="0"/>
                  </a:lnTo>
                  <a:lnTo>
                    <a:pt x="3650654" y="8409"/>
                  </a:lnTo>
                  <a:lnTo>
                    <a:pt x="3650654" y="1256352"/>
                  </a:lnTo>
                  <a:lnTo>
                    <a:pt x="11900" y="1256352"/>
                  </a:lnTo>
                  <a:lnTo>
                    <a:pt x="0" y="76200"/>
                  </a:ln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32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11500" dirty="0"/>
            </a:p>
          </p:txBody>
        </p:sp>
        <p:sp>
          <p:nvSpPr>
            <p:cNvPr id="13" name="淘宝网chenying0907出品 12"/>
            <p:cNvSpPr txBox="1"/>
            <p:nvPr/>
          </p:nvSpPr>
          <p:spPr>
            <a:xfrm>
              <a:off x="4032845" y="1872258"/>
              <a:ext cx="3262432" cy="1323439"/>
            </a:xfrm>
            <a:prstGeom prst="rect">
              <a:avLst/>
            </a:prstGeom>
            <a:noFill/>
          </p:spPr>
          <p:txBody>
            <a:bodyPr wrap="none" rtlCol="0">
              <a:spAutoFit/>
            </a:bodyPr>
            <a:lstStyle/>
            <a:p>
              <a:r>
                <a:rPr lang="zh-CN" altLang="en-US" sz="8000" b="1" dirty="0">
                  <a:solidFill>
                    <a:schemeClr val="bg1"/>
                  </a:solidFill>
                  <a:latin typeface="微软雅黑" pitchFamily="34" charset="-122"/>
                  <a:ea typeface="微软雅黑" pitchFamily="34" charset="-122"/>
                </a:rPr>
                <a:t>公开课</a:t>
              </a:r>
            </a:p>
          </p:txBody>
        </p:sp>
        <p:sp>
          <p:nvSpPr>
            <p:cNvPr id="14" name="单圆角淘宝网chenying0907出品 13"/>
            <p:cNvSpPr/>
            <p:nvPr/>
          </p:nvSpPr>
          <p:spPr>
            <a:xfrm>
              <a:off x="7486013" y="2232494"/>
              <a:ext cx="810544" cy="792088"/>
            </a:xfrm>
            <a:prstGeom prst="snipRoundRect">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solidFill>
                <a:latin typeface="微软雅黑" pitchFamily="34" charset="-122"/>
                <a:ea typeface="微软雅黑" pitchFamily="34" charset="-122"/>
              </a:endParaRPr>
            </a:p>
          </p:txBody>
        </p:sp>
      </p:grpSp>
      <p:sp>
        <p:nvSpPr>
          <p:cNvPr id="15" name="淘宝网chenying0907出品 14"/>
          <p:cNvSpPr txBox="1"/>
          <p:nvPr/>
        </p:nvSpPr>
        <p:spPr>
          <a:xfrm>
            <a:off x="3793583" y="3528638"/>
            <a:ext cx="6647879" cy="738615"/>
          </a:xfrm>
          <a:prstGeom prst="rect">
            <a:avLst/>
          </a:prstGeom>
          <a:noFill/>
        </p:spPr>
        <p:txBody>
          <a:bodyPr wrap="none" lIns="91393" tIns="45696" rIns="91393" bIns="45696" rtlCol="0">
            <a:spAutoFit/>
          </a:bodyPr>
          <a:lstStyle/>
          <a:p>
            <a:r>
              <a:rPr lang="zh-CN" altLang="en-US" sz="4200" b="1" dirty="0">
                <a:solidFill>
                  <a:srgbClr val="0070C0"/>
                </a:solidFill>
                <a:latin typeface="微软雅黑" pitchFamily="34" charset="-122"/>
                <a:ea typeface="微软雅黑" pitchFamily="34" charset="-122"/>
              </a:rPr>
              <a:t>点击这里输入您的课程标题</a:t>
            </a:r>
          </a:p>
        </p:txBody>
      </p:sp>
      <p:sp>
        <p:nvSpPr>
          <p:cNvPr id="16" name="淘宝网chenying0907出品 15"/>
          <p:cNvSpPr txBox="1"/>
          <p:nvPr/>
        </p:nvSpPr>
        <p:spPr>
          <a:xfrm>
            <a:off x="3874229" y="4536554"/>
            <a:ext cx="2249239" cy="1015614"/>
          </a:xfrm>
          <a:prstGeom prst="rect">
            <a:avLst/>
          </a:prstGeom>
          <a:noFill/>
        </p:spPr>
        <p:txBody>
          <a:bodyPr wrap="none" lIns="91393" tIns="45696" rIns="91393" bIns="45696" rtlCol="0">
            <a:spAutoFit/>
          </a:bodyPr>
          <a:lstStyle/>
          <a:p>
            <a:r>
              <a:rPr lang="zh-CN" altLang="en-US" sz="2000" dirty="0" smtClean="0">
                <a:solidFill>
                  <a:srgbClr val="0070C0"/>
                </a:solidFill>
                <a:latin typeface="微软雅黑" pitchFamily="34" charset="-122"/>
                <a:ea typeface="微软雅黑" pitchFamily="34" charset="-122"/>
              </a:rPr>
              <a:t>授课教师</a:t>
            </a:r>
            <a:r>
              <a:rPr lang="zh-CN" altLang="en-US" sz="2000" dirty="0" smtClean="0">
                <a:solidFill>
                  <a:srgbClr val="0070C0"/>
                </a:solidFill>
                <a:latin typeface="微软雅黑" pitchFamily="34" charset="-122"/>
                <a:ea typeface="微软雅黑" pitchFamily="34" charset="-122"/>
              </a:rPr>
              <a:t>：</a:t>
            </a:r>
            <a:r>
              <a:rPr lang="en-US" altLang="zh-CN" sz="2000" dirty="0" smtClean="0">
                <a:solidFill>
                  <a:srgbClr val="0070C0"/>
                </a:solidFill>
                <a:latin typeface="微软雅黑" pitchFamily="34" charset="-122"/>
                <a:ea typeface="微软雅黑" pitchFamily="34" charset="-122"/>
              </a:rPr>
              <a:t>xxx</a:t>
            </a:r>
            <a:endParaRPr lang="en-US" altLang="zh-CN" sz="2400" dirty="0">
              <a:solidFill>
                <a:srgbClr val="0070C0"/>
              </a:solidFill>
              <a:latin typeface="微软雅黑" charset="0"/>
              <a:ea typeface="微软雅黑" charset="0"/>
            </a:endParaRPr>
          </a:p>
          <a:p>
            <a:endParaRPr lang="en-US" altLang="zh-CN" sz="2000" dirty="0">
              <a:solidFill>
                <a:srgbClr val="0070C0"/>
              </a:solidFill>
              <a:latin typeface="微软雅黑" pitchFamily="34" charset="-122"/>
              <a:ea typeface="微软雅黑" pitchFamily="34" charset="-122"/>
            </a:endParaRPr>
          </a:p>
          <a:p>
            <a:r>
              <a:rPr lang="zh-CN" altLang="en-US" sz="2000" dirty="0">
                <a:solidFill>
                  <a:srgbClr val="0070C0"/>
                </a:solidFill>
                <a:latin typeface="微软雅黑" pitchFamily="34" charset="-122"/>
                <a:ea typeface="微软雅黑" pitchFamily="34" charset="-122"/>
              </a:rPr>
              <a:t>时间：</a:t>
            </a:r>
            <a:r>
              <a:rPr lang="en-US" altLang="zh-CN" sz="2000" dirty="0">
                <a:solidFill>
                  <a:srgbClr val="0070C0"/>
                </a:solidFill>
                <a:latin typeface="微软雅黑" pitchFamily="34" charset="-122"/>
                <a:ea typeface="微软雅黑" pitchFamily="34" charset="-122"/>
              </a:rPr>
              <a:t>201X</a:t>
            </a:r>
            <a:r>
              <a:rPr lang="zh-CN" altLang="en-US" sz="2000" dirty="0">
                <a:solidFill>
                  <a:srgbClr val="0070C0"/>
                </a:solidFill>
                <a:latin typeface="微软雅黑" pitchFamily="34" charset="-122"/>
                <a:ea typeface="微软雅黑" pitchFamily="34" charset="-122"/>
              </a:rPr>
              <a:t>年</a:t>
            </a:r>
            <a:r>
              <a:rPr lang="en-US" altLang="zh-CN" sz="2000" dirty="0">
                <a:solidFill>
                  <a:srgbClr val="0070C0"/>
                </a:solidFill>
                <a:latin typeface="微软雅黑" pitchFamily="34" charset="-122"/>
                <a:ea typeface="微软雅黑" pitchFamily="34" charset="-122"/>
              </a:rPr>
              <a:t>X</a:t>
            </a:r>
            <a:r>
              <a:rPr lang="zh-CN" altLang="en-US" sz="2000" dirty="0">
                <a:solidFill>
                  <a:srgbClr val="0070C0"/>
                </a:solidFill>
                <a:latin typeface="微软雅黑" pitchFamily="34" charset="-122"/>
                <a:ea typeface="微软雅黑" pitchFamily="34" charset="-122"/>
              </a:rPr>
              <a:t>月</a:t>
            </a:r>
          </a:p>
        </p:txBody>
      </p:sp>
      <p:grpSp>
        <p:nvGrpSpPr>
          <p:cNvPr id="18" name="组合 17">
            <a:extLst>
              <a:ext uri="{FF2B5EF4-FFF2-40B4-BE49-F238E27FC236}">
                <a16:creationId xmlns:a16="http://schemas.microsoft.com/office/drawing/2014/main" xmlns="" id="{B63CE955-6965-48A5-B797-1C62AAEF22F5}"/>
              </a:ext>
            </a:extLst>
          </p:cNvPr>
          <p:cNvGrpSpPr/>
          <p:nvPr/>
        </p:nvGrpSpPr>
        <p:grpSpPr>
          <a:xfrm>
            <a:off x="1008509" y="2622468"/>
            <a:ext cx="1825778" cy="1679277"/>
            <a:chOff x="8374817" y="3976831"/>
            <a:chExt cx="719115" cy="661413"/>
          </a:xfrm>
          <a:solidFill>
            <a:srgbClr val="0070C0"/>
          </a:solidFill>
        </p:grpSpPr>
        <p:sp>
          <p:nvSpPr>
            <p:cNvPr id="19" name="Freeform 44">
              <a:extLst>
                <a:ext uri="{FF2B5EF4-FFF2-40B4-BE49-F238E27FC236}">
                  <a16:creationId xmlns:a16="http://schemas.microsoft.com/office/drawing/2014/main" xmlns="" id="{B60CB4DA-36DE-4A54-8BE2-A1EFE6D49166}"/>
                </a:ext>
              </a:extLst>
            </p:cNvPr>
            <p:cNvSpPr>
              <a:spLocks/>
            </p:cNvSpPr>
            <p:nvPr/>
          </p:nvSpPr>
          <p:spPr bwMode="auto">
            <a:xfrm>
              <a:off x="9018919" y="4072040"/>
              <a:ext cx="75013" cy="68522"/>
            </a:xfrm>
            <a:custGeom>
              <a:avLst/>
              <a:gdLst>
                <a:gd name="T0" fmla="*/ 28 w 44"/>
                <a:gd name="T1" fmla="*/ 11 h 40"/>
                <a:gd name="T2" fmla="*/ 0 w 44"/>
                <a:gd name="T3" fmla="*/ 18 h 40"/>
                <a:gd name="T4" fmla="*/ 31 w 44"/>
                <a:gd name="T5" fmla="*/ 40 h 40"/>
                <a:gd name="T6" fmla="*/ 28 w 44"/>
                <a:gd name="T7" fmla="*/ 11 h 40"/>
              </a:gdLst>
              <a:ahLst/>
              <a:cxnLst>
                <a:cxn ang="0">
                  <a:pos x="T0" y="T1"/>
                </a:cxn>
                <a:cxn ang="0">
                  <a:pos x="T2" y="T3"/>
                </a:cxn>
                <a:cxn ang="0">
                  <a:pos x="T4" y="T5"/>
                </a:cxn>
                <a:cxn ang="0">
                  <a:pos x="T6" y="T7"/>
                </a:cxn>
              </a:cxnLst>
              <a:rect l="0" t="0" r="r" b="b"/>
              <a:pathLst>
                <a:path w="44" h="40">
                  <a:moveTo>
                    <a:pt x="28" y="11"/>
                  </a:moveTo>
                  <a:cubicBezTo>
                    <a:pt x="13" y="0"/>
                    <a:pt x="0" y="18"/>
                    <a:pt x="0" y="18"/>
                  </a:cubicBezTo>
                  <a:cubicBezTo>
                    <a:pt x="31" y="40"/>
                    <a:pt x="31" y="40"/>
                    <a:pt x="31" y="40"/>
                  </a:cubicBezTo>
                  <a:cubicBezTo>
                    <a:pt x="31" y="40"/>
                    <a:pt x="44" y="22"/>
                    <a:pt x="28" y="11"/>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45">
              <a:extLst>
                <a:ext uri="{FF2B5EF4-FFF2-40B4-BE49-F238E27FC236}">
                  <a16:creationId xmlns:a16="http://schemas.microsoft.com/office/drawing/2014/main" xmlns="" id="{30F913CA-FA82-40EA-A663-35F9FCED5FB0}"/>
                </a:ext>
              </a:extLst>
            </p:cNvPr>
            <p:cNvSpPr>
              <a:spLocks/>
            </p:cNvSpPr>
            <p:nvPr/>
          </p:nvSpPr>
          <p:spPr bwMode="auto">
            <a:xfrm>
              <a:off x="8831387" y="4116759"/>
              <a:ext cx="230088" cy="284184"/>
            </a:xfrm>
            <a:custGeom>
              <a:avLst/>
              <a:gdLst>
                <a:gd name="T0" fmla="*/ 187 w 319"/>
                <a:gd name="T1" fmla="*/ 85 h 394"/>
                <a:gd name="T2" fmla="*/ 156 w 319"/>
                <a:gd name="T3" fmla="*/ 125 h 394"/>
                <a:gd name="T4" fmla="*/ 104 w 319"/>
                <a:gd name="T5" fmla="*/ 198 h 394"/>
                <a:gd name="T6" fmla="*/ 0 w 319"/>
                <a:gd name="T7" fmla="*/ 342 h 394"/>
                <a:gd name="T8" fmla="*/ 74 w 319"/>
                <a:gd name="T9" fmla="*/ 394 h 394"/>
                <a:gd name="T10" fmla="*/ 104 w 319"/>
                <a:gd name="T11" fmla="*/ 352 h 394"/>
                <a:gd name="T12" fmla="*/ 130 w 319"/>
                <a:gd name="T13" fmla="*/ 314 h 394"/>
                <a:gd name="T14" fmla="*/ 156 w 319"/>
                <a:gd name="T15" fmla="*/ 276 h 394"/>
                <a:gd name="T16" fmla="*/ 319 w 319"/>
                <a:gd name="T17" fmla="*/ 52 h 394"/>
                <a:gd name="T18" fmla="*/ 248 w 319"/>
                <a:gd name="T19" fmla="*/ 0 h 394"/>
                <a:gd name="T20" fmla="*/ 187 w 319"/>
                <a:gd name="T21" fmla="*/ 85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9" h="394">
                  <a:moveTo>
                    <a:pt x="187" y="85"/>
                  </a:moveTo>
                  <a:lnTo>
                    <a:pt x="156" y="125"/>
                  </a:lnTo>
                  <a:lnTo>
                    <a:pt x="104" y="198"/>
                  </a:lnTo>
                  <a:lnTo>
                    <a:pt x="0" y="342"/>
                  </a:lnTo>
                  <a:lnTo>
                    <a:pt x="74" y="394"/>
                  </a:lnTo>
                  <a:lnTo>
                    <a:pt x="104" y="352"/>
                  </a:lnTo>
                  <a:lnTo>
                    <a:pt x="130" y="314"/>
                  </a:lnTo>
                  <a:lnTo>
                    <a:pt x="156" y="276"/>
                  </a:lnTo>
                  <a:lnTo>
                    <a:pt x="319" y="52"/>
                  </a:lnTo>
                  <a:lnTo>
                    <a:pt x="248" y="0"/>
                  </a:lnTo>
                  <a:lnTo>
                    <a:pt x="187" y="85"/>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46">
              <a:extLst>
                <a:ext uri="{FF2B5EF4-FFF2-40B4-BE49-F238E27FC236}">
                  <a16:creationId xmlns:a16="http://schemas.microsoft.com/office/drawing/2014/main" xmlns="" id="{5603D069-73DF-4F76-8152-E2F8C1E2AEB2}"/>
                </a:ext>
              </a:extLst>
            </p:cNvPr>
            <p:cNvSpPr>
              <a:spLocks/>
            </p:cNvSpPr>
            <p:nvPr/>
          </p:nvSpPr>
          <p:spPr bwMode="auto">
            <a:xfrm>
              <a:off x="8374817" y="3976831"/>
              <a:ext cx="569090" cy="661413"/>
            </a:xfrm>
            <a:custGeom>
              <a:avLst/>
              <a:gdLst>
                <a:gd name="T0" fmla="*/ 312 w 334"/>
                <a:gd name="T1" fmla="*/ 348 h 388"/>
                <a:gd name="T2" fmla="*/ 293 w 334"/>
                <a:gd name="T3" fmla="*/ 366 h 388"/>
                <a:gd name="T4" fmla="*/ 40 w 334"/>
                <a:gd name="T5" fmla="*/ 366 h 388"/>
                <a:gd name="T6" fmla="*/ 22 w 334"/>
                <a:gd name="T7" fmla="*/ 348 h 388"/>
                <a:gd name="T8" fmla="*/ 22 w 334"/>
                <a:gd name="T9" fmla="*/ 41 h 388"/>
                <a:gd name="T10" fmla="*/ 40 w 334"/>
                <a:gd name="T11" fmla="*/ 23 h 388"/>
                <a:gd name="T12" fmla="*/ 293 w 334"/>
                <a:gd name="T13" fmla="*/ 23 h 388"/>
                <a:gd name="T14" fmla="*/ 312 w 334"/>
                <a:gd name="T15" fmla="*/ 41 h 388"/>
                <a:gd name="T16" fmla="*/ 312 w 334"/>
                <a:gd name="T17" fmla="*/ 140 h 388"/>
                <a:gd name="T18" fmla="*/ 334 w 334"/>
                <a:gd name="T19" fmla="*/ 109 h 388"/>
                <a:gd name="T20" fmla="*/ 334 w 334"/>
                <a:gd name="T21" fmla="*/ 21 h 388"/>
                <a:gd name="T22" fmla="*/ 313 w 334"/>
                <a:gd name="T23" fmla="*/ 0 h 388"/>
                <a:gd name="T24" fmla="*/ 21 w 334"/>
                <a:gd name="T25" fmla="*/ 0 h 388"/>
                <a:gd name="T26" fmla="*/ 0 w 334"/>
                <a:gd name="T27" fmla="*/ 21 h 388"/>
                <a:gd name="T28" fmla="*/ 0 w 334"/>
                <a:gd name="T29" fmla="*/ 368 h 388"/>
                <a:gd name="T30" fmla="*/ 21 w 334"/>
                <a:gd name="T31" fmla="*/ 388 h 388"/>
                <a:gd name="T32" fmla="*/ 313 w 334"/>
                <a:gd name="T33" fmla="*/ 388 h 388"/>
                <a:gd name="T34" fmla="*/ 334 w 334"/>
                <a:gd name="T35" fmla="*/ 368 h 388"/>
                <a:gd name="T36" fmla="*/ 334 w 334"/>
                <a:gd name="T37" fmla="*/ 223 h 388"/>
                <a:gd name="T38" fmla="*/ 312 w 334"/>
                <a:gd name="T39" fmla="*/ 254 h 388"/>
                <a:gd name="T40" fmla="*/ 312 w 334"/>
                <a:gd name="T41" fmla="*/ 348 h 3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34" h="388">
                  <a:moveTo>
                    <a:pt x="312" y="348"/>
                  </a:moveTo>
                  <a:cubicBezTo>
                    <a:pt x="312" y="358"/>
                    <a:pt x="303" y="366"/>
                    <a:pt x="293" y="366"/>
                  </a:cubicBezTo>
                  <a:cubicBezTo>
                    <a:pt x="40" y="366"/>
                    <a:pt x="40" y="366"/>
                    <a:pt x="40" y="366"/>
                  </a:cubicBezTo>
                  <a:cubicBezTo>
                    <a:pt x="30" y="366"/>
                    <a:pt x="22" y="358"/>
                    <a:pt x="22" y="348"/>
                  </a:cubicBezTo>
                  <a:cubicBezTo>
                    <a:pt x="22" y="41"/>
                    <a:pt x="22" y="41"/>
                    <a:pt x="22" y="41"/>
                  </a:cubicBezTo>
                  <a:cubicBezTo>
                    <a:pt x="22" y="31"/>
                    <a:pt x="30" y="23"/>
                    <a:pt x="40" y="23"/>
                  </a:cubicBezTo>
                  <a:cubicBezTo>
                    <a:pt x="293" y="23"/>
                    <a:pt x="293" y="23"/>
                    <a:pt x="293" y="23"/>
                  </a:cubicBezTo>
                  <a:cubicBezTo>
                    <a:pt x="303" y="23"/>
                    <a:pt x="312" y="31"/>
                    <a:pt x="312" y="41"/>
                  </a:cubicBezTo>
                  <a:cubicBezTo>
                    <a:pt x="312" y="140"/>
                    <a:pt x="312" y="140"/>
                    <a:pt x="312" y="140"/>
                  </a:cubicBezTo>
                  <a:cubicBezTo>
                    <a:pt x="334" y="109"/>
                    <a:pt x="334" y="109"/>
                    <a:pt x="334" y="109"/>
                  </a:cubicBezTo>
                  <a:cubicBezTo>
                    <a:pt x="334" y="21"/>
                    <a:pt x="334" y="21"/>
                    <a:pt x="334" y="21"/>
                  </a:cubicBezTo>
                  <a:cubicBezTo>
                    <a:pt x="334" y="10"/>
                    <a:pt x="325" y="0"/>
                    <a:pt x="313" y="0"/>
                  </a:cubicBezTo>
                  <a:cubicBezTo>
                    <a:pt x="21" y="0"/>
                    <a:pt x="21" y="0"/>
                    <a:pt x="21" y="0"/>
                  </a:cubicBezTo>
                  <a:cubicBezTo>
                    <a:pt x="9" y="0"/>
                    <a:pt x="0" y="10"/>
                    <a:pt x="0" y="21"/>
                  </a:cubicBezTo>
                  <a:cubicBezTo>
                    <a:pt x="0" y="368"/>
                    <a:pt x="0" y="368"/>
                    <a:pt x="0" y="368"/>
                  </a:cubicBezTo>
                  <a:cubicBezTo>
                    <a:pt x="0" y="379"/>
                    <a:pt x="9" y="388"/>
                    <a:pt x="21" y="388"/>
                  </a:cubicBezTo>
                  <a:cubicBezTo>
                    <a:pt x="313" y="388"/>
                    <a:pt x="313" y="388"/>
                    <a:pt x="313" y="388"/>
                  </a:cubicBezTo>
                  <a:cubicBezTo>
                    <a:pt x="325" y="388"/>
                    <a:pt x="334" y="379"/>
                    <a:pt x="334" y="368"/>
                  </a:cubicBezTo>
                  <a:cubicBezTo>
                    <a:pt x="334" y="223"/>
                    <a:pt x="334" y="223"/>
                    <a:pt x="334" y="223"/>
                  </a:cubicBezTo>
                  <a:cubicBezTo>
                    <a:pt x="312" y="254"/>
                    <a:pt x="312" y="254"/>
                    <a:pt x="312" y="254"/>
                  </a:cubicBezTo>
                  <a:lnTo>
                    <a:pt x="312" y="348"/>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47">
              <a:extLst>
                <a:ext uri="{FF2B5EF4-FFF2-40B4-BE49-F238E27FC236}">
                  <a16:creationId xmlns:a16="http://schemas.microsoft.com/office/drawing/2014/main" xmlns="" id="{2388C99B-E4EE-4739-B3D7-4BC575B8534D}"/>
                </a:ext>
              </a:extLst>
            </p:cNvPr>
            <p:cNvSpPr>
              <a:spLocks/>
            </p:cNvSpPr>
            <p:nvPr/>
          </p:nvSpPr>
          <p:spPr bwMode="auto">
            <a:xfrm>
              <a:off x="8806142" y="4377142"/>
              <a:ext cx="67800" cy="77177"/>
            </a:xfrm>
            <a:custGeom>
              <a:avLst/>
              <a:gdLst>
                <a:gd name="T0" fmla="*/ 21 w 94"/>
                <a:gd name="T1" fmla="*/ 0 h 107"/>
                <a:gd name="T2" fmla="*/ 0 w 94"/>
                <a:gd name="T3" fmla="*/ 107 h 107"/>
                <a:gd name="T4" fmla="*/ 94 w 94"/>
                <a:gd name="T5" fmla="*/ 52 h 107"/>
                <a:gd name="T6" fmla="*/ 21 w 94"/>
                <a:gd name="T7" fmla="*/ 0 h 107"/>
              </a:gdLst>
              <a:ahLst/>
              <a:cxnLst>
                <a:cxn ang="0">
                  <a:pos x="T0" y="T1"/>
                </a:cxn>
                <a:cxn ang="0">
                  <a:pos x="T2" y="T3"/>
                </a:cxn>
                <a:cxn ang="0">
                  <a:pos x="T4" y="T5"/>
                </a:cxn>
                <a:cxn ang="0">
                  <a:pos x="T6" y="T7"/>
                </a:cxn>
              </a:cxnLst>
              <a:rect l="0" t="0" r="r" b="b"/>
              <a:pathLst>
                <a:path w="94" h="107">
                  <a:moveTo>
                    <a:pt x="21" y="0"/>
                  </a:moveTo>
                  <a:lnTo>
                    <a:pt x="0" y="107"/>
                  </a:lnTo>
                  <a:lnTo>
                    <a:pt x="94" y="52"/>
                  </a:lnTo>
                  <a:lnTo>
                    <a:pt x="21" y="0"/>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3" name="Rectangle 48">
              <a:extLst>
                <a:ext uri="{FF2B5EF4-FFF2-40B4-BE49-F238E27FC236}">
                  <a16:creationId xmlns:a16="http://schemas.microsoft.com/office/drawing/2014/main" xmlns="" id="{FF07F615-0090-44CF-B330-263DC95D4BAB}"/>
                </a:ext>
              </a:extLst>
            </p:cNvPr>
            <p:cNvSpPr>
              <a:spLocks noChangeArrowheads="1"/>
            </p:cNvSpPr>
            <p:nvPr/>
          </p:nvSpPr>
          <p:spPr bwMode="auto">
            <a:xfrm>
              <a:off x="8459928" y="4504808"/>
              <a:ext cx="228646" cy="34621"/>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4" name="Rectangle 49">
              <a:extLst>
                <a:ext uri="{FF2B5EF4-FFF2-40B4-BE49-F238E27FC236}">
                  <a16:creationId xmlns:a16="http://schemas.microsoft.com/office/drawing/2014/main" xmlns="" id="{3CFA9B17-D906-4BCB-AEE4-ADA6E7A7AE39}"/>
                </a:ext>
              </a:extLst>
            </p:cNvPr>
            <p:cNvSpPr>
              <a:spLocks noChangeArrowheads="1"/>
            </p:cNvSpPr>
            <p:nvPr/>
          </p:nvSpPr>
          <p:spPr bwMode="auto">
            <a:xfrm>
              <a:off x="8459928" y="4428352"/>
              <a:ext cx="228646" cy="33900"/>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5" name="Rectangle 50">
              <a:extLst>
                <a:ext uri="{FF2B5EF4-FFF2-40B4-BE49-F238E27FC236}">
                  <a16:creationId xmlns:a16="http://schemas.microsoft.com/office/drawing/2014/main" xmlns="" id="{A0DECA2F-1584-4745-A8D4-A4738C90DE08}"/>
                </a:ext>
              </a:extLst>
            </p:cNvPr>
            <p:cNvSpPr>
              <a:spLocks noChangeArrowheads="1"/>
            </p:cNvSpPr>
            <p:nvPr/>
          </p:nvSpPr>
          <p:spPr bwMode="auto">
            <a:xfrm>
              <a:off x="8459928" y="4354782"/>
              <a:ext cx="228646" cy="32458"/>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6" name="Rectangle 51">
              <a:extLst>
                <a:ext uri="{FF2B5EF4-FFF2-40B4-BE49-F238E27FC236}">
                  <a16:creationId xmlns:a16="http://schemas.microsoft.com/office/drawing/2014/main" xmlns="" id="{D5682E1C-6893-4674-B45E-869B5D2FF174}"/>
                </a:ext>
              </a:extLst>
            </p:cNvPr>
            <p:cNvSpPr>
              <a:spLocks noChangeArrowheads="1"/>
            </p:cNvSpPr>
            <p:nvPr/>
          </p:nvSpPr>
          <p:spPr bwMode="auto">
            <a:xfrm>
              <a:off x="8459928" y="4278326"/>
              <a:ext cx="228646" cy="32458"/>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7" name="Rectangle 52">
              <a:extLst>
                <a:ext uri="{FF2B5EF4-FFF2-40B4-BE49-F238E27FC236}">
                  <a16:creationId xmlns:a16="http://schemas.microsoft.com/office/drawing/2014/main" xmlns="" id="{EDBB217D-6FED-4EC7-AECB-CBF860D90BCF}"/>
                </a:ext>
              </a:extLst>
            </p:cNvPr>
            <p:cNvSpPr>
              <a:spLocks noChangeArrowheads="1"/>
            </p:cNvSpPr>
            <p:nvPr/>
          </p:nvSpPr>
          <p:spPr bwMode="auto">
            <a:xfrm>
              <a:off x="8459928" y="4201870"/>
              <a:ext cx="228646" cy="33900"/>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8" name="Rectangle 53">
              <a:extLst>
                <a:ext uri="{FF2B5EF4-FFF2-40B4-BE49-F238E27FC236}">
                  <a16:creationId xmlns:a16="http://schemas.microsoft.com/office/drawing/2014/main" xmlns="" id="{989109CC-FA6D-41E3-AC58-39241096C4D2}"/>
                </a:ext>
              </a:extLst>
            </p:cNvPr>
            <p:cNvSpPr>
              <a:spLocks noChangeArrowheads="1"/>
            </p:cNvSpPr>
            <p:nvPr/>
          </p:nvSpPr>
          <p:spPr bwMode="auto">
            <a:xfrm>
              <a:off x="8459928" y="4124694"/>
              <a:ext cx="228646" cy="34621"/>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342798403"/>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1000"/>
                                            <p:tgtEl>
                                              <p:spTgt spid="10"/>
                                            </p:tgtEl>
                                          </p:cBhvr>
                                        </p:animEffect>
                                      </p:childTnLst>
                                    </p:cTn>
                                  </p:par>
                                </p:childTnLst>
                              </p:cTn>
                            </p:par>
                            <p:par>
                              <p:cTn id="8" fill="hold">
                                <p:stCondLst>
                                  <p:cond delay="1000"/>
                                </p:stCondLst>
                                <p:childTnLst>
                                  <p:par>
                                    <p:cTn id="9" presetID="2" presetClass="entr" presetSubtype="2" fill="hold" nodeType="afterEffect" p14:presetBounceEnd="84000">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14:bounceEnd="84000">
                                          <p:cBhvr additive="base">
                                            <p:cTn id="11" dur="1000" fill="hold"/>
                                            <p:tgtEl>
                                              <p:spTgt spid="11"/>
                                            </p:tgtEl>
                                            <p:attrNameLst>
                                              <p:attrName>ppt_x</p:attrName>
                                            </p:attrNameLst>
                                          </p:cBhvr>
                                          <p:tavLst>
                                            <p:tav tm="0">
                                              <p:val>
                                                <p:strVal val="1+#ppt_w/2"/>
                                              </p:val>
                                            </p:tav>
                                            <p:tav tm="100000">
                                              <p:val>
                                                <p:strVal val="#ppt_x"/>
                                              </p:val>
                                            </p:tav>
                                          </p:tavLst>
                                        </p:anim>
                                        <p:anim calcmode="lin" valueType="num" p14:bounceEnd="84000">
                                          <p:cBhvr additive="base">
                                            <p:cTn id="12" dur="1000" fill="hold"/>
                                            <p:tgtEl>
                                              <p:spTgt spid="11"/>
                                            </p:tgtEl>
                                            <p:attrNameLst>
                                              <p:attrName>ppt_y</p:attrName>
                                            </p:attrNameLst>
                                          </p:cBhvr>
                                          <p:tavLst>
                                            <p:tav tm="0">
                                              <p:val>
                                                <p:strVal val="#ppt_y"/>
                                              </p:val>
                                            </p:tav>
                                            <p:tav tm="100000">
                                              <p:val>
                                                <p:strVal val="#ppt_y"/>
                                              </p:val>
                                            </p:tav>
                                          </p:tavLst>
                                        </p:anim>
                                      </p:childTnLst>
                                    </p:cTn>
                                  </p:par>
                                </p:childTnLst>
                              </p:cTn>
                            </p:par>
                            <p:par>
                              <p:cTn id="13" fill="hold">
                                <p:stCondLst>
                                  <p:cond delay="2000"/>
                                </p:stCondLst>
                                <p:childTnLst>
                                  <p:par>
                                    <p:cTn id="14" presetID="15" presetClass="entr" presetSubtype="0" fill="hold" grpId="0" nodeType="afterEffect">
                                      <p:stCondLst>
                                        <p:cond delay="0"/>
                                      </p:stCondLst>
                                      <p:iterate type="lt">
                                        <p:tmPct val="10000"/>
                                      </p:iterate>
                                      <p:childTnLst>
                                        <p:set>
                                          <p:cBhvr>
                                            <p:cTn id="15" dur="1" fill="hold">
                                              <p:stCondLst>
                                                <p:cond delay="0"/>
                                              </p:stCondLst>
                                            </p:cTn>
                                            <p:tgtEl>
                                              <p:spTgt spid="15"/>
                                            </p:tgtEl>
                                            <p:attrNameLst>
                                              <p:attrName>style.visibility</p:attrName>
                                            </p:attrNameLst>
                                          </p:cBhvr>
                                          <p:to>
                                            <p:strVal val="visible"/>
                                          </p:to>
                                        </p:set>
                                        <p:anim calcmode="lin" valueType="num">
                                          <p:cBhvr>
                                            <p:cTn id="16" dur="1000" fill="hold"/>
                                            <p:tgtEl>
                                              <p:spTgt spid="15"/>
                                            </p:tgtEl>
                                            <p:attrNameLst>
                                              <p:attrName>ppt_w</p:attrName>
                                            </p:attrNameLst>
                                          </p:cBhvr>
                                          <p:tavLst>
                                            <p:tav tm="0">
                                              <p:val>
                                                <p:fltVal val="0"/>
                                              </p:val>
                                            </p:tav>
                                            <p:tav tm="100000">
                                              <p:val>
                                                <p:strVal val="#ppt_w"/>
                                              </p:val>
                                            </p:tav>
                                          </p:tavLst>
                                        </p:anim>
                                        <p:anim calcmode="lin" valueType="num">
                                          <p:cBhvr>
                                            <p:cTn id="17" dur="1000" fill="hold"/>
                                            <p:tgtEl>
                                              <p:spTgt spid="15"/>
                                            </p:tgtEl>
                                            <p:attrNameLst>
                                              <p:attrName>ppt_h</p:attrName>
                                            </p:attrNameLst>
                                          </p:cBhvr>
                                          <p:tavLst>
                                            <p:tav tm="0">
                                              <p:val>
                                                <p:fltVal val="0"/>
                                              </p:val>
                                            </p:tav>
                                            <p:tav tm="100000">
                                              <p:val>
                                                <p:strVal val="#ppt_h"/>
                                              </p:val>
                                            </p:tav>
                                          </p:tavLst>
                                        </p:anim>
                                        <p:anim calcmode="lin" valueType="num">
                                          <p:cBhvr>
                                            <p:cTn id="18" dur="1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19" dur="1000" fill="hold"/>
                                            <p:tgtEl>
                                              <p:spTgt spid="15"/>
                                            </p:tgtEl>
                                            <p:attrNameLst>
                                              <p:attrName>ppt_y</p:attrName>
                                            </p:attrNameLst>
                                          </p:cBhvr>
                                          <p:tavLst>
                                            <p:tav tm="0" fmla="#ppt_y+(sin(-2*pi*(1-$))*-#ppt_x+cos(-2*pi*(1-$))*(1-#ppt_y))*(1-$)">
                                              <p:val>
                                                <p:fltVal val="0"/>
                                              </p:val>
                                            </p:tav>
                                            <p:tav tm="100000">
                                              <p:val>
                                                <p:fltVal val="1"/>
                                              </p:val>
                                            </p:tav>
                                          </p:tavLst>
                                        </p:anim>
                                      </p:childTnLst>
                                    </p:cTn>
                                  </p:par>
                                </p:childTnLst>
                              </p:cTn>
                            </p:par>
                            <p:par>
                              <p:cTn id="20" fill="hold">
                                <p:stCondLst>
                                  <p:cond delay="4100"/>
                                </p:stCondLst>
                                <p:childTnLst>
                                  <p:par>
                                    <p:cTn id="21" presetID="49" presetClass="entr" presetSubtype="0" decel="100000"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p:cTn id="23" dur="500" fill="hold"/>
                                            <p:tgtEl>
                                              <p:spTgt spid="16"/>
                                            </p:tgtEl>
                                            <p:attrNameLst>
                                              <p:attrName>ppt_w</p:attrName>
                                            </p:attrNameLst>
                                          </p:cBhvr>
                                          <p:tavLst>
                                            <p:tav tm="0">
                                              <p:val>
                                                <p:fltVal val="0"/>
                                              </p:val>
                                            </p:tav>
                                            <p:tav tm="100000">
                                              <p:val>
                                                <p:strVal val="#ppt_w"/>
                                              </p:val>
                                            </p:tav>
                                          </p:tavLst>
                                        </p:anim>
                                        <p:anim calcmode="lin" valueType="num">
                                          <p:cBhvr>
                                            <p:cTn id="24" dur="500" fill="hold"/>
                                            <p:tgtEl>
                                              <p:spTgt spid="16"/>
                                            </p:tgtEl>
                                            <p:attrNameLst>
                                              <p:attrName>ppt_h</p:attrName>
                                            </p:attrNameLst>
                                          </p:cBhvr>
                                          <p:tavLst>
                                            <p:tav tm="0">
                                              <p:val>
                                                <p:fltVal val="0"/>
                                              </p:val>
                                            </p:tav>
                                            <p:tav tm="100000">
                                              <p:val>
                                                <p:strVal val="#ppt_h"/>
                                              </p:val>
                                            </p:tav>
                                          </p:tavLst>
                                        </p:anim>
                                        <p:anim calcmode="lin" valueType="num">
                                          <p:cBhvr>
                                            <p:cTn id="25" dur="500" fill="hold"/>
                                            <p:tgtEl>
                                              <p:spTgt spid="16"/>
                                            </p:tgtEl>
                                            <p:attrNameLst>
                                              <p:attrName>style.rotation</p:attrName>
                                            </p:attrNameLst>
                                          </p:cBhvr>
                                          <p:tavLst>
                                            <p:tav tm="0">
                                              <p:val>
                                                <p:fltVal val="360"/>
                                              </p:val>
                                            </p:tav>
                                            <p:tav tm="100000">
                                              <p:val>
                                                <p:fltVal val="0"/>
                                              </p:val>
                                            </p:tav>
                                          </p:tavLst>
                                        </p:anim>
                                        <p:animEffect transition="in" filter="fade">
                                          <p:cBhvr>
                                            <p:cTn id="26" dur="500"/>
                                            <p:tgtEl>
                                              <p:spTgt spid="16"/>
                                            </p:tgtEl>
                                          </p:cBhvr>
                                        </p:animEffect>
                                      </p:childTnLst>
                                    </p:cTn>
                                  </p:par>
                                </p:childTnLst>
                              </p:cTn>
                            </p:par>
                            <p:par>
                              <p:cTn id="27" fill="hold">
                                <p:stCondLst>
                                  <p:cond delay="4600"/>
                                </p:stCondLst>
                                <p:childTnLst>
                                  <p:par>
                                    <p:cTn id="28" presetID="27" presetClass="emph" presetSubtype="0" fill="remove" grpId="1" nodeType="afterEffect">
                                      <p:stCondLst>
                                        <p:cond delay="2000"/>
                                      </p:stCondLst>
                                      <p:iterate type="lt">
                                        <p:tmPct val="10000"/>
                                      </p:iterate>
                                      <p:childTnLst>
                                        <p:animClr clrSpc="rgb" dir="cw">
                                          <p:cBhvr override="childStyle">
                                            <p:cTn id="29" dur="250" autoRev="1" fill="remove"/>
                                            <p:tgtEl>
                                              <p:spTgt spid="15"/>
                                            </p:tgtEl>
                                            <p:attrNameLst>
                                              <p:attrName>style.color</p:attrName>
                                            </p:attrNameLst>
                                          </p:cBhvr>
                                          <p:to>
                                            <a:schemeClr val="tx2"/>
                                          </p:to>
                                        </p:animClr>
                                        <p:animClr clrSpc="rgb" dir="cw">
                                          <p:cBhvr>
                                            <p:cTn id="30" dur="250" autoRev="1" fill="remove"/>
                                            <p:tgtEl>
                                              <p:spTgt spid="15"/>
                                            </p:tgtEl>
                                            <p:attrNameLst>
                                              <p:attrName>fillcolor</p:attrName>
                                            </p:attrNameLst>
                                          </p:cBhvr>
                                          <p:to>
                                            <a:schemeClr val="tx2"/>
                                          </p:to>
                                        </p:animClr>
                                        <p:set>
                                          <p:cBhvr>
                                            <p:cTn id="31" dur="250" autoRev="1" fill="remove"/>
                                            <p:tgtEl>
                                              <p:spTgt spid="15"/>
                                            </p:tgtEl>
                                            <p:attrNameLst>
                                              <p:attrName>fill.type</p:attrName>
                                            </p:attrNameLst>
                                          </p:cBhvr>
                                          <p:to>
                                            <p:strVal val="solid"/>
                                          </p:to>
                                        </p:set>
                                        <p:set>
                                          <p:cBhvr>
                                            <p:cTn id="32" dur="250" autoRev="1" fill="remove"/>
                                            <p:tgtEl>
                                              <p:spTgt spid="15"/>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5" grpId="1"/>
          <p:bldP spid="16"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1000"/>
                                            <p:tgtEl>
                                              <p:spTgt spid="10"/>
                                            </p:tgtEl>
                                          </p:cBhvr>
                                        </p:animEffect>
                                      </p:childTnLst>
                                    </p:cTn>
                                  </p:par>
                                </p:childTnLst>
                              </p:cTn>
                            </p:par>
                            <p:par>
                              <p:cTn id="8" fill="hold">
                                <p:stCondLst>
                                  <p:cond delay="1000"/>
                                </p:stCondLst>
                                <p:childTnLst>
                                  <p:par>
                                    <p:cTn id="9" presetID="2" presetClass="entr" presetSubtype="2"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1000" fill="hold"/>
                                            <p:tgtEl>
                                              <p:spTgt spid="11"/>
                                            </p:tgtEl>
                                            <p:attrNameLst>
                                              <p:attrName>ppt_x</p:attrName>
                                            </p:attrNameLst>
                                          </p:cBhvr>
                                          <p:tavLst>
                                            <p:tav tm="0">
                                              <p:val>
                                                <p:strVal val="1+#ppt_w/2"/>
                                              </p:val>
                                            </p:tav>
                                            <p:tav tm="100000">
                                              <p:val>
                                                <p:strVal val="#ppt_x"/>
                                              </p:val>
                                            </p:tav>
                                          </p:tavLst>
                                        </p:anim>
                                        <p:anim calcmode="lin" valueType="num">
                                          <p:cBhvr additive="base">
                                            <p:cTn id="12" dur="1000" fill="hold"/>
                                            <p:tgtEl>
                                              <p:spTgt spid="11"/>
                                            </p:tgtEl>
                                            <p:attrNameLst>
                                              <p:attrName>ppt_y</p:attrName>
                                            </p:attrNameLst>
                                          </p:cBhvr>
                                          <p:tavLst>
                                            <p:tav tm="0">
                                              <p:val>
                                                <p:strVal val="#ppt_y"/>
                                              </p:val>
                                            </p:tav>
                                            <p:tav tm="100000">
                                              <p:val>
                                                <p:strVal val="#ppt_y"/>
                                              </p:val>
                                            </p:tav>
                                          </p:tavLst>
                                        </p:anim>
                                      </p:childTnLst>
                                    </p:cTn>
                                  </p:par>
                                </p:childTnLst>
                              </p:cTn>
                            </p:par>
                            <p:par>
                              <p:cTn id="13" fill="hold">
                                <p:stCondLst>
                                  <p:cond delay="2000"/>
                                </p:stCondLst>
                                <p:childTnLst>
                                  <p:par>
                                    <p:cTn id="14" presetID="15" presetClass="entr" presetSubtype="0" fill="hold" grpId="0" nodeType="afterEffect">
                                      <p:stCondLst>
                                        <p:cond delay="0"/>
                                      </p:stCondLst>
                                      <p:iterate type="lt">
                                        <p:tmPct val="10000"/>
                                      </p:iterate>
                                      <p:childTnLst>
                                        <p:set>
                                          <p:cBhvr>
                                            <p:cTn id="15" dur="1" fill="hold">
                                              <p:stCondLst>
                                                <p:cond delay="0"/>
                                              </p:stCondLst>
                                            </p:cTn>
                                            <p:tgtEl>
                                              <p:spTgt spid="15"/>
                                            </p:tgtEl>
                                            <p:attrNameLst>
                                              <p:attrName>style.visibility</p:attrName>
                                            </p:attrNameLst>
                                          </p:cBhvr>
                                          <p:to>
                                            <p:strVal val="visible"/>
                                          </p:to>
                                        </p:set>
                                        <p:anim calcmode="lin" valueType="num">
                                          <p:cBhvr>
                                            <p:cTn id="16" dur="1000" fill="hold"/>
                                            <p:tgtEl>
                                              <p:spTgt spid="15"/>
                                            </p:tgtEl>
                                            <p:attrNameLst>
                                              <p:attrName>ppt_w</p:attrName>
                                            </p:attrNameLst>
                                          </p:cBhvr>
                                          <p:tavLst>
                                            <p:tav tm="0">
                                              <p:val>
                                                <p:fltVal val="0"/>
                                              </p:val>
                                            </p:tav>
                                            <p:tav tm="100000">
                                              <p:val>
                                                <p:strVal val="#ppt_w"/>
                                              </p:val>
                                            </p:tav>
                                          </p:tavLst>
                                        </p:anim>
                                        <p:anim calcmode="lin" valueType="num">
                                          <p:cBhvr>
                                            <p:cTn id="17" dur="1000" fill="hold"/>
                                            <p:tgtEl>
                                              <p:spTgt spid="15"/>
                                            </p:tgtEl>
                                            <p:attrNameLst>
                                              <p:attrName>ppt_h</p:attrName>
                                            </p:attrNameLst>
                                          </p:cBhvr>
                                          <p:tavLst>
                                            <p:tav tm="0">
                                              <p:val>
                                                <p:fltVal val="0"/>
                                              </p:val>
                                            </p:tav>
                                            <p:tav tm="100000">
                                              <p:val>
                                                <p:strVal val="#ppt_h"/>
                                              </p:val>
                                            </p:tav>
                                          </p:tavLst>
                                        </p:anim>
                                        <p:anim calcmode="lin" valueType="num">
                                          <p:cBhvr>
                                            <p:cTn id="18" dur="1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19" dur="1000" fill="hold"/>
                                            <p:tgtEl>
                                              <p:spTgt spid="15"/>
                                            </p:tgtEl>
                                            <p:attrNameLst>
                                              <p:attrName>ppt_y</p:attrName>
                                            </p:attrNameLst>
                                          </p:cBhvr>
                                          <p:tavLst>
                                            <p:tav tm="0" fmla="#ppt_y+(sin(-2*pi*(1-$))*-#ppt_x+cos(-2*pi*(1-$))*(1-#ppt_y))*(1-$)">
                                              <p:val>
                                                <p:fltVal val="0"/>
                                              </p:val>
                                            </p:tav>
                                            <p:tav tm="100000">
                                              <p:val>
                                                <p:fltVal val="1"/>
                                              </p:val>
                                            </p:tav>
                                          </p:tavLst>
                                        </p:anim>
                                      </p:childTnLst>
                                    </p:cTn>
                                  </p:par>
                                </p:childTnLst>
                              </p:cTn>
                            </p:par>
                            <p:par>
                              <p:cTn id="20" fill="hold">
                                <p:stCondLst>
                                  <p:cond delay="4100"/>
                                </p:stCondLst>
                                <p:childTnLst>
                                  <p:par>
                                    <p:cTn id="21" presetID="49" presetClass="entr" presetSubtype="0" decel="100000"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p:cTn id="23" dur="500" fill="hold"/>
                                            <p:tgtEl>
                                              <p:spTgt spid="16"/>
                                            </p:tgtEl>
                                            <p:attrNameLst>
                                              <p:attrName>ppt_w</p:attrName>
                                            </p:attrNameLst>
                                          </p:cBhvr>
                                          <p:tavLst>
                                            <p:tav tm="0">
                                              <p:val>
                                                <p:fltVal val="0"/>
                                              </p:val>
                                            </p:tav>
                                            <p:tav tm="100000">
                                              <p:val>
                                                <p:strVal val="#ppt_w"/>
                                              </p:val>
                                            </p:tav>
                                          </p:tavLst>
                                        </p:anim>
                                        <p:anim calcmode="lin" valueType="num">
                                          <p:cBhvr>
                                            <p:cTn id="24" dur="500" fill="hold"/>
                                            <p:tgtEl>
                                              <p:spTgt spid="16"/>
                                            </p:tgtEl>
                                            <p:attrNameLst>
                                              <p:attrName>ppt_h</p:attrName>
                                            </p:attrNameLst>
                                          </p:cBhvr>
                                          <p:tavLst>
                                            <p:tav tm="0">
                                              <p:val>
                                                <p:fltVal val="0"/>
                                              </p:val>
                                            </p:tav>
                                            <p:tav tm="100000">
                                              <p:val>
                                                <p:strVal val="#ppt_h"/>
                                              </p:val>
                                            </p:tav>
                                          </p:tavLst>
                                        </p:anim>
                                        <p:anim calcmode="lin" valueType="num">
                                          <p:cBhvr>
                                            <p:cTn id="25" dur="500" fill="hold"/>
                                            <p:tgtEl>
                                              <p:spTgt spid="16"/>
                                            </p:tgtEl>
                                            <p:attrNameLst>
                                              <p:attrName>style.rotation</p:attrName>
                                            </p:attrNameLst>
                                          </p:cBhvr>
                                          <p:tavLst>
                                            <p:tav tm="0">
                                              <p:val>
                                                <p:fltVal val="360"/>
                                              </p:val>
                                            </p:tav>
                                            <p:tav tm="100000">
                                              <p:val>
                                                <p:fltVal val="0"/>
                                              </p:val>
                                            </p:tav>
                                          </p:tavLst>
                                        </p:anim>
                                        <p:animEffect transition="in" filter="fade">
                                          <p:cBhvr>
                                            <p:cTn id="26" dur="500"/>
                                            <p:tgtEl>
                                              <p:spTgt spid="16"/>
                                            </p:tgtEl>
                                          </p:cBhvr>
                                        </p:animEffect>
                                      </p:childTnLst>
                                    </p:cTn>
                                  </p:par>
                                </p:childTnLst>
                              </p:cTn>
                            </p:par>
                            <p:par>
                              <p:cTn id="27" fill="hold">
                                <p:stCondLst>
                                  <p:cond delay="4600"/>
                                </p:stCondLst>
                                <p:childTnLst>
                                  <p:par>
                                    <p:cTn id="28" presetID="27" presetClass="emph" presetSubtype="0" fill="remove" grpId="1" nodeType="afterEffect">
                                      <p:stCondLst>
                                        <p:cond delay="2000"/>
                                      </p:stCondLst>
                                      <p:iterate type="lt">
                                        <p:tmPct val="10000"/>
                                      </p:iterate>
                                      <p:childTnLst>
                                        <p:animClr clrSpc="rgb" dir="cw">
                                          <p:cBhvr override="childStyle">
                                            <p:cTn id="29" dur="250" autoRev="1" fill="remove"/>
                                            <p:tgtEl>
                                              <p:spTgt spid="15"/>
                                            </p:tgtEl>
                                            <p:attrNameLst>
                                              <p:attrName>style.color</p:attrName>
                                            </p:attrNameLst>
                                          </p:cBhvr>
                                          <p:to>
                                            <a:schemeClr val="tx2"/>
                                          </p:to>
                                        </p:animClr>
                                        <p:animClr clrSpc="rgb" dir="cw">
                                          <p:cBhvr>
                                            <p:cTn id="30" dur="250" autoRev="1" fill="remove"/>
                                            <p:tgtEl>
                                              <p:spTgt spid="15"/>
                                            </p:tgtEl>
                                            <p:attrNameLst>
                                              <p:attrName>fillcolor</p:attrName>
                                            </p:attrNameLst>
                                          </p:cBhvr>
                                          <p:to>
                                            <a:schemeClr val="tx2"/>
                                          </p:to>
                                        </p:animClr>
                                        <p:set>
                                          <p:cBhvr>
                                            <p:cTn id="31" dur="250" autoRev="1" fill="remove"/>
                                            <p:tgtEl>
                                              <p:spTgt spid="15"/>
                                            </p:tgtEl>
                                            <p:attrNameLst>
                                              <p:attrName>fill.type</p:attrName>
                                            </p:attrNameLst>
                                          </p:cBhvr>
                                          <p:to>
                                            <p:strVal val="solid"/>
                                          </p:to>
                                        </p:set>
                                        <p:set>
                                          <p:cBhvr>
                                            <p:cTn id="32" dur="250" autoRev="1" fill="remove"/>
                                            <p:tgtEl>
                                              <p:spTgt spid="15"/>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5" grpId="1"/>
          <p:bldP spid="16"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流程图: 延期 8"/>
          <p:cNvSpPr/>
          <p:nvPr/>
        </p:nvSpPr>
        <p:spPr>
          <a:xfrm>
            <a:off x="-28477" y="2562358"/>
            <a:ext cx="3485258" cy="1902188"/>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chemeClr val="bg1"/>
                </a:solidFill>
                <a:latin typeface="微软雅黑" pitchFamily="34" charset="-122"/>
                <a:ea typeface="微软雅黑" pitchFamily="34" charset="-122"/>
              </a:rPr>
              <a:t>内容</a:t>
            </a:r>
          </a:p>
        </p:txBody>
      </p:sp>
      <p:sp>
        <p:nvSpPr>
          <p:cNvPr id="8" name="淘宝网chenying0907出品 7"/>
          <p:cNvSpPr/>
          <p:nvPr/>
        </p:nvSpPr>
        <p:spPr>
          <a:xfrm>
            <a:off x="3312765" y="864146"/>
            <a:ext cx="864096" cy="864096"/>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1</a:t>
            </a:r>
            <a:endParaRPr lang="zh-CN" altLang="en-US" sz="3200" dirty="0">
              <a:solidFill>
                <a:schemeClr val="bg1"/>
              </a:solidFill>
              <a:latin typeface="微软雅黑" pitchFamily="34" charset="-122"/>
              <a:ea typeface="微软雅黑" pitchFamily="34" charset="-122"/>
            </a:endParaRPr>
          </a:p>
        </p:txBody>
      </p:sp>
      <p:sp>
        <p:nvSpPr>
          <p:cNvPr id="10" name="淘宝网chenying0907出品 9"/>
          <p:cNvSpPr/>
          <p:nvPr/>
        </p:nvSpPr>
        <p:spPr>
          <a:xfrm>
            <a:off x="4176861" y="1800250"/>
            <a:ext cx="864096" cy="864096"/>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2</a:t>
            </a:r>
            <a:endParaRPr lang="zh-CN" altLang="en-US" sz="3200" dirty="0">
              <a:solidFill>
                <a:schemeClr val="bg1"/>
              </a:solidFill>
              <a:latin typeface="微软雅黑" pitchFamily="34" charset="-122"/>
              <a:ea typeface="微软雅黑" pitchFamily="34" charset="-122"/>
            </a:endParaRPr>
          </a:p>
        </p:txBody>
      </p:sp>
      <p:sp>
        <p:nvSpPr>
          <p:cNvPr id="11" name="淘宝网chenying0907出品 10"/>
          <p:cNvSpPr/>
          <p:nvPr/>
        </p:nvSpPr>
        <p:spPr>
          <a:xfrm>
            <a:off x="4536901" y="3024386"/>
            <a:ext cx="864096" cy="864096"/>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3</a:t>
            </a:r>
            <a:endParaRPr lang="zh-CN" altLang="en-US" sz="3200" dirty="0">
              <a:solidFill>
                <a:schemeClr val="bg1"/>
              </a:solidFill>
              <a:latin typeface="微软雅黑" pitchFamily="34" charset="-122"/>
              <a:ea typeface="微软雅黑" pitchFamily="34" charset="-122"/>
            </a:endParaRPr>
          </a:p>
        </p:txBody>
      </p:sp>
      <p:sp>
        <p:nvSpPr>
          <p:cNvPr id="12" name="淘宝网chenying0907出品 11"/>
          <p:cNvSpPr/>
          <p:nvPr/>
        </p:nvSpPr>
        <p:spPr>
          <a:xfrm>
            <a:off x="4176861" y="4248522"/>
            <a:ext cx="864096" cy="864096"/>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4</a:t>
            </a:r>
            <a:endParaRPr lang="zh-CN" altLang="en-US" sz="3200" dirty="0">
              <a:solidFill>
                <a:schemeClr val="bg1"/>
              </a:solidFill>
              <a:latin typeface="微软雅黑" pitchFamily="34" charset="-122"/>
              <a:ea typeface="微软雅黑" pitchFamily="34" charset="-122"/>
            </a:endParaRPr>
          </a:p>
        </p:txBody>
      </p:sp>
      <p:sp>
        <p:nvSpPr>
          <p:cNvPr id="17" name="淘宝网chenying0907出品 16"/>
          <p:cNvSpPr/>
          <p:nvPr/>
        </p:nvSpPr>
        <p:spPr>
          <a:xfrm>
            <a:off x="3312765" y="5184626"/>
            <a:ext cx="864096" cy="864096"/>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5</a:t>
            </a:r>
            <a:endParaRPr lang="zh-CN" altLang="en-US" sz="3200" dirty="0">
              <a:solidFill>
                <a:schemeClr val="bg1"/>
              </a:solidFill>
              <a:latin typeface="微软雅黑" pitchFamily="34" charset="-122"/>
              <a:ea typeface="微软雅黑" pitchFamily="34" charset="-122"/>
            </a:endParaRPr>
          </a:p>
        </p:txBody>
      </p:sp>
      <p:sp>
        <p:nvSpPr>
          <p:cNvPr id="19" name="Rectangle 33"/>
          <p:cNvSpPr>
            <a:spLocks noChangeArrowheads="1"/>
          </p:cNvSpPr>
          <p:nvPr/>
        </p:nvSpPr>
        <p:spPr bwMode="auto">
          <a:xfrm>
            <a:off x="5620253" y="3221171"/>
            <a:ext cx="3453152" cy="541634"/>
          </a:xfrm>
          <a:prstGeom prst="rect">
            <a:avLst/>
          </a:prstGeom>
          <a:noFill/>
          <a:ln w="9525" algn="ctr">
            <a:noFill/>
            <a:miter lim="800000"/>
            <a:headEnd/>
            <a:tailEnd/>
          </a:ln>
        </p:spPr>
        <p:txBody>
          <a:bodyPr wrap="none" lIns="109678" tIns="54838" rIns="109678" bIns="54838">
            <a:spAutoFit/>
          </a:bodyPr>
          <a:lstStyle/>
          <a:p>
            <a:pPr eaLnBrk="0" hangingPunct="0"/>
            <a:r>
              <a:rPr lang="zh-CN" altLang="en-US" sz="2800" dirty="0">
                <a:solidFill>
                  <a:srgbClr val="000000"/>
                </a:solidFill>
                <a:latin typeface="微软雅黑" pitchFamily="34" charset="-122"/>
                <a:ea typeface="微软雅黑" pitchFamily="34" charset="-122"/>
              </a:rPr>
              <a:t>这里输入您的标题三</a:t>
            </a:r>
            <a:endParaRPr lang="en-US" altLang="zh-CN" sz="2800" dirty="0">
              <a:solidFill>
                <a:srgbClr val="000000"/>
              </a:solidFill>
              <a:latin typeface="微软雅黑" pitchFamily="34" charset="-122"/>
              <a:ea typeface="微软雅黑" pitchFamily="34" charset="-122"/>
            </a:endParaRPr>
          </a:p>
        </p:txBody>
      </p:sp>
      <p:sp>
        <p:nvSpPr>
          <p:cNvPr id="20" name="Line 34"/>
          <p:cNvSpPr>
            <a:spLocks noChangeShapeType="1"/>
          </p:cNvSpPr>
          <p:nvPr/>
        </p:nvSpPr>
        <p:spPr bwMode="auto">
          <a:xfrm>
            <a:off x="5256981" y="3696505"/>
            <a:ext cx="6264000" cy="0"/>
          </a:xfrm>
          <a:prstGeom prst="line">
            <a:avLst/>
          </a:prstGeom>
          <a:solidFill>
            <a:schemeClr val="accent1">
              <a:lumMod val="75000"/>
            </a:schemeClr>
          </a:solidFill>
          <a:ln w="9525">
            <a:solidFill>
              <a:srgbClr val="0070C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21" name="Rectangle 44"/>
          <p:cNvSpPr>
            <a:spLocks noChangeArrowheads="1"/>
          </p:cNvSpPr>
          <p:nvPr/>
        </p:nvSpPr>
        <p:spPr bwMode="auto">
          <a:xfrm>
            <a:off x="5207255" y="4479926"/>
            <a:ext cx="3453152" cy="541634"/>
          </a:xfrm>
          <a:prstGeom prst="rect">
            <a:avLst/>
          </a:prstGeom>
          <a:noFill/>
          <a:ln w="9525" algn="ctr">
            <a:noFill/>
            <a:miter lim="800000"/>
            <a:headEnd/>
            <a:tailEnd/>
          </a:ln>
        </p:spPr>
        <p:txBody>
          <a:bodyPr wrap="none" lIns="109678" tIns="54838" rIns="109678" bIns="54838">
            <a:spAutoFit/>
          </a:bodyPr>
          <a:lstStyle/>
          <a:p>
            <a:pPr eaLnBrk="0" hangingPunct="0"/>
            <a:r>
              <a:rPr lang="zh-CN" altLang="en-US" sz="2800" dirty="0">
                <a:solidFill>
                  <a:srgbClr val="000000"/>
                </a:solidFill>
                <a:latin typeface="微软雅黑" pitchFamily="34" charset="-122"/>
                <a:ea typeface="微软雅黑" pitchFamily="34" charset="-122"/>
              </a:rPr>
              <a:t>这里输入您的标题四</a:t>
            </a:r>
            <a:endParaRPr lang="en-US" altLang="zh-CN" sz="2800" dirty="0">
              <a:solidFill>
                <a:srgbClr val="000000"/>
              </a:solidFill>
              <a:latin typeface="微软雅黑" pitchFamily="34" charset="-122"/>
              <a:ea typeface="微软雅黑" pitchFamily="34" charset="-122"/>
            </a:endParaRPr>
          </a:p>
        </p:txBody>
      </p:sp>
      <p:sp>
        <p:nvSpPr>
          <p:cNvPr id="22" name="Line 45"/>
          <p:cNvSpPr>
            <a:spLocks noChangeShapeType="1"/>
          </p:cNvSpPr>
          <p:nvPr/>
        </p:nvSpPr>
        <p:spPr bwMode="auto">
          <a:xfrm>
            <a:off x="4915991" y="4955262"/>
            <a:ext cx="4392000" cy="0"/>
          </a:xfrm>
          <a:prstGeom prst="line">
            <a:avLst/>
          </a:prstGeom>
          <a:solidFill>
            <a:schemeClr val="accent1">
              <a:lumMod val="75000"/>
            </a:schemeClr>
          </a:solidFill>
          <a:ln w="9525">
            <a:solidFill>
              <a:srgbClr val="0070C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23" name="Rectangle 55"/>
          <p:cNvSpPr>
            <a:spLocks noChangeArrowheads="1"/>
          </p:cNvSpPr>
          <p:nvPr/>
        </p:nvSpPr>
        <p:spPr bwMode="auto">
          <a:xfrm>
            <a:off x="4377067" y="5416030"/>
            <a:ext cx="3453152" cy="541634"/>
          </a:xfrm>
          <a:prstGeom prst="rect">
            <a:avLst/>
          </a:prstGeom>
          <a:noFill/>
          <a:ln w="9525" algn="ctr">
            <a:noFill/>
            <a:miter lim="800000"/>
            <a:headEnd/>
            <a:tailEnd/>
          </a:ln>
        </p:spPr>
        <p:txBody>
          <a:bodyPr wrap="none" lIns="109678" tIns="54838" rIns="109678" bIns="54838">
            <a:spAutoFit/>
          </a:bodyPr>
          <a:lstStyle/>
          <a:p>
            <a:pPr eaLnBrk="0" hangingPunct="0"/>
            <a:r>
              <a:rPr lang="zh-CN" altLang="en-US" sz="2800" dirty="0">
                <a:solidFill>
                  <a:srgbClr val="000000"/>
                </a:solidFill>
                <a:latin typeface="微软雅黑" pitchFamily="34" charset="-122"/>
                <a:ea typeface="微软雅黑" pitchFamily="34" charset="-122"/>
              </a:rPr>
              <a:t>这里输入您的标题五</a:t>
            </a:r>
            <a:endParaRPr lang="en-US" altLang="zh-CN" sz="2800" dirty="0">
              <a:solidFill>
                <a:srgbClr val="000000"/>
              </a:solidFill>
              <a:latin typeface="微软雅黑" pitchFamily="34" charset="-122"/>
              <a:ea typeface="微软雅黑" pitchFamily="34" charset="-122"/>
            </a:endParaRPr>
          </a:p>
        </p:txBody>
      </p:sp>
      <p:sp>
        <p:nvSpPr>
          <p:cNvPr id="24" name="Line 56"/>
          <p:cNvSpPr>
            <a:spLocks noChangeShapeType="1"/>
          </p:cNvSpPr>
          <p:nvPr/>
        </p:nvSpPr>
        <p:spPr bwMode="auto">
          <a:xfrm>
            <a:off x="4070563" y="5891365"/>
            <a:ext cx="4392000" cy="0"/>
          </a:xfrm>
          <a:prstGeom prst="line">
            <a:avLst/>
          </a:prstGeom>
          <a:solidFill>
            <a:schemeClr val="accent1">
              <a:lumMod val="75000"/>
            </a:schemeClr>
          </a:solidFill>
          <a:ln w="9525">
            <a:solidFill>
              <a:srgbClr val="0070C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25" name="Rectangle 44"/>
          <p:cNvSpPr>
            <a:spLocks noChangeArrowheads="1"/>
          </p:cNvSpPr>
          <p:nvPr/>
        </p:nvSpPr>
        <p:spPr bwMode="auto">
          <a:xfrm>
            <a:off x="4396117" y="1023542"/>
            <a:ext cx="4253728" cy="541634"/>
          </a:xfrm>
          <a:prstGeom prst="rect">
            <a:avLst/>
          </a:prstGeom>
          <a:noFill/>
          <a:ln w="9525" algn="ctr">
            <a:noFill/>
            <a:miter lim="800000"/>
            <a:headEnd/>
            <a:tailEnd/>
          </a:ln>
        </p:spPr>
        <p:txBody>
          <a:bodyPr wrap="square" lIns="109678" tIns="54838" rIns="109678" bIns="54838">
            <a:spAutoFit/>
          </a:bodyPr>
          <a:lstStyle/>
          <a:p>
            <a:pPr eaLnBrk="0" hangingPunct="0"/>
            <a:r>
              <a:rPr lang="zh-CN" altLang="en-US" sz="2800" dirty="0">
                <a:solidFill>
                  <a:srgbClr val="000000"/>
                </a:solidFill>
                <a:latin typeface="微软雅黑" pitchFamily="34" charset="-122"/>
                <a:ea typeface="微软雅黑" pitchFamily="34" charset="-122"/>
              </a:rPr>
              <a:t>这里输入您的标题一</a:t>
            </a:r>
            <a:endParaRPr lang="en-US" altLang="zh-CN" sz="2800" dirty="0">
              <a:solidFill>
                <a:srgbClr val="000000"/>
              </a:solidFill>
              <a:latin typeface="微软雅黑" pitchFamily="34" charset="-122"/>
              <a:ea typeface="微软雅黑" pitchFamily="34" charset="-122"/>
            </a:endParaRPr>
          </a:p>
        </p:txBody>
      </p:sp>
      <p:sp>
        <p:nvSpPr>
          <p:cNvPr id="26" name="Line 45"/>
          <p:cNvSpPr>
            <a:spLocks noChangeShapeType="1"/>
          </p:cNvSpPr>
          <p:nvPr/>
        </p:nvSpPr>
        <p:spPr bwMode="auto">
          <a:xfrm>
            <a:off x="4104853" y="1498878"/>
            <a:ext cx="4392000" cy="0"/>
          </a:xfrm>
          <a:prstGeom prst="line">
            <a:avLst/>
          </a:prstGeom>
          <a:solidFill>
            <a:schemeClr val="accent1">
              <a:lumMod val="75000"/>
            </a:schemeClr>
          </a:solidFill>
          <a:ln w="9525">
            <a:solidFill>
              <a:srgbClr val="0070C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27" name="Rectangle 55"/>
          <p:cNvSpPr>
            <a:spLocks noChangeArrowheads="1"/>
          </p:cNvSpPr>
          <p:nvPr/>
        </p:nvSpPr>
        <p:spPr bwMode="auto">
          <a:xfrm>
            <a:off x="5188205" y="2017549"/>
            <a:ext cx="3453152" cy="541634"/>
          </a:xfrm>
          <a:prstGeom prst="rect">
            <a:avLst/>
          </a:prstGeom>
          <a:noFill/>
          <a:ln w="9525" algn="ctr">
            <a:noFill/>
            <a:miter lim="800000"/>
            <a:headEnd/>
            <a:tailEnd/>
          </a:ln>
        </p:spPr>
        <p:txBody>
          <a:bodyPr wrap="none" lIns="109678" tIns="54838" rIns="109678" bIns="54838">
            <a:spAutoFit/>
          </a:bodyPr>
          <a:lstStyle/>
          <a:p>
            <a:pPr eaLnBrk="0" hangingPunct="0"/>
            <a:r>
              <a:rPr lang="zh-CN" altLang="en-US" sz="2800" dirty="0">
                <a:solidFill>
                  <a:srgbClr val="000000"/>
                </a:solidFill>
                <a:latin typeface="微软雅黑" pitchFamily="34" charset="-122"/>
                <a:ea typeface="微软雅黑" pitchFamily="34" charset="-122"/>
              </a:rPr>
              <a:t>这里输入您的标题二</a:t>
            </a:r>
            <a:endParaRPr lang="en-US" altLang="zh-CN" sz="2800" dirty="0">
              <a:solidFill>
                <a:srgbClr val="000000"/>
              </a:solidFill>
              <a:latin typeface="微软雅黑" pitchFamily="34" charset="-122"/>
              <a:ea typeface="微软雅黑" pitchFamily="34" charset="-122"/>
            </a:endParaRPr>
          </a:p>
        </p:txBody>
      </p:sp>
      <p:sp>
        <p:nvSpPr>
          <p:cNvPr id="28" name="Line 56"/>
          <p:cNvSpPr>
            <a:spLocks noChangeShapeType="1"/>
          </p:cNvSpPr>
          <p:nvPr/>
        </p:nvSpPr>
        <p:spPr bwMode="auto">
          <a:xfrm>
            <a:off x="4896941" y="2492884"/>
            <a:ext cx="4392000" cy="0"/>
          </a:xfrm>
          <a:prstGeom prst="line">
            <a:avLst/>
          </a:prstGeom>
          <a:solidFill>
            <a:schemeClr val="accent1">
              <a:lumMod val="75000"/>
            </a:schemeClr>
          </a:solidFill>
          <a:ln w="9525">
            <a:solidFill>
              <a:srgbClr val="0070C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Tree>
    <p:extLst>
      <p:ext uri="{BB962C8B-B14F-4D97-AF65-F5344CB8AC3E}">
        <p14:creationId xmlns:p14="http://schemas.microsoft.com/office/powerpoint/2010/main" val="1897275748"/>
      </p:ext>
    </p:extLst>
  </p:cSld>
  <p:clrMapOvr>
    <a:masterClrMapping/>
  </p:clrMapOvr>
  <p:transition spd="slow" advTm="0">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66667">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14:bounceEnd="66667">
                                          <p:cBhvr additive="base">
                                            <p:cTn id="7" dur="500" fill="hold"/>
                                            <p:tgtEl>
                                              <p:spTgt spid="8"/>
                                            </p:tgtEl>
                                            <p:attrNameLst>
                                              <p:attrName>ppt_x</p:attrName>
                                            </p:attrNameLst>
                                          </p:cBhvr>
                                          <p:tavLst>
                                            <p:tav tm="0">
                                              <p:val>
                                                <p:strVal val="0-#ppt_w/2"/>
                                              </p:val>
                                            </p:tav>
                                            <p:tav tm="100000">
                                              <p:val>
                                                <p:strVal val="#ppt_x"/>
                                              </p:val>
                                            </p:tav>
                                          </p:tavLst>
                                        </p:anim>
                                        <p:anim calcmode="lin" valueType="num" p14:bounceEnd="66667">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66667">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14:bounceEnd="66667">
                                          <p:cBhvr additive="base">
                                            <p:cTn id="12" dur="500" fill="hold"/>
                                            <p:tgtEl>
                                              <p:spTgt spid="10"/>
                                            </p:tgtEl>
                                            <p:attrNameLst>
                                              <p:attrName>ppt_x</p:attrName>
                                            </p:attrNameLst>
                                          </p:cBhvr>
                                          <p:tavLst>
                                            <p:tav tm="0">
                                              <p:val>
                                                <p:strVal val="0-#ppt_w/2"/>
                                              </p:val>
                                            </p:tav>
                                            <p:tav tm="100000">
                                              <p:val>
                                                <p:strVal val="#ppt_x"/>
                                              </p:val>
                                            </p:tav>
                                          </p:tavLst>
                                        </p:anim>
                                        <p:anim calcmode="lin" valueType="num" p14:bounceEnd="66667">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14:presetBounceEnd="66667">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14:bounceEnd="66667">
                                          <p:cBhvr additive="base">
                                            <p:cTn id="17" dur="500" fill="hold"/>
                                            <p:tgtEl>
                                              <p:spTgt spid="11"/>
                                            </p:tgtEl>
                                            <p:attrNameLst>
                                              <p:attrName>ppt_x</p:attrName>
                                            </p:attrNameLst>
                                          </p:cBhvr>
                                          <p:tavLst>
                                            <p:tav tm="0">
                                              <p:val>
                                                <p:strVal val="0-#ppt_w/2"/>
                                              </p:val>
                                            </p:tav>
                                            <p:tav tm="100000">
                                              <p:val>
                                                <p:strVal val="#ppt_x"/>
                                              </p:val>
                                            </p:tav>
                                          </p:tavLst>
                                        </p:anim>
                                        <p:anim calcmode="lin" valueType="num" p14:bounceEnd="66667">
                                          <p:cBhvr additive="base">
                                            <p:cTn id="18" dur="500" fill="hold"/>
                                            <p:tgtEl>
                                              <p:spTgt spid="11"/>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14:presetBounceEnd="66667">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14:bounceEnd="66667">
                                          <p:cBhvr additive="base">
                                            <p:cTn id="22" dur="500" fill="hold"/>
                                            <p:tgtEl>
                                              <p:spTgt spid="12"/>
                                            </p:tgtEl>
                                            <p:attrNameLst>
                                              <p:attrName>ppt_x</p:attrName>
                                            </p:attrNameLst>
                                          </p:cBhvr>
                                          <p:tavLst>
                                            <p:tav tm="0">
                                              <p:val>
                                                <p:strVal val="0-#ppt_w/2"/>
                                              </p:val>
                                            </p:tav>
                                            <p:tav tm="100000">
                                              <p:val>
                                                <p:strVal val="#ppt_x"/>
                                              </p:val>
                                            </p:tav>
                                          </p:tavLst>
                                        </p:anim>
                                        <p:anim calcmode="lin" valueType="num" p14:bounceEnd="66667">
                                          <p:cBhvr additive="base">
                                            <p:cTn id="23" dur="500" fill="hold"/>
                                            <p:tgtEl>
                                              <p:spTgt spid="12"/>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grpId="0" nodeType="afterEffect" p14:presetBounceEnd="66667">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14:bounceEnd="66667">
                                          <p:cBhvr additive="base">
                                            <p:cTn id="27" dur="500" fill="hold"/>
                                            <p:tgtEl>
                                              <p:spTgt spid="17"/>
                                            </p:tgtEl>
                                            <p:attrNameLst>
                                              <p:attrName>ppt_x</p:attrName>
                                            </p:attrNameLst>
                                          </p:cBhvr>
                                          <p:tavLst>
                                            <p:tav tm="0">
                                              <p:val>
                                                <p:strVal val="0-#ppt_w/2"/>
                                              </p:val>
                                            </p:tav>
                                            <p:tav tm="100000">
                                              <p:val>
                                                <p:strVal val="#ppt_x"/>
                                              </p:val>
                                            </p:tav>
                                          </p:tavLst>
                                        </p:anim>
                                        <p:anim calcmode="lin" valueType="num" p14:bounceEnd="66667">
                                          <p:cBhvr additive="base">
                                            <p:cTn id="28" dur="500" fill="hold"/>
                                            <p:tgtEl>
                                              <p:spTgt spid="17"/>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2" presetClass="entr" presetSubtype="8" fill="hold" grpId="0" nodeType="after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wipe(left)">
                                          <p:cBhvr>
                                            <p:cTn id="32" dur="500"/>
                                            <p:tgtEl>
                                              <p:spTgt spid="26"/>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wipe(left)">
                                          <p:cBhvr>
                                            <p:cTn id="35" dur="500"/>
                                            <p:tgtEl>
                                              <p:spTgt spid="28"/>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wipe(left)">
                                          <p:cBhvr>
                                            <p:cTn id="38" dur="500"/>
                                            <p:tgtEl>
                                              <p:spTgt spid="20"/>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wipe(left)">
                                          <p:cBhvr>
                                            <p:cTn id="41" dur="500"/>
                                            <p:tgtEl>
                                              <p:spTgt spid="22"/>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24"/>
                                            </p:tgtEl>
                                            <p:attrNameLst>
                                              <p:attrName>style.visibility</p:attrName>
                                            </p:attrNameLst>
                                          </p:cBhvr>
                                          <p:to>
                                            <p:strVal val="visible"/>
                                          </p:to>
                                        </p:set>
                                        <p:animEffect transition="in" filter="wipe(left)">
                                          <p:cBhvr>
                                            <p:cTn id="44" dur="500"/>
                                            <p:tgtEl>
                                              <p:spTgt spid="24"/>
                                            </p:tgtEl>
                                          </p:cBhvr>
                                        </p:animEffect>
                                      </p:childTnLst>
                                    </p:cTn>
                                  </p:par>
                                </p:childTnLst>
                              </p:cTn>
                            </p:par>
                            <p:par>
                              <p:cTn id="45" fill="hold">
                                <p:stCondLst>
                                  <p:cond delay="3000"/>
                                </p:stCondLst>
                                <p:childTnLst>
                                  <p:par>
                                    <p:cTn id="46" presetID="2" presetClass="entr" presetSubtype="2" fill="hold" grpId="0" nodeType="afterEffect" p14:presetBounceEnd="52000">
                                      <p:stCondLst>
                                        <p:cond delay="0"/>
                                      </p:stCondLst>
                                      <p:childTnLst>
                                        <p:set>
                                          <p:cBhvr>
                                            <p:cTn id="47" dur="1" fill="hold">
                                              <p:stCondLst>
                                                <p:cond delay="0"/>
                                              </p:stCondLst>
                                            </p:cTn>
                                            <p:tgtEl>
                                              <p:spTgt spid="25"/>
                                            </p:tgtEl>
                                            <p:attrNameLst>
                                              <p:attrName>style.visibility</p:attrName>
                                            </p:attrNameLst>
                                          </p:cBhvr>
                                          <p:to>
                                            <p:strVal val="visible"/>
                                          </p:to>
                                        </p:set>
                                        <p:anim calcmode="lin" valueType="num" p14:bounceEnd="52000">
                                          <p:cBhvr additive="base">
                                            <p:cTn id="48" dur="500" fill="hold"/>
                                            <p:tgtEl>
                                              <p:spTgt spid="25"/>
                                            </p:tgtEl>
                                            <p:attrNameLst>
                                              <p:attrName>ppt_x</p:attrName>
                                            </p:attrNameLst>
                                          </p:cBhvr>
                                          <p:tavLst>
                                            <p:tav tm="0">
                                              <p:val>
                                                <p:strVal val="1+#ppt_w/2"/>
                                              </p:val>
                                            </p:tav>
                                            <p:tav tm="100000">
                                              <p:val>
                                                <p:strVal val="#ppt_x"/>
                                              </p:val>
                                            </p:tav>
                                          </p:tavLst>
                                        </p:anim>
                                        <p:anim calcmode="lin" valueType="num" p14:bounceEnd="52000">
                                          <p:cBhvr additive="base">
                                            <p:cTn id="49" dur="500" fill="hold"/>
                                            <p:tgtEl>
                                              <p:spTgt spid="25"/>
                                            </p:tgtEl>
                                            <p:attrNameLst>
                                              <p:attrName>ppt_y</p:attrName>
                                            </p:attrNameLst>
                                          </p:cBhvr>
                                          <p:tavLst>
                                            <p:tav tm="0">
                                              <p:val>
                                                <p:strVal val="#ppt_y"/>
                                              </p:val>
                                            </p:tav>
                                            <p:tav tm="100000">
                                              <p:val>
                                                <p:strVal val="#ppt_y"/>
                                              </p:val>
                                            </p:tav>
                                          </p:tavLst>
                                        </p:anim>
                                      </p:childTnLst>
                                    </p:cTn>
                                  </p:par>
                                  <p:par>
                                    <p:cTn id="50" presetID="2" presetClass="entr" presetSubtype="2" fill="hold" grpId="0" nodeType="withEffect" p14:presetBounceEnd="52000">
                                      <p:stCondLst>
                                        <p:cond delay="0"/>
                                      </p:stCondLst>
                                      <p:childTnLst>
                                        <p:set>
                                          <p:cBhvr>
                                            <p:cTn id="51" dur="1" fill="hold">
                                              <p:stCondLst>
                                                <p:cond delay="0"/>
                                              </p:stCondLst>
                                            </p:cTn>
                                            <p:tgtEl>
                                              <p:spTgt spid="27"/>
                                            </p:tgtEl>
                                            <p:attrNameLst>
                                              <p:attrName>style.visibility</p:attrName>
                                            </p:attrNameLst>
                                          </p:cBhvr>
                                          <p:to>
                                            <p:strVal val="visible"/>
                                          </p:to>
                                        </p:set>
                                        <p:anim calcmode="lin" valueType="num" p14:bounceEnd="52000">
                                          <p:cBhvr additive="base">
                                            <p:cTn id="52" dur="500" fill="hold"/>
                                            <p:tgtEl>
                                              <p:spTgt spid="27"/>
                                            </p:tgtEl>
                                            <p:attrNameLst>
                                              <p:attrName>ppt_x</p:attrName>
                                            </p:attrNameLst>
                                          </p:cBhvr>
                                          <p:tavLst>
                                            <p:tav tm="0">
                                              <p:val>
                                                <p:strVal val="1+#ppt_w/2"/>
                                              </p:val>
                                            </p:tav>
                                            <p:tav tm="100000">
                                              <p:val>
                                                <p:strVal val="#ppt_x"/>
                                              </p:val>
                                            </p:tav>
                                          </p:tavLst>
                                        </p:anim>
                                        <p:anim calcmode="lin" valueType="num" p14:bounceEnd="52000">
                                          <p:cBhvr additive="base">
                                            <p:cTn id="53" dur="500" fill="hold"/>
                                            <p:tgtEl>
                                              <p:spTgt spid="27"/>
                                            </p:tgtEl>
                                            <p:attrNameLst>
                                              <p:attrName>ppt_y</p:attrName>
                                            </p:attrNameLst>
                                          </p:cBhvr>
                                          <p:tavLst>
                                            <p:tav tm="0">
                                              <p:val>
                                                <p:strVal val="#ppt_y"/>
                                              </p:val>
                                            </p:tav>
                                            <p:tav tm="100000">
                                              <p:val>
                                                <p:strVal val="#ppt_y"/>
                                              </p:val>
                                            </p:tav>
                                          </p:tavLst>
                                        </p:anim>
                                      </p:childTnLst>
                                    </p:cTn>
                                  </p:par>
                                  <p:par>
                                    <p:cTn id="54" presetID="2" presetClass="entr" presetSubtype="2" fill="hold" grpId="0" nodeType="withEffect" p14:presetBounceEnd="52000">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14:bounceEnd="52000">
                                          <p:cBhvr additive="base">
                                            <p:cTn id="56" dur="500" fill="hold"/>
                                            <p:tgtEl>
                                              <p:spTgt spid="19"/>
                                            </p:tgtEl>
                                            <p:attrNameLst>
                                              <p:attrName>ppt_x</p:attrName>
                                            </p:attrNameLst>
                                          </p:cBhvr>
                                          <p:tavLst>
                                            <p:tav tm="0">
                                              <p:val>
                                                <p:strVal val="1+#ppt_w/2"/>
                                              </p:val>
                                            </p:tav>
                                            <p:tav tm="100000">
                                              <p:val>
                                                <p:strVal val="#ppt_x"/>
                                              </p:val>
                                            </p:tav>
                                          </p:tavLst>
                                        </p:anim>
                                        <p:anim calcmode="lin" valueType="num" p14:bounceEnd="52000">
                                          <p:cBhvr additive="base">
                                            <p:cTn id="57" dur="500" fill="hold"/>
                                            <p:tgtEl>
                                              <p:spTgt spid="19"/>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14:presetBounceEnd="52000">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14:bounceEnd="52000">
                                          <p:cBhvr additive="base">
                                            <p:cTn id="60" dur="500" fill="hold"/>
                                            <p:tgtEl>
                                              <p:spTgt spid="21"/>
                                            </p:tgtEl>
                                            <p:attrNameLst>
                                              <p:attrName>ppt_x</p:attrName>
                                            </p:attrNameLst>
                                          </p:cBhvr>
                                          <p:tavLst>
                                            <p:tav tm="0">
                                              <p:val>
                                                <p:strVal val="1+#ppt_w/2"/>
                                              </p:val>
                                            </p:tav>
                                            <p:tav tm="100000">
                                              <p:val>
                                                <p:strVal val="#ppt_x"/>
                                              </p:val>
                                            </p:tav>
                                          </p:tavLst>
                                        </p:anim>
                                        <p:anim calcmode="lin" valueType="num" p14:bounceEnd="52000">
                                          <p:cBhvr additive="base">
                                            <p:cTn id="61" dur="500" fill="hold"/>
                                            <p:tgtEl>
                                              <p:spTgt spid="21"/>
                                            </p:tgtEl>
                                            <p:attrNameLst>
                                              <p:attrName>ppt_y</p:attrName>
                                            </p:attrNameLst>
                                          </p:cBhvr>
                                          <p:tavLst>
                                            <p:tav tm="0">
                                              <p:val>
                                                <p:strVal val="#ppt_y"/>
                                              </p:val>
                                            </p:tav>
                                            <p:tav tm="100000">
                                              <p:val>
                                                <p:strVal val="#ppt_y"/>
                                              </p:val>
                                            </p:tav>
                                          </p:tavLst>
                                        </p:anim>
                                      </p:childTnLst>
                                    </p:cTn>
                                  </p:par>
                                  <p:par>
                                    <p:cTn id="62" presetID="2" presetClass="entr" presetSubtype="2" fill="hold" grpId="0" nodeType="withEffect" p14:presetBounceEnd="52000">
                                      <p:stCondLst>
                                        <p:cond delay="0"/>
                                      </p:stCondLst>
                                      <p:childTnLst>
                                        <p:set>
                                          <p:cBhvr>
                                            <p:cTn id="63" dur="1" fill="hold">
                                              <p:stCondLst>
                                                <p:cond delay="0"/>
                                              </p:stCondLst>
                                            </p:cTn>
                                            <p:tgtEl>
                                              <p:spTgt spid="23"/>
                                            </p:tgtEl>
                                            <p:attrNameLst>
                                              <p:attrName>style.visibility</p:attrName>
                                            </p:attrNameLst>
                                          </p:cBhvr>
                                          <p:to>
                                            <p:strVal val="visible"/>
                                          </p:to>
                                        </p:set>
                                        <p:anim calcmode="lin" valueType="num" p14:bounceEnd="52000">
                                          <p:cBhvr additive="base">
                                            <p:cTn id="64" dur="500" fill="hold"/>
                                            <p:tgtEl>
                                              <p:spTgt spid="23"/>
                                            </p:tgtEl>
                                            <p:attrNameLst>
                                              <p:attrName>ppt_x</p:attrName>
                                            </p:attrNameLst>
                                          </p:cBhvr>
                                          <p:tavLst>
                                            <p:tav tm="0">
                                              <p:val>
                                                <p:strVal val="1+#ppt_w/2"/>
                                              </p:val>
                                            </p:tav>
                                            <p:tav tm="100000">
                                              <p:val>
                                                <p:strVal val="#ppt_x"/>
                                              </p:val>
                                            </p:tav>
                                          </p:tavLst>
                                        </p:anim>
                                        <p:anim calcmode="lin" valueType="num" p14:bounceEnd="52000">
                                          <p:cBhvr additive="base">
                                            <p:cTn id="65"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1" grpId="0" animBg="1"/>
          <p:bldP spid="12" grpId="0" animBg="1"/>
          <p:bldP spid="17" grpId="0" animBg="1"/>
          <p:bldP spid="19" grpId="0"/>
          <p:bldP spid="20" grpId="0" animBg="1"/>
          <p:bldP spid="21" grpId="0"/>
          <p:bldP spid="22" grpId="0" animBg="1"/>
          <p:bldP spid="23" grpId="0"/>
          <p:bldP spid="24" grpId="0" animBg="1"/>
          <p:bldP spid="25" grpId="0"/>
          <p:bldP spid="26" grpId="0" animBg="1"/>
          <p:bldP spid="27" grpId="0"/>
          <p:bldP spid="28"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0-#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0-#ppt_w/2"/>
                                              </p:val>
                                            </p:tav>
                                            <p:tav tm="100000">
                                              <p:val>
                                                <p:strVal val="#ppt_x"/>
                                              </p:val>
                                            </p:tav>
                                          </p:tavLst>
                                        </p:anim>
                                        <p:anim calcmode="lin" valueType="num">
                                          <p:cBhvr additive="base">
                                            <p:cTn id="18" dur="500" fill="hold"/>
                                            <p:tgtEl>
                                              <p:spTgt spid="11"/>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0-#ppt_w/2"/>
                                              </p:val>
                                            </p:tav>
                                            <p:tav tm="100000">
                                              <p:val>
                                                <p:strVal val="#ppt_x"/>
                                              </p:val>
                                            </p:tav>
                                          </p:tavLst>
                                        </p:anim>
                                        <p:anim calcmode="lin" valueType="num">
                                          <p:cBhvr additive="base">
                                            <p:cTn id="23" dur="500" fill="hold"/>
                                            <p:tgtEl>
                                              <p:spTgt spid="12"/>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0-#ppt_w/2"/>
                                              </p:val>
                                            </p:tav>
                                            <p:tav tm="100000">
                                              <p:val>
                                                <p:strVal val="#ppt_x"/>
                                              </p:val>
                                            </p:tav>
                                          </p:tavLst>
                                        </p:anim>
                                        <p:anim calcmode="lin" valueType="num">
                                          <p:cBhvr additive="base">
                                            <p:cTn id="28" dur="500" fill="hold"/>
                                            <p:tgtEl>
                                              <p:spTgt spid="17"/>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2" presetClass="entr" presetSubtype="8" fill="hold" grpId="0" nodeType="after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wipe(left)">
                                          <p:cBhvr>
                                            <p:cTn id="32" dur="500"/>
                                            <p:tgtEl>
                                              <p:spTgt spid="26"/>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wipe(left)">
                                          <p:cBhvr>
                                            <p:cTn id="35" dur="500"/>
                                            <p:tgtEl>
                                              <p:spTgt spid="28"/>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wipe(left)">
                                          <p:cBhvr>
                                            <p:cTn id="38" dur="500"/>
                                            <p:tgtEl>
                                              <p:spTgt spid="20"/>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wipe(left)">
                                          <p:cBhvr>
                                            <p:cTn id="41" dur="500"/>
                                            <p:tgtEl>
                                              <p:spTgt spid="22"/>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24"/>
                                            </p:tgtEl>
                                            <p:attrNameLst>
                                              <p:attrName>style.visibility</p:attrName>
                                            </p:attrNameLst>
                                          </p:cBhvr>
                                          <p:to>
                                            <p:strVal val="visible"/>
                                          </p:to>
                                        </p:set>
                                        <p:animEffect transition="in" filter="wipe(left)">
                                          <p:cBhvr>
                                            <p:cTn id="44" dur="500"/>
                                            <p:tgtEl>
                                              <p:spTgt spid="24"/>
                                            </p:tgtEl>
                                          </p:cBhvr>
                                        </p:animEffect>
                                      </p:childTnLst>
                                    </p:cTn>
                                  </p:par>
                                </p:childTnLst>
                              </p:cTn>
                            </p:par>
                            <p:par>
                              <p:cTn id="45" fill="hold">
                                <p:stCondLst>
                                  <p:cond delay="3000"/>
                                </p:stCondLst>
                                <p:childTnLst>
                                  <p:par>
                                    <p:cTn id="46" presetID="2" presetClass="entr" presetSubtype="2" fill="hold" grpId="0" nodeType="afterEffect">
                                      <p:stCondLst>
                                        <p:cond delay="0"/>
                                      </p:stCondLst>
                                      <p:childTnLst>
                                        <p:set>
                                          <p:cBhvr>
                                            <p:cTn id="47" dur="1" fill="hold">
                                              <p:stCondLst>
                                                <p:cond delay="0"/>
                                              </p:stCondLst>
                                            </p:cTn>
                                            <p:tgtEl>
                                              <p:spTgt spid="25"/>
                                            </p:tgtEl>
                                            <p:attrNameLst>
                                              <p:attrName>style.visibility</p:attrName>
                                            </p:attrNameLst>
                                          </p:cBhvr>
                                          <p:to>
                                            <p:strVal val="visible"/>
                                          </p:to>
                                        </p:set>
                                        <p:anim calcmode="lin" valueType="num">
                                          <p:cBhvr additive="base">
                                            <p:cTn id="48" dur="500" fill="hold"/>
                                            <p:tgtEl>
                                              <p:spTgt spid="25"/>
                                            </p:tgtEl>
                                            <p:attrNameLst>
                                              <p:attrName>ppt_x</p:attrName>
                                            </p:attrNameLst>
                                          </p:cBhvr>
                                          <p:tavLst>
                                            <p:tav tm="0">
                                              <p:val>
                                                <p:strVal val="1+#ppt_w/2"/>
                                              </p:val>
                                            </p:tav>
                                            <p:tav tm="100000">
                                              <p:val>
                                                <p:strVal val="#ppt_x"/>
                                              </p:val>
                                            </p:tav>
                                          </p:tavLst>
                                        </p:anim>
                                        <p:anim calcmode="lin" valueType="num">
                                          <p:cBhvr additive="base">
                                            <p:cTn id="49" dur="500" fill="hold"/>
                                            <p:tgtEl>
                                              <p:spTgt spid="25"/>
                                            </p:tgtEl>
                                            <p:attrNameLst>
                                              <p:attrName>ppt_y</p:attrName>
                                            </p:attrNameLst>
                                          </p:cBhvr>
                                          <p:tavLst>
                                            <p:tav tm="0">
                                              <p:val>
                                                <p:strVal val="#ppt_y"/>
                                              </p:val>
                                            </p:tav>
                                            <p:tav tm="100000">
                                              <p:val>
                                                <p:strVal val="#ppt_y"/>
                                              </p:val>
                                            </p:tav>
                                          </p:tavLst>
                                        </p:anim>
                                      </p:childTnLst>
                                    </p:cTn>
                                  </p:par>
                                  <p:par>
                                    <p:cTn id="50" presetID="2" presetClass="entr" presetSubtype="2"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 calcmode="lin" valueType="num">
                                          <p:cBhvr additive="base">
                                            <p:cTn id="52" dur="500" fill="hold"/>
                                            <p:tgtEl>
                                              <p:spTgt spid="27"/>
                                            </p:tgtEl>
                                            <p:attrNameLst>
                                              <p:attrName>ppt_x</p:attrName>
                                            </p:attrNameLst>
                                          </p:cBhvr>
                                          <p:tavLst>
                                            <p:tav tm="0">
                                              <p:val>
                                                <p:strVal val="1+#ppt_w/2"/>
                                              </p:val>
                                            </p:tav>
                                            <p:tav tm="100000">
                                              <p:val>
                                                <p:strVal val="#ppt_x"/>
                                              </p:val>
                                            </p:tav>
                                          </p:tavLst>
                                        </p:anim>
                                        <p:anim calcmode="lin" valueType="num">
                                          <p:cBhvr additive="base">
                                            <p:cTn id="53" dur="500" fill="hold"/>
                                            <p:tgtEl>
                                              <p:spTgt spid="27"/>
                                            </p:tgtEl>
                                            <p:attrNameLst>
                                              <p:attrName>ppt_y</p:attrName>
                                            </p:attrNameLst>
                                          </p:cBhvr>
                                          <p:tavLst>
                                            <p:tav tm="0">
                                              <p:val>
                                                <p:strVal val="#ppt_y"/>
                                              </p:val>
                                            </p:tav>
                                            <p:tav tm="100000">
                                              <p:val>
                                                <p:strVal val="#ppt_y"/>
                                              </p:val>
                                            </p:tav>
                                          </p:tavLst>
                                        </p:anim>
                                      </p:childTnLst>
                                    </p:cTn>
                                  </p:par>
                                  <p:par>
                                    <p:cTn id="54" presetID="2" presetClass="entr" presetSubtype="2" fill="hold" grpId="0" nodeType="with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additive="base">
                                            <p:cTn id="56" dur="500" fill="hold"/>
                                            <p:tgtEl>
                                              <p:spTgt spid="19"/>
                                            </p:tgtEl>
                                            <p:attrNameLst>
                                              <p:attrName>ppt_x</p:attrName>
                                            </p:attrNameLst>
                                          </p:cBhvr>
                                          <p:tavLst>
                                            <p:tav tm="0">
                                              <p:val>
                                                <p:strVal val="1+#ppt_w/2"/>
                                              </p:val>
                                            </p:tav>
                                            <p:tav tm="100000">
                                              <p:val>
                                                <p:strVal val="#ppt_x"/>
                                              </p:val>
                                            </p:tav>
                                          </p:tavLst>
                                        </p:anim>
                                        <p:anim calcmode="lin" valueType="num">
                                          <p:cBhvr additive="base">
                                            <p:cTn id="57" dur="500" fill="hold"/>
                                            <p:tgtEl>
                                              <p:spTgt spid="19"/>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cBhvr additive="base">
                                            <p:cTn id="60" dur="500" fill="hold"/>
                                            <p:tgtEl>
                                              <p:spTgt spid="21"/>
                                            </p:tgtEl>
                                            <p:attrNameLst>
                                              <p:attrName>ppt_x</p:attrName>
                                            </p:attrNameLst>
                                          </p:cBhvr>
                                          <p:tavLst>
                                            <p:tav tm="0">
                                              <p:val>
                                                <p:strVal val="1+#ppt_w/2"/>
                                              </p:val>
                                            </p:tav>
                                            <p:tav tm="100000">
                                              <p:val>
                                                <p:strVal val="#ppt_x"/>
                                              </p:val>
                                            </p:tav>
                                          </p:tavLst>
                                        </p:anim>
                                        <p:anim calcmode="lin" valueType="num">
                                          <p:cBhvr additive="base">
                                            <p:cTn id="61" dur="500" fill="hold"/>
                                            <p:tgtEl>
                                              <p:spTgt spid="21"/>
                                            </p:tgtEl>
                                            <p:attrNameLst>
                                              <p:attrName>ppt_y</p:attrName>
                                            </p:attrNameLst>
                                          </p:cBhvr>
                                          <p:tavLst>
                                            <p:tav tm="0">
                                              <p:val>
                                                <p:strVal val="#ppt_y"/>
                                              </p:val>
                                            </p:tav>
                                            <p:tav tm="100000">
                                              <p:val>
                                                <p:strVal val="#ppt_y"/>
                                              </p:val>
                                            </p:tav>
                                          </p:tavLst>
                                        </p:anim>
                                      </p:childTnLst>
                                    </p:cTn>
                                  </p:par>
                                  <p:par>
                                    <p:cTn id="62" presetID="2" presetClass="entr" presetSubtype="2"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 calcmode="lin" valueType="num">
                                          <p:cBhvr additive="base">
                                            <p:cTn id="64" dur="500" fill="hold"/>
                                            <p:tgtEl>
                                              <p:spTgt spid="23"/>
                                            </p:tgtEl>
                                            <p:attrNameLst>
                                              <p:attrName>ppt_x</p:attrName>
                                            </p:attrNameLst>
                                          </p:cBhvr>
                                          <p:tavLst>
                                            <p:tav tm="0">
                                              <p:val>
                                                <p:strVal val="1+#ppt_w/2"/>
                                              </p:val>
                                            </p:tav>
                                            <p:tav tm="100000">
                                              <p:val>
                                                <p:strVal val="#ppt_x"/>
                                              </p:val>
                                            </p:tav>
                                          </p:tavLst>
                                        </p:anim>
                                        <p:anim calcmode="lin" valueType="num">
                                          <p:cBhvr additive="base">
                                            <p:cTn id="65"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1" grpId="0" animBg="1"/>
          <p:bldP spid="12" grpId="0" animBg="1"/>
          <p:bldP spid="17" grpId="0" animBg="1"/>
          <p:bldP spid="19" grpId="0"/>
          <p:bldP spid="20" grpId="0" animBg="1"/>
          <p:bldP spid="21" grpId="0"/>
          <p:bldP spid="22" grpId="0" animBg="1"/>
          <p:bldP spid="23" grpId="0"/>
          <p:bldP spid="24" grpId="0" animBg="1"/>
          <p:bldP spid="25" grpId="0"/>
          <p:bldP spid="26" grpId="0" animBg="1"/>
          <p:bldP spid="27" grpId="0"/>
          <p:bldP spid="28" grpId="0" animBg="1"/>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流程图: 延期 8"/>
          <p:cNvSpPr/>
          <p:nvPr/>
        </p:nvSpPr>
        <p:spPr>
          <a:xfrm>
            <a:off x="-28477" y="2562358"/>
            <a:ext cx="3485258" cy="1902188"/>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chemeClr val="bg1"/>
                </a:solidFill>
                <a:latin typeface="微软雅黑" pitchFamily="34" charset="-122"/>
                <a:ea typeface="微软雅黑" pitchFamily="34" charset="-122"/>
              </a:rPr>
              <a:t>章节</a:t>
            </a:r>
          </a:p>
        </p:txBody>
      </p:sp>
      <p:sp>
        <p:nvSpPr>
          <p:cNvPr id="11" name="淘宝网chenying0907出品 10"/>
          <p:cNvSpPr/>
          <p:nvPr/>
        </p:nvSpPr>
        <p:spPr>
          <a:xfrm>
            <a:off x="4536901" y="3024386"/>
            <a:ext cx="864096" cy="864096"/>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1</a:t>
            </a:r>
            <a:endParaRPr lang="zh-CN" altLang="en-US" sz="3200" dirty="0">
              <a:solidFill>
                <a:schemeClr val="bg1"/>
              </a:solidFill>
              <a:latin typeface="微软雅黑" pitchFamily="34" charset="-122"/>
              <a:ea typeface="微软雅黑" pitchFamily="34" charset="-122"/>
            </a:endParaRPr>
          </a:p>
        </p:txBody>
      </p:sp>
      <p:sp>
        <p:nvSpPr>
          <p:cNvPr id="19" name="Rectangle 33"/>
          <p:cNvSpPr>
            <a:spLocks noChangeArrowheads="1"/>
          </p:cNvSpPr>
          <p:nvPr/>
        </p:nvSpPr>
        <p:spPr bwMode="auto">
          <a:xfrm>
            <a:off x="5467261" y="3221171"/>
            <a:ext cx="3453152" cy="541634"/>
          </a:xfrm>
          <a:prstGeom prst="rect">
            <a:avLst/>
          </a:prstGeom>
          <a:noFill/>
          <a:ln w="9525" algn="ctr">
            <a:noFill/>
            <a:miter lim="800000"/>
            <a:headEnd/>
            <a:tailEnd/>
          </a:ln>
        </p:spPr>
        <p:txBody>
          <a:bodyPr wrap="none" lIns="109678" tIns="54838" rIns="109678" bIns="54838">
            <a:spAutoFit/>
          </a:bodyPr>
          <a:lstStyle/>
          <a:p>
            <a:pPr eaLnBrk="0" hangingPunct="0"/>
            <a:r>
              <a:rPr lang="zh-CN" altLang="en-US" sz="2800" dirty="0">
                <a:solidFill>
                  <a:srgbClr val="000000"/>
                </a:solidFill>
                <a:latin typeface="微软雅黑" pitchFamily="34" charset="-122"/>
                <a:ea typeface="微软雅黑" pitchFamily="34" charset="-122"/>
              </a:rPr>
              <a:t>这里输入您的标题一</a:t>
            </a:r>
            <a:endParaRPr lang="en-US" altLang="zh-CN" sz="2800" dirty="0">
              <a:solidFill>
                <a:srgbClr val="000000"/>
              </a:solidFill>
              <a:latin typeface="微软雅黑" pitchFamily="34" charset="-122"/>
              <a:ea typeface="微软雅黑" pitchFamily="34" charset="-122"/>
            </a:endParaRPr>
          </a:p>
        </p:txBody>
      </p:sp>
      <p:sp>
        <p:nvSpPr>
          <p:cNvPr id="20" name="Line 34"/>
          <p:cNvSpPr>
            <a:spLocks noChangeShapeType="1"/>
          </p:cNvSpPr>
          <p:nvPr/>
        </p:nvSpPr>
        <p:spPr bwMode="auto">
          <a:xfrm>
            <a:off x="5328989" y="3696505"/>
            <a:ext cx="4392000" cy="0"/>
          </a:xfrm>
          <a:prstGeom prst="line">
            <a:avLst/>
          </a:prstGeom>
          <a:solidFill>
            <a:schemeClr val="accent1">
              <a:lumMod val="75000"/>
            </a:schemeClr>
          </a:solidFill>
          <a:ln w="9525">
            <a:solidFill>
              <a:srgbClr val="0070C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18" name="Line 34"/>
          <p:cNvSpPr>
            <a:spLocks noChangeShapeType="1"/>
          </p:cNvSpPr>
          <p:nvPr/>
        </p:nvSpPr>
        <p:spPr bwMode="auto">
          <a:xfrm>
            <a:off x="10873677" y="567730"/>
            <a:ext cx="648000" cy="0"/>
          </a:xfrm>
          <a:prstGeom prst="line">
            <a:avLst/>
          </a:prstGeom>
          <a:solidFill>
            <a:schemeClr val="accent1">
              <a:lumMod val="75000"/>
            </a:schemeClr>
          </a:solidFill>
          <a:ln w="9525">
            <a:solidFill>
              <a:srgbClr val="0070C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30" name="Line 34"/>
          <p:cNvSpPr>
            <a:spLocks noChangeShapeType="1"/>
          </p:cNvSpPr>
          <p:nvPr/>
        </p:nvSpPr>
        <p:spPr bwMode="auto">
          <a:xfrm>
            <a:off x="10693677" y="720130"/>
            <a:ext cx="828000" cy="0"/>
          </a:xfrm>
          <a:prstGeom prst="line">
            <a:avLst/>
          </a:prstGeom>
          <a:solidFill>
            <a:schemeClr val="accent1">
              <a:lumMod val="75000"/>
            </a:schemeClr>
          </a:solidFill>
          <a:ln w="9525">
            <a:solidFill>
              <a:srgbClr val="0070C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Tree>
    <p:extLst>
      <p:ext uri="{BB962C8B-B14F-4D97-AF65-F5344CB8AC3E}">
        <p14:creationId xmlns:p14="http://schemas.microsoft.com/office/powerpoint/2010/main" val="3235759735"/>
      </p:ext>
    </p:extLst>
  </p:cSld>
  <p:clrMapOvr>
    <a:masterClrMapping/>
  </p:clrMapOvr>
  <p:transition spd="slow" advTm="0">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66667">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14:bounceEnd="66667">
                                          <p:cBhvr additive="base">
                                            <p:cTn id="7" dur="500" fill="hold"/>
                                            <p:tgtEl>
                                              <p:spTgt spid="11"/>
                                            </p:tgtEl>
                                            <p:attrNameLst>
                                              <p:attrName>ppt_x</p:attrName>
                                            </p:attrNameLst>
                                          </p:cBhvr>
                                          <p:tavLst>
                                            <p:tav tm="0">
                                              <p:val>
                                                <p:strVal val="0-#ppt_w/2"/>
                                              </p:val>
                                            </p:tav>
                                            <p:tav tm="100000">
                                              <p:val>
                                                <p:strVal val="#ppt_x"/>
                                              </p:val>
                                            </p:tav>
                                          </p:tavLst>
                                        </p:anim>
                                        <p:anim calcmode="lin" valueType="num" p14:bounceEnd="66667">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14:presetBounceEnd="52000">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14:bounceEnd="52000">
                                          <p:cBhvr additive="base">
                                            <p:cTn id="14" dur="500" fill="hold"/>
                                            <p:tgtEl>
                                              <p:spTgt spid="19"/>
                                            </p:tgtEl>
                                            <p:attrNameLst>
                                              <p:attrName>ppt_x</p:attrName>
                                            </p:attrNameLst>
                                          </p:cBhvr>
                                          <p:tavLst>
                                            <p:tav tm="0">
                                              <p:val>
                                                <p:strVal val="1+#ppt_w/2"/>
                                              </p:val>
                                            </p:tav>
                                            <p:tav tm="100000">
                                              <p:val>
                                                <p:strVal val="#ppt_x"/>
                                              </p:val>
                                            </p:tav>
                                          </p:tavLst>
                                        </p:anim>
                                        <p:anim calcmode="lin" valueType="num" p14:bounceEnd="52000">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2" presetClass="entr" presetSubtype="8"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left)">
                                          <p:cBhvr>
                                            <p:cTn id="19" dur="500"/>
                                            <p:tgtEl>
                                              <p:spTgt spid="18"/>
                                            </p:tgtEl>
                                          </p:cBhvr>
                                        </p:animEffect>
                                      </p:childTnLst>
                                    </p:cTn>
                                  </p:par>
                                </p:childTnLst>
                              </p:cTn>
                            </p:par>
                            <p:par>
                              <p:cTn id="20" fill="hold">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wipe(left)">
                                          <p:cBhvr>
                                            <p:cTn id="2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P spid="18" grpId="0" animBg="1"/>
          <p:bldP spid="3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500" fill="hold"/>
                                            <p:tgtEl>
                                              <p:spTgt spid="19"/>
                                            </p:tgtEl>
                                            <p:attrNameLst>
                                              <p:attrName>ppt_x</p:attrName>
                                            </p:attrNameLst>
                                          </p:cBhvr>
                                          <p:tavLst>
                                            <p:tav tm="0">
                                              <p:val>
                                                <p:strVal val="1+#ppt_w/2"/>
                                              </p:val>
                                            </p:tav>
                                            <p:tav tm="100000">
                                              <p:val>
                                                <p:strVal val="#ppt_x"/>
                                              </p:val>
                                            </p:tav>
                                          </p:tavLst>
                                        </p:anim>
                                        <p:anim calcmode="lin" valueType="num">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2" presetClass="entr" presetSubtype="8"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left)">
                                          <p:cBhvr>
                                            <p:cTn id="19" dur="500"/>
                                            <p:tgtEl>
                                              <p:spTgt spid="18"/>
                                            </p:tgtEl>
                                          </p:cBhvr>
                                        </p:animEffect>
                                      </p:childTnLst>
                                    </p:cTn>
                                  </p:par>
                                </p:childTnLst>
                              </p:cTn>
                            </p:par>
                            <p:par>
                              <p:cTn id="20" fill="hold">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wipe(left)">
                                          <p:cBhvr>
                                            <p:cTn id="2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P spid="18" grpId="0" animBg="1"/>
          <p:bldP spid="30" grpId="0" animBg="1"/>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44"/>
          <p:cNvSpPr>
            <a:spLocks noChangeArrowheads="1"/>
          </p:cNvSpPr>
          <p:nvPr/>
        </p:nvSpPr>
        <p:spPr bwMode="auto">
          <a:xfrm>
            <a:off x="1459607" y="500436"/>
            <a:ext cx="4253728" cy="541634"/>
          </a:xfrm>
          <a:prstGeom prst="rect">
            <a:avLst/>
          </a:prstGeom>
          <a:noFill/>
          <a:ln w="9525" algn="ctr">
            <a:noFill/>
            <a:miter lim="800000"/>
            <a:headEnd/>
            <a:tailEnd/>
          </a:ln>
        </p:spPr>
        <p:txBody>
          <a:bodyPr wrap="square" lIns="109678" tIns="54838" rIns="109678" bIns="54838">
            <a:spAutoFit/>
          </a:bodyPr>
          <a:lstStyle/>
          <a:p>
            <a:pPr eaLnBrk="0" hangingPunct="0"/>
            <a:r>
              <a:rPr lang="zh-CN" altLang="en-US" sz="2800" b="1" dirty="0">
                <a:solidFill>
                  <a:srgbClr val="000000"/>
                </a:solidFill>
                <a:latin typeface="微软雅黑" pitchFamily="34" charset="-122"/>
                <a:ea typeface="微软雅黑" pitchFamily="34" charset="-122"/>
              </a:rPr>
              <a:t>点击这里输入您的标题</a:t>
            </a:r>
            <a:endParaRPr lang="en-US" altLang="zh-CN" sz="2800" b="1" dirty="0">
              <a:solidFill>
                <a:srgbClr val="000000"/>
              </a:solidFill>
              <a:latin typeface="微软雅黑" pitchFamily="34" charset="-122"/>
              <a:ea typeface="微软雅黑" pitchFamily="34" charset="-122"/>
            </a:endParaRPr>
          </a:p>
        </p:txBody>
      </p:sp>
      <p:sp>
        <p:nvSpPr>
          <p:cNvPr id="26" name="Line 45"/>
          <p:cNvSpPr>
            <a:spLocks noChangeShapeType="1"/>
          </p:cNvSpPr>
          <p:nvPr/>
        </p:nvSpPr>
        <p:spPr bwMode="auto">
          <a:xfrm>
            <a:off x="1296541" y="994822"/>
            <a:ext cx="4500000" cy="0"/>
          </a:xfrm>
          <a:prstGeom prst="line">
            <a:avLst/>
          </a:prstGeom>
          <a:solidFill>
            <a:schemeClr val="accent1">
              <a:lumMod val="75000"/>
            </a:schemeClr>
          </a:solidFill>
          <a:ln w="9525">
            <a:solidFill>
              <a:srgbClr val="0070C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18" name="流程图: 延期 8"/>
          <p:cNvSpPr/>
          <p:nvPr/>
        </p:nvSpPr>
        <p:spPr>
          <a:xfrm>
            <a:off x="-40656" y="343265"/>
            <a:ext cx="1409206" cy="894076"/>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grpSp>
        <p:nvGrpSpPr>
          <p:cNvPr id="29" name="淘宝网chenying0907出品 28"/>
          <p:cNvGrpSpPr/>
          <p:nvPr/>
        </p:nvGrpSpPr>
        <p:grpSpPr>
          <a:xfrm>
            <a:off x="5361048" y="3127028"/>
            <a:ext cx="3702050" cy="1066800"/>
            <a:chOff x="6808340" y="2994373"/>
            <a:chExt cx="3702050" cy="1066800"/>
          </a:xfrm>
        </p:grpSpPr>
        <p:sp>
          <p:nvSpPr>
            <p:cNvPr id="30" name="AutoShape 3"/>
            <p:cNvSpPr>
              <a:spLocks noChangeArrowheads="1"/>
            </p:cNvSpPr>
            <p:nvPr/>
          </p:nvSpPr>
          <p:spPr bwMode="ltGray">
            <a:xfrm>
              <a:off x="6808340" y="2994373"/>
              <a:ext cx="3702050" cy="1066800"/>
            </a:xfrm>
            <a:prstGeom prst="roundRect">
              <a:avLst>
                <a:gd name="adj" fmla="val 11921"/>
              </a:avLst>
            </a:prstGeom>
            <a:solidFill>
              <a:schemeClr val="bg1">
                <a:lumMod val="65000"/>
              </a:schemeClr>
            </a:solidFill>
            <a:ln w="25400">
              <a:solidFill>
                <a:srgbClr val="FEFFFF"/>
              </a:solidFill>
              <a:round/>
              <a:headEnd/>
              <a:tailEnd/>
            </a:ln>
            <a:effectLst/>
          </p:spPr>
          <p:txBody>
            <a:bodyPr wrap="none" anchor="ctr"/>
            <a:lstStyle/>
            <a:p>
              <a:endParaRPr lang="zh-CN" altLang="en-US">
                <a:ea typeface="宋体" charset="-122"/>
              </a:endParaRPr>
            </a:p>
          </p:txBody>
        </p:sp>
        <p:sp>
          <p:nvSpPr>
            <p:cNvPr id="31" name="Rectangle 38"/>
            <p:cNvSpPr>
              <a:spLocks noChangeArrowheads="1"/>
            </p:cNvSpPr>
            <p:nvPr/>
          </p:nvSpPr>
          <p:spPr bwMode="black">
            <a:xfrm>
              <a:off x="6940103" y="3126136"/>
              <a:ext cx="342582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20000"/>
                </a:lnSpc>
              </a:pPr>
              <a:r>
                <a:rPr lang="zh-CN" altLang="en-US" sz="2000" dirty="0">
                  <a:solidFill>
                    <a:schemeClr val="bg1"/>
                  </a:solidFill>
                  <a:latin typeface="微软雅黑" pitchFamily="34" charset="-122"/>
                  <a:ea typeface="微软雅黑" pitchFamily="34" charset="-122"/>
                </a:rPr>
                <a:t>点击此处添加文字</a:t>
              </a:r>
            </a:p>
            <a:p>
              <a:pPr algn="ctr">
                <a:lnSpc>
                  <a:spcPct val="120000"/>
                </a:lnSpc>
              </a:pPr>
              <a:r>
                <a:rPr lang="zh-CN" altLang="en-US" sz="2000" dirty="0">
                  <a:solidFill>
                    <a:schemeClr val="bg1"/>
                  </a:solidFill>
                  <a:latin typeface="微软雅黑" pitchFamily="34" charset="-122"/>
                  <a:ea typeface="微软雅黑" pitchFamily="34" charset="-122"/>
                </a:rPr>
                <a:t>点击此处添加文字</a:t>
              </a:r>
              <a:endParaRPr lang="en-US" altLang="zh-CN" sz="2000" dirty="0">
                <a:solidFill>
                  <a:schemeClr val="bg1"/>
                </a:solidFill>
                <a:latin typeface="微软雅黑" pitchFamily="34" charset="-122"/>
                <a:ea typeface="微软雅黑" pitchFamily="34" charset="-122"/>
              </a:endParaRPr>
            </a:p>
          </p:txBody>
        </p:sp>
      </p:grpSp>
      <p:grpSp>
        <p:nvGrpSpPr>
          <p:cNvPr id="32" name="淘宝网chenying0907出品 31"/>
          <p:cNvGrpSpPr/>
          <p:nvPr/>
        </p:nvGrpSpPr>
        <p:grpSpPr>
          <a:xfrm>
            <a:off x="5357874" y="1799877"/>
            <a:ext cx="3702050" cy="1066800"/>
            <a:chOff x="6805165" y="1667223"/>
            <a:chExt cx="3702050" cy="1066800"/>
          </a:xfrm>
          <a:solidFill>
            <a:srgbClr val="0070C0"/>
          </a:solidFill>
        </p:grpSpPr>
        <p:sp>
          <p:nvSpPr>
            <p:cNvPr id="33" name="AutoShape 2"/>
            <p:cNvSpPr>
              <a:spLocks noChangeArrowheads="1"/>
            </p:cNvSpPr>
            <p:nvPr/>
          </p:nvSpPr>
          <p:spPr bwMode="ltGray">
            <a:xfrm>
              <a:off x="6805165" y="1667223"/>
              <a:ext cx="3702050" cy="1066800"/>
            </a:xfrm>
            <a:prstGeom prst="roundRect">
              <a:avLst>
                <a:gd name="adj" fmla="val 11921"/>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微软雅黑" pitchFamily="34" charset="-122"/>
                <a:ea typeface="微软雅黑" pitchFamily="34" charset="-122"/>
              </a:endParaRPr>
            </a:p>
          </p:txBody>
        </p:sp>
        <p:sp>
          <p:nvSpPr>
            <p:cNvPr id="34" name="Rectangle 39"/>
            <p:cNvSpPr>
              <a:spLocks noChangeArrowheads="1"/>
            </p:cNvSpPr>
            <p:nvPr/>
          </p:nvSpPr>
          <p:spPr bwMode="black">
            <a:xfrm>
              <a:off x="6940102" y="1791048"/>
              <a:ext cx="3425825" cy="830997"/>
            </a:xfrm>
            <a:prstGeom prst="rect">
              <a:avLst/>
            </a:prstGeom>
            <a:grp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itchFamily="34" charset="-122"/>
                  <a:ea typeface="微软雅黑" pitchFamily="34" charset="-122"/>
                </a:rPr>
                <a:t>点击此处添加文字</a:t>
              </a:r>
            </a:p>
            <a:p>
              <a:pPr algn="ctr"/>
              <a:r>
                <a:rPr lang="zh-CN" altLang="en-US" sz="2400" dirty="0">
                  <a:solidFill>
                    <a:schemeClr val="bg1"/>
                  </a:solidFill>
                  <a:latin typeface="微软雅黑" pitchFamily="34" charset="-122"/>
                  <a:ea typeface="微软雅黑" pitchFamily="34" charset="-122"/>
                </a:rPr>
                <a:t>点击此处添加文字</a:t>
              </a:r>
            </a:p>
          </p:txBody>
        </p:sp>
      </p:grpSp>
      <p:grpSp>
        <p:nvGrpSpPr>
          <p:cNvPr id="35" name="淘宝网chenying0907出品 34"/>
          <p:cNvGrpSpPr/>
          <p:nvPr/>
        </p:nvGrpSpPr>
        <p:grpSpPr>
          <a:xfrm>
            <a:off x="5364223" y="4457352"/>
            <a:ext cx="3702050" cy="1066800"/>
            <a:chOff x="6811515" y="4324698"/>
            <a:chExt cx="3702050" cy="1066800"/>
          </a:xfrm>
          <a:solidFill>
            <a:srgbClr val="0070C0"/>
          </a:solidFill>
        </p:grpSpPr>
        <p:sp>
          <p:nvSpPr>
            <p:cNvPr id="36" name="AutoShape 4"/>
            <p:cNvSpPr>
              <a:spLocks noChangeArrowheads="1"/>
            </p:cNvSpPr>
            <p:nvPr/>
          </p:nvSpPr>
          <p:spPr bwMode="ltGray">
            <a:xfrm>
              <a:off x="6811515" y="4324698"/>
              <a:ext cx="3702050" cy="1066800"/>
            </a:xfrm>
            <a:prstGeom prst="roundRect">
              <a:avLst>
                <a:gd name="adj" fmla="val 11921"/>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微软雅黑" pitchFamily="34" charset="-122"/>
                <a:ea typeface="微软雅黑" pitchFamily="34" charset="-122"/>
              </a:endParaRPr>
            </a:p>
          </p:txBody>
        </p:sp>
        <p:sp>
          <p:nvSpPr>
            <p:cNvPr id="37" name="Rectangle 40"/>
            <p:cNvSpPr>
              <a:spLocks noChangeArrowheads="1"/>
            </p:cNvSpPr>
            <p:nvPr/>
          </p:nvSpPr>
          <p:spPr bwMode="black">
            <a:xfrm>
              <a:off x="6940103" y="4438998"/>
              <a:ext cx="3425825" cy="830997"/>
            </a:xfrm>
            <a:prstGeom prst="rect">
              <a:avLst/>
            </a:prstGeom>
            <a:grp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itchFamily="34" charset="-122"/>
                  <a:ea typeface="微软雅黑" pitchFamily="34" charset="-122"/>
                </a:rPr>
                <a:t>点击此处添加文字</a:t>
              </a:r>
            </a:p>
            <a:p>
              <a:pPr algn="ctr"/>
              <a:r>
                <a:rPr lang="zh-CN" altLang="en-US" sz="2400" dirty="0">
                  <a:solidFill>
                    <a:schemeClr val="bg1"/>
                  </a:solidFill>
                  <a:latin typeface="微软雅黑" pitchFamily="34" charset="-122"/>
                  <a:ea typeface="微软雅黑" pitchFamily="34" charset="-122"/>
                </a:rPr>
                <a:t>点击此处添加文字</a:t>
              </a:r>
              <a:endParaRPr lang="en-US" altLang="zh-CN" sz="2400" dirty="0">
                <a:solidFill>
                  <a:schemeClr val="bg1"/>
                </a:solidFill>
                <a:latin typeface="微软雅黑" pitchFamily="34" charset="-122"/>
                <a:ea typeface="微软雅黑" pitchFamily="34" charset="-122"/>
              </a:endParaRPr>
            </a:p>
          </p:txBody>
        </p:sp>
      </p:grpSp>
      <p:grpSp>
        <p:nvGrpSpPr>
          <p:cNvPr id="38" name="淘宝网chenying0907出品 37"/>
          <p:cNvGrpSpPr/>
          <p:nvPr/>
        </p:nvGrpSpPr>
        <p:grpSpPr>
          <a:xfrm>
            <a:off x="2232645" y="1572865"/>
            <a:ext cx="1905001" cy="1505025"/>
            <a:chOff x="3679937" y="1512218"/>
            <a:chExt cx="1905000" cy="1505025"/>
          </a:xfrm>
          <a:solidFill>
            <a:srgbClr val="0070C0"/>
          </a:solidFill>
        </p:grpSpPr>
        <p:sp>
          <p:nvSpPr>
            <p:cNvPr id="39" name="淘宝网chenying0907出品 38"/>
            <p:cNvSpPr/>
            <p:nvPr/>
          </p:nvSpPr>
          <p:spPr>
            <a:xfrm>
              <a:off x="3895972" y="1512218"/>
              <a:ext cx="1505025" cy="1505025"/>
            </a:xfrm>
            <a:prstGeom prst="ellipse">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40" name="Text Box 41"/>
            <p:cNvSpPr txBox="1">
              <a:spLocks noChangeArrowheads="1"/>
            </p:cNvSpPr>
            <p:nvPr/>
          </p:nvSpPr>
          <p:spPr bwMode="auto">
            <a:xfrm>
              <a:off x="3679937" y="1883619"/>
              <a:ext cx="1905000" cy="761747"/>
            </a:xfrm>
            <a:prstGeom prst="rect">
              <a:avLst/>
            </a:prstGeom>
            <a:no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800" dirty="0"/>
                <a:t>添加</a:t>
              </a:r>
            </a:p>
            <a:p>
              <a:r>
                <a:rPr lang="zh-CN" altLang="en-US" sz="2800" dirty="0"/>
                <a:t>文字</a:t>
              </a:r>
            </a:p>
          </p:txBody>
        </p:sp>
      </p:grpSp>
      <p:grpSp>
        <p:nvGrpSpPr>
          <p:cNvPr id="41" name="淘宝网chenying0907出品 40"/>
          <p:cNvGrpSpPr/>
          <p:nvPr/>
        </p:nvGrpSpPr>
        <p:grpSpPr>
          <a:xfrm>
            <a:off x="2252891" y="4244302"/>
            <a:ext cx="1905001" cy="1505025"/>
            <a:chOff x="3700182" y="3975596"/>
            <a:chExt cx="1905000" cy="1505025"/>
          </a:xfrm>
          <a:solidFill>
            <a:srgbClr val="0070C0"/>
          </a:solidFill>
        </p:grpSpPr>
        <p:sp>
          <p:nvSpPr>
            <p:cNvPr id="42" name="淘宝网chenying0907出品 41"/>
            <p:cNvSpPr/>
            <p:nvPr/>
          </p:nvSpPr>
          <p:spPr>
            <a:xfrm>
              <a:off x="3919854" y="3975596"/>
              <a:ext cx="1505025" cy="1505025"/>
            </a:xfrm>
            <a:prstGeom prst="ellipse">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43" name="Text Box 42"/>
            <p:cNvSpPr txBox="1">
              <a:spLocks noChangeArrowheads="1"/>
            </p:cNvSpPr>
            <p:nvPr/>
          </p:nvSpPr>
          <p:spPr bwMode="auto">
            <a:xfrm>
              <a:off x="3700182" y="4411864"/>
              <a:ext cx="1905000" cy="761747"/>
            </a:xfrm>
            <a:prstGeom prst="rect">
              <a:avLst/>
            </a:prstGeom>
            <a:no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800" dirty="0"/>
                <a:t>添加</a:t>
              </a:r>
            </a:p>
            <a:p>
              <a:r>
                <a:rPr lang="zh-CN" altLang="en-US" sz="2800" dirty="0"/>
                <a:t>文字</a:t>
              </a:r>
            </a:p>
          </p:txBody>
        </p:sp>
      </p:grpSp>
      <p:sp>
        <p:nvSpPr>
          <p:cNvPr id="44" name="淘宝网chenying0907出品 43"/>
          <p:cNvSpPr>
            <a:spLocks/>
          </p:cNvSpPr>
          <p:nvPr/>
        </p:nvSpPr>
        <p:spPr bwMode="gray">
          <a:xfrm rot="16200000">
            <a:off x="3969604" y="4464496"/>
            <a:ext cx="1624013" cy="968374"/>
          </a:xfrm>
          <a:custGeom>
            <a:avLst/>
            <a:gdLst>
              <a:gd name="T0" fmla="*/ 0 w 735"/>
              <a:gd name="T1" fmla="*/ 0 h 532"/>
              <a:gd name="T2" fmla="*/ 2147483647 w 735"/>
              <a:gd name="T3" fmla="*/ 2147483647 h 532"/>
              <a:gd name="T4" fmla="*/ 2147483647 w 735"/>
              <a:gd name="T5" fmla="*/ 2147483647 h 532"/>
              <a:gd name="T6" fmla="*/ 2147483647 w 735"/>
              <a:gd name="T7" fmla="*/ 2147483647 h 532"/>
              <a:gd name="T8" fmla="*/ 2147483647 w 735"/>
              <a:gd name="T9" fmla="*/ 2147483647 h 532"/>
              <a:gd name="T10" fmla="*/ 2147483647 w 735"/>
              <a:gd name="T11" fmla="*/ 2147483647 h 532"/>
              <a:gd name="T12" fmla="*/ 2147483647 w 735"/>
              <a:gd name="T13" fmla="*/ 2147483647 h 532"/>
              <a:gd name="T14" fmla="*/ 2147483647 w 735"/>
              <a:gd name="T15" fmla="*/ 2147483647 h 532"/>
              <a:gd name="T16" fmla="*/ 2147483647 w 735"/>
              <a:gd name="T17" fmla="*/ 2147483647 h 532"/>
              <a:gd name="T18" fmla="*/ 2147483647 w 735"/>
              <a:gd name="T19" fmla="*/ 2147483647 h 532"/>
              <a:gd name="T20" fmla="*/ 2147483647 w 735"/>
              <a:gd name="T21" fmla="*/ 2147483647 h 532"/>
              <a:gd name="T22" fmla="*/ 2147483647 w 735"/>
              <a:gd name="T23" fmla="*/ 2147483647 h 532"/>
              <a:gd name="T24" fmla="*/ 2147483647 w 735"/>
              <a:gd name="T25" fmla="*/ 0 h 532"/>
              <a:gd name="T26" fmla="*/ 0 w 735"/>
              <a:gd name="T27" fmla="*/ 0 h 5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35"/>
              <a:gd name="T43" fmla="*/ 0 h 532"/>
              <a:gd name="T44" fmla="*/ 735 w 735"/>
              <a:gd name="T45" fmla="*/ 532 h 53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chemeClr val="bg1">
              <a:lumMod val="50000"/>
              <a:alpha val="50195"/>
            </a:schemeClr>
          </a:solidFill>
          <a:ln>
            <a:noFill/>
          </a:ln>
          <a:extLst/>
        </p:spPr>
        <p:txBody>
          <a:bodyPr wrap="none" lIns="91387" tIns="45696" rIns="91387" bIns="45696" anchor="ctr"/>
          <a:lstStyle/>
          <a:p>
            <a:endParaRPr lang="zh-CN" altLang="en-US"/>
          </a:p>
        </p:txBody>
      </p:sp>
      <p:sp>
        <p:nvSpPr>
          <p:cNvPr id="45" name="淘宝网chenying0907出品 44"/>
          <p:cNvSpPr>
            <a:spLocks/>
          </p:cNvSpPr>
          <p:nvPr/>
        </p:nvSpPr>
        <p:spPr bwMode="gray">
          <a:xfrm rot="16200000">
            <a:off x="4536344" y="3116707"/>
            <a:ext cx="314325" cy="1096963"/>
          </a:xfrm>
          <a:custGeom>
            <a:avLst/>
            <a:gdLst>
              <a:gd name="T0" fmla="*/ 2147483647 w 142"/>
              <a:gd name="T1" fmla="*/ 2147483647 h 604"/>
              <a:gd name="T2" fmla="*/ 2147483647 w 142"/>
              <a:gd name="T3" fmla="*/ 2147483647 h 604"/>
              <a:gd name="T4" fmla="*/ 0 w 142"/>
              <a:gd name="T5" fmla="*/ 2147483647 h 604"/>
              <a:gd name="T6" fmla="*/ 2147483647 w 142"/>
              <a:gd name="T7" fmla="*/ 2147483647 h 604"/>
              <a:gd name="T8" fmla="*/ 2147483647 w 142"/>
              <a:gd name="T9" fmla="*/ 2147483647 h 604"/>
              <a:gd name="T10" fmla="*/ 2147483647 w 142"/>
              <a:gd name="T11" fmla="*/ 2147483647 h 604"/>
              <a:gd name="T12" fmla="*/ 2147483647 w 142"/>
              <a:gd name="T13" fmla="*/ 0 h 604"/>
              <a:gd name="T14" fmla="*/ 2147483647 w 142"/>
              <a:gd name="T15" fmla="*/ 2147483647 h 604"/>
              <a:gd name="T16" fmla="*/ 0 60000 65536"/>
              <a:gd name="T17" fmla="*/ 0 60000 65536"/>
              <a:gd name="T18" fmla="*/ 0 60000 65536"/>
              <a:gd name="T19" fmla="*/ 0 60000 65536"/>
              <a:gd name="T20" fmla="*/ 0 60000 65536"/>
              <a:gd name="T21" fmla="*/ 0 60000 65536"/>
              <a:gd name="T22" fmla="*/ 0 60000 65536"/>
              <a:gd name="T23" fmla="*/ 0 60000 65536"/>
              <a:gd name="T24" fmla="*/ 0 w 142"/>
              <a:gd name="T25" fmla="*/ 0 h 604"/>
              <a:gd name="T26" fmla="*/ 142 w 142"/>
              <a:gd name="T27" fmla="*/ 604 h 60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50000"/>
              <a:alpha val="50195"/>
            </a:schemeClr>
          </a:solidFill>
          <a:ln>
            <a:noFill/>
          </a:ln>
          <a:extLst/>
        </p:spPr>
        <p:txBody>
          <a:bodyPr wrap="none" lIns="91387" tIns="45696" rIns="91387" bIns="45696" anchor="ctr"/>
          <a:lstStyle/>
          <a:p>
            <a:endParaRPr lang="zh-CN" altLang="en-US"/>
          </a:p>
        </p:txBody>
      </p:sp>
      <p:sp>
        <p:nvSpPr>
          <p:cNvPr id="46" name="淘宝网chenying0907出品 45"/>
          <p:cNvSpPr>
            <a:spLocks/>
          </p:cNvSpPr>
          <p:nvPr/>
        </p:nvSpPr>
        <p:spPr bwMode="gray">
          <a:xfrm rot="16200000" flipH="1">
            <a:off x="3929919" y="1900683"/>
            <a:ext cx="1624012" cy="968374"/>
          </a:xfrm>
          <a:custGeom>
            <a:avLst/>
            <a:gdLst>
              <a:gd name="T0" fmla="*/ 0 w 735"/>
              <a:gd name="T1" fmla="*/ 0 h 532"/>
              <a:gd name="T2" fmla="*/ 2147483647 w 735"/>
              <a:gd name="T3" fmla="*/ 2147483647 h 532"/>
              <a:gd name="T4" fmla="*/ 2147483647 w 735"/>
              <a:gd name="T5" fmla="*/ 2147483647 h 532"/>
              <a:gd name="T6" fmla="*/ 2147483647 w 735"/>
              <a:gd name="T7" fmla="*/ 2147483647 h 532"/>
              <a:gd name="T8" fmla="*/ 2147483647 w 735"/>
              <a:gd name="T9" fmla="*/ 2147483647 h 532"/>
              <a:gd name="T10" fmla="*/ 2147483647 w 735"/>
              <a:gd name="T11" fmla="*/ 2147483647 h 532"/>
              <a:gd name="T12" fmla="*/ 2147483647 w 735"/>
              <a:gd name="T13" fmla="*/ 2147483647 h 532"/>
              <a:gd name="T14" fmla="*/ 2147483647 w 735"/>
              <a:gd name="T15" fmla="*/ 2147483647 h 532"/>
              <a:gd name="T16" fmla="*/ 2147483647 w 735"/>
              <a:gd name="T17" fmla="*/ 2147483647 h 532"/>
              <a:gd name="T18" fmla="*/ 2147483647 w 735"/>
              <a:gd name="T19" fmla="*/ 2147483647 h 532"/>
              <a:gd name="T20" fmla="*/ 2147483647 w 735"/>
              <a:gd name="T21" fmla="*/ 2147483647 h 532"/>
              <a:gd name="T22" fmla="*/ 2147483647 w 735"/>
              <a:gd name="T23" fmla="*/ 2147483647 h 532"/>
              <a:gd name="T24" fmla="*/ 2147483647 w 735"/>
              <a:gd name="T25" fmla="*/ 0 h 532"/>
              <a:gd name="T26" fmla="*/ 0 w 735"/>
              <a:gd name="T27" fmla="*/ 0 h 5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35"/>
              <a:gd name="T43" fmla="*/ 0 h 532"/>
              <a:gd name="T44" fmla="*/ 735 w 735"/>
              <a:gd name="T45" fmla="*/ 532 h 53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chemeClr val="bg1">
              <a:lumMod val="50000"/>
              <a:alpha val="50195"/>
            </a:schemeClr>
          </a:solidFill>
          <a:ln>
            <a:noFill/>
          </a:ln>
          <a:extLst/>
        </p:spPr>
        <p:txBody>
          <a:bodyPr wrap="none" lIns="91387" tIns="45696" rIns="91387" bIns="45696" anchor="ctr"/>
          <a:lstStyle/>
          <a:p>
            <a:endParaRPr lang="zh-CN" altLang="en-US"/>
          </a:p>
        </p:txBody>
      </p:sp>
    </p:spTree>
    <p:extLst>
      <p:ext uri="{BB962C8B-B14F-4D97-AF65-F5344CB8AC3E}">
        <p14:creationId xmlns:p14="http://schemas.microsoft.com/office/powerpoint/2010/main" val="649694606"/>
      </p:ext>
    </p:extLst>
  </p:cSld>
  <p:clrMapOvr>
    <a:masterClrMapping/>
  </p:clrMapOvr>
  <p:transition spd="slow" advTm="0">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52000">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14:bounceEnd="52000">
                                          <p:cBhvr additive="base">
                                            <p:cTn id="7" dur="500" fill="hold"/>
                                            <p:tgtEl>
                                              <p:spTgt spid="25"/>
                                            </p:tgtEl>
                                            <p:attrNameLst>
                                              <p:attrName>ppt_x</p:attrName>
                                            </p:attrNameLst>
                                          </p:cBhvr>
                                          <p:tavLst>
                                            <p:tav tm="0">
                                              <p:val>
                                                <p:strVal val="0-#ppt_w/2"/>
                                              </p:val>
                                            </p:tav>
                                            <p:tav tm="100000">
                                              <p:val>
                                                <p:strVal val="#ppt_x"/>
                                              </p:val>
                                            </p:tav>
                                          </p:tavLst>
                                        </p:anim>
                                        <p:anim calcmode="lin" valueType="num" p14:bounceEnd="52000">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38"/>
                                            </p:tgtEl>
                                            <p:attrNameLst>
                                              <p:attrName>style.visibility</p:attrName>
                                            </p:attrNameLst>
                                          </p:cBhvr>
                                          <p:to>
                                            <p:strVal val="visible"/>
                                          </p:to>
                                        </p:set>
                                        <p:anim calcmode="lin" valueType="num">
                                          <p:cBhvr additive="base">
                                            <p:cTn id="13" dur="500" fill="hold"/>
                                            <p:tgtEl>
                                              <p:spTgt spid="38"/>
                                            </p:tgtEl>
                                            <p:attrNameLst>
                                              <p:attrName>ppt_x</p:attrName>
                                            </p:attrNameLst>
                                          </p:cBhvr>
                                          <p:tavLst>
                                            <p:tav tm="0">
                                              <p:val>
                                                <p:strVal val="0-#ppt_w/2"/>
                                              </p:val>
                                            </p:tav>
                                            <p:tav tm="100000">
                                              <p:val>
                                                <p:strVal val="#ppt_x"/>
                                              </p:val>
                                            </p:tav>
                                          </p:tavLst>
                                        </p:anim>
                                        <p:anim calcmode="lin" valueType="num">
                                          <p:cBhvr additive="base">
                                            <p:cTn id="14" dur="500" fill="hold"/>
                                            <p:tgtEl>
                                              <p:spTgt spid="38"/>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41"/>
                                            </p:tgtEl>
                                            <p:attrNameLst>
                                              <p:attrName>style.visibility</p:attrName>
                                            </p:attrNameLst>
                                          </p:cBhvr>
                                          <p:to>
                                            <p:strVal val="visible"/>
                                          </p:to>
                                        </p:set>
                                        <p:anim calcmode="lin" valueType="num">
                                          <p:cBhvr additive="base">
                                            <p:cTn id="17" dur="500" fill="hold"/>
                                            <p:tgtEl>
                                              <p:spTgt spid="41"/>
                                            </p:tgtEl>
                                            <p:attrNameLst>
                                              <p:attrName>ppt_x</p:attrName>
                                            </p:attrNameLst>
                                          </p:cBhvr>
                                          <p:tavLst>
                                            <p:tav tm="0">
                                              <p:val>
                                                <p:strVal val="0-#ppt_w/2"/>
                                              </p:val>
                                            </p:tav>
                                            <p:tav tm="100000">
                                              <p:val>
                                                <p:strVal val="#ppt_x"/>
                                              </p:val>
                                            </p:tav>
                                          </p:tavLst>
                                        </p:anim>
                                        <p:anim calcmode="lin" valueType="num">
                                          <p:cBhvr additive="base">
                                            <p:cTn id="18" dur="500" fill="hold"/>
                                            <p:tgtEl>
                                              <p:spTgt spid="41"/>
                                            </p:tgtEl>
                                            <p:attrNameLst>
                                              <p:attrName>ppt_y</p:attrName>
                                            </p:attrNameLst>
                                          </p:cBhvr>
                                          <p:tavLst>
                                            <p:tav tm="0">
                                              <p:val>
                                                <p:strVal val="#ppt_y"/>
                                              </p:val>
                                            </p:tav>
                                            <p:tav tm="100000">
                                              <p:val>
                                                <p:strVal val="#ppt_y"/>
                                              </p:val>
                                            </p:tav>
                                          </p:tavLst>
                                        </p:anim>
                                      </p:childTnLst>
                                    </p:cTn>
                                  </p:par>
                                </p:childTnLst>
                              </p:cTn>
                            </p:par>
                            <p:par>
                              <p:cTn id="19" fill="hold">
                                <p:stCondLst>
                                  <p:cond delay="500"/>
                                </p:stCondLst>
                                <p:childTnLst>
                                  <p:par>
                                    <p:cTn id="20" presetID="2" presetClass="entr" presetSubtype="8" fill="hold" grpId="0" nodeType="afterEffect">
                                      <p:stCondLst>
                                        <p:cond delay="0"/>
                                      </p:stCondLst>
                                      <p:childTnLst>
                                        <p:set>
                                          <p:cBhvr>
                                            <p:cTn id="21" dur="1" fill="hold">
                                              <p:stCondLst>
                                                <p:cond delay="0"/>
                                              </p:stCondLst>
                                            </p:cTn>
                                            <p:tgtEl>
                                              <p:spTgt spid="44"/>
                                            </p:tgtEl>
                                            <p:attrNameLst>
                                              <p:attrName>style.visibility</p:attrName>
                                            </p:attrNameLst>
                                          </p:cBhvr>
                                          <p:to>
                                            <p:strVal val="visible"/>
                                          </p:to>
                                        </p:set>
                                        <p:anim calcmode="lin" valueType="num">
                                          <p:cBhvr additive="base">
                                            <p:cTn id="22" dur="500" fill="hold"/>
                                            <p:tgtEl>
                                              <p:spTgt spid="44"/>
                                            </p:tgtEl>
                                            <p:attrNameLst>
                                              <p:attrName>ppt_x</p:attrName>
                                            </p:attrNameLst>
                                          </p:cBhvr>
                                          <p:tavLst>
                                            <p:tav tm="0">
                                              <p:val>
                                                <p:strVal val="0-#ppt_w/2"/>
                                              </p:val>
                                            </p:tav>
                                            <p:tav tm="100000">
                                              <p:val>
                                                <p:strVal val="#ppt_x"/>
                                              </p:val>
                                            </p:tav>
                                          </p:tavLst>
                                        </p:anim>
                                        <p:anim calcmode="lin" valueType="num">
                                          <p:cBhvr additive="base">
                                            <p:cTn id="23" dur="500" fill="hold"/>
                                            <p:tgtEl>
                                              <p:spTgt spid="44"/>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45"/>
                                            </p:tgtEl>
                                            <p:attrNameLst>
                                              <p:attrName>style.visibility</p:attrName>
                                            </p:attrNameLst>
                                          </p:cBhvr>
                                          <p:to>
                                            <p:strVal val="visible"/>
                                          </p:to>
                                        </p:set>
                                        <p:anim calcmode="lin" valueType="num">
                                          <p:cBhvr additive="base">
                                            <p:cTn id="26" dur="500" fill="hold"/>
                                            <p:tgtEl>
                                              <p:spTgt spid="45"/>
                                            </p:tgtEl>
                                            <p:attrNameLst>
                                              <p:attrName>ppt_x</p:attrName>
                                            </p:attrNameLst>
                                          </p:cBhvr>
                                          <p:tavLst>
                                            <p:tav tm="0">
                                              <p:val>
                                                <p:strVal val="0-#ppt_w/2"/>
                                              </p:val>
                                            </p:tav>
                                            <p:tav tm="100000">
                                              <p:val>
                                                <p:strVal val="#ppt_x"/>
                                              </p:val>
                                            </p:tav>
                                          </p:tavLst>
                                        </p:anim>
                                        <p:anim calcmode="lin" valueType="num">
                                          <p:cBhvr additive="base">
                                            <p:cTn id="27" dur="500" fill="hold"/>
                                            <p:tgtEl>
                                              <p:spTgt spid="45"/>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46"/>
                                            </p:tgtEl>
                                            <p:attrNameLst>
                                              <p:attrName>style.visibility</p:attrName>
                                            </p:attrNameLst>
                                          </p:cBhvr>
                                          <p:to>
                                            <p:strVal val="visible"/>
                                          </p:to>
                                        </p:set>
                                        <p:anim calcmode="lin" valueType="num">
                                          <p:cBhvr additive="base">
                                            <p:cTn id="30" dur="500" fill="hold"/>
                                            <p:tgtEl>
                                              <p:spTgt spid="46"/>
                                            </p:tgtEl>
                                            <p:attrNameLst>
                                              <p:attrName>ppt_x</p:attrName>
                                            </p:attrNameLst>
                                          </p:cBhvr>
                                          <p:tavLst>
                                            <p:tav tm="0">
                                              <p:val>
                                                <p:strVal val="0-#ppt_w/2"/>
                                              </p:val>
                                            </p:tav>
                                            <p:tav tm="100000">
                                              <p:val>
                                                <p:strVal val="#ppt_x"/>
                                              </p:val>
                                            </p:tav>
                                          </p:tavLst>
                                        </p:anim>
                                        <p:anim calcmode="lin" valueType="num">
                                          <p:cBhvr additive="base">
                                            <p:cTn id="31" dur="500" fill="hold"/>
                                            <p:tgtEl>
                                              <p:spTgt spid="46"/>
                                            </p:tgtEl>
                                            <p:attrNameLst>
                                              <p:attrName>ppt_y</p:attrName>
                                            </p:attrNameLst>
                                          </p:cBhvr>
                                          <p:tavLst>
                                            <p:tav tm="0">
                                              <p:val>
                                                <p:strVal val="#ppt_y"/>
                                              </p:val>
                                            </p:tav>
                                            <p:tav tm="100000">
                                              <p:val>
                                                <p:strVal val="#ppt_y"/>
                                              </p:val>
                                            </p:tav>
                                          </p:tavLst>
                                        </p:anim>
                                      </p:childTnLst>
                                    </p:cTn>
                                  </p:par>
                                </p:childTnLst>
                              </p:cTn>
                            </p:par>
                            <p:par>
                              <p:cTn id="32" fill="hold">
                                <p:stCondLst>
                                  <p:cond delay="1000"/>
                                </p:stCondLst>
                                <p:childTnLst>
                                  <p:par>
                                    <p:cTn id="33" presetID="2" presetClass="entr" presetSubtype="2" fill="hold" nodeType="afterEffect">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cBhvr additive="base">
                                            <p:cTn id="35" dur="500" fill="hold"/>
                                            <p:tgtEl>
                                              <p:spTgt spid="29"/>
                                            </p:tgtEl>
                                            <p:attrNameLst>
                                              <p:attrName>ppt_x</p:attrName>
                                            </p:attrNameLst>
                                          </p:cBhvr>
                                          <p:tavLst>
                                            <p:tav tm="0">
                                              <p:val>
                                                <p:strVal val="1+#ppt_w/2"/>
                                              </p:val>
                                            </p:tav>
                                            <p:tav tm="100000">
                                              <p:val>
                                                <p:strVal val="#ppt_x"/>
                                              </p:val>
                                            </p:tav>
                                          </p:tavLst>
                                        </p:anim>
                                        <p:anim calcmode="lin" valueType="num">
                                          <p:cBhvr additive="base">
                                            <p:cTn id="36" dur="500" fill="hold"/>
                                            <p:tgtEl>
                                              <p:spTgt spid="29"/>
                                            </p:tgtEl>
                                            <p:attrNameLst>
                                              <p:attrName>ppt_y</p:attrName>
                                            </p:attrNameLst>
                                          </p:cBhvr>
                                          <p:tavLst>
                                            <p:tav tm="0">
                                              <p:val>
                                                <p:strVal val="#ppt_y"/>
                                              </p:val>
                                            </p:tav>
                                            <p:tav tm="100000">
                                              <p:val>
                                                <p:strVal val="#ppt_y"/>
                                              </p:val>
                                            </p:tav>
                                          </p:tavLst>
                                        </p:anim>
                                      </p:childTnLst>
                                    </p:cTn>
                                  </p:par>
                                </p:childTnLst>
                              </p:cTn>
                            </p:par>
                            <p:par>
                              <p:cTn id="37" fill="hold">
                                <p:stCondLst>
                                  <p:cond delay="1500"/>
                                </p:stCondLst>
                                <p:childTnLst>
                                  <p:par>
                                    <p:cTn id="38" presetID="2" presetClass="entr" presetSubtype="2" fill="hold" nodeType="afterEffect">
                                      <p:stCondLst>
                                        <p:cond delay="0"/>
                                      </p:stCondLst>
                                      <p:childTnLst>
                                        <p:set>
                                          <p:cBhvr>
                                            <p:cTn id="39" dur="1" fill="hold">
                                              <p:stCondLst>
                                                <p:cond delay="0"/>
                                              </p:stCondLst>
                                            </p:cTn>
                                            <p:tgtEl>
                                              <p:spTgt spid="32"/>
                                            </p:tgtEl>
                                            <p:attrNameLst>
                                              <p:attrName>style.visibility</p:attrName>
                                            </p:attrNameLst>
                                          </p:cBhvr>
                                          <p:to>
                                            <p:strVal val="visible"/>
                                          </p:to>
                                        </p:set>
                                        <p:anim calcmode="lin" valueType="num">
                                          <p:cBhvr additive="base">
                                            <p:cTn id="40" dur="500" fill="hold"/>
                                            <p:tgtEl>
                                              <p:spTgt spid="32"/>
                                            </p:tgtEl>
                                            <p:attrNameLst>
                                              <p:attrName>ppt_x</p:attrName>
                                            </p:attrNameLst>
                                          </p:cBhvr>
                                          <p:tavLst>
                                            <p:tav tm="0">
                                              <p:val>
                                                <p:strVal val="1+#ppt_w/2"/>
                                              </p:val>
                                            </p:tav>
                                            <p:tav tm="100000">
                                              <p:val>
                                                <p:strVal val="#ppt_x"/>
                                              </p:val>
                                            </p:tav>
                                          </p:tavLst>
                                        </p:anim>
                                        <p:anim calcmode="lin" valueType="num">
                                          <p:cBhvr additive="base">
                                            <p:cTn id="41" dur="500" fill="hold"/>
                                            <p:tgtEl>
                                              <p:spTgt spid="32"/>
                                            </p:tgtEl>
                                            <p:attrNameLst>
                                              <p:attrName>ppt_y</p:attrName>
                                            </p:attrNameLst>
                                          </p:cBhvr>
                                          <p:tavLst>
                                            <p:tav tm="0">
                                              <p:val>
                                                <p:strVal val="#ppt_y"/>
                                              </p:val>
                                            </p:tav>
                                            <p:tav tm="100000">
                                              <p:val>
                                                <p:strVal val="#ppt_y"/>
                                              </p:val>
                                            </p:tav>
                                          </p:tavLst>
                                        </p:anim>
                                      </p:childTnLst>
                                    </p:cTn>
                                  </p:par>
                                </p:childTnLst>
                              </p:cTn>
                            </p:par>
                            <p:par>
                              <p:cTn id="42" fill="hold">
                                <p:stCondLst>
                                  <p:cond delay="2000"/>
                                </p:stCondLst>
                                <p:childTnLst>
                                  <p:par>
                                    <p:cTn id="43" presetID="2" presetClass="entr" presetSubtype="2" fill="hold" nodeType="afterEffect">
                                      <p:stCondLst>
                                        <p:cond delay="0"/>
                                      </p:stCondLst>
                                      <p:childTnLst>
                                        <p:set>
                                          <p:cBhvr>
                                            <p:cTn id="44" dur="1" fill="hold">
                                              <p:stCondLst>
                                                <p:cond delay="0"/>
                                              </p:stCondLst>
                                            </p:cTn>
                                            <p:tgtEl>
                                              <p:spTgt spid="35"/>
                                            </p:tgtEl>
                                            <p:attrNameLst>
                                              <p:attrName>style.visibility</p:attrName>
                                            </p:attrNameLst>
                                          </p:cBhvr>
                                          <p:to>
                                            <p:strVal val="visible"/>
                                          </p:to>
                                        </p:set>
                                        <p:anim calcmode="lin" valueType="num">
                                          <p:cBhvr additive="base">
                                            <p:cTn id="45" dur="500" fill="hold"/>
                                            <p:tgtEl>
                                              <p:spTgt spid="35"/>
                                            </p:tgtEl>
                                            <p:attrNameLst>
                                              <p:attrName>ppt_x</p:attrName>
                                            </p:attrNameLst>
                                          </p:cBhvr>
                                          <p:tavLst>
                                            <p:tav tm="0">
                                              <p:val>
                                                <p:strVal val="1+#ppt_w/2"/>
                                              </p:val>
                                            </p:tav>
                                            <p:tav tm="100000">
                                              <p:val>
                                                <p:strVal val="#ppt_x"/>
                                              </p:val>
                                            </p:tav>
                                          </p:tavLst>
                                        </p:anim>
                                        <p:anim calcmode="lin" valueType="num">
                                          <p:cBhvr additive="base">
                                            <p:cTn id="46"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44" grpId="0" animBg="1"/>
          <p:bldP spid="45" grpId="0" animBg="1"/>
          <p:bldP spid="46"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38"/>
                                            </p:tgtEl>
                                            <p:attrNameLst>
                                              <p:attrName>style.visibility</p:attrName>
                                            </p:attrNameLst>
                                          </p:cBhvr>
                                          <p:to>
                                            <p:strVal val="visible"/>
                                          </p:to>
                                        </p:set>
                                        <p:anim calcmode="lin" valueType="num">
                                          <p:cBhvr additive="base">
                                            <p:cTn id="13" dur="500" fill="hold"/>
                                            <p:tgtEl>
                                              <p:spTgt spid="38"/>
                                            </p:tgtEl>
                                            <p:attrNameLst>
                                              <p:attrName>ppt_x</p:attrName>
                                            </p:attrNameLst>
                                          </p:cBhvr>
                                          <p:tavLst>
                                            <p:tav tm="0">
                                              <p:val>
                                                <p:strVal val="0-#ppt_w/2"/>
                                              </p:val>
                                            </p:tav>
                                            <p:tav tm="100000">
                                              <p:val>
                                                <p:strVal val="#ppt_x"/>
                                              </p:val>
                                            </p:tav>
                                          </p:tavLst>
                                        </p:anim>
                                        <p:anim calcmode="lin" valueType="num">
                                          <p:cBhvr additive="base">
                                            <p:cTn id="14" dur="500" fill="hold"/>
                                            <p:tgtEl>
                                              <p:spTgt spid="38"/>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41"/>
                                            </p:tgtEl>
                                            <p:attrNameLst>
                                              <p:attrName>style.visibility</p:attrName>
                                            </p:attrNameLst>
                                          </p:cBhvr>
                                          <p:to>
                                            <p:strVal val="visible"/>
                                          </p:to>
                                        </p:set>
                                        <p:anim calcmode="lin" valueType="num">
                                          <p:cBhvr additive="base">
                                            <p:cTn id="17" dur="500" fill="hold"/>
                                            <p:tgtEl>
                                              <p:spTgt spid="41"/>
                                            </p:tgtEl>
                                            <p:attrNameLst>
                                              <p:attrName>ppt_x</p:attrName>
                                            </p:attrNameLst>
                                          </p:cBhvr>
                                          <p:tavLst>
                                            <p:tav tm="0">
                                              <p:val>
                                                <p:strVal val="0-#ppt_w/2"/>
                                              </p:val>
                                            </p:tav>
                                            <p:tav tm="100000">
                                              <p:val>
                                                <p:strVal val="#ppt_x"/>
                                              </p:val>
                                            </p:tav>
                                          </p:tavLst>
                                        </p:anim>
                                        <p:anim calcmode="lin" valueType="num">
                                          <p:cBhvr additive="base">
                                            <p:cTn id="18" dur="500" fill="hold"/>
                                            <p:tgtEl>
                                              <p:spTgt spid="41"/>
                                            </p:tgtEl>
                                            <p:attrNameLst>
                                              <p:attrName>ppt_y</p:attrName>
                                            </p:attrNameLst>
                                          </p:cBhvr>
                                          <p:tavLst>
                                            <p:tav tm="0">
                                              <p:val>
                                                <p:strVal val="#ppt_y"/>
                                              </p:val>
                                            </p:tav>
                                            <p:tav tm="100000">
                                              <p:val>
                                                <p:strVal val="#ppt_y"/>
                                              </p:val>
                                            </p:tav>
                                          </p:tavLst>
                                        </p:anim>
                                      </p:childTnLst>
                                    </p:cTn>
                                  </p:par>
                                </p:childTnLst>
                              </p:cTn>
                            </p:par>
                            <p:par>
                              <p:cTn id="19" fill="hold">
                                <p:stCondLst>
                                  <p:cond delay="500"/>
                                </p:stCondLst>
                                <p:childTnLst>
                                  <p:par>
                                    <p:cTn id="20" presetID="2" presetClass="entr" presetSubtype="8" fill="hold" grpId="0" nodeType="afterEffect">
                                      <p:stCondLst>
                                        <p:cond delay="0"/>
                                      </p:stCondLst>
                                      <p:childTnLst>
                                        <p:set>
                                          <p:cBhvr>
                                            <p:cTn id="21" dur="1" fill="hold">
                                              <p:stCondLst>
                                                <p:cond delay="0"/>
                                              </p:stCondLst>
                                            </p:cTn>
                                            <p:tgtEl>
                                              <p:spTgt spid="44"/>
                                            </p:tgtEl>
                                            <p:attrNameLst>
                                              <p:attrName>style.visibility</p:attrName>
                                            </p:attrNameLst>
                                          </p:cBhvr>
                                          <p:to>
                                            <p:strVal val="visible"/>
                                          </p:to>
                                        </p:set>
                                        <p:anim calcmode="lin" valueType="num">
                                          <p:cBhvr additive="base">
                                            <p:cTn id="22" dur="500" fill="hold"/>
                                            <p:tgtEl>
                                              <p:spTgt spid="44"/>
                                            </p:tgtEl>
                                            <p:attrNameLst>
                                              <p:attrName>ppt_x</p:attrName>
                                            </p:attrNameLst>
                                          </p:cBhvr>
                                          <p:tavLst>
                                            <p:tav tm="0">
                                              <p:val>
                                                <p:strVal val="0-#ppt_w/2"/>
                                              </p:val>
                                            </p:tav>
                                            <p:tav tm="100000">
                                              <p:val>
                                                <p:strVal val="#ppt_x"/>
                                              </p:val>
                                            </p:tav>
                                          </p:tavLst>
                                        </p:anim>
                                        <p:anim calcmode="lin" valueType="num">
                                          <p:cBhvr additive="base">
                                            <p:cTn id="23" dur="500" fill="hold"/>
                                            <p:tgtEl>
                                              <p:spTgt spid="44"/>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45"/>
                                            </p:tgtEl>
                                            <p:attrNameLst>
                                              <p:attrName>style.visibility</p:attrName>
                                            </p:attrNameLst>
                                          </p:cBhvr>
                                          <p:to>
                                            <p:strVal val="visible"/>
                                          </p:to>
                                        </p:set>
                                        <p:anim calcmode="lin" valueType="num">
                                          <p:cBhvr additive="base">
                                            <p:cTn id="26" dur="500" fill="hold"/>
                                            <p:tgtEl>
                                              <p:spTgt spid="45"/>
                                            </p:tgtEl>
                                            <p:attrNameLst>
                                              <p:attrName>ppt_x</p:attrName>
                                            </p:attrNameLst>
                                          </p:cBhvr>
                                          <p:tavLst>
                                            <p:tav tm="0">
                                              <p:val>
                                                <p:strVal val="0-#ppt_w/2"/>
                                              </p:val>
                                            </p:tav>
                                            <p:tav tm="100000">
                                              <p:val>
                                                <p:strVal val="#ppt_x"/>
                                              </p:val>
                                            </p:tav>
                                          </p:tavLst>
                                        </p:anim>
                                        <p:anim calcmode="lin" valueType="num">
                                          <p:cBhvr additive="base">
                                            <p:cTn id="27" dur="500" fill="hold"/>
                                            <p:tgtEl>
                                              <p:spTgt spid="45"/>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46"/>
                                            </p:tgtEl>
                                            <p:attrNameLst>
                                              <p:attrName>style.visibility</p:attrName>
                                            </p:attrNameLst>
                                          </p:cBhvr>
                                          <p:to>
                                            <p:strVal val="visible"/>
                                          </p:to>
                                        </p:set>
                                        <p:anim calcmode="lin" valueType="num">
                                          <p:cBhvr additive="base">
                                            <p:cTn id="30" dur="500" fill="hold"/>
                                            <p:tgtEl>
                                              <p:spTgt spid="46"/>
                                            </p:tgtEl>
                                            <p:attrNameLst>
                                              <p:attrName>ppt_x</p:attrName>
                                            </p:attrNameLst>
                                          </p:cBhvr>
                                          <p:tavLst>
                                            <p:tav tm="0">
                                              <p:val>
                                                <p:strVal val="0-#ppt_w/2"/>
                                              </p:val>
                                            </p:tav>
                                            <p:tav tm="100000">
                                              <p:val>
                                                <p:strVal val="#ppt_x"/>
                                              </p:val>
                                            </p:tav>
                                          </p:tavLst>
                                        </p:anim>
                                        <p:anim calcmode="lin" valueType="num">
                                          <p:cBhvr additive="base">
                                            <p:cTn id="31" dur="500" fill="hold"/>
                                            <p:tgtEl>
                                              <p:spTgt spid="46"/>
                                            </p:tgtEl>
                                            <p:attrNameLst>
                                              <p:attrName>ppt_y</p:attrName>
                                            </p:attrNameLst>
                                          </p:cBhvr>
                                          <p:tavLst>
                                            <p:tav tm="0">
                                              <p:val>
                                                <p:strVal val="#ppt_y"/>
                                              </p:val>
                                            </p:tav>
                                            <p:tav tm="100000">
                                              <p:val>
                                                <p:strVal val="#ppt_y"/>
                                              </p:val>
                                            </p:tav>
                                          </p:tavLst>
                                        </p:anim>
                                      </p:childTnLst>
                                    </p:cTn>
                                  </p:par>
                                </p:childTnLst>
                              </p:cTn>
                            </p:par>
                            <p:par>
                              <p:cTn id="32" fill="hold">
                                <p:stCondLst>
                                  <p:cond delay="1000"/>
                                </p:stCondLst>
                                <p:childTnLst>
                                  <p:par>
                                    <p:cTn id="33" presetID="2" presetClass="entr" presetSubtype="2" fill="hold" nodeType="afterEffect">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cBhvr additive="base">
                                            <p:cTn id="35" dur="500" fill="hold"/>
                                            <p:tgtEl>
                                              <p:spTgt spid="29"/>
                                            </p:tgtEl>
                                            <p:attrNameLst>
                                              <p:attrName>ppt_x</p:attrName>
                                            </p:attrNameLst>
                                          </p:cBhvr>
                                          <p:tavLst>
                                            <p:tav tm="0">
                                              <p:val>
                                                <p:strVal val="1+#ppt_w/2"/>
                                              </p:val>
                                            </p:tav>
                                            <p:tav tm="100000">
                                              <p:val>
                                                <p:strVal val="#ppt_x"/>
                                              </p:val>
                                            </p:tav>
                                          </p:tavLst>
                                        </p:anim>
                                        <p:anim calcmode="lin" valueType="num">
                                          <p:cBhvr additive="base">
                                            <p:cTn id="36" dur="500" fill="hold"/>
                                            <p:tgtEl>
                                              <p:spTgt spid="29"/>
                                            </p:tgtEl>
                                            <p:attrNameLst>
                                              <p:attrName>ppt_y</p:attrName>
                                            </p:attrNameLst>
                                          </p:cBhvr>
                                          <p:tavLst>
                                            <p:tav tm="0">
                                              <p:val>
                                                <p:strVal val="#ppt_y"/>
                                              </p:val>
                                            </p:tav>
                                            <p:tav tm="100000">
                                              <p:val>
                                                <p:strVal val="#ppt_y"/>
                                              </p:val>
                                            </p:tav>
                                          </p:tavLst>
                                        </p:anim>
                                      </p:childTnLst>
                                    </p:cTn>
                                  </p:par>
                                </p:childTnLst>
                              </p:cTn>
                            </p:par>
                            <p:par>
                              <p:cTn id="37" fill="hold">
                                <p:stCondLst>
                                  <p:cond delay="1500"/>
                                </p:stCondLst>
                                <p:childTnLst>
                                  <p:par>
                                    <p:cTn id="38" presetID="2" presetClass="entr" presetSubtype="2" fill="hold" nodeType="afterEffect">
                                      <p:stCondLst>
                                        <p:cond delay="0"/>
                                      </p:stCondLst>
                                      <p:childTnLst>
                                        <p:set>
                                          <p:cBhvr>
                                            <p:cTn id="39" dur="1" fill="hold">
                                              <p:stCondLst>
                                                <p:cond delay="0"/>
                                              </p:stCondLst>
                                            </p:cTn>
                                            <p:tgtEl>
                                              <p:spTgt spid="32"/>
                                            </p:tgtEl>
                                            <p:attrNameLst>
                                              <p:attrName>style.visibility</p:attrName>
                                            </p:attrNameLst>
                                          </p:cBhvr>
                                          <p:to>
                                            <p:strVal val="visible"/>
                                          </p:to>
                                        </p:set>
                                        <p:anim calcmode="lin" valueType="num">
                                          <p:cBhvr additive="base">
                                            <p:cTn id="40" dur="500" fill="hold"/>
                                            <p:tgtEl>
                                              <p:spTgt spid="32"/>
                                            </p:tgtEl>
                                            <p:attrNameLst>
                                              <p:attrName>ppt_x</p:attrName>
                                            </p:attrNameLst>
                                          </p:cBhvr>
                                          <p:tavLst>
                                            <p:tav tm="0">
                                              <p:val>
                                                <p:strVal val="1+#ppt_w/2"/>
                                              </p:val>
                                            </p:tav>
                                            <p:tav tm="100000">
                                              <p:val>
                                                <p:strVal val="#ppt_x"/>
                                              </p:val>
                                            </p:tav>
                                          </p:tavLst>
                                        </p:anim>
                                        <p:anim calcmode="lin" valueType="num">
                                          <p:cBhvr additive="base">
                                            <p:cTn id="41" dur="500" fill="hold"/>
                                            <p:tgtEl>
                                              <p:spTgt spid="32"/>
                                            </p:tgtEl>
                                            <p:attrNameLst>
                                              <p:attrName>ppt_y</p:attrName>
                                            </p:attrNameLst>
                                          </p:cBhvr>
                                          <p:tavLst>
                                            <p:tav tm="0">
                                              <p:val>
                                                <p:strVal val="#ppt_y"/>
                                              </p:val>
                                            </p:tav>
                                            <p:tav tm="100000">
                                              <p:val>
                                                <p:strVal val="#ppt_y"/>
                                              </p:val>
                                            </p:tav>
                                          </p:tavLst>
                                        </p:anim>
                                      </p:childTnLst>
                                    </p:cTn>
                                  </p:par>
                                </p:childTnLst>
                              </p:cTn>
                            </p:par>
                            <p:par>
                              <p:cTn id="42" fill="hold">
                                <p:stCondLst>
                                  <p:cond delay="2000"/>
                                </p:stCondLst>
                                <p:childTnLst>
                                  <p:par>
                                    <p:cTn id="43" presetID="2" presetClass="entr" presetSubtype="2" fill="hold" nodeType="afterEffect">
                                      <p:stCondLst>
                                        <p:cond delay="0"/>
                                      </p:stCondLst>
                                      <p:childTnLst>
                                        <p:set>
                                          <p:cBhvr>
                                            <p:cTn id="44" dur="1" fill="hold">
                                              <p:stCondLst>
                                                <p:cond delay="0"/>
                                              </p:stCondLst>
                                            </p:cTn>
                                            <p:tgtEl>
                                              <p:spTgt spid="35"/>
                                            </p:tgtEl>
                                            <p:attrNameLst>
                                              <p:attrName>style.visibility</p:attrName>
                                            </p:attrNameLst>
                                          </p:cBhvr>
                                          <p:to>
                                            <p:strVal val="visible"/>
                                          </p:to>
                                        </p:set>
                                        <p:anim calcmode="lin" valueType="num">
                                          <p:cBhvr additive="base">
                                            <p:cTn id="45" dur="500" fill="hold"/>
                                            <p:tgtEl>
                                              <p:spTgt spid="35"/>
                                            </p:tgtEl>
                                            <p:attrNameLst>
                                              <p:attrName>ppt_x</p:attrName>
                                            </p:attrNameLst>
                                          </p:cBhvr>
                                          <p:tavLst>
                                            <p:tav tm="0">
                                              <p:val>
                                                <p:strVal val="1+#ppt_w/2"/>
                                              </p:val>
                                            </p:tav>
                                            <p:tav tm="100000">
                                              <p:val>
                                                <p:strVal val="#ppt_x"/>
                                              </p:val>
                                            </p:tav>
                                          </p:tavLst>
                                        </p:anim>
                                        <p:anim calcmode="lin" valueType="num">
                                          <p:cBhvr additive="base">
                                            <p:cTn id="46"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44" grpId="0" animBg="1"/>
          <p:bldP spid="45" grpId="0" animBg="1"/>
          <p:bldP spid="46" grpId="0" animBg="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44"/>
          <p:cNvSpPr>
            <a:spLocks noChangeArrowheads="1"/>
          </p:cNvSpPr>
          <p:nvPr/>
        </p:nvSpPr>
        <p:spPr bwMode="auto">
          <a:xfrm>
            <a:off x="1459607" y="500436"/>
            <a:ext cx="4253728" cy="541634"/>
          </a:xfrm>
          <a:prstGeom prst="rect">
            <a:avLst/>
          </a:prstGeom>
          <a:noFill/>
          <a:ln w="9525" algn="ctr">
            <a:noFill/>
            <a:miter lim="800000"/>
            <a:headEnd/>
            <a:tailEnd/>
          </a:ln>
        </p:spPr>
        <p:txBody>
          <a:bodyPr wrap="square" lIns="109678" tIns="54838" rIns="109678" bIns="54838">
            <a:spAutoFit/>
          </a:bodyPr>
          <a:lstStyle/>
          <a:p>
            <a:pPr eaLnBrk="0" hangingPunct="0"/>
            <a:r>
              <a:rPr lang="zh-CN" altLang="en-US" sz="2800" b="1" dirty="0">
                <a:solidFill>
                  <a:srgbClr val="000000"/>
                </a:solidFill>
                <a:latin typeface="微软雅黑" pitchFamily="34" charset="-122"/>
                <a:ea typeface="微软雅黑" pitchFamily="34" charset="-122"/>
              </a:rPr>
              <a:t>点击这里输入您的标题</a:t>
            </a:r>
            <a:endParaRPr lang="en-US" altLang="zh-CN" sz="2800" b="1" dirty="0">
              <a:solidFill>
                <a:srgbClr val="000000"/>
              </a:solidFill>
              <a:latin typeface="微软雅黑" pitchFamily="34" charset="-122"/>
              <a:ea typeface="微软雅黑" pitchFamily="34" charset="-122"/>
            </a:endParaRPr>
          </a:p>
        </p:txBody>
      </p:sp>
      <p:sp>
        <p:nvSpPr>
          <p:cNvPr id="26" name="Line 45"/>
          <p:cNvSpPr>
            <a:spLocks noChangeShapeType="1"/>
          </p:cNvSpPr>
          <p:nvPr/>
        </p:nvSpPr>
        <p:spPr bwMode="auto">
          <a:xfrm>
            <a:off x="1296541" y="994822"/>
            <a:ext cx="4500000" cy="0"/>
          </a:xfrm>
          <a:prstGeom prst="line">
            <a:avLst/>
          </a:prstGeom>
          <a:solidFill>
            <a:schemeClr val="accent1">
              <a:lumMod val="75000"/>
            </a:schemeClr>
          </a:solidFill>
          <a:ln w="9525">
            <a:solidFill>
              <a:srgbClr val="0070C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18" name="流程图: 延期 8"/>
          <p:cNvSpPr/>
          <p:nvPr/>
        </p:nvSpPr>
        <p:spPr>
          <a:xfrm>
            <a:off x="-40656" y="343265"/>
            <a:ext cx="1409206" cy="894076"/>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23" name="AutoShape 4"/>
          <p:cNvSpPr>
            <a:spLocks noChangeArrowheads="1"/>
          </p:cNvSpPr>
          <p:nvPr/>
        </p:nvSpPr>
        <p:spPr bwMode="gray">
          <a:xfrm>
            <a:off x="1440557" y="1512218"/>
            <a:ext cx="4262874" cy="2212197"/>
          </a:xfrm>
          <a:prstGeom prst="roundRect">
            <a:avLst>
              <a:gd name="adj" fmla="val 9616"/>
            </a:avLst>
          </a:prstGeom>
          <a:gradFill rotWithShape="1">
            <a:gsLst>
              <a:gs pos="0">
                <a:srgbClr val="F5F5F5"/>
              </a:gs>
              <a:gs pos="100000">
                <a:srgbClr val="DDDDDD"/>
              </a:gs>
            </a:gsLst>
            <a:lin ang="5400000" scaled="1"/>
          </a:gradFill>
          <a:ln w="28575">
            <a:solidFill>
              <a:schemeClr val="bg1">
                <a:lumMod val="65000"/>
              </a:schemeClr>
            </a:solidFill>
            <a:round/>
            <a:headEnd/>
            <a:tailEnd/>
          </a:ln>
          <a:effectLst/>
        </p:spPr>
        <p:txBody>
          <a:bodyPr wrap="none" lIns="128319" tIns="64157" rIns="128319" bIns="64157" anchor="ctr"/>
          <a:lstStyle/>
          <a:p>
            <a:endParaRPr lang="zh-CN" altLang="en-US">
              <a:ea typeface="宋体" charset="-122"/>
            </a:endParaRPr>
          </a:p>
        </p:txBody>
      </p:sp>
      <p:sp>
        <p:nvSpPr>
          <p:cNvPr id="24" name="AutoShape 5"/>
          <p:cNvSpPr>
            <a:spLocks noChangeArrowheads="1"/>
          </p:cNvSpPr>
          <p:nvPr/>
        </p:nvSpPr>
        <p:spPr bwMode="gray">
          <a:xfrm>
            <a:off x="5933858" y="1512218"/>
            <a:ext cx="4262874" cy="2212197"/>
          </a:xfrm>
          <a:prstGeom prst="roundRect">
            <a:avLst>
              <a:gd name="adj" fmla="val 9616"/>
            </a:avLst>
          </a:prstGeom>
          <a:gradFill rotWithShape="1">
            <a:gsLst>
              <a:gs pos="0">
                <a:srgbClr val="F5F5F5"/>
              </a:gs>
              <a:gs pos="100000">
                <a:srgbClr val="DDDDDD"/>
              </a:gs>
            </a:gsLst>
            <a:lin ang="5400000" scaled="1"/>
          </a:gradFill>
          <a:ln w="28575">
            <a:solidFill>
              <a:schemeClr val="bg1">
                <a:lumMod val="65000"/>
              </a:schemeClr>
            </a:solidFill>
            <a:round/>
            <a:headEnd/>
            <a:tailEnd/>
          </a:ln>
          <a:effectLst/>
        </p:spPr>
        <p:txBody>
          <a:bodyPr wrap="none" lIns="128319" tIns="64157" rIns="128319" bIns="64157" anchor="ctr"/>
          <a:lstStyle/>
          <a:p>
            <a:endParaRPr lang="zh-CN" altLang="en-US">
              <a:ea typeface="宋体" charset="-122"/>
            </a:endParaRPr>
          </a:p>
        </p:txBody>
      </p:sp>
      <p:sp>
        <p:nvSpPr>
          <p:cNvPr id="27" name="AutoShape 6"/>
          <p:cNvSpPr>
            <a:spLocks noChangeArrowheads="1"/>
          </p:cNvSpPr>
          <p:nvPr/>
        </p:nvSpPr>
        <p:spPr bwMode="gray">
          <a:xfrm>
            <a:off x="1440557" y="3908425"/>
            <a:ext cx="4262874" cy="2308204"/>
          </a:xfrm>
          <a:prstGeom prst="roundRect">
            <a:avLst>
              <a:gd name="adj" fmla="val 9616"/>
            </a:avLst>
          </a:prstGeom>
          <a:gradFill rotWithShape="1">
            <a:gsLst>
              <a:gs pos="0">
                <a:srgbClr val="F5F5F5"/>
              </a:gs>
              <a:gs pos="100000">
                <a:srgbClr val="DDDDDD"/>
              </a:gs>
            </a:gsLst>
            <a:lin ang="5400000" scaled="1"/>
          </a:gradFill>
          <a:ln w="28575">
            <a:solidFill>
              <a:schemeClr val="bg1">
                <a:lumMod val="65000"/>
              </a:schemeClr>
            </a:solidFill>
            <a:round/>
            <a:headEnd/>
            <a:tailEnd/>
          </a:ln>
          <a:effectLst/>
        </p:spPr>
        <p:txBody>
          <a:bodyPr wrap="none" lIns="128319" tIns="64157" rIns="128319" bIns="64157" anchor="ctr"/>
          <a:lstStyle/>
          <a:p>
            <a:endParaRPr lang="zh-CN" altLang="en-US">
              <a:ea typeface="宋体" charset="-122"/>
            </a:endParaRPr>
          </a:p>
        </p:txBody>
      </p:sp>
      <p:sp>
        <p:nvSpPr>
          <p:cNvPr id="28" name="AutoShape 7"/>
          <p:cNvSpPr>
            <a:spLocks noChangeArrowheads="1"/>
          </p:cNvSpPr>
          <p:nvPr/>
        </p:nvSpPr>
        <p:spPr bwMode="gray">
          <a:xfrm>
            <a:off x="5933858" y="3908425"/>
            <a:ext cx="4262874" cy="2308204"/>
          </a:xfrm>
          <a:prstGeom prst="roundRect">
            <a:avLst>
              <a:gd name="adj" fmla="val 9616"/>
            </a:avLst>
          </a:prstGeom>
          <a:gradFill rotWithShape="1">
            <a:gsLst>
              <a:gs pos="0">
                <a:srgbClr val="F5F5F5"/>
              </a:gs>
              <a:gs pos="100000">
                <a:srgbClr val="DDDDDD"/>
              </a:gs>
            </a:gsLst>
            <a:lin ang="5400000" scaled="1"/>
          </a:gradFill>
          <a:ln w="28575">
            <a:solidFill>
              <a:schemeClr val="bg1">
                <a:lumMod val="65000"/>
              </a:schemeClr>
            </a:solidFill>
            <a:round/>
            <a:headEnd/>
            <a:tailEnd/>
          </a:ln>
          <a:effectLst/>
        </p:spPr>
        <p:txBody>
          <a:bodyPr wrap="none" lIns="128319" tIns="64157" rIns="128319" bIns="64157" anchor="ctr"/>
          <a:lstStyle/>
          <a:p>
            <a:endParaRPr lang="zh-CN" altLang="en-US">
              <a:ea typeface="宋体" charset="-122"/>
            </a:endParaRPr>
          </a:p>
        </p:txBody>
      </p:sp>
      <p:grpSp>
        <p:nvGrpSpPr>
          <p:cNvPr id="47" name="淘宝网chenying0907出品 46"/>
          <p:cNvGrpSpPr/>
          <p:nvPr/>
        </p:nvGrpSpPr>
        <p:grpSpPr>
          <a:xfrm>
            <a:off x="3055936" y="2760327"/>
            <a:ext cx="2649895" cy="966086"/>
            <a:chOff x="4706509" y="2552348"/>
            <a:chExt cx="2208398" cy="805101"/>
          </a:xfrm>
          <a:solidFill>
            <a:srgbClr val="0070C0"/>
          </a:solidFill>
        </p:grpSpPr>
        <p:sp>
          <p:nvSpPr>
            <p:cNvPr id="48" name="AutoShape 8"/>
            <p:cNvSpPr>
              <a:spLocks noChangeArrowheads="1"/>
            </p:cNvSpPr>
            <p:nvPr/>
          </p:nvSpPr>
          <p:spPr bwMode="gray">
            <a:xfrm>
              <a:off x="4706509" y="2552348"/>
              <a:ext cx="2208398" cy="805101"/>
            </a:xfrm>
            <a:prstGeom prst="roundRect">
              <a:avLst>
                <a:gd name="adj" fmla="val 19773"/>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微软雅黑" pitchFamily="34" charset="-122"/>
                <a:ea typeface="微软雅黑" pitchFamily="34" charset="-122"/>
              </a:endParaRPr>
            </a:p>
          </p:txBody>
        </p:sp>
        <p:sp>
          <p:nvSpPr>
            <p:cNvPr id="49" name="Text Box 13"/>
            <p:cNvSpPr txBox="1">
              <a:spLocks noChangeArrowheads="1"/>
            </p:cNvSpPr>
            <p:nvPr/>
          </p:nvSpPr>
          <p:spPr bwMode="gray">
            <a:xfrm>
              <a:off x="4824532" y="2762374"/>
              <a:ext cx="1988358" cy="410639"/>
            </a:xfrm>
            <a:prstGeom prst="rect">
              <a:avLst/>
            </a:prstGeom>
            <a:grp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lgn="ctr">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stStyle>
            <a:p>
              <a:r>
                <a:rPr lang="zh-CN" altLang="en-US" sz="2400" dirty="0"/>
                <a:t>在此添加标题</a:t>
              </a:r>
            </a:p>
          </p:txBody>
        </p:sp>
      </p:grpSp>
      <p:grpSp>
        <p:nvGrpSpPr>
          <p:cNvPr id="50" name="淘宝网chenying0907出品 49"/>
          <p:cNvGrpSpPr/>
          <p:nvPr/>
        </p:nvGrpSpPr>
        <p:grpSpPr>
          <a:xfrm>
            <a:off x="5919455" y="2760327"/>
            <a:ext cx="2649895" cy="966086"/>
            <a:chOff x="7092938" y="2552348"/>
            <a:chExt cx="2208398" cy="805101"/>
          </a:xfrm>
          <a:solidFill>
            <a:srgbClr val="0070C0"/>
          </a:solidFill>
        </p:grpSpPr>
        <p:sp>
          <p:nvSpPr>
            <p:cNvPr id="51" name="AutoShape 9"/>
            <p:cNvSpPr>
              <a:spLocks noChangeArrowheads="1"/>
            </p:cNvSpPr>
            <p:nvPr/>
          </p:nvSpPr>
          <p:spPr bwMode="gray">
            <a:xfrm>
              <a:off x="7092938" y="2552348"/>
              <a:ext cx="2208398" cy="805101"/>
            </a:xfrm>
            <a:prstGeom prst="roundRect">
              <a:avLst>
                <a:gd name="adj" fmla="val 20903"/>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微软雅黑" pitchFamily="34" charset="-122"/>
                <a:ea typeface="微软雅黑" pitchFamily="34" charset="-122"/>
              </a:endParaRPr>
            </a:p>
          </p:txBody>
        </p:sp>
        <p:sp>
          <p:nvSpPr>
            <p:cNvPr id="52" name="Text Box 14"/>
            <p:cNvSpPr txBox="1">
              <a:spLocks noChangeArrowheads="1"/>
            </p:cNvSpPr>
            <p:nvPr/>
          </p:nvSpPr>
          <p:spPr bwMode="gray">
            <a:xfrm>
              <a:off x="7182956" y="2762374"/>
              <a:ext cx="1988358" cy="410639"/>
            </a:xfrm>
            <a:prstGeom prst="rect">
              <a:avLst/>
            </a:prstGeom>
            <a:grp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lgn="ctr">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400" dirty="0"/>
                <a:t>在此添加标题</a:t>
              </a:r>
            </a:p>
          </p:txBody>
        </p:sp>
      </p:grpSp>
      <p:grpSp>
        <p:nvGrpSpPr>
          <p:cNvPr id="53" name="淘宝网chenying0907出品 52"/>
          <p:cNvGrpSpPr/>
          <p:nvPr/>
        </p:nvGrpSpPr>
        <p:grpSpPr>
          <a:xfrm>
            <a:off x="3055936" y="3896431"/>
            <a:ext cx="2649895" cy="940083"/>
            <a:chOff x="4706509" y="3499133"/>
            <a:chExt cx="2208398" cy="783431"/>
          </a:xfrm>
          <a:solidFill>
            <a:srgbClr val="0070C0"/>
          </a:solidFill>
        </p:grpSpPr>
        <p:sp>
          <p:nvSpPr>
            <p:cNvPr id="54" name="AutoShape 10"/>
            <p:cNvSpPr>
              <a:spLocks noChangeArrowheads="1"/>
            </p:cNvSpPr>
            <p:nvPr/>
          </p:nvSpPr>
          <p:spPr bwMode="gray">
            <a:xfrm>
              <a:off x="4706509" y="3499133"/>
              <a:ext cx="2208398" cy="783431"/>
            </a:xfrm>
            <a:prstGeom prst="roundRect">
              <a:avLst>
                <a:gd name="adj" fmla="val 19773"/>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微软雅黑" pitchFamily="34" charset="-122"/>
                <a:ea typeface="微软雅黑" pitchFamily="34" charset="-122"/>
              </a:endParaRPr>
            </a:p>
          </p:txBody>
        </p:sp>
        <p:sp>
          <p:nvSpPr>
            <p:cNvPr id="55" name="Text Box 15"/>
            <p:cNvSpPr txBox="1">
              <a:spLocks noChangeArrowheads="1"/>
            </p:cNvSpPr>
            <p:nvPr/>
          </p:nvSpPr>
          <p:spPr bwMode="gray">
            <a:xfrm>
              <a:off x="4824532" y="3684156"/>
              <a:ext cx="1988358" cy="410639"/>
            </a:xfrm>
            <a:prstGeom prst="rect">
              <a:avLst/>
            </a:prstGeom>
            <a:grp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lgn="ctr">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400" dirty="0"/>
                <a:t>在此添加标题</a:t>
              </a:r>
            </a:p>
          </p:txBody>
        </p:sp>
      </p:grpSp>
      <p:grpSp>
        <p:nvGrpSpPr>
          <p:cNvPr id="56" name="淘宝网chenying0907出品 55"/>
          <p:cNvGrpSpPr/>
          <p:nvPr/>
        </p:nvGrpSpPr>
        <p:grpSpPr>
          <a:xfrm>
            <a:off x="5919455" y="3896431"/>
            <a:ext cx="2649895" cy="940083"/>
            <a:chOff x="7092938" y="3499133"/>
            <a:chExt cx="2208398" cy="783431"/>
          </a:xfrm>
          <a:solidFill>
            <a:srgbClr val="0070C0"/>
          </a:solidFill>
        </p:grpSpPr>
        <p:sp>
          <p:nvSpPr>
            <p:cNvPr id="57" name="AutoShape 11"/>
            <p:cNvSpPr>
              <a:spLocks noChangeArrowheads="1"/>
            </p:cNvSpPr>
            <p:nvPr/>
          </p:nvSpPr>
          <p:spPr bwMode="gray">
            <a:xfrm>
              <a:off x="7092938" y="3499133"/>
              <a:ext cx="2208398" cy="783431"/>
            </a:xfrm>
            <a:prstGeom prst="roundRect">
              <a:avLst>
                <a:gd name="adj" fmla="val 20903"/>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微软雅黑" pitchFamily="34" charset="-122"/>
                <a:ea typeface="微软雅黑" pitchFamily="34" charset="-122"/>
              </a:endParaRPr>
            </a:p>
          </p:txBody>
        </p:sp>
        <p:sp>
          <p:nvSpPr>
            <p:cNvPr id="58" name="Text Box 16"/>
            <p:cNvSpPr txBox="1">
              <a:spLocks noChangeArrowheads="1"/>
            </p:cNvSpPr>
            <p:nvPr/>
          </p:nvSpPr>
          <p:spPr bwMode="gray">
            <a:xfrm>
              <a:off x="7182956" y="3672488"/>
              <a:ext cx="1988358" cy="410639"/>
            </a:xfrm>
            <a:prstGeom prst="rect">
              <a:avLst/>
            </a:prstGeom>
            <a:grp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lgn="ctr">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400" dirty="0"/>
                <a:t>在此添加标题</a:t>
              </a:r>
            </a:p>
          </p:txBody>
        </p:sp>
      </p:grpSp>
      <p:sp>
        <p:nvSpPr>
          <p:cNvPr id="59" name="Text Box 17"/>
          <p:cNvSpPr txBox="1">
            <a:spLocks noChangeArrowheads="1"/>
          </p:cNvSpPr>
          <p:nvPr/>
        </p:nvSpPr>
        <p:spPr bwMode="gray">
          <a:xfrm>
            <a:off x="1555776" y="1653987"/>
            <a:ext cx="3456385" cy="1052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8319" tIns="64157" rIns="128319" bIns="64157">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buFontTx/>
              <a:buChar char="•"/>
            </a:pPr>
            <a:r>
              <a:rPr lang="en-US" altLang="zh-CN" sz="2400" dirty="0">
                <a:solidFill>
                  <a:srgbClr val="000000"/>
                </a:solidFill>
                <a:latin typeface="微软雅黑" pitchFamily="34" charset="-122"/>
                <a:ea typeface="微软雅黑" pitchFamily="34" charset="-122"/>
              </a:rPr>
              <a:t> </a:t>
            </a:r>
            <a:r>
              <a:rPr lang="zh-CN" altLang="en-US" sz="2400" dirty="0">
                <a:solidFill>
                  <a:srgbClr val="000000"/>
                </a:solidFill>
                <a:latin typeface="微软雅黑" pitchFamily="34" charset="-122"/>
                <a:ea typeface="微软雅黑" pitchFamily="34" charset="-122"/>
              </a:rPr>
              <a:t>点击此处添加文字</a:t>
            </a:r>
          </a:p>
          <a:p>
            <a:pPr eaLnBrk="1" hangingPunct="1">
              <a:spcBef>
                <a:spcPct val="50000"/>
              </a:spcBef>
              <a:buFontTx/>
              <a:buChar char="•"/>
            </a:pPr>
            <a:r>
              <a:rPr lang="en-US" altLang="zh-CN" sz="2400" dirty="0">
                <a:solidFill>
                  <a:srgbClr val="000000"/>
                </a:solidFill>
                <a:latin typeface="微软雅黑" pitchFamily="34" charset="-122"/>
                <a:ea typeface="微软雅黑" pitchFamily="34" charset="-122"/>
              </a:rPr>
              <a:t> </a:t>
            </a:r>
            <a:r>
              <a:rPr lang="zh-CN" altLang="en-US" sz="2400" dirty="0">
                <a:solidFill>
                  <a:srgbClr val="000000"/>
                </a:solidFill>
                <a:latin typeface="微软雅黑" pitchFamily="34" charset="-122"/>
                <a:ea typeface="微软雅黑" pitchFamily="34" charset="-122"/>
              </a:rPr>
              <a:t>点击此处添加文字</a:t>
            </a:r>
          </a:p>
        </p:txBody>
      </p:sp>
      <p:sp>
        <p:nvSpPr>
          <p:cNvPr id="60" name="Text Box 18"/>
          <p:cNvSpPr txBox="1">
            <a:spLocks noChangeArrowheads="1"/>
          </p:cNvSpPr>
          <p:nvPr/>
        </p:nvSpPr>
        <p:spPr bwMode="gray">
          <a:xfrm>
            <a:off x="1555776" y="5090949"/>
            <a:ext cx="3456385" cy="1052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8319" tIns="64157" rIns="128319" bIns="64157">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buFontTx/>
              <a:buChar char="•"/>
            </a:pPr>
            <a:r>
              <a:rPr lang="en-US" altLang="zh-CN" sz="2400" dirty="0">
                <a:solidFill>
                  <a:srgbClr val="000000"/>
                </a:solidFill>
                <a:latin typeface="微软雅黑" pitchFamily="34" charset="-122"/>
                <a:ea typeface="微软雅黑" pitchFamily="34" charset="-122"/>
              </a:rPr>
              <a:t> </a:t>
            </a:r>
            <a:r>
              <a:rPr lang="zh-CN" altLang="en-US" sz="2400" dirty="0">
                <a:solidFill>
                  <a:srgbClr val="000000"/>
                </a:solidFill>
                <a:latin typeface="微软雅黑" pitchFamily="34" charset="-122"/>
                <a:ea typeface="微软雅黑" pitchFamily="34" charset="-122"/>
              </a:rPr>
              <a:t>点击此处添加文字</a:t>
            </a:r>
          </a:p>
          <a:p>
            <a:pPr eaLnBrk="1" hangingPunct="1">
              <a:spcBef>
                <a:spcPct val="50000"/>
              </a:spcBef>
              <a:buFontTx/>
              <a:buChar char="•"/>
            </a:pPr>
            <a:r>
              <a:rPr lang="en-US" altLang="zh-CN" sz="2400" dirty="0">
                <a:solidFill>
                  <a:srgbClr val="000000"/>
                </a:solidFill>
                <a:latin typeface="微软雅黑" pitchFamily="34" charset="-122"/>
                <a:ea typeface="微软雅黑" pitchFamily="34" charset="-122"/>
              </a:rPr>
              <a:t> </a:t>
            </a:r>
            <a:r>
              <a:rPr lang="zh-CN" altLang="en-US" sz="2400" dirty="0">
                <a:solidFill>
                  <a:srgbClr val="000000"/>
                </a:solidFill>
                <a:latin typeface="微软雅黑" pitchFamily="34" charset="-122"/>
                <a:ea typeface="微软雅黑" pitchFamily="34" charset="-122"/>
              </a:rPr>
              <a:t>点击此处添加文字</a:t>
            </a:r>
          </a:p>
        </p:txBody>
      </p:sp>
      <p:sp>
        <p:nvSpPr>
          <p:cNvPr id="61" name="Text Box 19"/>
          <p:cNvSpPr txBox="1">
            <a:spLocks noChangeArrowheads="1"/>
          </p:cNvSpPr>
          <p:nvPr/>
        </p:nvSpPr>
        <p:spPr bwMode="gray">
          <a:xfrm>
            <a:off x="6625138" y="1653987"/>
            <a:ext cx="3456385" cy="1052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8319" tIns="64157" rIns="128319" bIns="64157">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buFontTx/>
              <a:buChar char="•"/>
            </a:pPr>
            <a:r>
              <a:rPr lang="en-US" altLang="zh-CN" sz="2400" dirty="0">
                <a:solidFill>
                  <a:srgbClr val="000000"/>
                </a:solidFill>
                <a:latin typeface="微软雅黑" pitchFamily="34" charset="-122"/>
                <a:ea typeface="微软雅黑" pitchFamily="34" charset="-122"/>
              </a:rPr>
              <a:t> </a:t>
            </a:r>
            <a:r>
              <a:rPr lang="zh-CN" altLang="en-US" sz="2400" dirty="0">
                <a:solidFill>
                  <a:srgbClr val="000000"/>
                </a:solidFill>
                <a:latin typeface="微软雅黑" pitchFamily="34" charset="-122"/>
                <a:ea typeface="微软雅黑" pitchFamily="34" charset="-122"/>
              </a:rPr>
              <a:t>点击此处添加文字</a:t>
            </a:r>
          </a:p>
          <a:p>
            <a:pPr algn="r" eaLnBrk="1" hangingPunct="1">
              <a:spcBef>
                <a:spcPct val="50000"/>
              </a:spcBef>
              <a:buFontTx/>
              <a:buChar char="•"/>
            </a:pPr>
            <a:r>
              <a:rPr lang="en-US" altLang="zh-CN" sz="2400" dirty="0">
                <a:solidFill>
                  <a:srgbClr val="000000"/>
                </a:solidFill>
                <a:latin typeface="微软雅黑" pitchFamily="34" charset="-122"/>
                <a:ea typeface="微软雅黑" pitchFamily="34" charset="-122"/>
              </a:rPr>
              <a:t> </a:t>
            </a:r>
            <a:r>
              <a:rPr lang="zh-CN" altLang="en-US" sz="2400" dirty="0">
                <a:solidFill>
                  <a:srgbClr val="000000"/>
                </a:solidFill>
                <a:latin typeface="微软雅黑" pitchFamily="34" charset="-122"/>
                <a:ea typeface="微软雅黑" pitchFamily="34" charset="-122"/>
              </a:rPr>
              <a:t>点击此处添加文字</a:t>
            </a:r>
          </a:p>
        </p:txBody>
      </p:sp>
      <p:sp>
        <p:nvSpPr>
          <p:cNvPr id="62" name="Text Box 20"/>
          <p:cNvSpPr txBox="1">
            <a:spLocks noChangeArrowheads="1"/>
          </p:cNvSpPr>
          <p:nvPr/>
        </p:nvSpPr>
        <p:spPr bwMode="gray">
          <a:xfrm>
            <a:off x="6625138" y="5090949"/>
            <a:ext cx="3456385" cy="1052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8319" tIns="64157" rIns="128319" bIns="64157">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buFontTx/>
              <a:buChar char="•"/>
            </a:pPr>
            <a:r>
              <a:rPr lang="en-US" altLang="zh-CN" sz="2400" dirty="0">
                <a:solidFill>
                  <a:srgbClr val="000000"/>
                </a:solidFill>
                <a:latin typeface="微软雅黑" pitchFamily="34" charset="-122"/>
                <a:ea typeface="微软雅黑" pitchFamily="34" charset="-122"/>
              </a:rPr>
              <a:t> </a:t>
            </a:r>
            <a:r>
              <a:rPr lang="zh-CN" altLang="en-US" sz="2400" dirty="0">
                <a:solidFill>
                  <a:srgbClr val="000000"/>
                </a:solidFill>
                <a:latin typeface="微软雅黑" pitchFamily="34" charset="-122"/>
                <a:ea typeface="微软雅黑" pitchFamily="34" charset="-122"/>
              </a:rPr>
              <a:t>点击此处添加文字</a:t>
            </a:r>
          </a:p>
          <a:p>
            <a:pPr algn="r" eaLnBrk="1" hangingPunct="1">
              <a:spcBef>
                <a:spcPct val="50000"/>
              </a:spcBef>
              <a:buFontTx/>
              <a:buChar char="•"/>
            </a:pPr>
            <a:r>
              <a:rPr lang="en-US" altLang="zh-CN" sz="2400" dirty="0">
                <a:solidFill>
                  <a:srgbClr val="000000"/>
                </a:solidFill>
                <a:latin typeface="微软雅黑" pitchFamily="34" charset="-122"/>
                <a:ea typeface="微软雅黑" pitchFamily="34" charset="-122"/>
              </a:rPr>
              <a:t> </a:t>
            </a:r>
            <a:r>
              <a:rPr lang="zh-CN" altLang="en-US" sz="2400" dirty="0">
                <a:solidFill>
                  <a:srgbClr val="000000"/>
                </a:solidFill>
                <a:latin typeface="微软雅黑" pitchFamily="34" charset="-122"/>
                <a:ea typeface="微软雅黑" pitchFamily="34" charset="-122"/>
              </a:rPr>
              <a:t>点击此处添加文字</a:t>
            </a:r>
          </a:p>
        </p:txBody>
      </p:sp>
    </p:spTree>
    <p:extLst>
      <p:ext uri="{BB962C8B-B14F-4D97-AF65-F5344CB8AC3E}">
        <p14:creationId xmlns:p14="http://schemas.microsoft.com/office/powerpoint/2010/main" val="1700762929"/>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52000">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14:bounceEnd="52000">
                                          <p:cBhvr additive="base">
                                            <p:cTn id="7" dur="500" fill="hold"/>
                                            <p:tgtEl>
                                              <p:spTgt spid="25"/>
                                            </p:tgtEl>
                                            <p:attrNameLst>
                                              <p:attrName>ppt_x</p:attrName>
                                            </p:attrNameLst>
                                          </p:cBhvr>
                                          <p:tavLst>
                                            <p:tav tm="0">
                                              <p:val>
                                                <p:strVal val="0-#ppt_w/2"/>
                                              </p:val>
                                            </p:tav>
                                            <p:tav tm="100000">
                                              <p:val>
                                                <p:strVal val="#ppt_x"/>
                                              </p:val>
                                            </p:tav>
                                          </p:tavLst>
                                        </p:anim>
                                        <p:anim calcmode="lin" valueType="num" p14:bounceEnd="52000">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nodeType="clickEffect">
                                      <p:stCondLst>
                                        <p:cond delay="0"/>
                                      </p:stCondLst>
                                      <p:childTnLst>
                                        <p:set>
                                          <p:cBhvr>
                                            <p:cTn id="12" dur="1" fill="hold">
                                              <p:stCondLst>
                                                <p:cond delay="0"/>
                                              </p:stCondLst>
                                            </p:cTn>
                                            <p:tgtEl>
                                              <p:spTgt spid="47"/>
                                            </p:tgtEl>
                                            <p:attrNameLst>
                                              <p:attrName>style.visibility</p:attrName>
                                            </p:attrNameLst>
                                          </p:cBhvr>
                                          <p:to>
                                            <p:strVal val="visible"/>
                                          </p:to>
                                        </p:set>
                                        <p:anim calcmode="lin" valueType="num">
                                          <p:cBhvr>
                                            <p:cTn id="13" dur="500" fill="hold"/>
                                            <p:tgtEl>
                                              <p:spTgt spid="47"/>
                                            </p:tgtEl>
                                            <p:attrNameLst>
                                              <p:attrName>ppt_w</p:attrName>
                                            </p:attrNameLst>
                                          </p:cBhvr>
                                          <p:tavLst>
                                            <p:tav tm="0">
                                              <p:val>
                                                <p:fltVal val="0"/>
                                              </p:val>
                                            </p:tav>
                                            <p:tav tm="100000">
                                              <p:val>
                                                <p:strVal val="#ppt_w"/>
                                              </p:val>
                                            </p:tav>
                                          </p:tavLst>
                                        </p:anim>
                                        <p:anim calcmode="lin" valueType="num">
                                          <p:cBhvr>
                                            <p:cTn id="14" dur="500" fill="hold"/>
                                            <p:tgtEl>
                                              <p:spTgt spid="47"/>
                                            </p:tgtEl>
                                            <p:attrNameLst>
                                              <p:attrName>ppt_h</p:attrName>
                                            </p:attrNameLst>
                                          </p:cBhvr>
                                          <p:tavLst>
                                            <p:tav tm="0">
                                              <p:val>
                                                <p:fltVal val="0"/>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53"/>
                                            </p:tgtEl>
                                            <p:attrNameLst>
                                              <p:attrName>style.visibility</p:attrName>
                                            </p:attrNameLst>
                                          </p:cBhvr>
                                          <p:to>
                                            <p:strVal val="visible"/>
                                          </p:to>
                                        </p:set>
                                        <p:anim calcmode="lin" valueType="num">
                                          <p:cBhvr>
                                            <p:cTn id="17" dur="500" fill="hold"/>
                                            <p:tgtEl>
                                              <p:spTgt spid="53"/>
                                            </p:tgtEl>
                                            <p:attrNameLst>
                                              <p:attrName>ppt_w</p:attrName>
                                            </p:attrNameLst>
                                          </p:cBhvr>
                                          <p:tavLst>
                                            <p:tav tm="0">
                                              <p:val>
                                                <p:fltVal val="0"/>
                                              </p:val>
                                            </p:tav>
                                            <p:tav tm="100000">
                                              <p:val>
                                                <p:strVal val="#ppt_w"/>
                                              </p:val>
                                            </p:tav>
                                          </p:tavLst>
                                        </p:anim>
                                        <p:anim calcmode="lin" valueType="num">
                                          <p:cBhvr>
                                            <p:cTn id="18" dur="500" fill="hold"/>
                                            <p:tgtEl>
                                              <p:spTgt spid="53"/>
                                            </p:tgtEl>
                                            <p:attrNameLst>
                                              <p:attrName>ppt_h</p:attrName>
                                            </p:attrNameLst>
                                          </p:cBhvr>
                                          <p:tavLst>
                                            <p:tav tm="0">
                                              <p:val>
                                                <p:fltVal val="0"/>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56"/>
                                            </p:tgtEl>
                                            <p:attrNameLst>
                                              <p:attrName>style.visibility</p:attrName>
                                            </p:attrNameLst>
                                          </p:cBhvr>
                                          <p:to>
                                            <p:strVal val="visible"/>
                                          </p:to>
                                        </p:set>
                                        <p:anim calcmode="lin" valueType="num">
                                          <p:cBhvr>
                                            <p:cTn id="21" dur="500" fill="hold"/>
                                            <p:tgtEl>
                                              <p:spTgt spid="56"/>
                                            </p:tgtEl>
                                            <p:attrNameLst>
                                              <p:attrName>ppt_w</p:attrName>
                                            </p:attrNameLst>
                                          </p:cBhvr>
                                          <p:tavLst>
                                            <p:tav tm="0">
                                              <p:val>
                                                <p:fltVal val="0"/>
                                              </p:val>
                                            </p:tav>
                                            <p:tav tm="100000">
                                              <p:val>
                                                <p:strVal val="#ppt_w"/>
                                              </p:val>
                                            </p:tav>
                                          </p:tavLst>
                                        </p:anim>
                                        <p:anim calcmode="lin" valueType="num">
                                          <p:cBhvr>
                                            <p:cTn id="22" dur="500" fill="hold"/>
                                            <p:tgtEl>
                                              <p:spTgt spid="56"/>
                                            </p:tgtEl>
                                            <p:attrNameLst>
                                              <p:attrName>ppt_h</p:attrName>
                                            </p:attrNameLst>
                                          </p:cBhvr>
                                          <p:tavLst>
                                            <p:tav tm="0">
                                              <p:val>
                                                <p:fltVal val="0"/>
                                              </p:val>
                                            </p:tav>
                                            <p:tav tm="100000">
                                              <p:val>
                                                <p:strVal val="#ppt_h"/>
                                              </p:val>
                                            </p:tav>
                                          </p:tavLst>
                                        </p:anim>
                                      </p:childTnLst>
                                    </p:cTn>
                                  </p:par>
                                  <p:par>
                                    <p:cTn id="23" presetID="23" presetClass="entr" presetSubtype="16" fill="hold" nodeType="withEffect">
                                      <p:stCondLst>
                                        <p:cond delay="0"/>
                                      </p:stCondLst>
                                      <p:childTnLst>
                                        <p:set>
                                          <p:cBhvr>
                                            <p:cTn id="24" dur="1" fill="hold">
                                              <p:stCondLst>
                                                <p:cond delay="0"/>
                                              </p:stCondLst>
                                            </p:cTn>
                                            <p:tgtEl>
                                              <p:spTgt spid="50"/>
                                            </p:tgtEl>
                                            <p:attrNameLst>
                                              <p:attrName>style.visibility</p:attrName>
                                            </p:attrNameLst>
                                          </p:cBhvr>
                                          <p:to>
                                            <p:strVal val="visible"/>
                                          </p:to>
                                        </p:set>
                                        <p:anim calcmode="lin" valueType="num">
                                          <p:cBhvr>
                                            <p:cTn id="25" dur="500" fill="hold"/>
                                            <p:tgtEl>
                                              <p:spTgt spid="50"/>
                                            </p:tgtEl>
                                            <p:attrNameLst>
                                              <p:attrName>ppt_w</p:attrName>
                                            </p:attrNameLst>
                                          </p:cBhvr>
                                          <p:tavLst>
                                            <p:tav tm="0">
                                              <p:val>
                                                <p:fltVal val="0"/>
                                              </p:val>
                                            </p:tav>
                                            <p:tav tm="100000">
                                              <p:val>
                                                <p:strVal val="#ppt_w"/>
                                              </p:val>
                                            </p:tav>
                                          </p:tavLst>
                                        </p:anim>
                                        <p:anim calcmode="lin" valueType="num">
                                          <p:cBhvr>
                                            <p:cTn id="26" dur="500" fill="hold"/>
                                            <p:tgtEl>
                                              <p:spTgt spid="50"/>
                                            </p:tgtEl>
                                            <p:attrNameLst>
                                              <p:attrName>ppt_h</p:attrName>
                                            </p:attrNameLst>
                                          </p:cBhvr>
                                          <p:tavLst>
                                            <p:tav tm="0">
                                              <p:val>
                                                <p:fltVal val="0"/>
                                              </p:val>
                                            </p:tav>
                                            <p:tav tm="100000">
                                              <p:val>
                                                <p:strVal val="#ppt_h"/>
                                              </p:val>
                                            </p:tav>
                                          </p:tavLst>
                                        </p:anim>
                                      </p:childTnLst>
                                    </p:cTn>
                                  </p:par>
                                </p:childTnLst>
                              </p:cTn>
                            </p:par>
                            <p:par>
                              <p:cTn id="27" fill="hold">
                                <p:stCondLst>
                                  <p:cond delay="500"/>
                                </p:stCondLst>
                                <p:childTnLst>
                                  <p:par>
                                    <p:cTn id="28" presetID="12" presetClass="entr" presetSubtype="2"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additive="base">
                                            <p:cTn id="30" dur="500"/>
                                            <p:tgtEl>
                                              <p:spTgt spid="23"/>
                                            </p:tgtEl>
                                            <p:attrNameLst>
                                              <p:attrName>ppt_x</p:attrName>
                                            </p:attrNameLst>
                                          </p:cBhvr>
                                          <p:tavLst>
                                            <p:tav tm="0">
                                              <p:val>
                                                <p:strVal val="#ppt_x+#ppt_w*1.125000"/>
                                              </p:val>
                                            </p:tav>
                                            <p:tav tm="100000">
                                              <p:val>
                                                <p:strVal val="#ppt_x"/>
                                              </p:val>
                                            </p:tav>
                                          </p:tavLst>
                                        </p:anim>
                                        <p:animEffect transition="in" filter="wipe(left)">
                                          <p:cBhvr>
                                            <p:cTn id="31" dur="500"/>
                                            <p:tgtEl>
                                              <p:spTgt spid="23"/>
                                            </p:tgtEl>
                                          </p:cBhvr>
                                        </p:animEffect>
                                      </p:childTnLst>
                                    </p:cTn>
                                  </p:par>
                                  <p:par>
                                    <p:cTn id="32" presetID="12" presetClass="entr" presetSubtype="2" fill="hold" grpId="0" nodeType="withEffect">
                                      <p:stCondLst>
                                        <p:cond delay="0"/>
                                      </p:stCondLst>
                                      <p:childTnLst>
                                        <p:set>
                                          <p:cBhvr>
                                            <p:cTn id="33" dur="1" fill="hold">
                                              <p:stCondLst>
                                                <p:cond delay="0"/>
                                              </p:stCondLst>
                                            </p:cTn>
                                            <p:tgtEl>
                                              <p:spTgt spid="27"/>
                                            </p:tgtEl>
                                            <p:attrNameLst>
                                              <p:attrName>style.visibility</p:attrName>
                                            </p:attrNameLst>
                                          </p:cBhvr>
                                          <p:to>
                                            <p:strVal val="visible"/>
                                          </p:to>
                                        </p:set>
                                        <p:anim calcmode="lin" valueType="num">
                                          <p:cBhvr additive="base">
                                            <p:cTn id="34" dur="500"/>
                                            <p:tgtEl>
                                              <p:spTgt spid="27"/>
                                            </p:tgtEl>
                                            <p:attrNameLst>
                                              <p:attrName>ppt_x</p:attrName>
                                            </p:attrNameLst>
                                          </p:cBhvr>
                                          <p:tavLst>
                                            <p:tav tm="0">
                                              <p:val>
                                                <p:strVal val="#ppt_x+#ppt_w*1.125000"/>
                                              </p:val>
                                            </p:tav>
                                            <p:tav tm="100000">
                                              <p:val>
                                                <p:strVal val="#ppt_x"/>
                                              </p:val>
                                            </p:tav>
                                          </p:tavLst>
                                        </p:anim>
                                        <p:animEffect transition="in" filter="wipe(left)">
                                          <p:cBhvr>
                                            <p:cTn id="35" dur="500"/>
                                            <p:tgtEl>
                                              <p:spTgt spid="27"/>
                                            </p:tgtEl>
                                          </p:cBhvr>
                                        </p:animEffect>
                                      </p:childTnLst>
                                    </p:cTn>
                                  </p:par>
                                  <p:par>
                                    <p:cTn id="36" presetID="12" presetClass="entr" presetSubtype="8" fill="hold" grpId="0" nodeType="withEffect">
                                      <p:stCondLst>
                                        <p:cond delay="0"/>
                                      </p:stCondLst>
                                      <p:childTnLst>
                                        <p:set>
                                          <p:cBhvr>
                                            <p:cTn id="37" dur="1" fill="hold">
                                              <p:stCondLst>
                                                <p:cond delay="0"/>
                                              </p:stCondLst>
                                            </p:cTn>
                                            <p:tgtEl>
                                              <p:spTgt spid="24"/>
                                            </p:tgtEl>
                                            <p:attrNameLst>
                                              <p:attrName>style.visibility</p:attrName>
                                            </p:attrNameLst>
                                          </p:cBhvr>
                                          <p:to>
                                            <p:strVal val="visible"/>
                                          </p:to>
                                        </p:set>
                                        <p:anim calcmode="lin" valueType="num">
                                          <p:cBhvr additive="base">
                                            <p:cTn id="38" dur="500"/>
                                            <p:tgtEl>
                                              <p:spTgt spid="24"/>
                                            </p:tgtEl>
                                            <p:attrNameLst>
                                              <p:attrName>ppt_x</p:attrName>
                                            </p:attrNameLst>
                                          </p:cBhvr>
                                          <p:tavLst>
                                            <p:tav tm="0">
                                              <p:val>
                                                <p:strVal val="#ppt_x-#ppt_w*1.125000"/>
                                              </p:val>
                                            </p:tav>
                                            <p:tav tm="100000">
                                              <p:val>
                                                <p:strVal val="#ppt_x"/>
                                              </p:val>
                                            </p:tav>
                                          </p:tavLst>
                                        </p:anim>
                                        <p:animEffect transition="in" filter="wipe(right)">
                                          <p:cBhvr>
                                            <p:cTn id="39" dur="500"/>
                                            <p:tgtEl>
                                              <p:spTgt spid="24"/>
                                            </p:tgtEl>
                                          </p:cBhvr>
                                        </p:animEffect>
                                      </p:childTnLst>
                                    </p:cTn>
                                  </p:par>
                                  <p:par>
                                    <p:cTn id="40" presetID="12" presetClass="entr" presetSubtype="8"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additive="base">
                                            <p:cTn id="42" dur="500"/>
                                            <p:tgtEl>
                                              <p:spTgt spid="28"/>
                                            </p:tgtEl>
                                            <p:attrNameLst>
                                              <p:attrName>ppt_x</p:attrName>
                                            </p:attrNameLst>
                                          </p:cBhvr>
                                          <p:tavLst>
                                            <p:tav tm="0">
                                              <p:val>
                                                <p:strVal val="#ppt_x-#ppt_w*1.125000"/>
                                              </p:val>
                                            </p:tav>
                                            <p:tav tm="100000">
                                              <p:val>
                                                <p:strVal val="#ppt_x"/>
                                              </p:val>
                                            </p:tav>
                                          </p:tavLst>
                                        </p:anim>
                                        <p:animEffect transition="in" filter="wipe(right)">
                                          <p:cBhvr>
                                            <p:cTn id="43" dur="500"/>
                                            <p:tgtEl>
                                              <p:spTgt spid="28"/>
                                            </p:tgtEl>
                                          </p:cBhvr>
                                        </p:animEffect>
                                      </p:childTnLst>
                                    </p:cTn>
                                  </p:par>
                                </p:childTnLst>
                              </p:cTn>
                            </p:par>
                            <p:par>
                              <p:cTn id="44" fill="hold">
                                <p:stCondLst>
                                  <p:cond delay="1000"/>
                                </p:stCondLst>
                                <p:childTnLst>
                                  <p:par>
                                    <p:cTn id="45" presetID="2" presetClass="entr" presetSubtype="1" fill="hold" grpId="0" nodeType="afterEffect">
                                      <p:stCondLst>
                                        <p:cond delay="0"/>
                                      </p:stCondLst>
                                      <p:childTnLst>
                                        <p:set>
                                          <p:cBhvr>
                                            <p:cTn id="46" dur="1" fill="hold">
                                              <p:stCondLst>
                                                <p:cond delay="0"/>
                                              </p:stCondLst>
                                            </p:cTn>
                                            <p:tgtEl>
                                              <p:spTgt spid="59"/>
                                            </p:tgtEl>
                                            <p:attrNameLst>
                                              <p:attrName>style.visibility</p:attrName>
                                            </p:attrNameLst>
                                          </p:cBhvr>
                                          <p:to>
                                            <p:strVal val="visible"/>
                                          </p:to>
                                        </p:set>
                                        <p:anim calcmode="lin" valueType="num">
                                          <p:cBhvr additive="base">
                                            <p:cTn id="47" dur="500" fill="hold"/>
                                            <p:tgtEl>
                                              <p:spTgt spid="59"/>
                                            </p:tgtEl>
                                            <p:attrNameLst>
                                              <p:attrName>ppt_x</p:attrName>
                                            </p:attrNameLst>
                                          </p:cBhvr>
                                          <p:tavLst>
                                            <p:tav tm="0">
                                              <p:val>
                                                <p:strVal val="#ppt_x"/>
                                              </p:val>
                                            </p:tav>
                                            <p:tav tm="100000">
                                              <p:val>
                                                <p:strVal val="#ppt_x"/>
                                              </p:val>
                                            </p:tav>
                                          </p:tavLst>
                                        </p:anim>
                                        <p:anim calcmode="lin" valueType="num">
                                          <p:cBhvr additive="base">
                                            <p:cTn id="48" dur="500" fill="hold"/>
                                            <p:tgtEl>
                                              <p:spTgt spid="59"/>
                                            </p:tgtEl>
                                            <p:attrNameLst>
                                              <p:attrName>ppt_y</p:attrName>
                                            </p:attrNameLst>
                                          </p:cBhvr>
                                          <p:tavLst>
                                            <p:tav tm="0">
                                              <p:val>
                                                <p:strVal val="0-#ppt_h/2"/>
                                              </p:val>
                                            </p:tav>
                                            <p:tav tm="100000">
                                              <p:val>
                                                <p:strVal val="#ppt_y"/>
                                              </p:val>
                                            </p:tav>
                                          </p:tavLst>
                                        </p:anim>
                                      </p:childTnLst>
                                    </p:cTn>
                                  </p:par>
                                  <p:par>
                                    <p:cTn id="49" presetID="2" presetClass="entr" presetSubtype="1" fill="hold" grpId="0" nodeType="withEffect">
                                      <p:stCondLst>
                                        <p:cond delay="0"/>
                                      </p:stCondLst>
                                      <p:childTnLst>
                                        <p:set>
                                          <p:cBhvr>
                                            <p:cTn id="50" dur="1" fill="hold">
                                              <p:stCondLst>
                                                <p:cond delay="0"/>
                                              </p:stCondLst>
                                            </p:cTn>
                                            <p:tgtEl>
                                              <p:spTgt spid="61"/>
                                            </p:tgtEl>
                                            <p:attrNameLst>
                                              <p:attrName>style.visibility</p:attrName>
                                            </p:attrNameLst>
                                          </p:cBhvr>
                                          <p:to>
                                            <p:strVal val="visible"/>
                                          </p:to>
                                        </p:set>
                                        <p:anim calcmode="lin" valueType="num">
                                          <p:cBhvr additive="base">
                                            <p:cTn id="51" dur="500" fill="hold"/>
                                            <p:tgtEl>
                                              <p:spTgt spid="61"/>
                                            </p:tgtEl>
                                            <p:attrNameLst>
                                              <p:attrName>ppt_x</p:attrName>
                                            </p:attrNameLst>
                                          </p:cBhvr>
                                          <p:tavLst>
                                            <p:tav tm="0">
                                              <p:val>
                                                <p:strVal val="#ppt_x"/>
                                              </p:val>
                                            </p:tav>
                                            <p:tav tm="100000">
                                              <p:val>
                                                <p:strVal val="#ppt_x"/>
                                              </p:val>
                                            </p:tav>
                                          </p:tavLst>
                                        </p:anim>
                                        <p:anim calcmode="lin" valueType="num">
                                          <p:cBhvr additive="base">
                                            <p:cTn id="52" dur="500" fill="hold"/>
                                            <p:tgtEl>
                                              <p:spTgt spid="61"/>
                                            </p:tgtEl>
                                            <p:attrNameLst>
                                              <p:attrName>ppt_y</p:attrName>
                                            </p:attrNameLst>
                                          </p:cBhvr>
                                          <p:tavLst>
                                            <p:tav tm="0">
                                              <p:val>
                                                <p:strVal val="0-#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60"/>
                                            </p:tgtEl>
                                            <p:attrNameLst>
                                              <p:attrName>style.visibility</p:attrName>
                                            </p:attrNameLst>
                                          </p:cBhvr>
                                          <p:to>
                                            <p:strVal val="visible"/>
                                          </p:to>
                                        </p:set>
                                        <p:anim calcmode="lin" valueType="num">
                                          <p:cBhvr additive="base">
                                            <p:cTn id="55" dur="500" fill="hold"/>
                                            <p:tgtEl>
                                              <p:spTgt spid="60"/>
                                            </p:tgtEl>
                                            <p:attrNameLst>
                                              <p:attrName>ppt_x</p:attrName>
                                            </p:attrNameLst>
                                          </p:cBhvr>
                                          <p:tavLst>
                                            <p:tav tm="0">
                                              <p:val>
                                                <p:strVal val="#ppt_x"/>
                                              </p:val>
                                            </p:tav>
                                            <p:tav tm="100000">
                                              <p:val>
                                                <p:strVal val="#ppt_x"/>
                                              </p:val>
                                            </p:tav>
                                          </p:tavLst>
                                        </p:anim>
                                        <p:anim calcmode="lin" valueType="num">
                                          <p:cBhvr additive="base">
                                            <p:cTn id="56" dur="500" fill="hold"/>
                                            <p:tgtEl>
                                              <p:spTgt spid="60"/>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62"/>
                                            </p:tgtEl>
                                            <p:attrNameLst>
                                              <p:attrName>style.visibility</p:attrName>
                                            </p:attrNameLst>
                                          </p:cBhvr>
                                          <p:to>
                                            <p:strVal val="visible"/>
                                          </p:to>
                                        </p:set>
                                        <p:anim calcmode="lin" valueType="num">
                                          <p:cBhvr additive="base">
                                            <p:cTn id="59" dur="500" fill="hold"/>
                                            <p:tgtEl>
                                              <p:spTgt spid="62"/>
                                            </p:tgtEl>
                                            <p:attrNameLst>
                                              <p:attrName>ppt_x</p:attrName>
                                            </p:attrNameLst>
                                          </p:cBhvr>
                                          <p:tavLst>
                                            <p:tav tm="0">
                                              <p:val>
                                                <p:strVal val="#ppt_x"/>
                                              </p:val>
                                            </p:tav>
                                            <p:tav tm="100000">
                                              <p:val>
                                                <p:strVal val="#ppt_x"/>
                                              </p:val>
                                            </p:tav>
                                          </p:tavLst>
                                        </p:anim>
                                        <p:anim calcmode="lin" valueType="num">
                                          <p:cBhvr additive="base">
                                            <p:cTn id="60" dur="500" fill="hold"/>
                                            <p:tgtEl>
                                              <p:spTgt spid="6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3" grpId="0" animBg="1"/>
          <p:bldP spid="24" grpId="0" animBg="1"/>
          <p:bldP spid="27" grpId="0" animBg="1"/>
          <p:bldP spid="28" grpId="0" animBg="1"/>
          <p:bldP spid="59" grpId="0"/>
          <p:bldP spid="60" grpId="0"/>
          <p:bldP spid="61" grpId="0"/>
          <p:bldP spid="6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nodeType="clickEffect">
                                      <p:stCondLst>
                                        <p:cond delay="0"/>
                                      </p:stCondLst>
                                      <p:childTnLst>
                                        <p:set>
                                          <p:cBhvr>
                                            <p:cTn id="12" dur="1" fill="hold">
                                              <p:stCondLst>
                                                <p:cond delay="0"/>
                                              </p:stCondLst>
                                            </p:cTn>
                                            <p:tgtEl>
                                              <p:spTgt spid="47"/>
                                            </p:tgtEl>
                                            <p:attrNameLst>
                                              <p:attrName>style.visibility</p:attrName>
                                            </p:attrNameLst>
                                          </p:cBhvr>
                                          <p:to>
                                            <p:strVal val="visible"/>
                                          </p:to>
                                        </p:set>
                                        <p:anim calcmode="lin" valueType="num">
                                          <p:cBhvr>
                                            <p:cTn id="13" dur="500" fill="hold"/>
                                            <p:tgtEl>
                                              <p:spTgt spid="47"/>
                                            </p:tgtEl>
                                            <p:attrNameLst>
                                              <p:attrName>ppt_w</p:attrName>
                                            </p:attrNameLst>
                                          </p:cBhvr>
                                          <p:tavLst>
                                            <p:tav tm="0">
                                              <p:val>
                                                <p:fltVal val="0"/>
                                              </p:val>
                                            </p:tav>
                                            <p:tav tm="100000">
                                              <p:val>
                                                <p:strVal val="#ppt_w"/>
                                              </p:val>
                                            </p:tav>
                                          </p:tavLst>
                                        </p:anim>
                                        <p:anim calcmode="lin" valueType="num">
                                          <p:cBhvr>
                                            <p:cTn id="14" dur="500" fill="hold"/>
                                            <p:tgtEl>
                                              <p:spTgt spid="47"/>
                                            </p:tgtEl>
                                            <p:attrNameLst>
                                              <p:attrName>ppt_h</p:attrName>
                                            </p:attrNameLst>
                                          </p:cBhvr>
                                          <p:tavLst>
                                            <p:tav tm="0">
                                              <p:val>
                                                <p:fltVal val="0"/>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53"/>
                                            </p:tgtEl>
                                            <p:attrNameLst>
                                              <p:attrName>style.visibility</p:attrName>
                                            </p:attrNameLst>
                                          </p:cBhvr>
                                          <p:to>
                                            <p:strVal val="visible"/>
                                          </p:to>
                                        </p:set>
                                        <p:anim calcmode="lin" valueType="num">
                                          <p:cBhvr>
                                            <p:cTn id="17" dur="500" fill="hold"/>
                                            <p:tgtEl>
                                              <p:spTgt spid="53"/>
                                            </p:tgtEl>
                                            <p:attrNameLst>
                                              <p:attrName>ppt_w</p:attrName>
                                            </p:attrNameLst>
                                          </p:cBhvr>
                                          <p:tavLst>
                                            <p:tav tm="0">
                                              <p:val>
                                                <p:fltVal val="0"/>
                                              </p:val>
                                            </p:tav>
                                            <p:tav tm="100000">
                                              <p:val>
                                                <p:strVal val="#ppt_w"/>
                                              </p:val>
                                            </p:tav>
                                          </p:tavLst>
                                        </p:anim>
                                        <p:anim calcmode="lin" valueType="num">
                                          <p:cBhvr>
                                            <p:cTn id="18" dur="500" fill="hold"/>
                                            <p:tgtEl>
                                              <p:spTgt spid="53"/>
                                            </p:tgtEl>
                                            <p:attrNameLst>
                                              <p:attrName>ppt_h</p:attrName>
                                            </p:attrNameLst>
                                          </p:cBhvr>
                                          <p:tavLst>
                                            <p:tav tm="0">
                                              <p:val>
                                                <p:fltVal val="0"/>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56"/>
                                            </p:tgtEl>
                                            <p:attrNameLst>
                                              <p:attrName>style.visibility</p:attrName>
                                            </p:attrNameLst>
                                          </p:cBhvr>
                                          <p:to>
                                            <p:strVal val="visible"/>
                                          </p:to>
                                        </p:set>
                                        <p:anim calcmode="lin" valueType="num">
                                          <p:cBhvr>
                                            <p:cTn id="21" dur="500" fill="hold"/>
                                            <p:tgtEl>
                                              <p:spTgt spid="56"/>
                                            </p:tgtEl>
                                            <p:attrNameLst>
                                              <p:attrName>ppt_w</p:attrName>
                                            </p:attrNameLst>
                                          </p:cBhvr>
                                          <p:tavLst>
                                            <p:tav tm="0">
                                              <p:val>
                                                <p:fltVal val="0"/>
                                              </p:val>
                                            </p:tav>
                                            <p:tav tm="100000">
                                              <p:val>
                                                <p:strVal val="#ppt_w"/>
                                              </p:val>
                                            </p:tav>
                                          </p:tavLst>
                                        </p:anim>
                                        <p:anim calcmode="lin" valueType="num">
                                          <p:cBhvr>
                                            <p:cTn id="22" dur="500" fill="hold"/>
                                            <p:tgtEl>
                                              <p:spTgt spid="56"/>
                                            </p:tgtEl>
                                            <p:attrNameLst>
                                              <p:attrName>ppt_h</p:attrName>
                                            </p:attrNameLst>
                                          </p:cBhvr>
                                          <p:tavLst>
                                            <p:tav tm="0">
                                              <p:val>
                                                <p:fltVal val="0"/>
                                              </p:val>
                                            </p:tav>
                                            <p:tav tm="100000">
                                              <p:val>
                                                <p:strVal val="#ppt_h"/>
                                              </p:val>
                                            </p:tav>
                                          </p:tavLst>
                                        </p:anim>
                                      </p:childTnLst>
                                    </p:cTn>
                                  </p:par>
                                  <p:par>
                                    <p:cTn id="23" presetID="23" presetClass="entr" presetSubtype="16" fill="hold" nodeType="withEffect">
                                      <p:stCondLst>
                                        <p:cond delay="0"/>
                                      </p:stCondLst>
                                      <p:childTnLst>
                                        <p:set>
                                          <p:cBhvr>
                                            <p:cTn id="24" dur="1" fill="hold">
                                              <p:stCondLst>
                                                <p:cond delay="0"/>
                                              </p:stCondLst>
                                            </p:cTn>
                                            <p:tgtEl>
                                              <p:spTgt spid="50"/>
                                            </p:tgtEl>
                                            <p:attrNameLst>
                                              <p:attrName>style.visibility</p:attrName>
                                            </p:attrNameLst>
                                          </p:cBhvr>
                                          <p:to>
                                            <p:strVal val="visible"/>
                                          </p:to>
                                        </p:set>
                                        <p:anim calcmode="lin" valueType="num">
                                          <p:cBhvr>
                                            <p:cTn id="25" dur="500" fill="hold"/>
                                            <p:tgtEl>
                                              <p:spTgt spid="50"/>
                                            </p:tgtEl>
                                            <p:attrNameLst>
                                              <p:attrName>ppt_w</p:attrName>
                                            </p:attrNameLst>
                                          </p:cBhvr>
                                          <p:tavLst>
                                            <p:tav tm="0">
                                              <p:val>
                                                <p:fltVal val="0"/>
                                              </p:val>
                                            </p:tav>
                                            <p:tav tm="100000">
                                              <p:val>
                                                <p:strVal val="#ppt_w"/>
                                              </p:val>
                                            </p:tav>
                                          </p:tavLst>
                                        </p:anim>
                                        <p:anim calcmode="lin" valueType="num">
                                          <p:cBhvr>
                                            <p:cTn id="26" dur="500" fill="hold"/>
                                            <p:tgtEl>
                                              <p:spTgt spid="50"/>
                                            </p:tgtEl>
                                            <p:attrNameLst>
                                              <p:attrName>ppt_h</p:attrName>
                                            </p:attrNameLst>
                                          </p:cBhvr>
                                          <p:tavLst>
                                            <p:tav tm="0">
                                              <p:val>
                                                <p:fltVal val="0"/>
                                              </p:val>
                                            </p:tav>
                                            <p:tav tm="100000">
                                              <p:val>
                                                <p:strVal val="#ppt_h"/>
                                              </p:val>
                                            </p:tav>
                                          </p:tavLst>
                                        </p:anim>
                                      </p:childTnLst>
                                    </p:cTn>
                                  </p:par>
                                </p:childTnLst>
                              </p:cTn>
                            </p:par>
                            <p:par>
                              <p:cTn id="27" fill="hold">
                                <p:stCondLst>
                                  <p:cond delay="500"/>
                                </p:stCondLst>
                                <p:childTnLst>
                                  <p:par>
                                    <p:cTn id="28" presetID="12" presetClass="entr" presetSubtype="2"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additive="base">
                                            <p:cTn id="30" dur="500"/>
                                            <p:tgtEl>
                                              <p:spTgt spid="23"/>
                                            </p:tgtEl>
                                            <p:attrNameLst>
                                              <p:attrName>ppt_x</p:attrName>
                                            </p:attrNameLst>
                                          </p:cBhvr>
                                          <p:tavLst>
                                            <p:tav tm="0">
                                              <p:val>
                                                <p:strVal val="#ppt_x+#ppt_w*1.125000"/>
                                              </p:val>
                                            </p:tav>
                                            <p:tav tm="100000">
                                              <p:val>
                                                <p:strVal val="#ppt_x"/>
                                              </p:val>
                                            </p:tav>
                                          </p:tavLst>
                                        </p:anim>
                                        <p:animEffect transition="in" filter="wipe(left)">
                                          <p:cBhvr>
                                            <p:cTn id="31" dur="500"/>
                                            <p:tgtEl>
                                              <p:spTgt spid="23"/>
                                            </p:tgtEl>
                                          </p:cBhvr>
                                        </p:animEffect>
                                      </p:childTnLst>
                                    </p:cTn>
                                  </p:par>
                                  <p:par>
                                    <p:cTn id="32" presetID="12" presetClass="entr" presetSubtype="2" fill="hold" grpId="0" nodeType="withEffect">
                                      <p:stCondLst>
                                        <p:cond delay="0"/>
                                      </p:stCondLst>
                                      <p:childTnLst>
                                        <p:set>
                                          <p:cBhvr>
                                            <p:cTn id="33" dur="1" fill="hold">
                                              <p:stCondLst>
                                                <p:cond delay="0"/>
                                              </p:stCondLst>
                                            </p:cTn>
                                            <p:tgtEl>
                                              <p:spTgt spid="27"/>
                                            </p:tgtEl>
                                            <p:attrNameLst>
                                              <p:attrName>style.visibility</p:attrName>
                                            </p:attrNameLst>
                                          </p:cBhvr>
                                          <p:to>
                                            <p:strVal val="visible"/>
                                          </p:to>
                                        </p:set>
                                        <p:anim calcmode="lin" valueType="num">
                                          <p:cBhvr additive="base">
                                            <p:cTn id="34" dur="500"/>
                                            <p:tgtEl>
                                              <p:spTgt spid="27"/>
                                            </p:tgtEl>
                                            <p:attrNameLst>
                                              <p:attrName>ppt_x</p:attrName>
                                            </p:attrNameLst>
                                          </p:cBhvr>
                                          <p:tavLst>
                                            <p:tav tm="0">
                                              <p:val>
                                                <p:strVal val="#ppt_x+#ppt_w*1.125000"/>
                                              </p:val>
                                            </p:tav>
                                            <p:tav tm="100000">
                                              <p:val>
                                                <p:strVal val="#ppt_x"/>
                                              </p:val>
                                            </p:tav>
                                          </p:tavLst>
                                        </p:anim>
                                        <p:animEffect transition="in" filter="wipe(left)">
                                          <p:cBhvr>
                                            <p:cTn id="35" dur="500"/>
                                            <p:tgtEl>
                                              <p:spTgt spid="27"/>
                                            </p:tgtEl>
                                          </p:cBhvr>
                                        </p:animEffect>
                                      </p:childTnLst>
                                    </p:cTn>
                                  </p:par>
                                  <p:par>
                                    <p:cTn id="36" presetID="12" presetClass="entr" presetSubtype="8" fill="hold" grpId="0" nodeType="withEffect">
                                      <p:stCondLst>
                                        <p:cond delay="0"/>
                                      </p:stCondLst>
                                      <p:childTnLst>
                                        <p:set>
                                          <p:cBhvr>
                                            <p:cTn id="37" dur="1" fill="hold">
                                              <p:stCondLst>
                                                <p:cond delay="0"/>
                                              </p:stCondLst>
                                            </p:cTn>
                                            <p:tgtEl>
                                              <p:spTgt spid="24"/>
                                            </p:tgtEl>
                                            <p:attrNameLst>
                                              <p:attrName>style.visibility</p:attrName>
                                            </p:attrNameLst>
                                          </p:cBhvr>
                                          <p:to>
                                            <p:strVal val="visible"/>
                                          </p:to>
                                        </p:set>
                                        <p:anim calcmode="lin" valueType="num">
                                          <p:cBhvr additive="base">
                                            <p:cTn id="38" dur="500"/>
                                            <p:tgtEl>
                                              <p:spTgt spid="24"/>
                                            </p:tgtEl>
                                            <p:attrNameLst>
                                              <p:attrName>ppt_x</p:attrName>
                                            </p:attrNameLst>
                                          </p:cBhvr>
                                          <p:tavLst>
                                            <p:tav tm="0">
                                              <p:val>
                                                <p:strVal val="#ppt_x-#ppt_w*1.125000"/>
                                              </p:val>
                                            </p:tav>
                                            <p:tav tm="100000">
                                              <p:val>
                                                <p:strVal val="#ppt_x"/>
                                              </p:val>
                                            </p:tav>
                                          </p:tavLst>
                                        </p:anim>
                                        <p:animEffect transition="in" filter="wipe(right)">
                                          <p:cBhvr>
                                            <p:cTn id="39" dur="500"/>
                                            <p:tgtEl>
                                              <p:spTgt spid="24"/>
                                            </p:tgtEl>
                                          </p:cBhvr>
                                        </p:animEffect>
                                      </p:childTnLst>
                                    </p:cTn>
                                  </p:par>
                                  <p:par>
                                    <p:cTn id="40" presetID="12" presetClass="entr" presetSubtype="8"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additive="base">
                                            <p:cTn id="42" dur="500"/>
                                            <p:tgtEl>
                                              <p:spTgt spid="28"/>
                                            </p:tgtEl>
                                            <p:attrNameLst>
                                              <p:attrName>ppt_x</p:attrName>
                                            </p:attrNameLst>
                                          </p:cBhvr>
                                          <p:tavLst>
                                            <p:tav tm="0">
                                              <p:val>
                                                <p:strVal val="#ppt_x-#ppt_w*1.125000"/>
                                              </p:val>
                                            </p:tav>
                                            <p:tav tm="100000">
                                              <p:val>
                                                <p:strVal val="#ppt_x"/>
                                              </p:val>
                                            </p:tav>
                                          </p:tavLst>
                                        </p:anim>
                                        <p:animEffect transition="in" filter="wipe(right)">
                                          <p:cBhvr>
                                            <p:cTn id="43" dur="500"/>
                                            <p:tgtEl>
                                              <p:spTgt spid="28"/>
                                            </p:tgtEl>
                                          </p:cBhvr>
                                        </p:animEffect>
                                      </p:childTnLst>
                                    </p:cTn>
                                  </p:par>
                                </p:childTnLst>
                              </p:cTn>
                            </p:par>
                            <p:par>
                              <p:cTn id="44" fill="hold">
                                <p:stCondLst>
                                  <p:cond delay="1000"/>
                                </p:stCondLst>
                                <p:childTnLst>
                                  <p:par>
                                    <p:cTn id="45" presetID="2" presetClass="entr" presetSubtype="1" fill="hold" grpId="0" nodeType="afterEffect">
                                      <p:stCondLst>
                                        <p:cond delay="0"/>
                                      </p:stCondLst>
                                      <p:childTnLst>
                                        <p:set>
                                          <p:cBhvr>
                                            <p:cTn id="46" dur="1" fill="hold">
                                              <p:stCondLst>
                                                <p:cond delay="0"/>
                                              </p:stCondLst>
                                            </p:cTn>
                                            <p:tgtEl>
                                              <p:spTgt spid="59"/>
                                            </p:tgtEl>
                                            <p:attrNameLst>
                                              <p:attrName>style.visibility</p:attrName>
                                            </p:attrNameLst>
                                          </p:cBhvr>
                                          <p:to>
                                            <p:strVal val="visible"/>
                                          </p:to>
                                        </p:set>
                                        <p:anim calcmode="lin" valueType="num">
                                          <p:cBhvr additive="base">
                                            <p:cTn id="47" dur="500" fill="hold"/>
                                            <p:tgtEl>
                                              <p:spTgt spid="59"/>
                                            </p:tgtEl>
                                            <p:attrNameLst>
                                              <p:attrName>ppt_x</p:attrName>
                                            </p:attrNameLst>
                                          </p:cBhvr>
                                          <p:tavLst>
                                            <p:tav tm="0">
                                              <p:val>
                                                <p:strVal val="#ppt_x"/>
                                              </p:val>
                                            </p:tav>
                                            <p:tav tm="100000">
                                              <p:val>
                                                <p:strVal val="#ppt_x"/>
                                              </p:val>
                                            </p:tav>
                                          </p:tavLst>
                                        </p:anim>
                                        <p:anim calcmode="lin" valueType="num">
                                          <p:cBhvr additive="base">
                                            <p:cTn id="48" dur="500" fill="hold"/>
                                            <p:tgtEl>
                                              <p:spTgt spid="59"/>
                                            </p:tgtEl>
                                            <p:attrNameLst>
                                              <p:attrName>ppt_y</p:attrName>
                                            </p:attrNameLst>
                                          </p:cBhvr>
                                          <p:tavLst>
                                            <p:tav tm="0">
                                              <p:val>
                                                <p:strVal val="0-#ppt_h/2"/>
                                              </p:val>
                                            </p:tav>
                                            <p:tav tm="100000">
                                              <p:val>
                                                <p:strVal val="#ppt_y"/>
                                              </p:val>
                                            </p:tav>
                                          </p:tavLst>
                                        </p:anim>
                                      </p:childTnLst>
                                    </p:cTn>
                                  </p:par>
                                  <p:par>
                                    <p:cTn id="49" presetID="2" presetClass="entr" presetSubtype="1" fill="hold" grpId="0" nodeType="withEffect">
                                      <p:stCondLst>
                                        <p:cond delay="0"/>
                                      </p:stCondLst>
                                      <p:childTnLst>
                                        <p:set>
                                          <p:cBhvr>
                                            <p:cTn id="50" dur="1" fill="hold">
                                              <p:stCondLst>
                                                <p:cond delay="0"/>
                                              </p:stCondLst>
                                            </p:cTn>
                                            <p:tgtEl>
                                              <p:spTgt spid="61"/>
                                            </p:tgtEl>
                                            <p:attrNameLst>
                                              <p:attrName>style.visibility</p:attrName>
                                            </p:attrNameLst>
                                          </p:cBhvr>
                                          <p:to>
                                            <p:strVal val="visible"/>
                                          </p:to>
                                        </p:set>
                                        <p:anim calcmode="lin" valueType="num">
                                          <p:cBhvr additive="base">
                                            <p:cTn id="51" dur="500" fill="hold"/>
                                            <p:tgtEl>
                                              <p:spTgt spid="61"/>
                                            </p:tgtEl>
                                            <p:attrNameLst>
                                              <p:attrName>ppt_x</p:attrName>
                                            </p:attrNameLst>
                                          </p:cBhvr>
                                          <p:tavLst>
                                            <p:tav tm="0">
                                              <p:val>
                                                <p:strVal val="#ppt_x"/>
                                              </p:val>
                                            </p:tav>
                                            <p:tav tm="100000">
                                              <p:val>
                                                <p:strVal val="#ppt_x"/>
                                              </p:val>
                                            </p:tav>
                                          </p:tavLst>
                                        </p:anim>
                                        <p:anim calcmode="lin" valueType="num">
                                          <p:cBhvr additive="base">
                                            <p:cTn id="52" dur="500" fill="hold"/>
                                            <p:tgtEl>
                                              <p:spTgt spid="61"/>
                                            </p:tgtEl>
                                            <p:attrNameLst>
                                              <p:attrName>ppt_y</p:attrName>
                                            </p:attrNameLst>
                                          </p:cBhvr>
                                          <p:tavLst>
                                            <p:tav tm="0">
                                              <p:val>
                                                <p:strVal val="0-#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60"/>
                                            </p:tgtEl>
                                            <p:attrNameLst>
                                              <p:attrName>style.visibility</p:attrName>
                                            </p:attrNameLst>
                                          </p:cBhvr>
                                          <p:to>
                                            <p:strVal val="visible"/>
                                          </p:to>
                                        </p:set>
                                        <p:anim calcmode="lin" valueType="num">
                                          <p:cBhvr additive="base">
                                            <p:cTn id="55" dur="500" fill="hold"/>
                                            <p:tgtEl>
                                              <p:spTgt spid="60"/>
                                            </p:tgtEl>
                                            <p:attrNameLst>
                                              <p:attrName>ppt_x</p:attrName>
                                            </p:attrNameLst>
                                          </p:cBhvr>
                                          <p:tavLst>
                                            <p:tav tm="0">
                                              <p:val>
                                                <p:strVal val="#ppt_x"/>
                                              </p:val>
                                            </p:tav>
                                            <p:tav tm="100000">
                                              <p:val>
                                                <p:strVal val="#ppt_x"/>
                                              </p:val>
                                            </p:tav>
                                          </p:tavLst>
                                        </p:anim>
                                        <p:anim calcmode="lin" valueType="num">
                                          <p:cBhvr additive="base">
                                            <p:cTn id="56" dur="500" fill="hold"/>
                                            <p:tgtEl>
                                              <p:spTgt spid="60"/>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62"/>
                                            </p:tgtEl>
                                            <p:attrNameLst>
                                              <p:attrName>style.visibility</p:attrName>
                                            </p:attrNameLst>
                                          </p:cBhvr>
                                          <p:to>
                                            <p:strVal val="visible"/>
                                          </p:to>
                                        </p:set>
                                        <p:anim calcmode="lin" valueType="num">
                                          <p:cBhvr additive="base">
                                            <p:cTn id="59" dur="500" fill="hold"/>
                                            <p:tgtEl>
                                              <p:spTgt spid="62"/>
                                            </p:tgtEl>
                                            <p:attrNameLst>
                                              <p:attrName>ppt_x</p:attrName>
                                            </p:attrNameLst>
                                          </p:cBhvr>
                                          <p:tavLst>
                                            <p:tav tm="0">
                                              <p:val>
                                                <p:strVal val="#ppt_x"/>
                                              </p:val>
                                            </p:tav>
                                            <p:tav tm="100000">
                                              <p:val>
                                                <p:strVal val="#ppt_x"/>
                                              </p:val>
                                            </p:tav>
                                          </p:tavLst>
                                        </p:anim>
                                        <p:anim calcmode="lin" valueType="num">
                                          <p:cBhvr additive="base">
                                            <p:cTn id="60" dur="500" fill="hold"/>
                                            <p:tgtEl>
                                              <p:spTgt spid="6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3" grpId="0" animBg="1"/>
          <p:bldP spid="24" grpId="0" animBg="1"/>
          <p:bldP spid="27" grpId="0" animBg="1"/>
          <p:bldP spid="28" grpId="0" animBg="1"/>
          <p:bldP spid="59" grpId="0"/>
          <p:bldP spid="60" grpId="0"/>
          <p:bldP spid="61" grpId="0"/>
          <p:bldP spid="62"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44"/>
          <p:cNvSpPr>
            <a:spLocks noChangeArrowheads="1"/>
          </p:cNvSpPr>
          <p:nvPr/>
        </p:nvSpPr>
        <p:spPr bwMode="auto">
          <a:xfrm>
            <a:off x="1459607" y="500436"/>
            <a:ext cx="4253728" cy="541634"/>
          </a:xfrm>
          <a:prstGeom prst="rect">
            <a:avLst/>
          </a:prstGeom>
          <a:noFill/>
          <a:ln w="9525" algn="ctr">
            <a:noFill/>
            <a:miter lim="800000"/>
            <a:headEnd/>
            <a:tailEnd/>
          </a:ln>
        </p:spPr>
        <p:txBody>
          <a:bodyPr wrap="square" lIns="109678" tIns="54838" rIns="109678" bIns="54838">
            <a:spAutoFit/>
          </a:bodyPr>
          <a:lstStyle/>
          <a:p>
            <a:pPr eaLnBrk="0" hangingPunct="0"/>
            <a:r>
              <a:rPr lang="zh-CN" altLang="en-US" sz="2800" b="1" dirty="0">
                <a:solidFill>
                  <a:srgbClr val="000000"/>
                </a:solidFill>
                <a:latin typeface="微软雅黑" pitchFamily="34" charset="-122"/>
                <a:ea typeface="微软雅黑" pitchFamily="34" charset="-122"/>
              </a:rPr>
              <a:t>点击这里输入您的标题</a:t>
            </a:r>
            <a:endParaRPr lang="en-US" altLang="zh-CN" sz="2800" b="1" dirty="0">
              <a:solidFill>
                <a:srgbClr val="000000"/>
              </a:solidFill>
              <a:latin typeface="微软雅黑" pitchFamily="34" charset="-122"/>
              <a:ea typeface="微软雅黑" pitchFamily="34" charset="-122"/>
            </a:endParaRPr>
          </a:p>
        </p:txBody>
      </p:sp>
      <p:sp>
        <p:nvSpPr>
          <p:cNvPr id="26" name="Line 45"/>
          <p:cNvSpPr>
            <a:spLocks noChangeShapeType="1"/>
          </p:cNvSpPr>
          <p:nvPr/>
        </p:nvSpPr>
        <p:spPr bwMode="auto">
          <a:xfrm>
            <a:off x="1296541" y="994822"/>
            <a:ext cx="4500000" cy="0"/>
          </a:xfrm>
          <a:prstGeom prst="line">
            <a:avLst/>
          </a:prstGeom>
          <a:solidFill>
            <a:schemeClr val="accent1">
              <a:lumMod val="75000"/>
            </a:schemeClr>
          </a:solidFill>
          <a:ln w="9525">
            <a:solidFill>
              <a:srgbClr val="0070C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18" name="流程图: 延期 8"/>
          <p:cNvSpPr/>
          <p:nvPr/>
        </p:nvSpPr>
        <p:spPr>
          <a:xfrm>
            <a:off x="-40656" y="343265"/>
            <a:ext cx="1409206" cy="894076"/>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69" name="淘宝网chenying0907出品 68"/>
          <p:cNvSpPr/>
          <p:nvPr/>
        </p:nvSpPr>
        <p:spPr>
          <a:xfrm>
            <a:off x="930893" y="2225850"/>
            <a:ext cx="1198643" cy="118241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5283" tIns="52642" rIns="105283" bIns="52642" rtlCol="0" anchor="ctr"/>
          <a:lstStyle/>
          <a:p>
            <a:pPr algn="ctr"/>
            <a:r>
              <a:rPr lang="en-US" altLang="zh-CN" sz="4700" b="1" dirty="0">
                <a:solidFill>
                  <a:schemeClr val="accent5">
                    <a:lumMod val="75000"/>
                  </a:schemeClr>
                </a:solidFill>
                <a:latin typeface="Agency FB" pitchFamily="34" charset="0"/>
                <a:ea typeface="Arial Unicode MS" pitchFamily="34" charset="-122"/>
                <a:cs typeface="Arial Unicode MS" pitchFamily="34" charset="-122"/>
              </a:rPr>
              <a:t>01</a:t>
            </a:r>
            <a:endParaRPr lang="zh-CN" altLang="en-US" sz="4700" b="1" dirty="0">
              <a:solidFill>
                <a:schemeClr val="accent5">
                  <a:lumMod val="75000"/>
                </a:schemeClr>
              </a:solidFill>
              <a:latin typeface="Agency FB" pitchFamily="34" charset="0"/>
              <a:ea typeface="Arial Unicode MS" pitchFamily="34" charset="-122"/>
              <a:cs typeface="Arial Unicode MS" pitchFamily="34" charset="-122"/>
            </a:endParaRPr>
          </a:p>
        </p:txBody>
      </p:sp>
      <p:sp>
        <p:nvSpPr>
          <p:cNvPr id="70" name="淘宝网chenying0907出品 69"/>
          <p:cNvSpPr/>
          <p:nvPr/>
        </p:nvSpPr>
        <p:spPr>
          <a:xfrm>
            <a:off x="-18653" y="3408265"/>
            <a:ext cx="1615844" cy="226045"/>
          </a:xfrm>
          <a:prstGeom prst="rect">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71" name="同心圆 70"/>
          <p:cNvSpPr/>
          <p:nvPr/>
        </p:nvSpPr>
        <p:spPr>
          <a:xfrm>
            <a:off x="703526" y="2016274"/>
            <a:ext cx="1640250" cy="1618035"/>
          </a:xfrm>
          <a:prstGeom prst="donut">
            <a:avLst>
              <a:gd name="adj" fmla="val 13848"/>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72" name="淘宝网chenying0907出品 71"/>
          <p:cNvSpPr txBox="1"/>
          <p:nvPr/>
        </p:nvSpPr>
        <p:spPr>
          <a:xfrm>
            <a:off x="2353639" y="2265202"/>
            <a:ext cx="3046731" cy="1029642"/>
          </a:xfrm>
          <a:prstGeom prst="rect">
            <a:avLst/>
          </a:prstGeom>
          <a:noFill/>
        </p:spPr>
        <p:txBody>
          <a:bodyPr wrap="none" lIns="105283" tIns="52642" rIns="105283" bIns="52642" rtlCol="0">
            <a:spAutoFit/>
          </a:bodyPr>
          <a:lstStyle/>
          <a:p>
            <a:r>
              <a:rPr lang="zh-CN" altLang="en-US" b="1" dirty="0">
                <a:solidFill>
                  <a:schemeClr val="accent5">
                    <a:lumMod val="75000"/>
                  </a:schemeClr>
                </a:solidFill>
                <a:latin typeface="微软雅黑" pitchFamily="34" charset="-122"/>
                <a:ea typeface="微软雅黑" pitchFamily="34" charset="-122"/>
              </a:rPr>
              <a:t>单击此处添加标题</a:t>
            </a:r>
            <a:endParaRPr lang="en-US" altLang="zh-CN" b="1" dirty="0">
              <a:solidFill>
                <a:schemeClr val="accent5">
                  <a:lumMod val="75000"/>
                </a:schemeClr>
              </a:solidFill>
              <a:latin typeface="微软雅黑" pitchFamily="34" charset="-122"/>
              <a:ea typeface="微软雅黑" pitchFamily="34" charset="-122"/>
            </a:endParaRPr>
          </a:p>
          <a:p>
            <a:r>
              <a:rPr lang="zh-CN" altLang="en-US" sz="1300" dirty="0">
                <a:solidFill>
                  <a:schemeClr val="bg2">
                    <a:lumMod val="10000"/>
                  </a:schemeClr>
                </a:solidFill>
                <a:latin typeface="微软雅黑" pitchFamily="34" charset="-122"/>
                <a:ea typeface="微软雅黑" pitchFamily="34" charset="-122"/>
              </a:rPr>
              <a:t>单击此处添加文本，单击此处添加文本</a:t>
            </a:r>
            <a:endParaRPr lang="en-US" altLang="zh-CN" sz="1300" dirty="0">
              <a:solidFill>
                <a:schemeClr val="bg2">
                  <a:lumMod val="10000"/>
                </a:schemeClr>
              </a:solidFill>
              <a:latin typeface="微软雅黑" pitchFamily="34" charset="-122"/>
              <a:ea typeface="微软雅黑" pitchFamily="34" charset="-122"/>
            </a:endParaRPr>
          </a:p>
          <a:p>
            <a:r>
              <a:rPr lang="zh-CN" altLang="en-US" sz="1300" dirty="0">
                <a:solidFill>
                  <a:schemeClr val="bg2">
                    <a:lumMod val="10000"/>
                  </a:schemeClr>
                </a:solidFill>
                <a:latin typeface="微软雅黑" pitchFamily="34" charset="-122"/>
                <a:ea typeface="微软雅黑" pitchFamily="34" charset="-122"/>
              </a:rPr>
              <a:t>单击此处添加文本，单击此处添加文本</a:t>
            </a:r>
            <a:endParaRPr lang="en-US" altLang="zh-CN" sz="1300" dirty="0">
              <a:solidFill>
                <a:schemeClr val="bg2">
                  <a:lumMod val="10000"/>
                </a:schemeClr>
              </a:solidFill>
              <a:latin typeface="微软雅黑" pitchFamily="34" charset="-122"/>
              <a:ea typeface="微软雅黑" pitchFamily="34" charset="-122"/>
            </a:endParaRPr>
          </a:p>
          <a:p>
            <a:r>
              <a:rPr lang="zh-CN" altLang="en-US" sz="1300" dirty="0">
                <a:solidFill>
                  <a:schemeClr val="bg2">
                    <a:lumMod val="10000"/>
                  </a:schemeClr>
                </a:solidFill>
                <a:latin typeface="微软雅黑" pitchFamily="34" charset="-122"/>
                <a:ea typeface="微软雅黑" pitchFamily="34" charset="-122"/>
              </a:rPr>
              <a:t>单击此处添加文本，单击此处添加文本</a:t>
            </a:r>
          </a:p>
        </p:txBody>
      </p:sp>
      <p:sp>
        <p:nvSpPr>
          <p:cNvPr id="73" name="淘宝网chenying0907出品 72"/>
          <p:cNvSpPr/>
          <p:nvPr/>
        </p:nvSpPr>
        <p:spPr>
          <a:xfrm>
            <a:off x="5635042" y="2895033"/>
            <a:ext cx="1198643" cy="118241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5283" tIns="52642" rIns="105283" bIns="52642" rtlCol="0" anchor="ctr"/>
          <a:lstStyle/>
          <a:p>
            <a:pPr algn="ctr"/>
            <a:r>
              <a:rPr lang="en-US" altLang="zh-CN" sz="4700" b="1" dirty="0">
                <a:solidFill>
                  <a:schemeClr val="accent5">
                    <a:lumMod val="75000"/>
                  </a:schemeClr>
                </a:solidFill>
                <a:latin typeface="Agency FB" pitchFamily="34" charset="0"/>
                <a:ea typeface="Arial Unicode MS" pitchFamily="34" charset="-122"/>
                <a:cs typeface="Arial Unicode MS" pitchFamily="34" charset="-122"/>
              </a:rPr>
              <a:t>02</a:t>
            </a:r>
            <a:endParaRPr lang="zh-CN" altLang="en-US" sz="4700" b="1" dirty="0">
              <a:solidFill>
                <a:schemeClr val="accent5">
                  <a:lumMod val="75000"/>
                </a:schemeClr>
              </a:solidFill>
              <a:latin typeface="Agency FB" pitchFamily="34" charset="0"/>
              <a:ea typeface="Arial Unicode MS" pitchFamily="34" charset="-122"/>
              <a:cs typeface="Arial Unicode MS" pitchFamily="34" charset="-122"/>
            </a:endParaRPr>
          </a:p>
        </p:txBody>
      </p:sp>
      <p:sp>
        <p:nvSpPr>
          <p:cNvPr id="74" name="淘宝网chenying0907出品 73"/>
          <p:cNvSpPr/>
          <p:nvPr/>
        </p:nvSpPr>
        <p:spPr>
          <a:xfrm>
            <a:off x="-18653" y="4077448"/>
            <a:ext cx="6253014" cy="226045"/>
          </a:xfrm>
          <a:prstGeom prst="rect">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75" name="同心圆 74"/>
          <p:cNvSpPr/>
          <p:nvPr/>
        </p:nvSpPr>
        <p:spPr>
          <a:xfrm>
            <a:off x="5414238" y="2685457"/>
            <a:ext cx="1640250" cy="1618035"/>
          </a:xfrm>
          <a:prstGeom prst="donut">
            <a:avLst>
              <a:gd name="adj" fmla="val 13848"/>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76" name="淘宝网chenying0907出品 75"/>
          <p:cNvSpPr/>
          <p:nvPr/>
        </p:nvSpPr>
        <p:spPr>
          <a:xfrm>
            <a:off x="4397296" y="4899690"/>
            <a:ext cx="1198643" cy="118241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5283" tIns="52642" rIns="105283" bIns="52642" rtlCol="0" anchor="ctr"/>
          <a:lstStyle/>
          <a:p>
            <a:pPr algn="ctr"/>
            <a:r>
              <a:rPr lang="en-US" altLang="zh-CN" sz="4700" b="1" dirty="0">
                <a:solidFill>
                  <a:schemeClr val="accent5">
                    <a:lumMod val="75000"/>
                  </a:schemeClr>
                </a:solidFill>
                <a:latin typeface="Agency FB" pitchFamily="34" charset="0"/>
                <a:ea typeface="Arial Unicode MS" pitchFamily="34" charset="-122"/>
                <a:cs typeface="Arial Unicode MS" pitchFamily="34" charset="-122"/>
              </a:rPr>
              <a:t>03</a:t>
            </a:r>
            <a:endParaRPr lang="zh-CN" altLang="en-US" sz="4700" b="1" dirty="0">
              <a:solidFill>
                <a:schemeClr val="accent5">
                  <a:lumMod val="75000"/>
                </a:schemeClr>
              </a:solidFill>
              <a:latin typeface="Agency FB" pitchFamily="34" charset="0"/>
              <a:ea typeface="Arial Unicode MS" pitchFamily="34" charset="-122"/>
              <a:cs typeface="Arial Unicode MS" pitchFamily="34" charset="-122"/>
            </a:endParaRPr>
          </a:p>
        </p:txBody>
      </p:sp>
      <p:sp>
        <p:nvSpPr>
          <p:cNvPr id="77" name="淘宝网chenying0907出品 76"/>
          <p:cNvSpPr/>
          <p:nvPr/>
        </p:nvSpPr>
        <p:spPr>
          <a:xfrm>
            <a:off x="-18649" y="4682953"/>
            <a:ext cx="5018118" cy="226045"/>
          </a:xfrm>
          <a:prstGeom prst="rect">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78" name="同心圆 77"/>
          <p:cNvSpPr/>
          <p:nvPr/>
        </p:nvSpPr>
        <p:spPr>
          <a:xfrm flipV="1">
            <a:off x="4169936" y="4682948"/>
            <a:ext cx="1640250" cy="1618035"/>
          </a:xfrm>
          <a:prstGeom prst="donut">
            <a:avLst>
              <a:gd name="adj" fmla="val 13848"/>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79" name="淘宝网chenying0907出品 78"/>
          <p:cNvSpPr txBox="1"/>
          <p:nvPr/>
        </p:nvSpPr>
        <p:spPr>
          <a:xfrm>
            <a:off x="7032423" y="3026705"/>
            <a:ext cx="3046731" cy="1029642"/>
          </a:xfrm>
          <a:prstGeom prst="rect">
            <a:avLst/>
          </a:prstGeom>
          <a:noFill/>
        </p:spPr>
        <p:txBody>
          <a:bodyPr wrap="none" lIns="105283" tIns="52642" rIns="105283" bIns="52642" rtlCol="0">
            <a:spAutoFit/>
          </a:bodyPr>
          <a:lstStyle/>
          <a:p>
            <a:r>
              <a:rPr lang="zh-CN" altLang="en-US" b="1" dirty="0">
                <a:solidFill>
                  <a:schemeClr val="accent5">
                    <a:lumMod val="75000"/>
                  </a:schemeClr>
                </a:solidFill>
                <a:latin typeface="微软雅黑" pitchFamily="34" charset="-122"/>
                <a:ea typeface="微软雅黑" pitchFamily="34" charset="-122"/>
              </a:rPr>
              <a:t>单击此处添加标题</a:t>
            </a:r>
            <a:endParaRPr lang="en-US" altLang="zh-CN" b="1" dirty="0">
              <a:solidFill>
                <a:schemeClr val="accent5">
                  <a:lumMod val="75000"/>
                </a:schemeClr>
              </a:solidFill>
              <a:latin typeface="微软雅黑" pitchFamily="34" charset="-122"/>
              <a:ea typeface="微软雅黑" pitchFamily="34" charset="-122"/>
            </a:endParaRPr>
          </a:p>
          <a:p>
            <a:r>
              <a:rPr lang="zh-CN" altLang="en-US" sz="1300" dirty="0">
                <a:solidFill>
                  <a:schemeClr val="bg2">
                    <a:lumMod val="10000"/>
                  </a:schemeClr>
                </a:solidFill>
                <a:latin typeface="微软雅黑" pitchFamily="34" charset="-122"/>
                <a:ea typeface="微软雅黑" pitchFamily="34" charset="-122"/>
              </a:rPr>
              <a:t>单击此处添加文本，单击此处添加文本</a:t>
            </a:r>
            <a:endParaRPr lang="en-US" altLang="zh-CN" sz="1300" dirty="0">
              <a:solidFill>
                <a:schemeClr val="bg2">
                  <a:lumMod val="10000"/>
                </a:schemeClr>
              </a:solidFill>
              <a:latin typeface="微软雅黑" pitchFamily="34" charset="-122"/>
              <a:ea typeface="微软雅黑" pitchFamily="34" charset="-122"/>
            </a:endParaRPr>
          </a:p>
          <a:p>
            <a:r>
              <a:rPr lang="zh-CN" altLang="en-US" sz="1300" dirty="0">
                <a:solidFill>
                  <a:schemeClr val="bg2">
                    <a:lumMod val="10000"/>
                  </a:schemeClr>
                </a:solidFill>
                <a:latin typeface="微软雅黑" pitchFamily="34" charset="-122"/>
                <a:ea typeface="微软雅黑" pitchFamily="34" charset="-122"/>
              </a:rPr>
              <a:t>单击此处添加文本，单击此处添加文本</a:t>
            </a:r>
            <a:endParaRPr lang="en-US" altLang="zh-CN" sz="1300" dirty="0">
              <a:solidFill>
                <a:schemeClr val="bg2">
                  <a:lumMod val="10000"/>
                </a:schemeClr>
              </a:solidFill>
              <a:latin typeface="微软雅黑" pitchFamily="34" charset="-122"/>
              <a:ea typeface="微软雅黑" pitchFamily="34" charset="-122"/>
            </a:endParaRPr>
          </a:p>
          <a:p>
            <a:r>
              <a:rPr lang="zh-CN" altLang="en-US" sz="1300" dirty="0">
                <a:solidFill>
                  <a:schemeClr val="bg2">
                    <a:lumMod val="10000"/>
                  </a:schemeClr>
                </a:solidFill>
                <a:latin typeface="微软雅黑" pitchFamily="34" charset="-122"/>
                <a:ea typeface="微软雅黑" pitchFamily="34" charset="-122"/>
              </a:rPr>
              <a:t>单击此处添加文本，单击此处添加文本</a:t>
            </a:r>
          </a:p>
        </p:txBody>
      </p:sp>
      <p:sp>
        <p:nvSpPr>
          <p:cNvPr id="80" name="淘宝网chenying0907出品 79"/>
          <p:cNvSpPr txBox="1"/>
          <p:nvPr/>
        </p:nvSpPr>
        <p:spPr>
          <a:xfrm>
            <a:off x="5994913" y="4920436"/>
            <a:ext cx="3046731" cy="1029642"/>
          </a:xfrm>
          <a:prstGeom prst="rect">
            <a:avLst/>
          </a:prstGeom>
          <a:noFill/>
        </p:spPr>
        <p:txBody>
          <a:bodyPr wrap="none" lIns="105283" tIns="52642" rIns="105283" bIns="52642" rtlCol="0">
            <a:spAutoFit/>
          </a:bodyPr>
          <a:lstStyle/>
          <a:p>
            <a:r>
              <a:rPr lang="zh-CN" altLang="en-US" b="1" dirty="0">
                <a:solidFill>
                  <a:schemeClr val="accent5">
                    <a:lumMod val="75000"/>
                  </a:schemeClr>
                </a:solidFill>
                <a:latin typeface="微软雅黑" pitchFamily="34" charset="-122"/>
                <a:ea typeface="微软雅黑" pitchFamily="34" charset="-122"/>
              </a:rPr>
              <a:t>单击此处添加标题</a:t>
            </a:r>
            <a:endParaRPr lang="en-US" altLang="zh-CN" b="1" dirty="0">
              <a:solidFill>
                <a:schemeClr val="accent5">
                  <a:lumMod val="75000"/>
                </a:schemeClr>
              </a:solidFill>
              <a:latin typeface="微软雅黑" pitchFamily="34" charset="-122"/>
              <a:ea typeface="微软雅黑" pitchFamily="34" charset="-122"/>
            </a:endParaRPr>
          </a:p>
          <a:p>
            <a:r>
              <a:rPr lang="zh-CN" altLang="en-US" sz="1300" dirty="0">
                <a:solidFill>
                  <a:schemeClr val="bg2">
                    <a:lumMod val="10000"/>
                  </a:schemeClr>
                </a:solidFill>
                <a:latin typeface="微软雅黑" pitchFamily="34" charset="-122"/>
                <a:ea typeface="微软雅黑" pitchFamily="34" charset="-122"/>
              </a:rPr>
              <a:t>单击此处添加文本，单击此处添加文本</a:t>
            </a:r>
            <a:endParaRPr lang="en-US" altLang="zh-CN" sz="1300" dirty="0">
              <a:solidFill>
                <a:schemeClr val="bg2">
                  <a:lumMod val="10000"/>
                </a:schemeClr>
              </a:solidFill>
              <a:latin typeface="微软雅黑" pitchFamily="34" charset="-122"/>
              <a:ea typeface="微软雅黑" pitchFamily="34" charset="-122"/>
            </a:endParaRPr>
          </a:p>
          <a:p>
            <a:r>
              <a:rPr lang="zh-CN" altLang="en-US" sz="1300" dirty="0">
                <a:solidFill>
                  <a:schemeClr val="bg2">
                    <a:lumMod val="10000"/>
                  </a:schemeClr>
                </a:solidFill>
                <a:latin typeface="微软雅黑" pitchFamily="34" charset="-122"/>
                <a:ea typeface="微软雅黑" pitchFamily="34" charset="-122"/>
              </a:rPr>
              <a:t>单击此处添加文本，单击此处添加文本</a:t>
            </a:r>
            <a:endParaRPr lang="en-US" altLang="zh-CN" sz="1300" dirty="0">
              <a:solidFill>
                <a:schemeClr val="bg2">
                  <a:lumMod val="10000"/>
                </a:schemeClr>
              </a:solidFill>
              <a:latin typeface="微软雅黑" pitchFamily="34" charset="-122"/>
              <a:ea typeface="微软雅黑" pitchFamily="34" charset="-122"/>
            </a:endParaRPr>
          </a:p>
          <a:p>
            <a:r>
              <a:rPr lang="zh-CN" altLang="en-US" sz="1300" dirty="0">
                <a:solidFill>
                  <a:schemeClr val="bg2">
                    <a:lumMod val="10000"/>
                  </a:schemeClr>
                </a:solidFill>
                <a:latin typeface="微软雅黑" pitchFamily="34" charset="-122"/>
                <a:ea typeface="微软雅黑" pitchFamily="34" charset="-122"/>
              </a:rPr>
              <a:t>单击此处添加文本，单击此处添加文本</a:t>
            </a:r>
          </a:p>
        </p:txBody>
      </p:sp>
    </p:spTree>
    <p:extLst>
      <p:ext uri="{BB962C8B-B14F-4D97-AF65-F5344CB8AC3E}">
        <p14:creationId xmlns:p14="http://schemas.microsoft.com/office/powerpoint/2010/main" val="3812108100"/>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52000">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14:bounceEnd="52000">
                                          <p:cBhvr additive="base">
                                            <p:cTn id="7" dur="500" fill="hold"/>
                                            <p:tgtEl>
                                              <p:spTgt spid="25"/>
                                            </p:tgtEl>
                                            <p:attrNameLst>
                                              <p:attrName>ppt_x</p:attrName>
                                            </p:attrNameLst>
                                          </p:cBhvr>
                                          <p:tavLst>
                                            <p:tav tm="0">
                                              <p:val>
                                                <p:strVal val="0-#ppt_w/2"/>
                                              </p:val>
                                            </p:tav>
                                            <p:tav tm="100000">
                                              <p:val>
                                                <p:strVal val="#ppt_x"/>
                                              </p:val>
                                            </p:tav>
                                          </p:tavLst>
                                        </p:anim>
                                        <p:anim calcmode="lin" valueType="num" p14:bounceEnd="52000">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70"/>
                                            </p:tgtEl>
                                            <p:attrNameLst>
                                              <p:attrName>style.visibility</p:attrName>
                                            </p:attrNameLst>
                                          </p:cBhvr>
                                          <p:to>
                                            <p:strVal val="visible"/>
                                          </p:to>
                                        </p:set>
                                        <p:animEffect transition="in" filter="wipe(left)">
                                          <p:cBhvr>
                                            <p:cTn id="13" dur="500"/>
                                            <p:tgtEl>
                                              <p:spTgt spid="70"/>
                                            </p:tgtEl>
                                          </p:cBhvr>
                                        </p:animEffect>
                                      </p:childTnLst>
                                    </p:cTn>
                                  </p:par>
                                </p:childTnLst>
                              </p:cTn>
                            </p:par>
                            <p:par>
                              <p:cTn id="14" fill="hold">
                                <p:stCondLst>
                                  <p:cond delay="500"/>
                                </p:stCondLst>
                                <p:childTnLst>
                                  <p:par>
                                    <p:cTn id="15" presetID="22" presetClass="entr" presetSubtype="4" fill="hold" grpId="0" nodeType="afterEffect">
                                      <p:stCondLst>
                                        <p:cond delay="0"/>
                                      </p:stCondLst>
                                      <p:childTnLst>
                                        <p:set>
                                          <p:cBhvr>
                                            <p:cTn id="16" dur="1" fill="hold">
                                              <p:stCondLst>
                                                <p:cond delay="0"/>
                                              </p:stCondLst>
                                            </p:cTn>
                                            <p:tgtEl>
                                              <p:spTgt spid="71"/>
                                            </p:tgtEl>
                                            <p:attrNameLst>
                                              <p:attrName>style.visibility</p:attrName>
                                            </p:attrNameLst>
                                          </p:cBhvr>
                                          <p:to>
                                            <p:strVal val="visible"/>
                                          </p:to>
                                        </p:set>
                                        <p:animEffect transition="in" filter="wipe(down)">
                                          <p:cBhvr>
                                            <p:cTn id="17" dur="500"/>
                                            <p:tgtEl>
                                              <p:spTgt spid="71"/>
                                            </p:tgtEl>
                                          </p:cBhvr>
                                        </p:animEffect>
                                      </p:childTnLst>
                                    </p:cTn>
                                  </p:par>
                                  <p:par>
                                    <p:cTn id="18" presetID="10" presetClass="entr" presetSubtype="0" fill="hold" grpId="0" nodeType="withEffect">
                                      <p:stCondLst>
                                        <p:cond delay="300"/>
                                      </p:stCondLst>
                                      <p:childTnLst>
                                        <p:set>
                                          <p:cBhvr>
                                            <p:cTn id="19" dur="1" fill="hold">
                                              <p:stCondLst>
                                                <p:cond delay="0"/>
                                              </p:stCondLst>
                                            </p:cTn>
                                            <p:tgtEl>
                                              <p:spTgt spid="69"/>
                                            </p:tgtEl>
                                            <p:attrNameLst>
                                              <p:attrName>style.visibility</p:attrName>
                                            </p:attrNameLst>
                                          </p:cBhvr>
                                          <p:to>
                                            <p:strVal val="visible"/>
                                          </p:to>
                                        </p:set>
                                        <p:animEffect transition="in" filter="fade">
                                          <p:cBhvr>
                                            <p:cTn id="20" dur="500"/>
                                            <p:tgtEl>
                                              <p:spTgt spid="69"/>
                                            </p:tgtEl>
                                          </p:cBhvr>
                                        </p:animEffect>
                                      </p:childTnLst>
                                    </p:cTn>
                                  </p:par>
                                </p:childTnLst>
                              </p:cTn>
                            </p:par>
                            <p:par>
                              <p:cTn id="21" fill="hold">
                                <p:stCondLst>
                                  <p:cond delay="1300"/>
                                </p:stCondLst>
                                <p:childTnLst>
                                  <p:par>
                                    <p:cTn id="22" presetID="22" presetClass="entr" presetSubtype="1" fill="hold" grpId="0" nodeType="afterEffect">
                                      <p:stCondLst>
                                        <p:cond delay="0"/>
                                      </p:stCondLst>
                                      <p:childTnLst>
                                        <p:set>
                                          <p:cBhvr>
                                            <p:cTn id="23" dur="1" fill="hold">
                                              <p:stCondLst>
                                                <p:cond delay="0"/>
                                              </p:stCondLst>
                                            </p:cTn>
                                            <p:tgtEl>
                                              <p:spTgt spid="72"/>
                                            </p:tgtEl>
                                            <p:attrNameLst>
                                              <p:attrName>style.visibility</p:attrName>
                                            </p:attrNameLst>
                                          </p:cBhvr>
                                          <p:to>
                                            <p:strVal val="visible"/>
                                          </p:to>
                                        </p:set>
                                        <p:animEffect transition="in" filter="wipe(up)">
                                          <p:cBhvr>
                                            <p:cTn id="24" dur="500"/>
                                            <p:tgtEl>
                                              <p:spTgt spid="72"/>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74"/>
                                            </p:tgtEl>
                                            <p:attrNameLst>
                                              <p:attrName>style.visibility</p:attrName>
                                            </p:attrNameLst>
                                          </p:cBhvr>
                                          <p:to>
                                            <p:strVal val="visible"/>
                                          </p:to>
                                        </p:set>
                                        <p:animEffect transition="in" filter="wipe(left)">
                                          <p:cBhvr>
                                            <p:cTn id="27" dur="500"/>
                                            <p:tgtEl>
                                              <p:spTgt spid="74"/>
                                            </p:tgtEl>
                                          </p:cBhvr>
                                        </p:animEffect>
                                      </p:childTnLst>
                                    </p:cTn>
                                  </p:par>
                                </p:childTnLst>
                              </p:cTn>
                            </p:par>
                            <p:par>
                              <p:cTn id="28" fill="hold">
                                <p:stCondLst>
                                  <p:cond delay="1800"/>
                                </p:stCondLst>
                                <p:childTnLst>
                                  <p:par>
                                    <p:cTn id="29" presetID="22" presetClass="entr" presetSubtype="4" fill="hold" grpId="0" nodeType="afterEffect">
                                      <p:stCondLst>
                                        <p:cond delay="0"/>
                                      </p:stCondLst>
                                      <p:childTnLst>
                                        <p:set>
                                          <p:cBhvr>
                                            <p:cTn id="30" dur="1" fill="hold">
                                              <p:stCondLst>
                                                <p:cond delay="0"/>
                                              </p:stCondLst>
                                            </p:cTn>
                                            <p:tgtEl>
                                              <p:spTgt spid="75"/>
                                            </p:tgtEl>
                                            <p:attrNameLst>
                                              <p:attrName>style.visibility</p:attrName>
                                            </p:attrNameLst>
                                          </p:cBhvr>
                                          <p:to>
                                            <p:strVal val="visible"/>
                                          </p:to>
                                        </p:set>
                                        <p:animEffect transition="in" filter="wipe(down)">
                                          <p:cBhvr>
                                            <p:cTn id="31" dur="500"/>
                                            <p:tgtEl>
                                              <p:spTgt spid="75"/>
                                            </p:tgtEl>
                                          </p:cBhvr>
                                        </p:animEffect>
                                      </p:childTnLst>
                                    </p:cTn>
                                  </p:par>
                                  <p:par>
                                    <p:cTn id="32" presetID="10" presetClass="entr" presetSubtype="0" fill="hold" grpId="0" nodeType="withEffect">
                                      <p:stCondLst>
                                        <p:cond delay="300"/>
                                      </p:stCondLst>
                                      <p:childTnLst>
                                        <p:set>
                                          <p:cBhvr>
                                            <p:cTn id="33" dur="1" fill="hold">
                                              <p:stCondLst>
                                                <p:cond delay="0"/>
                                              </p:stCondLst>
                                            </p:cTn>
                                            <p:tgtEl>
                                              <p:spTgt spid="73"/>
                                            </p:tgtEl>
                                            <p:attrNameLst>
                                              <p:attrName>style.visibility</p:attrName>
                                            </p:attrNameLst>
                                          </p:cBhvr>
                                          <p:to>
                                            <p:strVal val="visible"/>
                                          </p:to>
                                        </p:set>
                                        <p:animEffect transition="in" filter="fade">
                                          <p:cBhvr>
                                            <p:cTn id="34" dur="500"/>
                                            <p:tgtEl>
                                              <p:spTgt spid="73"/>
                                            </p:tgtEl>
                                          </p:cBhvr>
                                        </p:animEffect>
                                      </p:childTnLst>
                                    </p:cTn>
                                  </p:par>
                                </p:childTnLst>
                              </p:cTn>
                            </p:par>
                            <p:par>
                              <p:cTn id="35" fill="hold">
                                <p:stCondLst>
                                  <p:cond delay="2600"/>
                                </p:stCondLst>
                                <p:childTnLst>
                                  <p:par>
                                    <p:cTn id="36" presetID="22" presetClass="entr" presetSubtype="1" fill="hold" grpId="0" nodeType="afterEffect">
                                      <p:stCondLst>
                                        <p:cond delay="0"/>
                                      </p:stCondLst>
                                      <p:childTnLst>
                                        <p:set>
                                          <p:cBhvr>
                                            <p:cTn id="37" dur="1" fill="hold">
                                              <p:stCondLst>
                                                <p:cond delay="0"/>
                                              </p:stCondLst>
                                            </p:cTn>
                                            <p:tgtEl>
                                              <p:spTgt spid="79"/>
                                            </p:tgtEl>
                                            <p:attrNameLst>
                                              <p:attrName>style.visibility</p:attrName>
                                            </p:attrNameLst>
                                          </p:cBhvr>
                                          <p:to>
                                            <p:strVal val="visible"/>
                                          </p:to>
                                        </p:set>
                                        <p:animEffect transition="in" filter="wipe(up)">
                                          <p:cBhvr>
                                            <p:cTn id="38" dur="500"/>
                                            <p:tgtEl>
                                              <p:spTgt spid="79"/>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77"/>
                                            </p:tgtEl>
                                            <p:attrNameLst>
                                              <p:attrName>style.visibility</p:attrName>
                                            </p:attrNameLst>
                                          </p:cBhvr>
                                          <p:to>
                                            <p:strVal val="visible"/>
                                          </p:to>
                                        </p:set>
                                        <p:animEffect transition="in" filter="wipe(left)">
                                          <p:cBhvr>
                                            <p:cTn id="41" dur="500"/>
                                            <p:tgtEl>
                                              <p:spTgt spid="77"/>
                                            </p:tgtEl>
                                          </p:cBhvr>
                                        </p:animEffect>
                                      </p:childTnLst>
                                    </p:cTn>
                                  </p:par>
                                </p:childTnLst>
                              </p:cTn>
                            </p:par>
                            <p:par>
                              <p:cTn id="42" fill="hold">
                                <p:stCondLst>
                                  <p:cond delay="3100"/>
                                </p:stCondLst>
                                <p:childTnLst>
                                  <p:par>
                                    <p:cTn id="43" presetID="22" presetClass="entr" presetSubtype="1" fill="hold" grpId="0" nodeType="afterEffect">
                                      <p:stCondLst>
                                        <p:cond delay="0"/>
                                      </p:stCondLst>
                                      <p:childTnLst>
                                        <p:set>
                                          <p:cBhvr>
                                            <p:cTn id="44" dur="1" fill="hold">
                                              <p:stCondLst>
                                                <p:cond delay="0"/>
                                              </p:stCondLst>
                                            </p:cTn>
                                            <p:tgtEl>
                                              <p:spTgt spid="78"/>
                                            </p:tgtEl>
                                            <p:attrNameLst>
                                              <p:attrName>style.visibility</p:attrName>
                                            </p:attrNameLst>
                                          </p:cBhvr>
                                          <p:to>
                                            <p:strVal val="visible"/>
                                          </p:to>
                                        </p:set>
                                        <p:animEffect transition="in" filter="wipe(up)">
                                          <p:cBhvr>
                                            <p:cTn id="45" dur="500"/>
                                            <p:tgtEl>
                                              <p:spTgt spid="78"/>
                                            </p:tgtEl>
                                          </p:cBhvr>
                                        </p:animEffect>
                                      </p:childTnLst>
                                    </p:cTn>
                                  </p:par>
                                  <p:par>
                                    <p:cTn id="46" presetID="10" presetClass="entr" presetSubtype="0" fill="hold" grpId="0" nodeType="withEffect">
                                      <p:stCondLst>
                                        <p:cond delay="300"/>
                                      </p:stCondLst>
                                      <p:childTnLst>
                                        <p:set>
                                          <p:cBhvr>
                                            <p:cTn id="47" dur="1" fill="hold">
                                              <p:stCondLst>
                                                <p:cond delay="0"/>
                                              </p:stCondLst>
                                            </p:cTn>
                                            <p:tgtEl>
                                              <p:spTgt spid="76"/>
                                            </p:tgtEl>
                                            <p:attrNameLst>
                                              <p:attrName>style.visibility</p:attrName>
                                            </p:attrNameLst>
                                          </p:cBhvr>
                                          <p:to>
                                            <p:strVal val="visible"/>
                                          </p:to>
                                        </p:set>
                                        <p:animEffect transition="in" filter="fade">
                                          <p:cBhvr>
                                            <p:cTn id="48" dur="500"/>
                                            <p:tgtEl>
                                              <p:spTgt spid="76"/>
                                            </p:tgtEl>
                                          </p:cBhvr>
                                        </p:animEffect>
                                      </p:childTnLst>
                                    </p:cTn>
                                  </p:par>
                                </p:childTnLst>
                              </p:cTn>
                            </p:par>
                            <p:par>
                              <p:cTn id="49" fill="hold">
                                <p:stCondLst>
                                  <p:cond delay="3900"/>
                                </p:stCondLst>
                                <p:childTnLst>
                                  <p:par>
                                    <p:cTn id="50" presetID="22" presetClass="entr" presetSubtype="1" fill="hold" grpId="0" nodeType="afterEffect">
                                      <p:stCondLst>
                                        <p:cond delay="0"/>
                                      </p:stCondLst>
                                      <p:childTnLst>
                                        <p:set>
                                          <p:cBhvr>
                                            <p:cTn id="51" dur="1" fill="hold">
                                              <p:stCondLst>
                                                <p:cond delay="0"/>
                                              </p:stCondLst>
                                            </p:cTn>
                                            <p:tgtEl>
                                              <p:spTgt spid="80"/>
                                            </p:tgtEl>
                                            <p:attrNameLst>
                                              <p:attrName>style.visibility</p:attrName>
                                            </p:attrNameLst>
                                          </p:cBhvr>
                                          <p:to>
                                            <p:strVal val="visible"/>
                                          </p:to>
                                        </p:set>
                                        <p:animEffect transition="in" filter="wipe(up)">
                                          <p:cBhvr>
                                            <p:cTn id="52"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69" grpId="0"/>
          <p:bldP spid="70" grpId="0" animBg="1"/>
          <p:bldP spid="71" grpId="0" animBg="1"/>
          <p:bldP spid="72" grpId="0"/>
          <p:bldP spid="73" grpId="0"/>
          <p:bldP spid="74" grpId="0" animBg="1"/>
          <p:bldP spid="75" grpId="0" animBg="1"/>
          <p:bldP spid="76" grpId="0"/>
          <p:bldP spid="77" grpId="0" animBg="1"/>
          <p:bldP spid="78" grpId="0" animBg="1"/>
          <p:bldP spid="79" grpId="0"/>
          <p:bldP spid="8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70"/>
                                            </p:tgtEl>
                                            <p:attrNameLst>
                                              <p:attrName>style.visibility</p:attrName>
                                            </p:attrNameLst>
                                          </p:cBhvr>
                                          <p:to>
                                            <p:strVal val="visible"/>
                                          </p:to>
                                        </p:set>
                                        <p:animEffect transition="in" filter="wipe(left)">
                                          <p:cBhvr>
                                            <p:cTn id="13" dur="500"/>
                                            <p:tgtEl>
                                              <p:spTgt spid="70"/>
                                            </p:tgtEl>
                                          </p:cBhvr>
                                        </p:animEffect>
                                      </p:childTnLst>
                                    </p:cTn>
                                  </p:par>
                                </p:childTnLst>
                              </p:cTn>
                            </p:par>
                            <p:par>
                              <p:cTn id="14" fill="hold">
                                <p:stCondLst>
                                  <p:cond delay="500"/>
                                </p:stCondLst>
                                <p:childTnLst>
                                  <p:par>
                                    <p:cTn id="15" presetID="22" presetClass="entr" presetSubtype="4" fill="hold" grpId="0" nodeType="afterEffect">
                                      <p:stCondLst>
                                        <p:cond delay="0"/>
                                      </p:stCondLst>
                                      <p:childTnLst>
                                        <p:set>
                                          <p:cBhvr>
                                            <p:cTn id="16" dur="1" fill="hold">
                                              <p:stCondLst>
                                                <p:cond delay="0"/>
                                              </p:stCondLst>
                                            </p:cTn>
                                            <p:tgtEl>
                                              <p:spTgt spid="71"/>
                                            </p:tgtEl>
                                            <p:attrNameLst>
                                              <p:attrName>style.visibility</p:attrName>
                                            </p:attrNameLst>
                                          </p:cBhvr>
                                          <p:to>
                                            <p:strVal val="visible"/>
                                          </p:to>
                                        </p:set>
                                        <p:animEffect transition="in" filter="wipe(down)">
                                          <p:cBhvr>
                                            <p:cTn id="17" dur="500"/>
                                            <p:tgtEl>
                                              <p:spTgt spid="71"/>
                                            </p:tgtEl>
                                          </p:cBhvr>
                                        </p:animEffect>
                                      </p:childTnLst>
                                    </p:cTn>
                                  </p:par>
                                  <p:par>
                                    <p:cTn id="18" presetID="10" presetClass="entr" presetSubtype="0" fill="hold" grpId="0" nodeType="withEffect">
                                      <p:stCondLst>
                                        <p:cond delay="300"/>
                                      </p:stCondLst>
                                      <p:childTnLst>
                                        <p:set>
                                          <p:cBhvr>
                                            <p:cTn id="19" dur="1" fill="hold">
                                              <p:stCondLst>
                                                <p:cond delay="0"/>
                                              </p:stCondLst>
                                            </p:cTn>
                                            <p:tgtEl>
                                              <p:spTgt spid="69"/>
                                            </p:tgtEl>
                                            <p:attrNameLst>
                                              <p:attrName>style.visibility</p:attrName>
                                            </p:attrNameLst>
                                          </p:cBhvr>
                                          <p:to>
                                            <p:strVal val="visible"/>
                                          </p:to>
                                        </p:set>
                                        <p:animEffect transition="in" filter="fade">
                                          <p:cBhvr>
                                            <p:cTn id="20" dur="500"/>
                                            <p:tgtEl>
                                              <p:spTgt spid="69"/>
                                            </p:tgtEl>
                                          </p:cBhvr>
                                        </p:animEffect>
                                      </p:childTnLst>
                                    </p:cTn>
                                  </p:par>
                                </p:childTnLst>
                              </p:cTn>
                            </p:par>
                            <p:par>
                              <p:cTn id="21" fill="hold">
                                <p:stCondLst>
                                  <p:cond delay="1300"/>
                                </p:stCondLst>
                                <p:childTnLst>
                                  <p:par>
                                    <p:cTn id="22" presetID="22" presetClass="entr" presetSubtype="1" fill="hold" grpId="0" nodeType="afterEffect">
                                      <p:stCondLst>
                                        <p:cond delay="0"/>
                                      </p:stCondLst>
                                      <p:childTnLst>
                                        <p:set>
                                          <p:cBhvr>
                                            <p:cTn id="23" dur="1" fill="hold">
                                              <p:stCondLst>
                                                <p:cond delay="0"/>
                                              </p:stCondLst>
                                            </p:cTn>
                                            <p:tgtEl>
                                              <p:spTgt spid="72"/>
                                            </p:tgtEl>
                                            <p:attrNameLst>
                                              <p:attrName>style.visibility</p:attrName>
                                            </p:attrNameLst>
                                          </p:cBhvr>
                                          <p:to>
                                            <p:strVal val="visible"/>
                                          </p:to>
                                        </p:set>
                                        <p:animEffect transition="in" filter="wipe(up)">
                                          <p:cBhvr>
                                            <p:cTn id="24" dur="500"/>
                                            <p:tgtEl>
                                              <p:spTgt spid="72"/>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74"/>
                                            </p:tgtEl>
                                            <p:attrNameLst>
                                              <p:attrName>style.visibility</p:attrName>
                                            </p:attrNameLst>
                                          </p:cBhvr>
                                          <p:to>
                                            <p:strVal val="visible"/>
                                          </p:to>
                                        </p:set>
                                        <p:animEffect transition="in" filter="wipe(left)">
                                          <p:cBhvr>
                                            <p:cTn id="27" dur="500"/>
                                            <p:tgtEl>
                                              <p:spTgt spid="74"/>
                                            </p:tgtEl>
                                          </p:cBhvr>
                                        </p:animEffect>
                                      </p:childTnLst>
                                    </p:cTn>
                                  </p:par>
                                </p:childTnLst>
                              </p:cTn>
                            </p:par>
                            <p:par>
                              <p:cTn id="28" fill="hold">
                                <p:stCondLst>
                                  <p:cond delay="1800"/>
                                </p:stCondLst>
                                <p:childTnLst>
                                  <p:par>
                                    <p:cTn id="29" presetID="22" presetClass="entr" presetSubtype="4" fill="hold" grpId="0" nodeType="afterEffect">
                                      <p:stCondLst>
                                        <p:cond delay="0"/>
                                      </p:stCondLst>
                                      <p:childTnLst>
                                        <p:set>
                                          <p:cBhvr>
                                            <p:cTn id="30" dur="1" fill="hold">
                                              <p:stCondLst>
                                                <p:cond delay="0"/>
                                              </p:stCondLst>
                                            </p:cTn>
                                            <p:tgtEl>
                                              <p:spTgt spid="75"/>
                                            </p:tgtEl>
                                            <p:attrNameLst>
                                              <p:attrName>style.visibility</p:attrName>
                                            </p:attrNameLst>
                                          </p:cBhvr>
                                          <p:to>
                                            <p:strVal val="visible"/>
                                          </p:to>
                                        </p:set>
                                        <p:animEffect transition="in" filter="wipe(down)">
                                          <p:cBhvr>
                                            <p:cTn id="31" dur="500"/>
                                            <p:tgtEl>
                                              <p:spTgt spid="75"/>
                                            </p:tgtEl>
                                          </p:cBhvr>
                                        </p:animEffect>
                                      </p:childTnLst>
                                    </p:cTn>
                                  </p:par>
                                  <p:par>
                                    <p:cTn id="32" presetID="10" presetClass="entr" presetSubtype="0" fill="hold" grpId="0" nodeType="withEffect">
                                      <p:stCondLst>
                                        <p:cond delay="300"/>
                                      </p:stCondLst>
                                      <p:childTnLst>
                                        <p:set>
                                          <p:cBhvr>
                                            <p:cTn id="33" dur="1" fill="hold">
                                              <p:stCondLst>
                                                <p:cond delay="0"/>
                                              </p:stCondLst>
                                            </p:cTn>
                                            <p:tgtEl>
                                              <p:spTgt spid="73"/>
                                            </p:tgtEl>
                                            <p:attrNameLst>
                                              <p:attrName>style.visibility</p:attrName>
                                            </p:attrNameLst>
                                          </p:cBhvr>
                                          <p:to>
                                            <p:strVal val="visible"/>
                                          </p:to>
                                        </p:set>
                                        <p:animEffect transition="in" filter="fade">
                                          <p:cBhvr>
                                            <p:cTn id="34" dur="500"/>
                                            <p:tgtEl>
                                              <p:spTgt spid="73"/>
                                            </p:tgtEl>
                                          </p:cBhvr>
                                        </p:animEffect>
                                      </p:childTnLst>
                                    </p:cTn>
                                  </p:par>
                                </p:childTnLst>
                              </p:cTn>
                            </p:par>
                            <p:par>
                              <p:cTn id="35" fill="hold">
                                <p:stCondLst>
                                  <p:cond delay="2600"/>
                                </p:stCondLst>
                                <p:childTnLst>
                                  <p:par>
                                    <p:cTn id="36" presetID="22" presetClass="entr" presetSubtype="1" fill="hold" grpId="0" nodeType="afterEffect">
                                      <p:stCondLst>
                                        <p:cond delay="0"/>
                                      </p:stCondLst>
                                      <p:childTnLst>
                                        <p:set>
                                          <p:cBhvr>
                                            <p:cTn id="37" dur="1" fill="hold">
                                              <p:stCondLst>
                                                <p:cond delay="0"/>
                                              </p:stCondLst>
                                            </p:cTn>
                                            <p:tgtEl>
                                              <p:spTgt spid="79"/>
                                            </p:tgtEl>
                                            <p:attrNameLst>
                                              <p:attrName>style.visibility</p:attrName>
                                            </p:attrNameLst>
                                          </p:cBhvr>
                                          <p:to>
                                            <p:strVal val="visible"/>
                                          </p:to>
                                        </p:set>
                                        <p:animEffect transition="in" filter="wipe(up)">
                                          <p:cBhvr>
                                            <p:cTn id="38" dur="500"/>
                                            <p:tgtEl>
                                              <p:spTgt spid="79"/>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77"/>
                                            </p:tgtEl>
                                            <p:attrNameLst>
                                              <p:attrName>style.visibility</p:attrName>
                                            </p:attrNameLst>
                                          </p:cBhvr>
                                          <p:to>
                                            <p:strVal val="visible"/>
                                          </p:to>
                                        </p:set>
                                        <p:animEffect transition="in" filter="wipe(left)">
                                          <p:cBhvr>
                                            <p:cTn id="41" dur="500"/>
                                            <p:tgtEl>
                                              <p:spTgt spid="77"/>
                                            </p:tgtEl>
                                          </p:cBhvr>
                                        </p:animEffect>
                                      </p:childTnLst>
                                    </p:cTn>
                                  </p:par>
                                </p:childTnLst>
                              </p:cTn>
                            </p:par>
                            <p:par>
                              <p:cTn id="42" fill="hold">
                                <p:stCondLst>
                                  <p:cond delay="3100"/>
                                </p:stCondLst>
                                <p:childTnLst>
                                  <p:par>
                                    <p:cTn id="43" presetID="22" presetClass="entr" presetSubtype="1" fill="hold" grpId="0" nodeType="afterEffect">
                                      <p:stCondLst>
                                        <p:cond delay="0"/>
                                      </p:stCondLst>
                                      <p:childTnLst>
                                        <p:set>
                                          <p:cBhvr>
                                            <p:cTn id="44" dur="1" fill="hold">
                                              <p:stCondLst>
                                                <p:cond delay="0"/>
                                              </p:stCondLst>
                                            </p:cTn>
                                            <p:tgtEl>
                                              <p:spTgt spid="78"/>
                                            </p:tgtEl>
                                            <p:attrNameLst>
                                              <p:attrName>style.visibility</p:attrName>
                                            </p:attrNameLst>
                                          </p:cBhvr>
                                          <p:to>
                                            <p:strVal val="visible"/>
                                          </p:to>
                                        </p:set>
                                        <p:animEffect transition="in" filter="wipe(up)">
                                          <p:cBhvr>
                                            <p:cTn id="45" dur="500"/>
                                            <p:tgtEl>
                                              <p:spTgt spid="78"/>
                                            </p:tgtEl>
                                          </p:cBhvr>
                                        </p:animEffect>
                                      </p:childTnLst>
                                    </p:cTn>
                                  </p:par>
                                  <p:par>
                                    <p:cTn id="46" presetID="10" presetClass="entr" presetSubtype="0" fill="hold" grpId="0" nodeType="withEffect">
                                      <p:stCondLst>
                                        <p:cond delay="300"/>
                                      </p:stCondLst>
                                      <p:childTnLst>
                                        <p:set>
                                          <p:cBhvr>
                                            <p:cTn id="47" dur="1" fill="hold">
                                              <p:stCondLst>
                                                <p:cond delay="0"/>
                                              </p:stCondLst>
                                            </p:cTn>
                                            <p:tgtEl>
                                              <p:spTgt spid="76"/>
                                            </p:tgtEl>
                                            <p:attrNameLst>
                                              <p:attrName>style.visibility</p:attrName>
                                            </p:attrNameLst>
                                          </p:cBhvr>
                                          <p:to>
                                            <p:strVal val="visible"/>
                                          </p:to>
                                        </p:set>
                                        <p:animEffect transition="in" filter="fade">
                                          <p:cBhvr>
                                            <p:cTn id="48" dur="500"/>
                                            <p:tgtEl>
                                              <p:spTgt spid="76"/>
                                            </p:tgtEl>
                                          </p:cBhvr>
                                        </p:animEffect>
                                      </p:childTnLst>
                                    </p:cTn>
                                  </p:par>
                                </p:childTnLst>
                              </p:cTn>
                            </p:par>
                            <p:par>
                              <p:cTn id="49" fill="hold">
                                <p:stCondLst>
                                  <p:cond delay="3900"/>
                                </p:stCondLst>
                                <p:childTnLst>
                                  <p:par>
                                    <p:cTn id="50" presetID="22" presetClass="entr" presetSubtype="1" fill="hold" grpId="0" nodeType="afterEffect">
                                      <p:stCondLst>
                                        <p:cond delay="0"/>
                                      </p:stCondLst>
                                      <p:childTnLst>
                                        <p:set>
                                          <p:cBhvr>
                                            <p:cTn id="51" dur="1" fill="hold">
                                              <p:stCondLst>
                                                <p:cond delay="0"/>
                                              </p:stCondLst>
                                            </p:cTn>
                                            <p:tgtEl>
                                              <p:spTgt spid="80"/>
                                            </p:tgtEl>
                                            <p:attrNameLst>
                                              <p:attrName>style.visibility</p:attrName>
                                            </p:attrNameLst>
                                          </p:cBhvr>
                                          <p:to>
                                            <p:strVal val="visible"/>
                                          </p:to>
                                        </p:set>
                                        <p:animEffect transition="in" filter="wipe(up)">
                                          <p:cBhvr>
                                            <p:cTn id="52"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69" grpId="0"/>
          <p:bldP spid="70" grpId="0" animBg="1"/>
          <p:bldP spid="71" grpId="0" animBg="1"/>
          <p:bldP spid="72" grpId="0"/>
          <p:bldP spid="73" grpId="0"/>
          <p:bldP spid="74" grpId="0" animBg="1"/>
          <p:bldP spid="75" grpId="0" animBg="1"/>
          <p:bldP spid="76" grpId="0"/>
          <p:bldP spid="77" grpId="0" animBg="1"/>
          <p:bldP spid="78" grpId="0" animBg="1"/>
          <p:bldP spid="79" grpId="0"/>
          <p:bldP spid="80" grpId="0"/>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44"/>
          <p:cNvSpPr>
            <a:spLocks noChangeArrowheads="1"/>
          </p:cNvSpPr>
          <p:nvPr/>
        </p:nvSpPr>
        <p:spPr bwMode="auto">
          <a:xfrm>
            <a:off x="1459607" y="500436"/>
            <a:ext cx="4253728" cy="541634"/>
          </a:xfrm>
          <a:prstGeom prst="rect">
            <a:avLst/>
          </a:prstGeom>
          <a:noFill/>
          <a:ln w="9525" algn="ctr">
            <a:noFill/>
            <a:miter lim="800000"/>
            <a:headEnd/>
            <a:tailEnd/>
          </a:ln>
        </p:spPr>
        <p:txBody>
          <a:bodyPr wrap="square" lIns="109678" tIns="54838" rIns="109678" bIns="54838">
            <a:spAutoFit/>
          </a:bodyPr>
          <a:lstStyle/>
          <a:p>
            <a:pPr eaLnBrk="0" hangingPunct="0"/>
            <a:r>
              <a:rPr lang="zh-CN" altLang="en-US" sz="2800" b="1" dirty="0">
                <a:solidFill>
                  <a:srgbClr val="000000"/>
                </a:solidFill>
                <a:latin typeface="微软雅黑" pitchFamily="34" charset="-122"/>
                <a:ea typeface="微软雅黑" pitchFamily="34" charset="-122"/>
              </a:rPr>
              <a:t>点击这里输入您的标题</a:t>
            </a:r>
            <a:endParaRPr lang="en-US" altLang="zh-CN" sz="2800" b="1" dirty="0">
              <a:solidFill>
                <a:srgbClr val="000000"/>
              </a:solidFill>
              <a:latin typeface="微软雅黑" pitchFamily="34" charset="-122"/>
              <a:ea typeface="微软雅黑" pitchFamily="34" charset="-122"/>
            </a:endParaRPr>
          </a:p>
        </p:txBody>
      </p:sp>
      <p:sp>
        <p:nvSpPr>
          <p:cNvPr id="26" name="Line 45"/>
          <p:cNvSpPr>
            <a:spLocks noChangeShapeType="1"/>
          </p:cNvSpPr>
          <p:nvPr/>
        </p:nvSpPr>
        <p:spPr bwMode="auto">
          <a:xfrm>
            <a:off x="1296541" y="994822"/>
            <a:ext cx="4500000" cy="0"/>
          </a:xfrm>
          <a:prstGeom prst="line">
            <a:avLst/>
          </a:prstGeom>
          <a:solidFill>
            <a:schemeClr val="accent1">
              <a:lumMod val="75000"/>
            </a:schemeClr>
          </a:solidFill>
          <a:ln w="9525">
            <a:solidFill>
              <a:srgbClr val="0070C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18" name="流程图: 延期 8"/>
          <p:cNvSpPr/>
          <p:nvPr/>
        </p:nvSpPr>
        <p:spPr>
          <a:xfrm>
            <a:off x="-40656" y="343265"/>
            <a:ext cx="1409206" cy="894076"/>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19" name="Puzzle3"/>
          <p:cNvSpPr>
            <a:spLocks noEditPoints="1" noChangeArrowheads="1"/>
          </p:cNvSpPr>
          <p:nvPr/>
        </p:nvSpPr>
        <p:spPr bwMode="gray">
          <a:xfrm>
            <a:off x="5775750" y="1724811"/>
            <a:ext cx="1938862" cy="2303329"/>
          </a:xfrm>
          <a:custGeom>
            <a:avLst/>
            <a:gdLst>
              <a:gd name="T0" fmla="*/ 10391 w 21600"/>
              <a:gd name="T1" fmla="*/ 15806 h 21600"/>
              <a:gd name="T2" fmla="*/ 20551 w 21600"/>
              <a:gd name="T3" fmla="*/ 21088 h 21600"/>
              <a:gd name="T4" fmla="*/ 13180 w 21600"/>
              <a:gd name="T5" fmla="*/ 13801 h 21600"/>
              <a:gd name="T6" fmla="*/ 20551 w 21600"/>
              <a:gd name="T7" fmla="*/ 7025 h 21600"/>
              <a:gd name="T8" fmla="*/ 10500 w 21600"/>
              <a:gd name="T9" fmla="*/ 52 h 21600"/>
              <a:gd name="T10" fmla="*/ 692 w 21600"/>
              <a:gd name="T11" fmla="*/ 6802 h 21600"/>
              <a:gd name="T12" fmla="*/ 8064 w 21600"/>
              <a:gd name="T13" fmla="*/ 13526 h 21600"/>
              <a:gd name="T14" fmla="*/ 692 w 21600"/>
              <a:gd name="T15" fmla="*/ 21088 h 21600"/>
              <a:gd name="T16" fmla="*/ 2273 w 21600"/>
              <a:gd name="T17" fmla="*/ 7719 h 21600"/>
              <a:gd name="T18" fmla="*/ 19149 w 21600"/>
              <a:gd name="T19" fmla="*/ 202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6625" y="20892"/>
                </a:moveTo>
                <a:lnTo>
                  <a:pt x="7105" y="21023"/>
                </a:lnTo>
                <a:lnTo>
                  <a:pt x="7513" y="21088"/>
                </a:lnTo>
                <a:lnTo>
                  <a:pt x="7922" y="21115"/>
                </a:lnTo>
                <a:lnTo>
                  <a:pt x="8242" y="21115"/>
                </a:lnTo>
                <a:lnTo>
                  <a:pt x="8544" y="21062"/>
                </a:lnTo>
                <a:lnTo>
                  <a:pt x="8810" y="20997"/>
                </a:lnTo>
                <a:lnTo>
                  <a:pt x="9023" y="20892"/>
                </a:lnTo>
                <a:lnTo>
                  <a:pt x="9148" y="20761"/>
                </a:lnTo>
                <a:lnTo>
                  <a:pt x="9290" y="20616"/>
                </a:lnTo>
                <a:lnTo>
                  <a:pt x="9361" y="20459"/>
                </a:lnTo>
                <a:lnTo>
                  <a:pt x="9396" y="20289"/>
                </a:lnTo>
                <a:lnTo>
                  <a:pt x="9396" y="20092"/>
                </a:lnTo>
                <a:lnTo>
                  <a:pt x="9325" y="19909"/>
                </a:lnTo>
                <a:lnTo>
                  <a:pt x="9219" y="19738"/>
                </a:lnTo>
                <a:lnTo>
                  <a:pt x="9094" y="19555"/>
                </a:lnTo>
                <a:lnTo>
                  <a:pt x="8917" y="19384"/>
                </a:lnTo>
                <a:lnTo>
                  <a:pt x="8650" y="19162"/>
                </a:lnTo>
                <a:lnTo>
                  <a:pt x="8437" y="18900"/>
                </a:lnTo>
                <a:lnTo>
                  <a:pt x="8277" y="18624"/>
                </a:lnTo>
                <a:lnTo>
                  <a:pt x="8135" y="18349"/>
                </a:lnTo>
                <a:lnTo>
                  <a:pt x="8028" y="18048"/>
                </a:lnTo>
                <a:lnTo>
                  <a:pt x="7993" y="17746"/>
                </a:lnTo>
                <a:lnTo>
                  <a:pt x="7993" y="17471"/>
                </a:lnTo>
                <a:lnTo>
                  <a:pt x="8028" y="17169"/>
                </a:lnTo>
                <a:lnTo>
                  <a:pt x="8135" y="16920"/>
                </a:lnTo>
                <a:lnTo>
                  <a:pt x="8277" y="16671"/>
                </a:lnTo>
                <a:lnTo>
                  <a:pt x="8366" y="16540"/>
                </a:lnTo>
                <a:lnTo>
                  <a:pt x="8473" y="16409"/>
                </a:lnTo>
                <a:lnTo>
                  <a:pt x="8615" y="16317"/>
                </a:lnTo>
                <a:lnTo>
                  <a:pt x="8739" y="16213"/>
                </a:lnTo>
                <a:lnTo>
                  <a:pt x="8881" y="16134"/>
                </a:lnTo>
                <a:lnTo>
                  <a:pt x="9059" y="16055"/>
                </a:lnTo>
                <a:lnTo>
                  <a:pt x="9254" y="15990"/>
                </a:lnTo>
                <a:lnTo>
                  <a:pt x="9432" y="15911"/>
                </a:lnTo>
                <a:lnTo>
                  <a:pt x="9663" y="15885"/>
                </a:lnTo>
                <a:lnTo>
                  <a:pt x="9876" y="15833"/>
                </a:lnTo>
                <a:lnTo>
                  <a:pt x="10142" y="15806"/>
                </a:lnTo>
                <a:lnTo>
                  <a:pt x="10391" y="15806"/>
                </a:lnTo>
                <a:lnTo>
                  <a:pt x="10728" y="15806"/>
                </a:lnTo>
                <a:lnTo>
                  <a:pt x="10995" y="15806"/>
                </a:lnTo>
                <a:lnTo>
                  <a:pt x="11279" y="15833"/>
                </a:lnTo>
                <a:lnTo>
                  <a:pt x="11546" y="15885"/>
                </a:lnTo>
                <a:lnTo>
                  <a:pt x="11776" y="15937"/>
                </a:lnTo>
                <a:lnTo>
                  <a:pt x="12025" y="15990"/>
                </a:lnTo>
                <a:lnTo>
                  <a:pt x="12221" y="16055"/>
                </a:lnTo>
                <a:lnTo>
                  <a:pt x="12434" y="16134"/>
                </a:lnTo>
                <a:lnTo>
                  <a:pt x="12611" y="16213"/>
                </a:lnTo>
                <a:lnTo>
                  <a:pt x="12771" y="16317"/>
                </a:lnTo>
                <a:lnTo>
                  <a:pt x="12913" y="16409"/>
                </a:lnTo>
                <a:lnTo>
                  <a:pt x="13038" y="16514"/>
                </a:lnTo>
                <a:lnTo>
                  <a:pt x="13251" y="16737"/>
                </a:lnTo>
                <a:lnTo>
                  <a:pt x="13428" y="16986"/>
                </a:lnTo>
                <a:lnTo>
                  <a:pt x="13517" y="17248"/>
                </a:lnTo>
                <a:lnTo>
                  <a:pt x="13588" y="17523"/>
                </a:lnTo>
                <a:lnTo>
                  <a:pt x="13588" y="17799"/>
                </a:lnTo>
                <a:lnTo>
                  <a:pt x="13517" y="18074"/>
                </a:lnTo>
                <a:lnTo>
                  <a:pt x="13428" y="18323"/>
                </a:lnTo>
                <a:lnTo>
                  <a:pt x="13286" y="18572"/>
                </a:lnTo>
                <a:lnTo>
                  <a:pt x="13109" y="18808"/>
                </a:lnTo>
                <a:lnTo>
                  <a:pt x="12878" y="19031"/>
                </a:lnTo>
                <a:lnTo>
                  <a:pt x="12434" y="19411"/>
                </a:lnTo>
                <a:lnTo>
                  <a:pt x="12132" y="19738"/>
                </a:lnTo>
                <a:lnTo>
                  <a:pt x="12025" y="19856"/>
                </a:lnTo>
                <a:lnTo>
                  <a:pt x="11919" y="20014"/>
                </a:lnTo>
                <a:lnTo>
                  <a:pt x="11883" y="20132"/>
                </a:lnTo>
                <a:lnTo>
                  <a:pt x="11883" y="20263"/>
                </a:lnTo>
                <a:lnTo>
                  <a:pt x="11883" y="20394"/>
                </a:lnTo>
                <a:lnTo>
                  <a:pt x="11954" y="20485"/>
                </a:lnTo>
                <a:lnTo>
                  <a:pt x="12061" y="20590"/>
                </a:lnTo>
                <a:lnTo>
                  <a:pt x="12185" y="20695"/>
                </a:lnTo>
                <a:lnTo>
                  <a:pt x="12327" y="20787"/>
                </a:lnTo>
                <a:lnTo>
                  <a:pt x="12540" y="20892"/>
                </a:lnTo>
                <a:lnTo>
                  <a:pt x="12771" y="20997"/>
                </a:lnTo>
                <a:lnTo>
                  <a:pt x="13073" y="21088"/>
                </a:lnTo>
                <a:lnTo>
                  <a:pt x="13428" y="21193"/>
                </a:lnTo>
                <a:lnTo>
                  <a:pt x="13873" y="21298"/>
                </a:lnTo>
                <a:lnTo>
                  <a:pt x="14317" y="21390"/>
                </a:lnTo>
                <a:lnTo>
                  <a:pt x="14778" y="21468"/>
                </a:lnTo>
                <a:lnTo>
                  <a:pt x="15294" y="21547"/>
                </a:lnTo>
                <a:lnTo>
                  <a:pt x="15809" y="21600"/>
                </a:lnTo>
                <a:lnTo>
                  <a:pt x="16359" y="21652"/>
                </a:lnTo>
                <a:lnTo>
                  <a:pt x="16875" y="21678"/>
                </a:lnTo>
                <a:lnTo>
                  <a:pt x="17407" y="21678"/>
                </a:lnTo>
                <a:lnTo>
                  <a:pt x="17958" y="21678"/>
                </a:lnTo>
                <a:lnTo>
                  <a:pt x="18473" y="21652"/>
                </a:lnTo>
                <a:lnTo>
                  <a:pt x="18953" y="21573"/>
                </a:lnTo>
                <a:lnTo>
                  <a:pt x="19397" y="21495"/>
                </a:lnTo>
                <a:lnTo>
                  <a:pt x="19841" y="21390"/>
                </a:lnTo>
                <a:lnTo>
                  <a:pt x="20214" y="21272"/>
                </a:lnTo>
                <a:lnTo>
                  <a:pt x="20551" y="21088"/>
                </a:lnTo>
                <a:lnTo>
                  <a:pt x="20480" y="20787"/>
                </a:lnTo>
                <a:lnTo>
                  <a:pt x="20409" y="20485"/>
                </a:lnTo>
                <a:lnTo>
                  <a:pt x="20356" y="20158"/>
                </a:lnTo>
                <a:lnTo>
                  <a:pt x="20356" y="19804"/>
                </a:lnTo>
                <a:lnTo>
                  <a:pt x="20321" y="19083"/>
                </a:lnTo>
                <a:lnTo>
                  <a:pt x="20356" y="18349"/>
                </a:lnTo>
                <a:lnTo>
                  <a:pt x="20409" y="17641"/>
                </a:lnTo>
                <a:lnTo>
                  <a:pt x="20480" y="17012"/>
                </a:lnTo>
                <a:lnTo>
                  <a:pt x="20551" y="16488"/>
                </a:lnTo>
                <a:lnTo>
                  <a:pt x="20551" y="16055"/>
                </a:lnTo>
                <a:lnTo>
                  <a:pt x="20551" y="15911"/>
                </a:lnTo>
                <a:lnTo>
                  <a:pt x="20445" y="15754"/>
                </a:lnTo>
                <a:lnTo>
                  <a:pt x="20356" y="15610"/>
                </a:lnTo>
                <a:lnTo>
                  <a:pt x="20178" y="15452"/>
                </a:lnTo>
                <a:lnTo>
                  <a:pt x="20001" y="15334"/>
                </a:lnTo>
                <a:lnTo>
                  <a:pt x="19770" y="15230"/>
                </a:lnTo>
                <a:lnTo>
                  <a:pt x="19521" y="15125"/>
                </a:lnTo>
                <a:lnTo>
                  <a:pt x="19290" y="15059"/>
                </a:lnTo>
                <a:lnTo>
                  <a:pt x="19024" y="15007"/>
                </a:lnTo>
                <a:lnTo>
                  <a:pt x="18740" y="14954"/>
                </a:lnTo>
                <a:lnTo>
                  <a:pt x="18509" y="14954"/>
                </a:lnTo>
                <a:lnTo>
                  <a:pt x="18225" y="14954"/>
                </a:lnTo>
                <a:lnTo>
                  <a:pt x="17994" y="15007"/>
                </a:lnTo>
                <a:lnTo>
                  <a:pt x="17763" y="15085"/>
                </a:lnTo>
                <a:lnTo>
                  <a:pt x="17550" y="15177"/>
                </a:lnTo>
                <a:lnTo>
                  <a:pt x="17372" y="15308"/>
                </a:lnTo>
                <a:lnTo>
                  <a:pt x="17176" y="15426"/>
                </a:lnTo>
                <a:lnTo>
                  <a:pt x="16928" y="15557"/>
                </a:lnTo>
                <a:lnTo>
                  <a:pt x="16661" y="15636"/>
                </a:lnTo>
                <a:lnTo>
                  <a:pt x="16359" y="15688"/>
                </a:lnTo>
                <a:lnTo>
                  <a:pt x="16022" y="15715"/>
                </a:lnTo>
                <a:lnTo>
                  <a:pt x="15667" y="15688"/>
                </a:lnTo>
                <a:lnTo>
                  <a:pt x="15294" y="15662"/>
                </a:lnTo>
                <a:lnTo>
                  <a:pt x="14956" y="15583"/>
                </a:lnTo>
                <a:lnTo>
                  <a:pt x="14619" y="15479"/>
                </a:lnTo>
                <a:lnTo>
                  <a:pt x="14281" y="15334"/>
                </a:lnTo>
                <a:lnTo>
                  <a:pt x="13961" y="15177"/>
                </a:lnTo>
                <a:lnTo>
                  <a:pt x="13695" y="14981"/>
                </a:lnTo>
                <a:lnTo>
                  <a:pt x="13588" y="14850"/>
                </a:lnTo>
                <a:lnTo>
                  <a:pt x="13482" y="14732"/>
                </a:lnTo>
                <a:lnTo>
                  <a:pt x="13393" y="14600"/>
                </a:lnTo>
                <a:lnTo>
                  <a:pt x="13322" y="14456"/>
                </a:lnTo>
                <a:lnTo>
                  <a:pt x="13251" y="14299"/>
                </a:lnTo>
                <a:lnTo>
                  <a:pt x="13215" y="14155"/>
                </a:lnTo>
                <a:lnTo>
                  <a:pt x="13180" y="13971"/>
                </a:lnTo>
                <a:lnTo>
                  <a:pt x="13180" y="13801"/>
                </a:lnTo>
                <a:lnTo>
                  <a:pt x="13180" y="13591"/>
                </a:lnTo>
                <a:lnTo>
                  <a:pt x="13215" y="13395"/>
                </a:lnTo>
                <a:lnTo>
                  <a:pt x="13251" y="13198"/>
                </a:lnTo>
                <a:lnTo>
                  <a:pt x="13322" y="13015"/>
                </a:lnTo>
                <a:lnTo>
                  <a:pt x="13393" y="12870"/>
                </a:lnTo>
                <a:lnTo>
                  <a:pt x="13482" y="12713"/>
                </a:lnTo>
                <a:lnTo>
                  <a:pt x="13588" y="12569"/>
                </a:lnTo>
                <a:lnTo>
                  <a:pt x="13730" y="12438"/>
                </a:lnTo>
                <a:lnTo>
                  <a:pt x="13997" y="12215"/>
                </a:lnTo>
                <a:lnTo>
                  <a:pt x="14334" y="12005"/>
                </a:lnTo>
                <a:lnTo>
                  <a:pt x="14690" y="11861"/>
                </a:lnTo>
                <a:lnTo>
                  <a:pt x="15063" y="11756"/>
                </a:lnTo>
                <a:lnTo>
                  <a:pt x="15436" y="11678"/>
                </a:lnTo>
                <a:lnTo>
                  <a:pt x="15809" y="11638"/>
                </a:lnTo>
                <a:lnTo>
                  <a:pt x="16182" y="11638"/>
                </a:lnTo>
                <a:lnTo>
                  <a:pt x="16555" y="11678"/>
                </a:lnTo>
                <a:lnTo>
                  <a:pt x="16910" y="11730"/>
                </a:lnTo>
                <a:lnTo>
                  <a:pt x="17248" y="11835"/>
                </a:lnTo>
                <a:lnTo>
                  <a:pt x="17514" y="11966"/>
                </a:lnTo>
                <a:lnTo>
                  <a:pt x="17763" y="12110"/>
                </a:lnTo>
                <a:lnTo>
                  <a:pt x="17887" y="12215"/>
                </a:lnTo>
                <a:lnTo>
                  <a:pt x="18065" y="12307"/>
                </a:lnTo>
                <a:lnTo>
                  <a:pt x="18260" y="12412"/>
                </a:lnTo>
                <a:lnTo>
                  <a:pt x="18438" y="12464"/>
                </a:lnTo>
                <a:lnTo>
                  <a:pt x="18669" y="12543"/>
                </a:lnTo>
                <a:lnTo>
                  <a:pt x="18882" y="12569"/>
                </a:lnTo>
                <a:lnTo>
                  <a:pt x="19113" y="12595"/>
                </a:lnTo>
                <a:lnTo>
                  <a:pt x="19361" y="12608"/>
                </a:lnTo>
                <a:lnTo>
                  <a:pt x="19592" y="12608"/>
                </a:lnTo>
                <a:lnTo>
                  <a:pt x="19841" y="12595"/>
                </a:lnTo>
                <a:lnTo>
                  <a:pt x="20072" y="12543"/>
                </a:lnTo>
                <a:lnTo>
                  <a:pt x="20321" y="12490"/>
                </a:lnTo>
                <a:lnTo>
                  <a:pt x="20551" y="12438"/>
                </a:lnTo>
                <a:lnTo>
                  <a:pt x="20800" y="12333"/>
                </a:lnTo>
                <a:lnTo>
                  <a:pt x="20996" y="12241"/>
                </a:lnTo>
                <a:lnTo>
                  <a:pt x="21244" y="12110"/>
                </a:lnTo>
                <a:lnTo>
                  <a:pt x="21298" y="12032"/>
                </a:lnTo>
                <a:lnTo>
                  <a:pt x="21404" y="11966"/>
                </a:lnTo>
                <a:lnTo>
                  <a:pt x="21475" y="11861"/>
                </a:lnTo>
                <a:lnTo>
                  <a:pt x="21511" y="11730"/>
                </a:lnTo>
                <a:lnTo>
                  <a:pt x="21617" y="11481"/>
                </a:lnTo>
                <a:lnTo>
                  <a:pt x="21653" y="11180"/>
                </a:lnTo>
                <a:lnTo>
                  <a:pt x="21653" y="10826"/>
                </a:lnTo>
                <a:lnTo>
                  <a:pt x="21653" y="10472"/>
                </a:lnTo>
                <a:lnTo>
                  <a:pt x="21582" y="10092"/>
                </a:lnTo>
                <a:lnTo>
                  <a:pt x="21511" y="9725"/>
                </a:lnTo>
                <a:lnTo>
                  <a:pt x="21298" y="8912"/>
                </a:lnTo>
                <a:lnTo>
                  <a:pt x="21067" y="8191"/>
                </a:lnTo>
                <a:lnTo>
                  <a:pt x="20800" y="7536"/>
                </a:lnTo>
                <a:lnTo>
                  <a:pt x="20551" y="7025"/>
                </a:lnTo>
                <a:lnTo>
                  <a:pt x="20001" y="7103"/>
                </a:lnTo>
                <a:lnTo>
                  <a:pt x="19432" y="7156"/>
                </a:lnTo>
                <a:lnTo>
                  <a:pt x="18846" y="7208"/>
                </a:lnTo>
                <a:lnTo>
                  <a:pt x="18225" y="7208"/>
                </a:lnTo>
                <a:lnTo>
                  <a:pt x="17656" y="7208"/>
                </a:lnTo>
                <a:lnTo>
                  <a:pt x="17070" y="7182"/>
                </a:lnTo>
                <a:lnTo>
                  <a:pt x="16484" y="7156"/>
                </a:lnTo>
                <a:lnTo>
                  <a:pt x="15986" y="7103"/>
                </a:lnTo>
                <a:lnTo>
                  <a:pt x="14992" y="6999"/>
                </a:lnTo>
                <a:lnTo>
                  <a:pt x="14210" y="6907"/>
                </a:lnTo>
                <a:lnTo>
                  <a:pt x="13695" y="6828"/>
                </a:lnTo>
                <a:lnTo>
                  <a:pt x="13517" y="6802"/>
                </a:lnTo>
                <a:lnTo>
                  <a:pt x="13073" y="6645"/>
                </a:lnTo>
                <a:lnTo>
                  <a:pt x="12700" y="6474"/>
                </a:lnTo>
                <a:lnTo>
                  <a:pt x="12363" y="6304"/>
                </a:lnTo>
                <a:lnTo>
                  <a:pt x="12132" y="6094"/>
                </a:lnTo>
                <a:lnTo>
                  <a:pt x="11919" y="5871"/>
                </a:lnTo>
                <a:lnTo>
                  <a:pt x="11776" y="5649"/>
                </a:lnTo>
                <a:lnTo>
                  <a:pt x="11688" y="5413"/>
                </a:lnTo>
                <a:lnTo>
                  <a:pt x="11617" y="5190"/>
                </a:lnTo>
                <a:lnTo>
                  <a:pt x="11617" y="4941"/>
                </a:lnTo>
                <a:lnTo>
                  <a:pt x="11652" y="4718"/>
                </a:lnTo>
                <a:lnTo>
                  <a:pt x="11723" y="4482"/>
                </a:lnTo>
                <a:lnTo>
                  <a:pt x="11812" y="4285"/>
                </a:lnTo>
                <a:lnTo>
                  <a:pt x="11919" y="4089"/>
                </a:lnTo>
                <a:lnTo>
                  <a:pt x="12096" y="3905"/>
                </a:lnTo>
                <a:lnTo>
                  <a:pt x="12292" y="3735"/>
                </a:lnTo>
                <a:lnTo>
                  <a:pt x="12505" y="3604"/>
                </a:lnTo>
                <a:lnTo>
                  <a:pt x="12700" y="3460"/>
                </a:lnTo>
                <a:lnTo>
                  <a:pt x="12878" y="3250"/>
                </a:lnTo>
                <a:lnTo>
                  <a:pt x="13038" y="3027"/>
                </a:lnTo>
                <a:lnTo>
                  <a:pt x="13180" y="2752"/>
                </a:lnTo>
                <a:lnTo>
                  <a:pt x="13286" y="2477"/>
                </a:lnTo>
                <a:lnTo>
                  <a:pt x="13322" y="2175"/>
                </a:lnTo>
                <a:lnTo>
                  <a:pt x="13357" y="1874"/>
                </a:lnTo>
                <a:lnTo>
                  <a:pt x="13286" y="1572"/>
                </a:lnTo>
                <a:lnTo>
                  <a:pt x="13180" y="1271"/>
                </a:lnTo>
                <a:lnTo>
                  <a:pt x="13038" y="983"/>
                </a:lnTo>
                <a:lnTo>
                  <a:pt x="12949" y="865"/>
                </a:lnTo>
                <a:lnTo>
                  <a:pt x="12807" y="733"/>
                </a:lnTo>
                <a:lnTo>
                  <a:pt x="12665" y="616"/>
                </a:lnTo>
                <a:lnTo>
                  <a:pt x="12505" y="511"/>
                </a:lnTo>
                <a:lnTo>
                  <a:pt x="12327" y="406"/>
                </a:lnTo>
                <a:lnTo>
                  <a:pt x="12132" y="314"/>
                </a:lnTo>
                <a:lnTo>
                  <a:pt x="11883" y="235"/>
                </a:lnTo>
                <a:lnTo>
                  <a:pt x="11652" y="183"/>
                </a:lnTo>
                <a:lnTo>
                  <a:pt x="11368" y="104"/>
                </a:lnTo>
                <a:lnTo>
                  <a:pt x="11101" y="78"/>
                </a:lnTo>
                <a:lnTo>
                  <a:pt x="10800" y="52"/>
                </a:lnTo>
                <a:lnTo>
                  <a:pt x="10444" y="52"/>
                </a:lnTo>
                <a:lnTo>
                  <a:pt x="10142" y="52"/>
                </a:lnTo>
                <a:lnTo>
                  <a:pt x="9840" y="78"/>
                </a:lnTo>
                <a:lnTo>
                  <a:pt x="9574" y="104"/>
                </a:lnTo>
                <a:lnTo>
                  <a:pt x="9325" y="157"/>
                </a:lnTo>
                <a:lnTo>
                  <a:pt x="9094" y="209"/>
                </a:lnTo>
                <a:lnTo>
                  <a:pt x="8846" y="262"/>
                </a:lnTo>
                <a:lnTo>
                  <a:pt x="8650" y="340"/>
                </a:lnTo>
                <a:lnTo>
                  <a:pt x="8437" y="432"/>
                </a:lnTo>
                <a:lnTo>
                  <a:pt x="8277" y="511"/>
                </a:lnTo>
                <a:lnTo>
                  <a:pt x="8100" y="616"/>
                </a:lnTo>
                <a:lnTo>
                  <a:pt x="7957" y="707"/>
                </a:lnTo>
                <a:lnTo>
                  <a:pt x="7833" y="838"/>
                </a:lnTo>
                <a:lnTo>
                  <a:pt x="7620" y="1061"/>
                </a:lnTo>
                <a:lnTo>
                  <a:pt x="7442" y="1336"/>
                </a:lnTo>
                <a:lnTo>
                  <a:pt x="7353" y="1599"/>
                </a:lnTo>
                <a:lnTo>
                  <a:pt x="7318" y="1900"/>
                </a:lnTo>
                <a:lnTo>
                  <a:pt x="7318" y="2175"/>
                </a:lnTo>
                <a:lnTo>
                  <a:pt x="7353" y="2450"/>
                </a:lnTo>
                <a:lnTo>
                  <a:pt x="7442" y="2726"/>
                </a:lnTo>
                <a:lnTo>
                  <a:pt x="7620" y="2975"/>
                </a:lnTo>
                <a:lnTo>
                  <a:pt x="7833" y="3198"/>
                </a:lnTo>
                <a:lnTo>
                  <a:pt x="8064" y="3433"/>
                </a:lnTo>
                <a:lnTo>
                  <a:pt x="8295" y="3630"/>
                </a:lnTo>
                <a:lnTo>
                  <a:pt x="8508" y="3853"/>
                </a:lnTo>
                <a:lnTo>
                  <a:pt x="8686" y="4089"/>
                </a:lnTo>
                <a:lnTo>
                  <a:pt x="8775" y="4312"/>
                </a:lnTo>
                <a:lnTo>
                  <a:pt x="8846" y="4561"/>
                </a:lnTo>
                <a:lnTo>
                  <a:pt x="8846" y="4810"/>
                </a:lnTo>
                <a:lnTo>
                  <a:pt x="8810" y="5059"/>
                </a:lnTo>
                <a:lnTo>
                  <a:pt x="8721" y="5295"/>
                </a:lnTo>
                <a:lnTo>
                  <a:pt x="8579" y="5544"/>
                </a:lnTo>
                <a:lnTo>
                  <a:pt x="8366" y="5766"/>
                </a:lnTo>
                <a:lnTo>
                  <a:pt x="8135" y="5976"/>
                </a:lnTo>
                <a:lnTo>
                  <a:pt x="7833" y="6199"/>
                </a:lnTo>
                <a:lnTo>
                  <a:pt x="7478" y="6369"/>
                </a:lnTo>
                <a:lnTo>
                  <a:pt x="7069" y="6527"/>
                </a:lnTo>
                <a:lnTo>
                  <a:pt x="6590" y="6671"/>
                </a:lnTo>
                <a:lnTo>
                  <a:pt x="6092" y="6802"/>
                </a:lnTo>
                <a:lnTo>
                  <a:pt x="5684" y="6802"/>
                </a:lnTo>
                <a:lnTo>
                  <a:pt x="5133" y="6802"/>
                </a:lnTo>
                <a:lnTo>
                  <a:pt x="4547" y="6802"/>
                </a:lnTo>
                <a:lnTo>
                  <a:pt x="3872" y="6802"/>
                </a:lnTo>
                <a:lnTo>
                  <a:pt x="3144" y="6802"/>
                </a:lnTo>
                <a:lnTo>
                  <a:pt x="2362" y="6802"/>
                </a:lnTo>
                <a:lnTo>
                  <a:pt x="1545" y="6802"/>
                </a:lnTo>
                <a:lnTo>
                  <a:pt x="692" y="6802"/>
                </a:lnTo>
                <a:lnTo>
                  <a:pt x="586" y="7234"/>
                </a:lnTo>
                <a:lnTo>
                  <a:pt x="461" y="7837"/>
                </a:lnTo>
                <a:lnTo>
                  <a:pt x="355" y="8493"/>
                </a:lnTo>
                <a:lnTo>
                  <a:pt x="248" y="9187"/>
                </a:lnTo>
                <a:lnTo>
                  <a:pt x="142" y="9869"/>
                </a:lnTo>
                <a:lnTo>
                  <a:pt x="106" y="10498"/>
                </a:lnTo>
                <a:lnTo>
                  <a:pt x="106" y="10983"/>
                </a:lnTo>
                <a:lnTo>
                  <a:pt x="106" y="11311"/>
                </a:lnTo>
                <a:lnTo>
                  <a:pt x="213" y="11481"/>
                </a:lnTo>
                <a:lnTo>
                  <a:pt x="319" y="11651"/>
                </a:lnTo>
                <a:lnTo>
                  <a:pt x="497" y="11783"/>
                </a:lnTo>
                <a:lnTo>
                  <a:pt x="692" y="11914"/>
                </a:lnTo>
                <a:lnTo>
                  <a:pt x="941" y="12032"/>
                </a:lnTo>
                <a:lnTo>
                  <a:pt x="1207" y="12110"/>
                </a:lnTo>
                <a:lnTo>
                  <a:pt x="1509" y="12189"/>
                </a:lnTo>
                <a:lnTo>
                  <a:pt x="1794" y="12241"/>
                </a:lnTo>
                <a:lnTo>
                  <a:pt x="2131" y="12267"/>
                </a:lnTo>
                <a:lnTo>
                  <a:pt x="2433" y="12281"/>
                </a:lnTo>
                <a:lnTo>
                  <a:pt x="2735" y="12267"/>
                </a:lnTo>
                <a:lnTo>
                  <a:pt x="3055" y="12241"/>
                </a:lnTo>
                <a:lnTo>
                  <a:pt x="3357" y="12189"/>
                </a:lnTo>
                <a:lnTo>
                  <a:pt x="3623" y="12084"/>
                </a:lnTo>
                <a:lnTo>
                  <a:pt x="3872" y="11979"/>
                </a:lnTo>
                <a:lnTo>
                  <a:pt x="4103" y="11861"/>
                </a:lnTo>
                <a:lnTo>
                  <a:pt x="4316" y="11704"/>
                </a:lnTo>
                <a:lnTo>
                  <a:pt x="4582" y="11612"/>
                </a:lnTo>
                <a:lnTo>
                  <a:pt x="4849" y="11533"/>
                </a:lnTo>
                <a:lnTo>
                  <a:pt x="5169" y="11507"/>
                </a:lnTo>
                <a:lnTo>
                  <a:pt x="5506" y="11481"/>
                </a:lnTo>
                <a:lnTo>
                  <a:pt x="5808" y="11507"/>
                </a:lnTo>
                <a:lnTo>
                  <a:pt x="6146" y="11560"/>
                </a:lnTo>
                <a:lnTo>
                  <a:pt x="6501" y="11651"/>
                </a:lnTo>
                <a:lnTo>
                  <a:pt x="6803" y="11783"/>
                </a:lnTo>
                <a:lnTo>
                  <a:pt x="7105" y="11940"/>
                </a:lnTo>
                <a:lnTo>
                  <a:pt x="7353" y="12110"/>
                </a:lnTo>
                <a:lnTo>
                  <a:pt x="7584" y="12333"/>
                </a:lnTo>
                <a:lnTo>
                  <a:pt x="7798" y="12595"/>
                </a:lnTo>
                <a:lnTo>
                  <a:pt x="7922" y="12870"/>
                </a:lnTo>
                <a:lnTo>
                  <a:pt x="8028" y="13198"/>
                </a:lnTo>
                <a:lnTo>
                  <a:pt x="8064" y="13526"/>
                </a:lnTo>
                <a:lnTo>
                  <a:pt x="8028" y="13775"/>
                </a:lnTo>
                <a:lnTo>
                  <a:pt x="7922" y="13998"/>
                </a:lnTo>
                <a:lnTo>
                  <a:pt x="7798" y="14220"/>
                </a:lnTo>
                <a:lnTo>
                  <a:pt x="7584" y="14404"/>
                </a:lnTo>
                <a:lnTo>
                  <a:pt x="7353" y="14574"/>
                </a:lnTo>
                <a:lnTo>
                  <a:pt x="7105" y="14732"/>
                </a:lnTo>
                <a:lnTo>
                  <a:pt x="6803" y="14850"/>
                </a:lnTo>
                <a:lnTo>
                  <a:pt x="6501" y="14954"/>
                </a:lnTo>
                <a:lnTo>
                  <a:pt x="6146" y="15033"/>
                </a:lnTo>
                <a:lnTo>
                  <a:pt x="5808" y="15085"/>
                </a:lnTo>
                <a:lnTo>
                  <a:pt x="5506" y="15085"/>
                </a:lnTo>
                <a:lnTo>
                  <a:pt x="5169" y="15059"/>
                </a:lnTo>
                <a:lnTo>
                  <a:pt x="4849" y="15007"/>
                </a:lnTo>
                <a:lnTo>
                  <a:pt x="4582" y="14902"/>
                </a:lnTo>
                <a:lnTo>
                  <a:pt x="4316" y="14784"/>
                </a:lnTo>
                <a:lnTo>
                  <a:pt x="4103" y="14600"/>
                </a:lnTo>
                <a:lnTo>
                  <a:pt x="3907" y="14430"/>
                </a:lnTo>
                <a:lnTo>
                  <a:pt x="3659" y="14299"/>
                </a:lnTo>
                <a:lnTo>
                  <a:pt x="3428" y="14194"/>
                </a:lnTo>
                <a:lnTo>
                  <a:pt x="3179" y="14129"/>
                </a:lnTo>
                <a:lnTo>
                  <a:pt x="2913" y="14102"/>
                </a:lnTo>
                <a:lnTo>
                  <a:pt x="2646" y="14102"/>
                </a:lnTo>
                <a:lnTo>
                  <a:pt x="2362" y="14129"/>
                </a:lnTo>
                <a:lnTo>
                  <a:pt x="2096" y="14168"/>
                </a:lnTo>
                <a:lnTo>
                  <a:pt x="1811" y="14273"/>
                </a:lnTo>
                <a:lnTo>
                  <a:pt x="1545" y="14378"/>
                </a:lnTo>
                <a:lnTo>
                  <a:pt x="1314" y="14496"/>
                </a:lnTo>
                <a:lnTo>
                  <a:pt x="1065" y="14653"/>
                </a:lnTo>
                <a:lnTo>
                  <a:pt x="870" y="14797"/>
                </a:lnTo>
                <a:lnTo>
                  <a:pt x="657" y="14981"/>
                </a:lnTo>
                <a:lnTo>
                  <a:pt x="497" y="15177"/>
                </a:lnTo>
                <a:lnTo>
                  <a:pt x="390" y="15413"/>
                </a:lnTo>
                <a:lnTo>
                  <a:pt x="284" y="15636"/>
                </a:lnTo>
                <a:lnTo>
                  <a:pt x="248" y="15911"/>
                </a:lnTo>
                <a:lnTo>
                  <a:pt x="284" y="16239"/>
                </a:lnTo>
                <a:lnTo>
                  <a:pt x="319" y="16566"/>
                </a:lnTo>
                <a:lnTo>
                  <a:pt x="497" y="17340"/>
                </a:lnTo>
                <a:lnTo>
                  <a:pt x="692" y="18152"/>
                </a:lnTo>
                <a:lnTo>
                  <a:pt x="799" y="18559"/>
                </a:lnTo>
                <a:lnTo>
                  <a:pt x="905" y="18978"/>
                </a:lnTo>
                <a:lnTo>
                  <a:pt x="959" y="19384"/>
                </a:lnTo>
                <a:lnTo>
                  <a:pt x="994" y="19791"/>
                </a:lnTo>
                <a:lnTo>
                  <a:pt x="994" y="20132"/>
                </a:lnTo>
                <a:lnTo>
                  <a:pt x="959" y="20485"/>
                </a:lnTo>
                <a:lnTo>
                  <a:pt x="941" y="20669"/>
                </a:lnTo>
                <a:lnTo>
                  <a:pt x="870" y="20813"/>
                </a:lnTo>
                <a:lnTo>
                  <a:pt x="799" y="20970"/>
                </a:lnTo>
                <a:lnTo>
                  <a:pt x="692" y="21088"/>
                </a:lnTo>
                <a:lnTo>
                  <a:pt x="1474" y="20997"/>
                </a:lnTo>
                <a:lnTo>
                  <a:pt x="2291" y="20866"/>
                </a:lnTo>
                <a:lnTo>
                  <a:pt x="3108" y="20787"/>
                </a:lnTo>
                <a:lnTo>
                  <a:pt x="3907" y="20721"/>
                </a:lnTo>
                <a:lnTo>
                  <a:pt x="4653" y="20695"/>
                </a:lnTo>
                <a:lnTo>
                  <a:pt x="5364" y="20695"/>
                </a:lnTo>
                <a:lnTo>
                  <a:pt x="5701" y="20721"/>
                </a:lnTo>
                <a:lnTo>
                  <a:pt x="6057" y="20761"/>
                </a:lnTo>
                <a:lnTo>
                  <a:pt x="6323" y="20813"/>
                </a:lnTo>
                <a:lnTo>
                  <a:pt x="6625" y="20892"/>
                </a:lnTo>
                <a:close/>
              </a:path>
            </a:pathLst>
          </a:custGeom>
          <a:solidFill>
            <a:schemeClr val="bg1">
              <a:lumMod val="65000"/>
            </a:schemeClr>
          </a:solidFill>
          <a:ln w="57150">
            <a:solidFill>
              <a:srgbClr val="FFFFFF"/>
            </a:solidFill>
            <a:miter lim="800000"/>
            <a:headEnd/>
            <a:tailEnd/>
          </a:ln>
          <a:effectLst/>
        </p:spPr>
        <p:txBody>
          <a:bodyPr/>
          <a:lstStyle/>
          <a:p>
            <a:endParaRPr lang="zh-CN" altLang="en-US" dirty="0">
              <a:latin typeface="微软雅黑" pitchFamily="34" charset="-122"/>
              <a:ea typeface="微软雅黑" pitchFamily="34" charset="-122"/>
            </a:endParaRPr>
          </a:p>
        </p:txBody>
      </p:sp>
      <p:sp>
        <p:nvSpPr>
          <p:cNvPr id="20" name="Puzzle2"/>
          <p:cNvSpPr>
            <a:spLocks noEditPoints="1" noChangeArrowheads="1"/>
          </p:cNvSpPr>
          <p:nvPr/>
        </p:nvSpPr>
        <p:spPr bwMode="gray">
          <a:xfrm>
            <a:off x="5211844" y="3402864"/>
            <a:ext cx="3094522" cy="2097946"/>
          </a:xfrm>
          <a:custGeom>
            <a:avLst/>
            <a:gdLst>
              <a:gd name="T0" fmla="*/ 11 w 21600"/>
              <a:gd name="T1" fmla="*/ 13386 h 21600"/>
              <a:gd name="T2" fmla="*/ 4202 w 21600"/>
              <a:gd name="T3" fmla="*/ 21161 h 21600"/>
              <a:gd name="T4" fmla="*/ 10400 w 21600"/>
              <a:gd name="T5" fmla="*/ 13909 h 21600"/>
              <a:gd name="T6" fmla="*/ 16821 w 21600"/>
              <a:gd name="T7" fmla="*/ 21190 h 21600"/>
              <a:gd name="T8" fmla="*/ 21600 w 21600"/>
              <a:gd name="T9" fmla="*/ 15083 h 21600"/>
              <a:gd name="T10" fmla="*/ 16889 w 21600"/>
              <a:gd name="T11" fmla="*/ 5739 h 21600"/>
              <a:gd name="T12" fmla="*/ 10800 w 21600"/>
              <a:gd name="T13" fmla="*/ 28 h 21600"/>
              <a:gd name="T14" fmla="*/ 4202 w 21600"/>
              <a:gd name="T15" fmla="*/ 5894 h 21600"/>
              <a:gd name="T16" fmla="*/ 5388 w 21600"/>
              <a:gd name="T17" fmla="*/ 6742 h 21600"/>
              <a:gd name="T18" fmla="*/ 16177 w 21600"/>
              <a:gd name="T19" fmla="*/ 20441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4247" y="12354"/>
                </a:moveTo>
                <a:lnTo>
                  <a:pt x="4134" y="12468"/>
                </a:lnTo>
                <a:lnTo>
                  <a:pt x="4010" y="12581"/>
                </a:lnTo>
                <a:lnTo>
                  <a:pt x="3897" y="12637"/>
                </a:lnTo>
                <a:lnTo>
                  <a:pt x="3773" y="12694"/>
                </a:lnTo>
                <a:lnTo>
                  <a:pt x="3637" y="12694"/>
                </a:lnTo>
                <a:lnTo>
                  <a:pt x="3524" y="12694"/>
                </a:lnTo>
                <a:lnTo>
                  <a:pt x="3400" y="12665"/>
                </a:lnTo>
                <a:lnTo>
                  <a:pt x="3287" y="12609"/>
                </a:lnTo>
                <a:lnTo>
                  <a:pt x="3027" y="12496"/>
                </a:lnTo>
                <a:lnTo>
                  <a:pt x="2790" y="12340"/>
                </a:lnTo>
                <a:lnTo>
                  <a:pt x="2530" y="12142"/>
                </a:lnTo>
                <a:lnTo>
                  <a:pt x="2293" y="11987"/>
                </a:lnTo>
                <a:lnTo>
                  <a:pt x="2033" y="11817"/>
                </a:lnTo>
                <a:lnTo>
                  <a:pt x="1773" y="11676"/>
                </a:lnTo>
                <a:lnTo>
                  <a:pt x="1638" y="11662"/>
                </a:lnTo>
                <a:lnTo>
                  <a:pt x="1513" y="11634"/>
                </a:lnTo>
                <a:lnTo>
                  <a:pt x="1378" y="11634"/>
                </a:lnTo>
                <a:lnTo>
                  <a:pt x="1253" y="11634"/>
                </a:lnTo>
                <a:lnTo>
                  <a:pt x="1118" y="11662"/>
                </a:lnTo>
                <a:lnTo>
                  <a:pt x="971" y="11732"/>
                </a:lnTo>
                <a:lnTo>
                  <a:pt x="835" y="11817"/>
                </a:lnTo>
                <a:lnTo>
                  <a:pt x="711" y="11959"/>
                </a:lnTo>
                <a:lnTo>
                  <a:pt x="553" y="12086"/>
                </a:lnTo>
                <a:lnTo>
                  <a:pt x="429" y="12284"/>
                </a:lnTo>
                <a:lnTo>
                  <a:pt x="271" y="12524"/>
                </a:lnTo>
                <a:lnTo>
                  <a:pt x="146" y="12793"/>
                </a:lnTo>
                <a:lnTo>
                  <a:pt x="79" y="12962"/>
                </a:lnTo>
                <a:lnTo>
                  <a:pt x="33" y="13146"/>
                </a:lnTo>
                <a:lnTo>
                  <a:pt x="11" y="13386"/>
                </a:lnTo>
                <a:lnTo>
                  <a:pt x="11" y="13641"/>
                </a:lnTo>
                <a:lnTo>
                  <a:pt x="33" y="13881"/>
                </a:lnTo>
                <a:lnTo>
                  <a:pt x="101" y="14150"/>
                </a:lnTo>
                <a:lnTo>
                  <a:pt x="192" y="14404"/>
                </a:lnTo>
                <a:lnTo>
                  <a:pt x="293" y="14645"/>
                </a:lnTo>
                <a:lnTo>
                  <a:pt x="451" y="14857"/>
                </a:lnTo>
                <a:lnTo>
                  <a:pt x="621" y="15054"/>
                </a:lnTo>
                <a:lnTo>
                  <a:pt x="734" y="15125"/>
                </a:lnTo>
                <a:lnTo>
                  <a:pt x="835" y="15210"/>
                </a:lnTo>
                <a:lnTo>
                  <a:pt x="948" y="15267"/>
                </a:lnTo>
                <a:lnTo>
                  <a:pt x="1084" y="15323"/>
                </a:lnTo>
                <a:lnTo>
                  <a:pt x="1208" y="15351"/>
                </a:lnTo>
                <a:lnTo>
                  <a:pt x="1355" y="15380"/>
                </a:lnTo>
                <a:lnTo>
                  <a:pt x="1513" y="15380"/>
                </a:lnTo>
                <a:lnTo>
                  <a:pt x="1683" y="15380"/>
                </a:lnTo>
                <a:lnTo>
                  <a:pt x="1864" y="15351"/>
                </a:lnTo>
                <a:lnTo>
                  <a:pt x="2033" y="15323"/>
                </a:lnTo>
                <a:lnTo>
                  <a:pt x="2225" y="15238"/>
                </a:lnTo>
                <a:lnTo>
                  <a:pt x="2428" y="15153"/>
                </a:lnTo>
                <a:lnTo>
                  <a:pt x="2745" y="15026"/>
                </a:lnTo>
                <a:lnTo>
                  <a:pt x="3005" y="14913"/>
                </a:lnTo>
                <a:lnTo>
                  <a:pt x="3264" y="14828"/>
                </a:lnTo>
                <a:lnTo>
                  <a:pt x="3513" y="14800"/>
                </a:lnTo>
                <a:lnTo>
                  <a:pt x="3615" y="14828"/>
                </a:lnTo>
                <a:lnTo>
                  <a:pt x="3728" y="14857"/>
                </a:lnTo>
                <a:lnTo>
                  <a:pt x="3807" y="14913"/>
                </a:lnTo>
                <a:lnTo>
                  <a:pt x="3920" y="14998"/>
                </a:lnTo>
                <a:lnTo>
                  <a:pt x="4010" y="15097"/>
                </a:lnTo>
                <a:lnTo>
                  <a:pt x="4089" y="15238"/>
                </a:lnTo>
                <a:lnTo>
                  <a:pt x="4179" y="15408"/>
                </a:lnTo>
                <a:lnTo>
                  <a:pt x="4247" y="15620"/>
                </a:lnTo>
                <a:lnTo>
                  <a:pt x="4326" y="15860"/>
                </a:lnTo>
                <a:lnTo>
                  <a:pt x="4394" y="16129"/>
                </a:lnTo>
                <a:lnTo>
                  <a:pt x="4439" y="16440"/>
                </a:lnTo>
                <a:lnTo>
                  <a:pt x="4507" y="16737"/>
                </a:lnTo>
                <a:lnTo>
                  <a:pt x="4552" y="17090"/>
                </a:lnTo>
                <a:lnTo>
                  <a:pt x="4575" y="17443"/>
                </a:lnTo>
                <a:lnTo>
                  <a:pt x="4586" y="17825"/>
                </a:lnTo>
                <a:lnTo>
                  <a:pt x="4586" y="18193"/>
                </a:lnTo>
                <a:lnTo>
                  <a:pt x="4586" y="18574"/>
                </a:lnTo>
                <a:lnTo>
                  <a:pt x="4586" y="18984"/>
                </a:lnTo>
                <a:lnTo>
                  <a:pt x="4552" y="19366"/>
                </a:lnTo>
                <a:lnTo>
                  <a:pt x="4507" y="19748"/>
                </a:lnTo>
                <a:lnTo>
                  <a:pt x="4462" y="20129"/>
                </a:lnTo>
                <a:lnTo>
                  <a:pt x="4371" y="20483"/>
                </a:lnTo>
                <a:lnTo>
                  <a:pt x="4292" y="20836"/>
                </a:lnTo>
                <a:lnTo>
                  <a:pt x="4202" y="21161"/>
                </a:lnTo>
                <a:lnTo>
                  <a:pt x="4744" y="21161"/>
                </a:lnTo>
                <a:lnTo>
                  <a:pt x="5264" y="21161"/>
                </a:lnTo>
                <a:lnTo>
                  <a:pt x="5784" y="21161"/>
                </a:lnTo>
                <a:lnTo>
                  <a:pt x="6235" y="21161"/>
                </a:lnTo>
                <a:lnTo>
                  <a:pt x="6676" y="21161"/>
                </a:lnTo>
                <a:lnTo>
                  <a:pt x="7060" y="21161"/>
                </a:lnTo>
                <a:lnTo>
                  <a:pt x="7410" y="21161"/>
                </a:lnTo>
                <a:lnTo>
                  <a:pt x="7670" y="21161"/>
                </a:lnTo>
                <a:lnTo>
                  <a:pt x="8020" y="21020"/>
                </a:lnTo>
                <a:lnTo>
                  <a:pt x="8303" y="20893"/>
                </a:lnTo>
                <a:lnTo>
                  <a:pt x="8563" y="20695"/>
                </a:lnTo>
                <a:lnTo>
                  <a:pt x="8800" y="20511"/>
                </a:lnTo>
                <a:lnTo>
                  <a:pt x="8969" y="20285"/>
                </a:lnTo>
                <a:lnTo>
                  <a:pt x="9150" y="20045"/>
                </a:lnTo>
                <a:lnTo>
                  <a:pt x="9252" y="19804"/>
                </a:lnTo>
                <a:lnTo>
                  <a:pt x="9342" y="19550"/>
                </a:lnTo>
                <a:lnTo>
                  <a:pt x="9410" y="19281"/>
                </a:lnTo>
                <a:lnTo>
                  <a:pt x="9433" y="19013"/>
                </a:lnTo>
                <a:lnTo>
                  <a:pt x="9433" y="18744"/>
                </a:lnTo>
                <a:lnTo>
                  <a:pt x="9387" y="18504"/>
                </a:lnTo>
                <a:lnTo>
                  <a:pt x="9320" y="18221"/>
                </a:lnTo>
                <a:lnTo>
                  <a:pt x="9207" y="17981"/>
                </a:lnTo>
                <a:lnTo>
                  <a:pt x="9105" y="17740"/>
                </a:lnTo>
                <a:lnTo>
                  <a:pt x="8924" y="17514"/>
                </a:lnTo>
                <a:lnTo>
                  <a:pt x="8777" y="17274"/>
                </a:lnTo>
                <a:lnTo>
                  <a:pt x="8642" y="17034"/>
                </a:lnTo>
                <a:lnTo>
                  <a:pt x="8563" y="16765"/>
                </a:lnTo>
                <a:lnTo>
                  <a:pt x="8472" y="16468"/>
                </a:lnTo>
                <a:lnTo>
                  <a:pt x="8450" y="16157"/>
                </a:lnTo>
                <a:lnTo>
                  <a:pt x="8450" y="15860"/>
                </a:lnTo>
                <a:lnTo>
                  <a:pt x="8472" y="15563"/>
                </a:lnTo>
                <a:lnTo>
                  <a:pt x="8540" y="15267"/>
                </a:lnTo>
                <a:lnTo>
                  <a:pt x="8642" y="14998"/>
                </a:lnTo>
                <a:lnTo>
                  <a:pt x="8777" y="14729"/>
                </a:lnTo>
                <a:lnTo>
                  <a:pt x="8868" y="14616"/>
                </a:lnTo>
                <a:lnTo>
                  <a:pt x="8969" y="14475"/>
                </a:lnTo>
                <a:lnTo>
                  <a:pt x="9060" y="14376"/>
                </a:lnTo>
                <a:lnTo>
                  <a:pt x="9184" y="14291"/>
                </a:lnTo>
                <a:lnTo>
                  <a:pt x="9297" y="14206"/>
                </a:lnTo>
                <a:lnTo>
                  <a:pt x="9433" y="14121"/>
                </a:lnTo>
                <a:lnTo>
                  <a:pt x="9579" y="14051"/>
                </a:lnTo>
                <a:lnTo>
                  <a:pt x="9726" y="13994"/>
                </a:lnTo>
                <a:lnTo>
                  <a:pt x="9884" y="13938"/>
                </a:lnTo>
                <a:lnTo>
                  <a:pt x="10054" y="13909"/>
                </a:lnTo>
                <a:lnTo>
                  <a:pt x="10257" y="13881"/>
                </a:lnTo>
                <a:lnTo>
                  <a:pt x="10449" y="13881"/>
                </a:lnTo>
                <a:lnTo>
                  <a:pt x="10664" y="13881"/>
                </a:lnTo>
                <a:lnTo>
                  <a:pt x="10856" y="13909"/>
                </a:lnTo>
                <a:lnTo>
                  <a:pt x="11037" y="13966"/>
                </a:lnTo>
                <a:lnTo>
                  <a:pt x="11206" y="14023"/>
                </a:lnTo>
                <a:lnTo>
                  <a:pt x="11353" y="14093"/>
                </a:lnTo>
                <a:lnTo>
                  <a:pt x="11511" y="14178"/>
                </a:lnTo>
                <a:lnTo>
                  <a:pt x="11635" y="14263"/>
                </a:lnTo>
                <a:lnTo>
                  <a:pt x="11748" y="14376"/>
                </a:lnTo>
                <a:lnTo>
                  <a:pt x="11861" y="14475"/>
                </a:lnTo>
                <a:lnTo>
                  <a:pt x="11941" y="14616"/>
                </a:lnTo>
                <a:lnTo>
                  <a:pt x="12031" y="14758"/>
                </a:lnTo>
                <a:lnTo>
                  <a:pt x="12099" y="14885"/>
                </a:lnTo>
                <a:lnTo>
                  <a:pt x="12200" y="15210"/>
                </a:lnTo>
                <a:lnTo>
                  <a:pt x="12268" y="15507"/>
                </a:lnTo>
                <a:lnTo>
                  <a:pt x="12291" y="15832"/>
                </a:lnTo>
                <a:lnTo>
                  <a:pt x="12291" y="16157"/>
                </a:lnTo>
                <a:lnTo>
                  <a:pt x="12246" y="16482"/>
                </a:lnTo>
                <a:lnTo>
                  <a:pt x="12178" y="16807"/>
                </a:lnTo>
                <a:lnTo>
                  <a:pt x="12099" y="17090"/>
                </a:lnTo>
                <a:lnTo>
                  <a:pt x="12008" y="17330"/>
                </a:lnTo>
                <a:lnTo>
                  <a:pt x="11884" y="17542"/>
                </a:lnTo>
                <a:lnTo>
                  <a:pt x="11748" y="17712"/>
                </a:lnTo>
                <a:lnTo>
                  <a:pt x="11613" y="17839"/>
                </a:lnTo>
                <a:lnTo>
                  <a:pt x="11489" y="18037"/>
                </a:lnTo>
                <a:lnTo>
                  <a:pt x="11398" y="18221"/>
                </a:lnTo>
                <a:lnTo>
                  <a:pt x="11319" y="18447"/>
                </a:lnTo>
                <a:lnTo>
                  <a:pt x="11251" y="18659"/>
                </a:lnTo>
                <a:lnTo>
                  <a:pt x="11206" y="18900"/>
                </a:lnTo>
                <a:lnTo>
                  <a:pt x="11184" y="19154"/>
                </a:lnTo>
                <a:lnTo>
                  <a:pt x="11184" y="19423"/>
                </a:lnTo>
                <a:lnTo>
                  <a:pt x="11229" y="19663"/>
                </a:lnTo>
                <a:lnTo>
                  <a:pt x="11297" y="19903"/>
                </a:lnTo>
                <a:lnTo>
                  <a:pt x="11376" y="20158"/>
                </a:lnTo>
                <a:lnTo>
                  <a:pt x="11511" y="20398"/>
                </a:lnTo>
                <a:lnTo>
                  <a:pt x="11681" y="20610"/>
                </a:lnTo>
                <a:lnTo>
                  <a:pt x="11884" y="20808"/>
                </a:lnTo>
                <a:lnTo>
                  <a:pt x="12121" y="20992"/>
                </a:lnTo>
                <a:lnTo>
                  <a:pt x="12404" y="21161"/>
                </a:lnTo>
                <a:lnTo>
                  <a:pt x="12528" y="21190"/>
                </a:lnTo>
                <a:lnTo>
                  <a:pt x="12856" y="21274"/>
                </a:lnTo>
                <a:lnTo>
                  <a:pt x="13330" y="21373"/>
                </a:lnTo>
                <a:lnTo>
                  <a:pt x="13963" y="21486"/>
                </a:lnTo>
                <a:lnTo>
                  <a:pt x="14313" y="21543"/>
                </a:lnTo>
                <a:lnTo>
                  <a:pt x="14652" y="21571"/>
                </a:lnTo>
                <a:lnTo>
                  <a:pt x="15025" y="21600"/>
                </a:lnTo>
                <a:lnTo>
                  <a:pt x="15409" y="21600"/>
                </a:lnTo>
                <a:lnTo>
                  <a:pt x="15782" y="21600"/>
                </a:lnTo>
                <a:lnTo>
                  <a:pt x="16177" y="21571"/>
                </a:lnTo>
                <a:lnTo>
                  <a:pt x="16516" y="21486"/>
                </a:lnTo>
                <a:lnTo>
                  <a:pt x="16889" y="21402"/>
                </a:lnTo>
                <a:lnTo>
                  <a:pt x="16821" y="21190"/>
                </a:lnTo>
                <a:lnTo>
                  <a:pt x="16776" y="20935"/>
                </a:lnTo>
                <a:lnTo>
                  <a:pt x="16742" y="20667"/>
                </a:lnTo>
                <a:lnTo>
                  <a:pt x="16719" y="20370"/>
                </a:lnTo>
                <a:lnTo>
                  <a:pt x="16697" y="19719"/>
                </a:lnTo>
                <a:lnTo>
                  <a:pt x="16697" y="19013"/>
                </a:lnTo>
                <a:lnTo>
                  <a:pt x="16719" y="18306"/>
                </a:lnTo>
                <a:lnTo>
                  <a:pt x="16753" y="17599"/>
                </a:lnTo>
                <a:lnTo>
                  <a:pt x="16821" y="16949"/>
                </a:lnTo>
                <a:lnTo>
                  <a:pt x="16889" y="16383"/>
                </a:lnTo>
                <a:lnTo>
                  <a:pt x="16934" y="16129"/>
                </a:lnTo>
                <a:lnTo>
                  <a:pt x="17002" y="15945"/>
                </a:lnTo>
                <a:lnTo>
                  <a:pt x="17081" y="15790"/>
                </a:lnTo>
                <a:lnTo>
                  <a:pt x="17194" y="15648"/>
                </a:lnTo>
                <a:lnTo>
                  <a:pt x="17318" y="15563"/>
                </a:lnTo>
                <a:lnTo>
                  <a:pt x="17453" y="15507"/>
                </a:lnTo>
                <a:lnTo>
                  <a:pt x="17600" y="15450"/>
                </a:lnTo>
                <a:lnTo>
                  <a:pt x="17758" y="15450"/>
                </a:lnTo>
                <a:lnTo>
                  <a:pt x="17905" y="15479"/>
                </a:lnTo>
                <a:lnTo>
                  <a:pt x="18064" y="15535"/>
                </a:lnTo>
                <a:lnTo>
                  <a:pt x="18233" y="15620"/>
                </a:lnTo>
                <a:lnTo>
                  <a:pt x="18380" y="15733"/>
                </a:lnTo>
                <a:lnTo>
                  <a:pt x="18561" y="15832"/>
                </a:lnTo>
                <a:lnTo>
                  <a:pt x="18707" y="15973"/>
                </a:lnTo>
                <a:lnTo>
                  <a:pt x="18866" y="16129"/>
                </a:lnTo>
                <a:lnTo>
                  <a:pt x="18990" y="16327"/>
                </a:lnTo>
                <a:lnTo>
                  <a:pt x="19125" y="16482"/>
                </a:lnTo>
                <a:lnTo>
                  <a:pt x="19295" y="16624"/>
                </a:lnTo>
                <a:lnTo>
                  <a:pt x="19464" y="16737"/>
                </a:lnTo>
                <a:lnTo>
                  <a:pt x="19668" y="16807"/>
                </a:lnTo>
                <a:lnTo>
                  <a:pt x="19860" y="16836"/>
                </a:lnTo>
                <a:lnTo>
                  <a:pt x="20052" y="16864"/>
                </a:lnTo>
                <a:lnTo>
                  <a:pt x="20266" y="16836"/>
                </a:lnTo>
                <a:lnTo>
                  <a:pt x="20470" y="16793"/>
                </a:lnTo>
                <a:lnTo>
                  <a:pt x="20662" y="16708"/>
                </a:lnTo>
                <a:lnTo>
                  <a:pt x="20854" y="16567"/>
                </a:lnTo>
                <a:lnTo>
                  <a:pt x="21035" y="16412"/>
                </a:lnTo>
                <a:lnTo>
                  <a:pt x="21182" y="16214"/>
                </a:lnTo>
                <a:lnTo>
                  <a:pt x="21340" y="16002"/>
                </a:lnTo>
                <a:lnTo>
                  <a:pt x="21441" y="15733"/>
                </a:lnTo>
                <a:lnTo>
                  <a:pt x="21532" y="15436"/>
                </a:lnTo>
                <a:lnTo>
                  <a:pt x="21600" y="15083"/>
                </a:lnTo>
                <a:lnTo>
                  <a:pt x="21600" y="14885"/>
                </a:lnTo>
                <a:lnTo>
                  <a:pt x="21600" y="14729"/>
                </a:lnTo>
                <a:lnTo>
                  <a:pt x="21600" y="14531"/>
                </a:lnTo>
                <a:lnTo>
                  <a:pt x="21577" y="14376"/>
                </a:lnTo>
                <a:lnTo>
                  <a:pt x="21532" y="14206"/>
                </a:lnTo>
                <a:lnTo>
                  <a:pt x="21487" y="14051"/>
                </a:lnTo>
                <a:lnTo>
                  <a:pt x="21419" y="13909"/>
                </a:lnTo>
                <a:lnTo>
                  <a:pt x="21351" y="13768"/>
                </a:lnTo>
                <a:lnTo>
                  <a:pt x="21204" y="13500"/>
                </a:lnTo>
                <a:lnTo>
                  <a:pt x="21035" y="13287"/>
                </a:lnTo>
                <a:lnTo>
                  <a:pt x="20809" y="13090"/>
                </a:lnTo>
                <a:lnTo>
                  <a:pt x="20594" y="12962"/>
                </a:lnTo>
                <a:lnTo>
                  <a:pt x="20357" y="12821"/>
                </a:lnTo>
                <a:lnTo>
                  <a:pt x="20120" y="12764"/>
                </a:lnTo>
                <a:lnTo>
                  <a:pt x="19882" y="12708"/>
                </a:lnTo>
                <a:lnTo>
                  <a:pt x="19645" y="12736"/>
                </a:lnTo>
                <a:lnTo>
                  <a:pt x="19430" y="12793"/>
                </a:lnTo>
                <a:lnTo>
                  <a:pt x="19227" y="12906"/>
                </a:lnTo>
                <a:lnTo>
                  <a:pt x="19148" y="12962"/>
                </a:lnTo>
                <a:lnTo>
                  <a:pt x="19058" y="13047"/>
                </a:lnTo>
                <a:lnTo>
                  <a:pt x="18990" y="13146"/>
                </a:lnTo>
                <a:lnTo>
                  <a:pt x="18911" y="13259"/>
                </a:lnTo>
                <a:lnTo>
                  <a:pt x="18775" y="13471"/>
                </a:lnTo>
                <a:lnTo>
                  <a:pt x="18628" y="13641"/>
                </a:lnTo>
                <a:lnTo>
                  <a:pt x="18470" y="13740"/>
                </a:lnTo>
                <a:lnTo>
                  <a:pt x="18301" y="13825"/>
                </a:lnTo>
                <a:lnTo>
                  <a:pt x="18143" y="13853"/>
                </a:lnTo>
                <a:lnTo>
                  <a:pt x="17973" y="13881"/>
                </a:lnTo>
                <a:lnTo>
                  <a:pt x="17804" y="13853"/>
                </a:lnTo>
                <a:lnTo>
                  <a:pt x="17646" y="13796"/>
                </a:lnTo>
                <a:lnTo>
                  <a:pt x="17499" y="13726"/>
                </a:lnTo>
                <a:lnTo>
                  <a:pt x="17341" y="13641"/>
                </a:lnTo>
                <a:lnTo>
                  <a:pt x="17216" y="13528"/>
                </a:lnTo>
                <a:lnTo>
                  <a:pt x="17103" y="13386"/>
                </a:lnTo>
                <a:lnTo>
                  <a:pt x="17024" y="13259"/>
                </a:lnTo>
                <a:lnTo>
                  <a:pt x="16934" y="13118"/>
                </a:lnTo>
                <a:lnTo>
                  <a:pt x="16889" y="12991"/>
                </a:lnTo>
                <a:lnTo>
                  <a:pt x="16889" y="12849"/>
                </a:lnTo>
                <a:lnTo>
                  <a:pt x="16889" y="12383"/>
                </a:lnTo>
                <a:lnTo>
                  <a:pt x="16889" y="11662"/>
                </a:lnTo>
                <a:lnTo>
                  <a:pt x="16889" y="10701"/>
                </a:lnTo>
                <a:lnTo>
                  <a:pt x="16889" y="9640"/>
                </a:lnTo>
                <a:lnTo>
                  <a:pt x="16889" y="8566"/>
                </a:lnTo>
                <a:lnTo>
                  <a:pt x="16889" y="7478"/>
                </a:lnTo>
                <a:lnTo>
                  <a:pt x="16889" y="6502"/>
                </a:lnTo>
                <a:lnTo>
                  <a:pt x="16889" y="5739"/>
                </a:lnTo>
                <a:lnTo>
                  <a:pt x="16674" y="5894"/>
                </a:lnTo>
                <a:lnTo>
                  <a:pt x="16414" y="6036"/>
                </a:lnTo>
                <a:lnTo>
                  <a:pt x="16154" y="6177"/>
                </a:lnTo>
                <a:lnTo>
                  <a:pt x="15849" y="6248"/>
                </a:lnTo>
                <a:lnTo>
                  <a:pt x="15544" y="6304"/>
                </a:lnTo>
                <a:lnTo>
                  <a:pt x="15217" y="6332"/>
                </a:lnTo>
                <a:lnTo>
                  <a:pt x="14866" y="6361"/>
                </a:lnTo>
                <a:lnTo>
                  <a:pt x="14550" y="6361"/>
                </a:lnTo>
                <a:lnTo>
                  <a:pt x="14200" y="6332"/>
                </a:lnTo>
                <a:lnTo>
                  <a:pt x="13850" y="6276"/>
                </a:lnTo>
                <a:lnTo>
                  <a:pt x="13522" y="6219"/>
                </a:lnTo>
                <a:lnTo>
                  <a:pt x="13206" y="6149"/>
                </a:lnTo>
                <a:lnTo>
                  <a:pt x="12901" y="6064"/>
                </a:lnTo>
                <a:lnTo>
                  <a:pt x="12618" y="5951"/>
                </a:lnTo>
                <a:lnTo>
                  <a:pt x="12358" y="5838"/>
                </a:lnTo>
                <a:lnTo>
                  <a:pt x="12121" y="5739"/>
                </a:lnTo>
                <a:lnTo>
                  <a:pt x="11941" y="5626"/>
                </a:lnTo>
                <a:lnTo>
                  <a:pt x="11794" y="5513"/>
                </a:lnTo>
                <a:lnTo>
                  <a:pt x="11658" y="5414"/>
                </a:lnTo>
                <a:lnTo>
                  <a:pt x="11556" y="5301"/>
                </a:lnTo>
                <a:lnTo>
                  <a:pt x="11466" y="5187"/>
                </a:lnTo>
                <a:lnTo>
                  <a:pt x="11398" y="5089"/>
                </a:lnTo>
                <a:lnTo>
                  <a:pt x="11376" y="4947"/>
                </a:lnTo>
                <a:lnTo>
                  <a:pt x="11353" y="4834"/>
                </a:lnTo>
                <a:lnTo>
                  <a:pt x="11353" y="4707"/>
                </a:lnTo>
                <a:lnTo>
                  <a:pt x="11376" y="4565"/>
                </a:lnTo>
                <a:lnTo>
                  <a:pt x="11443" y="4410"/>
                </a:lnTo>
                <a:lnTo>
                  <a:pt x="11511" y="4240"/>
                </a:lnTo>
                <a:lnTo>
                  <a:pt x="11703" y="3887"/>
                </a:lnTo>
                <a:lnTo>
                  <a:pt x="11986" y="3505"/>
                </a:lnTo>
                <a:lnTo>
                  <a:pt x="12144" y="3265"/>
                </a:lnTo>
                <a:lnTo>
                  <a:pt x="12246" y="3025"/>
                </a:lnTo>
                <a:lnTo>
                  <a:pt x="12336" y="2756"/>
                </a:lnTo>
                <a:lnTo>
                  <a:pt x="12404" y="2445"/>
                </a:lnTo>
                <a:lnTo>
                  <a:pt x="12438" y="2176"/>
                </a:lnTo>
                <a:lnTo>
                  <a:pt x="12438" y="1880"/>
                </a:lnTo>
                <a:lnTo>
                  <a:pt x="12404" y="1583"/>
                </a:lnTo>
                <a:lnTo>
                  <a:pt x="12336" y="1314"/>
                </a:lnTo>
                <a:lnTo>
                  <a:pt x="12246" y="1046"/>
                </a:lnTo>
                <a:lnTo>
                  <a:pt x="12099" y="791"/>
                </a:lnTo>
                <a:lnTo>
                  <a:pt x="12008" y="692"/>
                </a:lnTo>
                <a:lnTo>
                  <a:pt x="11918" y="579"/>
                </a:lnTo>
                <a:lnTo>
                  <a:pt x="11816" y="466"/>
                </a:lnTo>
                <a:lnTo>
                  <a:pt x="11703" y="381"/>
                </a:lnTo>
                <a:lnTo>
                  <a:pt x="11579" y="310"/>
                </a:lnTo>
                <a:lnTo>
                  <a:pt x="11443" y="226"/>
                </a:lnTo>
                <a:lnTo>
                  <a:pt x="11297" y="169"/>
                </a:lnTo>
                <a:lnTo>
                  <a:pt x="11138" y="113"/>
                </a:lnTo>
                <a:lnTo>
                  <a:pt x="10969" y="56"/>
                </a:lnTo>
                <a:lnTo>
                  <a:pt x="10800" y="28"/>
                </a:lnTo>
                <a:lnTo>
                  <a:pt x="10619" y="28"/>
                </a:lnTo>
                <a:lnTo>
                  <a:pt x="10404" y="28"/>
                </a:lnTo>
                <a:lnTo>
                  <a:pt x="10257" y="28"/>
                </a:lnTo>
                <a:lnTo>
                  <a:pt x="10076" y="56"/>
                </a:lnTo>
                <a:lnTo>
                  <a:pt x="9952" y="84"/>
                </a:lnTo>
                <a:lnTo>
                  <a:pt x="9794" y="141"/>
                </a:lnTo>
                <a:lnTo>
                  <a:pt x="9692" y="226"/>
                </a:lnTo>
                <a:lnTo>
                  <a:pt x="9557" y="282"/>
                </a:lnTo>
                <a:lnTo>
                  <a:pt x="9455" y="381"/>
                </a:lnTo>
                <a:lnTo>
                  <a:pt x="9365" y="466"/>
                </a:lnTo>
                <a:lnTo>
                  <a:pt x="9274" y="579"/>
                </a:lnTo>
                <a:lnTo>
                  <a:pt x="9184" y="692"/>
                </a:lnTo>
                <a:lnTo>
                  <a:pt x="9128" y="791"/>
                </a:lnTo>
                <a:lnTo>
                  <a:pt x="9060" y="932"/>
                </a:lnTo>
                <a:lnTo>
                  <a:pt x="8969" y="1201"/>
                </a:lnTo>
                <a:lnTo>
                  <a:pt x="8913" y="1498"/>
                </a:lnTo>
                <a:lnTo>
                  <a:pt x="8890" y="1795"/>
                </a:lnTo>
                <a:lnTo>
                  <a:pt x="8890" y="2120"/>
                </a:lnTo>
                <a:lnTo>
                  <a:pt x="8913" y="2445"/>
                </a:lnTo>
                <a:lnTo>
                  <a:pt x="8969" y="2756"/>
                </a:lnTo>
                <a:lnTo>
                  <a:pt x="9060" y="3081"/>
                </a:lnTo>
                <a:lnTo>
                  <a:pt x="9173" y="3378"/>
                </a:lnTo>
                <a:lnTo>
                  <a:pt x="9297" y="3647"/>
                </a:lnTo>
                <a:lnTo>
                  <a:pt x="9466" y="3887"/>
                </a:lnTo>
                <a:lnTo>
                  <a:pt x="9579" y="4085"/>
                </a:lnTo>
                <a:lnTo>
                  <a:pt x="9670" y="4269"/>
                </a:lnTo>
                <a:lnTo>
                  <a:pt x="9726" y="4467"/>
                </a:lnTo>
                <a:lnTo>
                  <a:pt x="9771" y="4650"/>
                </a:lnTo>
                <a:lnTo>
                  <a:pt x="9771" y="4834"/>
                </a:lnTo>
                <a:lnTo>
                  <a:pt x="9749" y="5032"/>
                </a:lnTo>
                <a:lnTo>
                  <a:pt x="9715" y="5216"/>
                </a:lnTo>
                <a:lnTo>
                  <a:pt x="9625" y="5385"/>
                </a:lnTo>
                <a:lnTo>
                  <a:pt x="9534" y="5513"/>
                </a:lnTo>
                <a:lnTo>
                  <a:pt x="9410" y="5626"/>
                </a:lnTo>
                <a:lnTo>
                  <a:pt x="9229" y="5710"/>
                </a:lnTo>
                <a:lnTo>
                  <a:pt x="9060" y="5767"/>
                </a:lnTo>
                <a:lnTo>
                  <a:pt x="8845" y="5767"/>
                </a:lnTo>
                <a:lnTo>
                  <a:pt x="8585" y="5739"/>
                </a:lnTo>
                <a:lnTo>
                  <a:pt x="8325" y="5654"/>
                </a:lnTo>
                <a:lnTo>
                  <a:pt x="8020" y="5513"/>
                </a:lnTo>
                <a:lnTo>
                  <a:pt x="7840" y="5442"/>
                </a:lnTo>
                <a:lnTo>
                  <a:pt x="7648" y="5385"/>
                </a:lnTo>
                <a:lnTo>
                  <a:pt x="7433" y="5329"/>
                </a:lnTo>
                <a:lnTo>
                  <a:pt x="7241" y="5301"/>
                </a:lnTo>
                <a:lnTo>
                  <a:pt x="6755" y="5301"/>
                </a:lnTo>
                <a:lnTo>
                  <a:pt x="6281" y="5329"/>
                </a:lnTo>
                <a:lnTo>
                  <a:pt x="5784" y="5385"/>
                </a:lnTo>
                <a:lnTo>
                  <a:pt x="5264" y="5498"/>
                </a:lnTo>
                <a:lnTo>
                  <a:pt x="4744" y="5597"/>
                </a:lnTo>
                <a:lnTo>
                  <a:pt x="4247" y="5739"/>
                </a:lnTo>
                <a:lnTo>
                  <a:pt x="4202" y="5894"/>
                </a:lnTo>
                <a:lnTo>
                  <a:pt x="4202" y="6191"/>
                </a:lnTo>
                <a:lnTo>
                  <a:pt x="4202" y="6545"/>
                </a:lnTo>
                <a:lnTo>
                  <a:pt x="4225" y="6954"/>
                </a:lnTo>
                <a:lnTo>
                  <a:pt x="4315" y="7930"/>
                </a:lnTo>
                <a:lnTo>
                  <a:pt x="4394" y="9018"/>
                </a:lnTo>
                <a:lnTo>
                  <a:pt x="4439" y="9570"/>
                </a:lnTo>
                <a:lnTo>
                  <a:pt x="4462" y="10107"/>
                </a:lnTo>
                <a:lnTo>
                  <a:pt x="4484" y="10630"/>
                </a:lnTo>
                <a:lnTo>
                  <a:pt x="4507" y="11082"/>
                </a:lnTo>
                <a:lnTo>
                  <a:pt x="4484" y="11520"/>
                </a:lnTo>
                <a:lnTo>
                  <a:pt x="4439" y="11874"/>
                </a:lnTo>
                <a:lnTo>
                  <a:pt x="4394" y="12029"/>
                </a:lnTo>
                <a:lnTo>
                  <a:pt x="4349" y="12171"/>
                </a:lnTo>
                <a:lnTo>
                  <a:pt x="4315" y="12284"/>
                </a:lnTo>
                <a:lnTo>
                  <a:pt x="4247" y="12354"/>
                </a:ln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21" name="Puzzle4"/>
          <p:cNvSpPr>
            <a:spLocks noEditPoints="1" noChangeArrowheads="1"/>
          </p:cNvSpPr>
          <p:nvPr/>
        </p:nvSpPr>
        <p:spPr bwMode="gray">
          <a:xfrm>
            <a:off x="4014414" y="3377001"/>
            <a:ext cx="1865763" cy="2682146"/>
          </a:xfrm>
          <a:custGeom>
            <a:avLst/>
            <a:gdLst>
              <a:gd name="T0" fmla="*/ 8307 w 21600"/>
              <a:gd name="T1" fmla="*/ 11593 h 21600"/>
              <a:gd name="T2" fmla="*/ 453 w 21600"/>
              <a:gd name="T3" fmla="*/ 16938 h 21600"/>
              <a:gd name="T4" fmla="*/ 11500 w 21600"/>
              <a:gd name="T5" fmla="*/ 21600 h 21600"/>
              <a:gd name="T6" fmla="*/ 20920 w 21600"/>
              <a:gd name="T7" fmla="*/ 16751 h 21600"/>
              <a:gd name="T8" fmla="*/ 13972 w 21600"/>
              <a:gd name="T9" fmla="*/ 10888 h 21600"/>
              <a:gd name="T10" fmla="*/ 21033 w 21600"/>
              <a:gd name="T11" fmla="*/ 4716 h 21600"/>
              <a:gd name="T12" fmla="*/ 11102 w 21600"/>
              <a:gd name="T13" fmla="*/ 11 h 21600"/>
              <a:gd name="T14" fmla="*/ 453 w 21600"/>
              <a:gd name="T15" fmla="*/ 4716 h 21600"/>
              <a:gd name="T16" fmla="*/ 2076 w 21600"/>
              <a:gd name="T17" fmla="*/ 5664 h 21600"/>
              <a:gd name="T18" fmla="*/ 20203 w 21600"/>
              <a:gd name="T19" fmla="*/ 15980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3813" y="10590"/>
                </a:moveTo>
                <a:lnTo>
                  <a:pt x="3927" y="10513"/>
                </a:lnTo>
                <a:lnTo>
                  <a:pt x="4078" y="10425"/>
                </a:lnTo>
                <a:lnTo>
                  <a:pt x="4210" y="10359"/>
                </a:lnTo>
                <a:lnTo>
                  <a:pt x="4361" y="10315"/>
                </a:lnTo>
                <a:lnTo>
                  <a:pt x="4682" y="10237"/>
                </a:lnTo>
                <a:lnTo>
                  <a:pt x="5041" y="10193"/>
                </a:lnTo>
                <a:lnTo>
                  <a:pt x="5456" y="10171"/>
                </a:lnTo>
                <a:lnTo>
                  <a:pt x="5853" y="10193"/>
                </a:lnTo>
                <a:lnTo>
                  <a:pt x="6249" y="10260"/>
                </a:lnTo>
                <a:lnTo>
                  <a:pt x="6646" y="10337"/>
                </a:lnTo>
                <a:lnTo>
                  <a:pt x="7004" y="10469"/>
                </a:lnTo>
                <a:lnTo>
                  <a:pt x="7363" y="10612"/>
                </a:lnTo>
                <a:lnTo>
                  <a:pt x="7665" y="10788"/>
                </a:lnTo>
                <a:lnTo>
                  <a:pt x="7911" y="10998"/>
                </a:lnTo>
                <a:lnTo>
                  <a:pt x="8024" y="11097"/>
                </a:lnTo>
                <a:lnTo>
                  <a:pt x="8137" y="11207"/>
                </a:lnTo>
                <a:lnTo>
                  <a:pt x="8194" y="11340"/>
                </a:lnTo>
                <a:lnTo>
                  <a:pt x="8269" y="11461"/>
                </a:lnTo>
                <a:lnTo>
                  <a:pt x="8307" y="11593"/>
                </a:lnTo>
                <a:lnTo>
                  <a:pt x="8307" y="11714"/>
                </a:lnTo>
                <a:lnTo>
                  <a:pt x="8307" y="11868"/>
                </a:lnTo>
                <a:lnTo>
                  <a:pt x="8307" y="12012"/>
                </a:lnTo>
                <a:lnTo>
                  <a:pt x="8194" y="12265"/>
                </a:lnTo>
                <a:lnTo>
                  <a:pt x="8062" y="12519"/>
                </a:lnTo>
                <a:lnTo>
                  <a:pt x="7873" y="12706"/>
                </a:lnTo>
                <a:lnTo>
                  <a:pt x="7627" y="12904"/>
                </a:lnTo>
                <a:lnTo>
                  <a:pt x="7363" y="13048"/>
                </a:lnTo>
                <a:lnTo>
                  <a:pt x="7080" y="13180"/>
                </a:lnTo>
                <a:lnTo>
                  <a:pt x="6759" y="13257"/>
                </a:lnTo>
                <a:lnTo>
                  <a:pt x="6419" y="13345"/>
                </a:lnTo>
                <a:lnTo>
                  <a:pt x="6098" y="13389"/>
                </a:lnTo>
                <a:lnTo>
                  <a:pt x="5739" y="13389"/>
                </a:lnTo>
                <a:lnTo>
                  <a:pt x="5418" y="13389"/>
                </a:lnTo>
                <a:lnTo>
                  <a:pt x="5079" y="13345"/>
                </a:lnTo>
                <a:lnTo>
                  <a:pt x="4758" y="13301"/>
                </a:lnTo>
                <a:lnTo>
                  <a:pt x="4474" y="13213"/>
                </a:lnTo>
                <a:lnTo>
                  <a:pt x="4172" y="13114"/>
                </a:lnTo>
                <a:lnTo>
                  <a:pt x="3965" y="12982"/>
                </a:lnTo>
                <a:lnTo>
                  <a:pt x="3738" y="12838"/>
                </a:lnTo>
                <a:lnTo>
                  <a:pt x="3493" y="12706"/>
                </a:lnTo>
                <a:lnTo>
                  <a:pt x="3228" y="12607"/>
                </a:lnTo>
                <a:lnTo>
                  <a:pt x="2945" y="12519"/>
                </a:lnTo>
                <a:lnTo>
                  <a:pt x="2700" y="12431"/>
                </a:lnTo>
                <a:lnTo>
                  <a:pt x="2397" y="12375"/>
                </a:lnTo>
                <a:lnTo>
                  <a:pt x="2152" y="12331"/>
                </a:lnTo>
                <a:lnTo>
                  <a:pt x="1888" y="12309"/>
                </a:lnTo>
                <a:lnTo>
                  <a:pt x="1642" y="12309"/>
                </a:lnTo>
                <a:lnTo>
                  <a:pt x="1397" y="12331"/>
                </a:lnTo>
                <a:lnTo>
                  <a:pt x="1170" y="12397"/>
                </a:lnTo>
                <a:lnTo>
                  <a:pt x="962" y="12453"/>
                </a:lnTo>
                <a:lnTo>
                  <a:pt x="774" y="12563"/>
                </a:lnTo>
                <a:lnTo>
                  <a:pt x="623" y="12684"/>
                </a:lnTo>
                <a:lnTo>
                  <a:pt x="528" y="12838"/>
                </a:lnTo>
                <a:lnTo>
                  <a:pt x="453" y="13026"/>
                </a:lnTo>
                <a:lnTo>
                  <a:pt x="339" y="13477"/>
                </a:lnTo>
                <a:lnTo>
                  <a:pt x="226" y="13984"/>
                </a:lnTo>
                <a:lnTo>
                  <a:pt x="151" y="14535"/>
                </a:lnTo>
                <a:lnTo>
                  <a:pt x="113" y="15075"/>
                </a:lnTo>
                <a:lnTo>
                  <a:pt x="113" y="15626"/>
                </a:lnTo>
                <a:lnTo>
                  <a:pt x="151" y="16133"/>
                </a:lnTo>
                <a:lnTo>
                  <a:pt x="188" y="16376"/>
                </a:lnTo>
                <a:lnTo>
                  <a:pt x="264" y="16585"/>
                </a:lnTo>
                <a:lnTo>
                  <a:pt x="339" y="16773"/>
                </a:lnTo>
                <a:lnTo>
                  <a:pt x="453" y="16938"/>
                </a:lnTo>
                <a:lnTo>
                  <a:pt x="1095" y="16883"/>
                </a:lnTo>
                <a:lnTo>
                  <a:pt x="1963" y="16795"/>
                </a:lnTo>
                <a:lnTo>
                  <a:pt x="2945" y="16751"/>
                </a:lnTo>
                <a:lnTo>
                  <a:pt x="3965" y="16706"/>
                </a:lnTo>
                <a:lnTo>
                  <a:pt x="5022" y="16684"/>
                </a:lnTo>
                <a:lnTo>
                  <a:pt x="5947" y="16684"/>
                </a:lnTo>
                <a:lnTo>
                  <a:pt x="6759" y="16706"/>
                </a:lnTo>
                <a:lnTo>
                  <a:pt x="7363" y="16751"/>
                </a:lnTo>
                <a:lnTo>
                  <a:pt x="7948" y="16839"/>
                </a:lnTo>
                <a:lnTo>
                  <a:pt x="8458" y="16916"/>
                </a:lnTo>
                <a:lnTo>
                  <a:pt x="8893" y="17026"/>
                </a:lnTo>
                <a:lnTo>
                  <a:pt x="9289" y="17158"/>
                </a:lnTo>
                <a:lnTo>
                  <a:pt x="9572" y="17280"/>
                </a:lnTo>
                <a:lnTo>
                  <a:pt x="9799" y="17412"/>
                </a:lnTo>
                <a:lnTo>
                  <a:pt x="9969" y="17555"/>
                </a:lnTo>
                <a:lnTo>
                  <a:pt x="10120" y="17687"/>
                </a:lnTo>
                <a:lnTo>
                  <a:pt x="10158" y="17831"/>
                </a:lnTo>
                <a:lnTo>
                  <a:pt x="10195" y="17974"/>
                </a:lnTo>
                <a:lnTo>
                  <a:pt x="10158" y="18128"/>
                </a:lnTo>
                <a:lnTo>
                  <a:pt x="10082" y="18271"/>
                </a:lnTo>
                <a:lnTo>
                  <a:pt x="9969" y="18426"/>
                </a:lnTo>
                <a:lnTo>
                  <a:pt x="9837" y="18569"/>
                </a:lnTo>
                <a:lnTo>
                  <a:pt x="9648" y="18701"/>
                </a:lnTo>
                <a:lnTo>
                  <a:pt x="9440" y="18822"/>
                </a:lnTo>
                <a:lnTo>
                  <a:pt x="9213" y="18999"/>
                </a:lnTo>
                <a:lnTo>
                  <a:pt x="9044" y="19186"/>
                </a:lnTo>
                <a:lnTo>
                  <a:pt x="8893" y="19395"/>
                </a:lnTo>
                <a:lnTo>
                  <a:pt x="8817" y="19627"/>
                </a:lnTo>
                <a:lnTo>
                  <a:pt x="8779" y="19858"/>
                </a:lnTo>
                <a:lnTo>
                  <a:pt x="8779" y="20112"/>
                </a:lnTo>
                <a:lnTo>
                  <a:pt x="8855" y="20354"/>
                </a:lnTo>
                <a:lnTo>
                  <a:pt x="8968" y="20586"/>
                </a:lnTo>
                <a:lnTo>
                  <a:pt x="9138" y="20817"/>
                </a:lnTo>
                <a:lnTo>
                  <a:pt x="9365" y="21026"/>
                </a:lnTo>
                <a:lnTo>
                  <a:pt x="9610" y="21192"/>
                </a:lnTo>
                <a:lnTo>
                  <a:pt x="9950" y="21368"/>
                </a:lnTo>
                <a:lnTo>
                  <a:pt x="10120" y="21445"/>
                </a:lnTo>
                <a:lnTo>
                  <a:pt x="10346" y="21511"/>
                </a:lnTo>
                <a:lnTo>
                  <a:pt x="10516" y="21555"/>
                </a:lnTo>
                <a:lnTo>
                  <a:pt x="10743" y="21600"/>
                </a:lnTo>
                <a:lnTo>
                  <a:pt x="10988" y="21644"/>
                </a:lnTo>
                <a:lnTo>
                  <a:pt x="11215" y="21666"/>
                </a:lnTo>
                <a:lnTo>
                  <a:pt x="11498" y="21666"/>
                </a:lnTo>
                <a:lnTo>
                  <a:pt x="11762" y="21666"/>
                </a:lnTo>
                <a:lnTo>
                  <a:pt x="12253" y="21644"/>
                </a:lnTo>
                <a:lnTo>
                  <a:pt x="12763" y="21577"/>
                </a:lnTo>
                <a:lnTo>
                  <a:pt x="13197" y="21467"/>
                </a:lnTo>
                <a:lnTo>
                  <a:pt x="13556" y="21346"/>
                </a:lnTo>
                <a:lnTo>
                  <a:pt x="13896" y="21192"/>
                </a:lnTo>
                <a:lnTo>
                  <a:pt x="14179" y="21026"/>
                </a:lnTo>
                <a:lnTo>
                  <a:pt x="14444" y="20839"/>
                </a:lnTo>
                <a:lnTo>
                  <a:pt x="14576" y="20641"/>
                </a:lnTo>
                <a:lnTo>
                  <a:pt x="14727" y="20431"/>
                </a:lnTo>
                <a:lnTo>
                  <a:pt x="14765" y="20200"/>
                </a:lnTo>
                <a:lnTo>
                  <a:pt x="14802" y="19991"/>
                </a:lnTo>
                <a:lnTo>
                  <a:pt x="14727" y="19759"/>
                </a:lnTo>
                <a:lnTo>
                  <a:pt x="14613" y="19550"/>
                </a:lnTo>
                <a:lnTo>
                  <a:pt x="14444" y="19307"/>
                </a:lnTo>
                <a:lnTo>
                  <a:pt x="14217" y="19098"/>
                </a:lnTo>
                <a:lnTo>
                  <a:pt x="13934" y="18911"/>
                </a:lnTo>
                <a:lnTo>
                  <a:pt x="13669" y="18745"/>
                </a:lnTo>
                <a:lnTo>
                  <a:pt x="13462" y="18547"/>
                </a:lnTo>
                <a:lnTo>
                  <a:pt x="13311" y="18337"/>
                </a:lnTo>
                <a:lnTo>
                  <a:pt x="13197" y="18150"/>
                </a:lnTo>
                <a:lnTo>
                  <a:pt x="13122" y="17941"/>
                </a:lnTo>
                <a:lnTo>
                  <a:pt x="13122" y="17720"/>
                </a:lnTo>
                <a:lnTo>
                  <a:pt x="13122" y="17533"/>
                </a:lnTo>
                <a:lnTo>
                  <a:pt x="13197" y="17346"/>
                </a:lnTo>
                <a:lnTo>
                  <a:pt x="13273" y="17158"/>
                </a:lnTo>
                <a:lnTo>
                  <a:pt x="13386" y="16982"/>
                </a:lnTo>
                <a:lnTo>
                  <a:pt x="13537" y="16839"/>
                </a:lnTo>
                <a:lnTo>
                  <a:pt x="13707" y="16706"/>
                </a:lnTo>
                <a:lnTo>
                  <a:pt x="13896" y="16607"/>
                </a:lnTo>
                <a:lnTo>
                  <a:pt x="14104" y="16519"/>
                </a:lnTo>
                <a:lnTo>
                  <a:pt x="14330" y="16453"/>
                </a:lnTo>
                <a:lnTo>
                  <a:pt x="14538" y="16431"/>
                </a:lnTo>
                <a:lnTo>
                  <a:pt x="14897" y="16453"/>
                </a:lnTo>
                <a:lnTo>
                  <a:pt x="15406" y="16497"/>
                </a:lnTo>
                <a:lnTo>
                  <a:pt x="16105" y="16541"/>
                </a:lnTo>
                <a:lnTo>
                  <a:pt x="16898" y="16607"/>
                </a:lnTo>
                <a:lnTo>
                  <a:pt x="17804" y="16651"/>
                </a:lnTo>
                <a:lnTo>
                  <a:pt x="18786" y="16684"/>
                </a:lnTo>
                <a:lnTo>
                  <a:pt x="19844" y="16728"/>
                </a:lnTo>
                <a:lnTo>
                  <a:pt x="20920" y="16751"/>
                </a:lnTo>
                <a:lnTo>
                  <a:pt x="21109" y="16497"/>
                </a:lnTo>
                <a:lnTo>
                  <a:pt x="21241" y="16222"/>
                </a:lnTo>
                <a:lnTo>
                  <a:pt x="21392" y="15946"/>
                </a:lnTo>
                <a:lnTo>
                  <a:pt x="21467" y="15648"/>
                </a:lnTo>
                <a:lnTo>
                  <a:pt x="21543" y="15351"/>
                </a:lnTo>
                <a:lnTo>
                  <a:pt x="21618" y="15042"/>
                </a:lnTo>
                <a:lnTo>
                  <a:pt x="21618" y="14745"/>
                </a:lnTo>
                <a:lnTo>
                  <a:pt x="21618" y="14447"/>
                </a:lnTo>
                <a:lnTo>
                  <a:pt x="21618" y="14150"/>
                </a:lnTo>
                <a:lnTo>
                  <a:pt x="21581" y="13852"/>
                </a:lnTo>
                <a:lnTo>
                  <a:pt x="21505" y="13577"/>
                </a:lnTo>
                <a:lnTo>
                  <a:pt x="21430" y="13301"/>
                </a:lnTo>
                <a:lnTo>
                  <a:pt x="21354" y="13048"/>
                </a:lnTo>
                <a:lnTo>
                  <a:pt x="21241" y="12816"/>
                </a:lnTo>
                <a:lnTo>
                  <a:pt x="21146" y="12607"/>
                </a:lnTo>
                <a:lnTo>
                  <a:pt x="21033" y="12431"/>
                </a:lnTo>
                <a:lnTo>
                  <a:pt x="20920" y="12265"/>
                </a:lnTo>
                <a:lnTo>
                  <a:pt x="20769" y="12144"/>
                </a:lnTo>
                <a:lnTo>
                  <a:pt x="20637" y="12034"/>
                </a:lnTo>
                <a:lnTo>
                  <a:pt x="20486" y="11946"/>
                </a:lnTo>
                <a:lnTo>
                  <a:pt x="20297" y="11891"/>
                </a:lnTo>
                <a:lnTo>
                  <a:pt x="20165" y="11846"/>
                </a:lnTo>
                <a:lnTo>
                  <a:pt x="19976" y="11824"/>
                </a:lnTo>
                <a:lnTo>
                  <a:pt x="19806" y="11802"/>
                </a:lnTo>
                <a:lnTo>
                  <a:pt x="19390" y="11824"/>
                </a:lnTo>
                <a:lnTo>
                  <a:pt x="18956" y="11891"/>
                </a:lnTo>
                <a:lnTo>
                  <a:pt x="18503" y="11968"/>
                </a:lnTo>
                <a:lnTo>
                  <a:pt x="17993" y="12078"/>
                </a:lnTo>
                <a:lnTo>
                  <a:pt x="17653" y="12144"/>
                </a:lnTo>
                <a:lnTo>
                  <a:pt x="17332" y="12199"/>
                </a:lnTo>
                <a:lnTo>
                  <a:pt x="17049" y="12221"/>
                </a:lnTo>
                <a:lnTo>
                  <a:pt x="16747" y="12243"/>
                </a:lnTo>
                <a:lnTo>
                  <a:pt x="16464" y="12243"/>
                </a:lnTo>
                <a:lnTo>
                  <a:pt x="16218" y="12243"/>
                </a:lnTo>
                <a:lnTo>
                  <a:pt x="15992" y="12221"/>
                </a:lnTo>
                <a:lnTo>
                  <a:pt x="15746" y="12199"/>
                </a:lnTo>
                <a:lnTo>
                  <a:pt x="15520" y="12155"/>
                </a:lnTo>
                <a:lnTo>
                  <a:pt x="15350" y="12122"/>
                </a:lnTo>
                <a:lnTo>
                  <a:pt x="15161" y="12056"/>
                </a:lnTo>
                <a:lnTo>
                  <a:pt x="14972" y="11990"/>
                </a:lnTo>
                <a:lnTo>
                  <a:pt x="14689" y="11846"/>
                </a:lnTo>
                <a:lnTo>
                  <a:pt x="14444" y="11670"/>
                </a:lnTo>
                <a:lnTo>
                  <a:pt x="14255" y="11483"/>
                </a:lnTo>
                <a:lnTo>
                  <a:pt x="14104" y="11295"/>
                </a:lnTo>
                <a:lnTo>
                  <a:pt x="14028" y="11086"/>
                </a:lnTo>
                <a:lnTo>
                  <a:pt x="13972" y="10888"/>
                </a:lnTo>
                <a:lnTo>
                  <a:pt x="13972" y="10700"/>
                </a:lnTo>
                <a:lnTo>
                  <a:pt x="14009" y="10513"/>
                </a:lnTo>
                <a:lnTo>
                  <a:pt x="14066" y="10359"/>
                </a:lnTo>
                <a:lnTo>
                  <a:pt x="14179" y="10215"/>
                </a:lnTo>
                <a:lnTo>
                  <a:pt x="14406" y="10006"/>
                </a:lnTo>
                <a:lnTo>
                  <a:pt x="14651" y="9830"/>
                </a:lnTo>
                <a:lnTo>
                  <a:pt x="14878" y="9686"/>
                </a:lnTo>
                <a:lnTo>
                  <a:pt x="15123" y="9554"/>
                </a:lnTo>
                <a:lnTo>
                  <a:pt x="15350" y="9477"/>
                </a:lnTo>
                <a:lnTo>
                  <a:pt x="15558" y="9411"/>
                </a:lnTo>
                <a:lnTo>
                  <a:pt x="15803" y="9345"/>
                </a:lnTo>
                <a:lnTo>
                  <a:pt x="16030" y="9323"/>
                </a:lnTo>
                <a:lnTo>
                  <a:pt x="16256" y="9301"/>
                </a:lnTo>
                <a:lnTo>
                  <a:pt x="16464" y="9323"/>
                </a:lnTo>
                <a:lnTo>
                  <a:pt x="16690" y="9345"/>
                </a:lnTo>
                <a:lnTo>
                  <a:pt x="16898" y="9367"/>
                </a:lnTo>
                <a:lnTo>
                  <a:pt x="17332" y="9477"/>
                </a:lnTo>
                <a:lnTo>
                  <a:pt x="17767" y="9598"/>
                </a:lnTo>
                <a:lnTo>
                  <a:pt x="18163" y="9731"/>
                </a:lnTo>
                <a:lnTo>
                  <a:pt x="18597" y="9874"/>
                </a:lnTo>
                <a:lnTo>
                  <a:pt x="18994" y="10006"/>
                </a:lnTo>
                <a:lnTo>
                  <a:pt x="19428" y="10083"/>
                </a:lnTo>
                <a:lnTo>
                  <a:pt x="19617" y="10127"/>
                </a:lnTo>
                <a:lnTo>
                  <a:pt x="19844" y="10149"/>
                </a:lnTo>
                <a:lnTo>
                  <a:pt x="20013" y="10149"/>
                </a:lnTo>
                <a:lnTo>
                  <a:pt x="20240" y="10127"/>
                </a:lnTo>
                <a:lnTo>
                  <a:pt x="20410" y="10105"/>
                </a:lnTo>
                <a:lnTo>
                  <a:pt x="20637" y="10061"/>
                </a:lnTo>
                <a:lnTo>
                  <a:pt x="20844" y="9984"/>
                </a:lnTo>
                <a:lnTo>
                  <a:pt x="21033" y="9896"/>
                </a:lnTo>
                <a:lnTo>
                  <a:pt x="21146" y="9830"/>
                </a:lnTo>
                <a:lnTo>
                  <a:pt x="21203" y="9753"/>
                </a:lnTo>
                <a:lnTo>
                  <a:pt x="21279" y="9642"/>
                </a:lnTo>
                <a:lnTo>
                  <a:pt x="21354" y="9521"/>
                </a:lnTo>
                <a:lnTo>
                  <a:pt x="21430" y="9246"/>
                </a:lnTo>
                <a:lnTo>
                  <a:pt x="21430" y="8904"/>
                </a:lnTo>
                <a:lnTo>
                  <a:pt x="21430" y="8540"/>
                </a:lnTo>
                <a:lnTo>
                  <a:pt x="21392" y="8144"/>
                </a:lnTo>
                <a:lnTo>
                  <a:pt x="21354" y="7714"/>
                </a:lnTo>
                <a:lnTo>
                  <a:pt x="21279" y="7295"/>
                </a:lnTo>
                <a:lnTo>
                  <a:pt x="21146" y="6446"/>
                </a:lnTo>
                <a:lnTo>
                  <a:pt x="20995" y="5686"/>
                </a:lnTo>
                <a:lnTo>
                  <a:pt x="20958" y="5366"/>
                </a:lnTo>
                <a:lnTo>
                  <a:pt x="20958" y="5091"/>
                </a:lnTo>
                <a:lnTo>
                  <a:pt x="20958" y="4860"/>
                </a:lnTo>
                <a:lnTo>
                  <a:pt x="21033" y="4716"/>
                </a:lnTo>
                <a:lnTo>
                  <a:pt x="20637" y="4860"/>
                </a:lnTo>
                <a:lnTo>
                  <a:pt x="20127" y="4992"/>
                </a:lnTo>
                <a:lnTo>
                  <a:pt x="19617" y="5069"/>
                </a:lnTo>
                <a:lnTo>
                  <a:pt x="19032" y="5157"/>
                </a:lnTo>
                <a:lnTo>
                  <a:pt x="18465" y="5201"/>
                </a:lnTo>
                <a:lnTo>
                  <a:pt x="17842" y="5245"/>
                </a:lnTo>
                <a:lnTo>
                  <a:pt x="17219" y="5267"/>
                </a:lnTo>
                <a:lnTo>
                  <a:pt x="16615" y="5267"/>
                </a:lnTo>
                <a:lnTo>
                  <a:pt x="15992" y="5245"/>
                </a:lnTo>
                <a:lnTo>
                  <a:pt x="15369" y="5201"/>
                </a:lnTo>
                <a:lnTo>
                  <a:pt x="14840" y="5157"/>
                </a:lnTo>
                <a:lnTo>
                  <a:pt x="14293" y="5091"/>
                </a:lnTo>
                <a:lnTo>
                  <a:pt x="13783" y="5014"/>
                </a:lnTo>
                <a:lnTo>
                  <a:pt x="13386" y="4926"/>
                </a:lnTo>
                <a:lnTo>
                  <a:pt x="13027" y="4815"/>
                </a:lnTo>
                <a:lnTo>
                  <a:pt x="12725" y="4716"/>
                </a:lnTo>
                <a:lnTo>
                  <a:pt x="12480" y="4606"/>
                </a:lnTo>
                <a:lnTo>
                  <a:pt x="12291" y="4496"/>
                </a:lnTo>
                <a:lnTo>
                  <a:pt x="12197" y="4397"/>
                </a:lnTo>
                <a:lnTo>
                  <a:pt x="12083" y="4286"/>
                </a:lnTo>
                <a:lnTo>
                  <a:pt x="12046" y="4187"/>
                </a:lnTo>
                <a:lnTo>
                  <a:pt x="12008" y="4077"/>
                </a:lnTo>
                <a:lnTo>
                  <a:pt x="12046" y="3967"/>
                </a:lnTo>
                <a:lnTo>
                  <a:pt x="12121" y="3868"/>
                </a:lnTo>
                <a:lnTo>
                  <a:pt x="12197" y="3735"/>
                </a:lnTo>
                <a:lnTo>
                  <a:pt x="12291" y="3614"/>
                </a:lnTo>
                <a:lnTo>
                  <a:pt x="12442" y="3482"/>
                </a:lnTo>
                <a:lnTo>
                  <a:pt x="12631" y="3361"/>
                </a:lnTo>
                <a:lnTo>
                  <a:pt x="13065" y="3085"/>
                </a:lnTo>
                <a:lnTo>
                  <a:pt x="13537" y="2766"/>
                </a:lnTo>
                <a:lnTo>
                  <a:pt x="13783" y="2578"/>
                </a:lnTo>
                <a:lnTo>
                  <a:pt x="13934" y="2380"/>
                </a:lnTo>
                <a:lnTo>
                  <a:pt x="14028" y="2171"/>
                </a:lnTo>
                <a:lnTo>
                  <a:pt x="14104" y="1961"/>
                </a:lnTo>
                <a:lnTo>
                  <a:pt x="14104" y="1730"/>
                </a:lnTo>
                <a:lnTo>
                  <a:pt x="14066" y="1498"/>
                </a:lnTo>
                <a:lnTo>
                  <a:pt x="13972" y="1267"/>
                </a:lnTo>
                <a:lnTo>
                  <a:pt x="13820" y="1057"/>
                </a:lnTo>
                <a:lnTo>
                  <a:pt x="13594" y="837"/>
                </a:lnTo>
                <a:lnTo>
                  <a:pt x="13386" y="628"/>
                </a:lnTo>
                <a:lnTo>
                  <a:pt x="13103" y="462"/>
                </a:lnTo>
                <a:lnTo>
                  <a:pt x="12763" y="308"/>
                </a:lnTo>
                <a:lnTo>
                  <a:pt x="12404" y="187"/>
                </a:lnTo>
                <a:lnTo>
                  <a:pt x="12008" y="77"/>
                </a:lnTo>
                <a:lnTo>
                  <a:pt x="11574" y="33"/>
                </a:lnTo>
                <a:lnTo>
                  <a:pt x="11102" y="11"/>
                </a:lnTo>
                <a:lnTo>
                  <a:pt x="10667" y="11"/>
                </a:lnTo>
                <a:lnTo>
                  <a:pt x="10233" y="77"/>
                </a:lnTo>
                <a:lnTo>
                  <a:pt x="9837" y="187"/>
                </a:lnTo>
                <a:lnTo>
                  <a:pt x="9440" y="286"/>
                </a:lnTo>
                <a:lnTo>
                  <a:pt x="9062" y="462"/>
                </a:lnTo>
                <a:lnTo>
                  <a:pt x="8741" y="628"/>
                </a:lnTo>
                <a:lnTo>
                  <a:pt x="8458" y="815"/>
                </a:lnTo>
                <a:lnTo>
                  <a:pt x="8232" y="1035"/>
                </a:lnTo>
                <a:lnTo>
                  <a:pt x="8062" y="1245"/>
                </a:lnTo>
                <a:lnTo>
                  <a:pt x="7911" y="1476"/>
                </a:lnTo>
                <a:lnTo>
                  <a:pt x="7835" y="1708"/>
                </a:lnTo>
                <a:lnTo>
                  <a:pt x="7797" y="1961"/>
                </a:lnTo>
                <a:lnTo>
                  <a:pt x="7835" y="2193"/>
                </a:lnTo>
                <a:lnTo>
                  <a:pt x="7948" y="2402"/>
                </a:lnTo>
                <a:lnTo>
                  <a:pt x="8062" y="2534"/>
                </a:lnTo>
                <a:lnTo>
                  <a:pt x="8175" y="2644"/>
                </a:lnTo>
                <a:lnTo>
                  <a:pt x="8269" y="2744"/>
                </a:lnTo>
                <a:lnTo>
                  <a:pt x="8420" y="2832"/>
                </a:lnTo>
                <a:lnTo>
                  <a:pt x="8704" y="3019"/>
                </a:lnTo>
                <a:lnTo>
                  <a:pt x="8968" y="3206"/>
                </a:lnTo>
                <a:lnTo>
                  <a:pt x="9138" y="3405"/>
                </a:lnTo>
                <a:lnTo>
                  <a:pt x="9327" y="3570"/>
                </a:lnTo>
                <a:lnTo>
                  <a:pt x="9440" y="3735"/>
                </a:lnTo>
                <a:lnTo>
                  <a:pt x="9516" y="3890"/>
                </a:lnTo>
                <a:lnTo>
                  <a:pt x="9534" y="4033"/>
                </a:lnTo>
                <a:lnTo>
                  <a:pt x="9534" y="4165"/>
                </a:lnTo>
                <a:lnTo>
                  <a:pt x="9516" y="4286"/>
                </a:lnTo>
                <a:lnTo>
                  <a:pt x="9440" y="4397"/>
                </a:lnTo>
                <a:lnTo>
                  <a:pt x="9327" y="4496"/>
                </a:lnTo>
                <a:lnTo>
                  <a:pt x="9176" y="4562"/>
                </a:lnTo>
                <a:lnTo>
                  <a:pt x="9006" y="4628"/>
                </a:lnTo>
                <a:lnTo>
                  <a:pt x="8779" y="4694"/>
                </a:lnTo>
                <a:lnTo>
                  <a:pt x="8534" y="4716"/>
                </a:lnTo>
                <a:lnTo>
                  <a:pt x="8232" y="4716"/>
                </a:lnTo>
                <a:lnTo>
                  <a:pt x="7118" y="4738"/>
                </a:lnTo>
                <a:lnTo>
                  <a:pt x="5947" y="4771"/>
                </a:lnTo>
                <a:lnTo>
                  <a:pt x="4795" y="4815"/>
                </a:lnTo>
                <a:lnTo>
                  <a:pt x="3681" y="4860"/>
                </a:lnTo>
                <a:lnTo>
                  <a:pt x="2662" y="4882"/>
                </a:lnTo>
                <a:lnTo>
                  <a:pt x="1755" y="4882"/>
                </a:lnTo>
                <a:lnTo>
                  <a:pt x="1359" y="4860"/>
                </a:lnTo>
                <a:lnTo>
                  <a:pt x="981" y="4837"/>
                </a:lnTo>
                <a:lnTo>
                  <a:pt x="698" y="4771"/>
                </a:lnTo>
                <a:lnTo>
                  <a:pt x="453" y="4716"/>
                </a:lnTo>
                <a:lnTo>
                  <a:pt x="453" y="5322"/>
                </a:lnTo>
                <a:lnTo>
                  <a:pt x="453" y="6083"/>
                </a:lnTo>
                <a:lnTo>
                  <a:pt x="453" y="6909"/>
                </a:lnTo>
                <a:lnTo>
                  <a:pt x="453" y="7780"/>
                </a:lnTo>
                <a:lnTo>
                  <a:pt x="453" y="8606"/>
                </a:lnTo>
                <a:lnTo>
                  <a:pt x="453" y="9345"/>
                </a:lnTo>
                <a:lnTo>
                  <a:pt x="453" y="9918"/>
                </a:lnTo>
                <a:lnTo>
                  <a:pt x="453" y="10282"/>
                </a:lnTo>
                <a:lnTo>
                  <a:pt x="490" y="10381"/>
                </a:lnTo>
                <a:lnTo>
                  <a:pt x="547" y="10491"/>
                </a:lnTo>
                <a:lnTo>
                  <a:pt x="660" y="10590"/>
                </a:lnTo>
                <a:lnTo>
                  <a:pt x="811" y="10700"/>
                </a:lnTo>
                <a:lnTo>
                  <a:pt x="981" y="10811"/>
                </a:lnTo>
                <a:lnTo>
                  <a:pt x="1208" y="10888"/>
                </a:lnTo>
                <a:lnTo>
                  <a:pt x="1453" y="10954"/>
                </a:lnTo>
                <a:lnTo>
                  <a:pt x="1718" y="11020"/>
                </a:lnTo>
                <a:lnTo>
                  <a:pt x="1963" y="11064"/>
                </a:lnTo>
                <a:lnTo>
                  <a:pt x="2265" y="11086"/>
                </a:lnTo>
                <a:lnTo>
                  <a:pt x="2548" y="11064"/>
                </a:lnTo>
                <a:lnTo>
                  <a:pt x="2794" y="11042"/>
                </a:lnTo>
                <a:lnTo>
                  <a:pt x="3096" y="10976"/>
                </a:lnTo>
                <a:lnTo>
                  <a:pt x="3341" y="10888"/>
                </a:lnTo>
                <a:lnTo>
                  <a:pt x="3606" y="10766"/>
                </a:lnTo>
                <a:lnTo>
                  <a:pt x="3813" y="10590"/>
                </a:lnTo>
                <a:close/>
              </a:path>
            </a:pathLst>
          </a:custGeom>
          <a:solidFill>
            <a:schemeClr val="bg1">
              <a:lumMod val="65000"/>
            </a:schemeClr>
          </a:solidFill>
          <a:ln w="57150">
            <a:noFill/>
            <a:miter lim="800000"/>
            <a:headEnd/>
            <a:tailEnd/>
          </a:ln>
          <a:effectLst/>
        </p:spPr>
        <p:txBody>
          <a:bodyPr/>
          <a:lstStyle/>
          <a:p>
            <a:endParaRPr lang="zh-CN" altLang="en-US" dirty="0">
              <a:latin typeface="微软雅黑" pitchFamily="34" charset="-122"/>
              <a:ea typeface="微软雅黑" pitchFamily="34" charset="-122"/>
            </a:endParaRPr>
          </a:p>
        </p:txBody>
      </p:sp>
      <p:sp>
        <p:nvSpPr>
          <p:cNvPr id="22" name="Puzzle1"/>
          <p:cNvSpPr>
            <a:spLocks noEditPoints="1" noChangeArrowheads="1"/>
          </p:cNvSpPr>
          <p:nvPr/>
        </p:nvSpPr>
        <p:spPr bwMode="gray">
          <a:xfrm>
            <a:off x="3373928" y="2382036"/>
            <a:ext cx="3132812" cy="1598942"/>
          </a:xfrm>
          <a:custGeom>
            <a:avLst/>
            <a:gdLst>
              <a:gd name="T0" fmla="*/ 16740 w 21600"/>
              <a:gd name="T1" fmla="*/ 21078 h 21600"/>
              <a:gd name="T2" fmla="*/ 16976 w 21600"/>
              <a:gd name="T3" fmla="*/ 521 h 21600"/>
              <a:gd name="T4" fmla="*/ 4725 w 21600"/>
              <a:gd name="T5" fmla="*/ 856 h 21600"/>
              <a:gd name="T6" fmla="*/ 5040 w 21600"/>
              <a:gd name="T7" fmla="*/ 21004 h 21600"/>
              <a:gd name="T8" fmla="*/ 10811 w 21600"/>
              <a:gd name="T9" fmla="*/ 12885 h 21600"/>
              <a:gd name="T10" fmla="*/ 10845 w 21600"/>
              <a:gd name="T11" fmla="*/ 8714 h 21600"/>
              <a:gd name="T12" fmla="*/ 21600 w 21600"/>
              <a:gd name="T13" fmla="*/ 10000 h 21600"/>
              <a:gd name="T14" fmla="*/ 56 w 21600"/>
              <a:gd name="T15" fmla="*/ 10000 h 21600"/>
              <a:gd name="T16" fmla="*/ 6086 w 21600"/>
              <a:gd name="T17" fmla="*/ 2569 h 21600"/>
              <a:gd name="T18" fmla="*/ 16132 w 21600"/>
              <a:gd name="T19" fmla="*/ 1955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23" name="Text Box 16"/>
          <p:cNvSpPr txBox="1">
            <a:spLocks noChangeArrowheads="1"/>
          </p:cNvSpPr>
          <p:nvPr/>
        </p:nvSpPr>
        <p:spPr bwMode="auto">
          <a:xfrm>
            <a:off x="8221461" y="4067249"/>
            <a:ext cx="1716040" cy="396355"/>
          </a:xfrm>
          <a:prstGeom prst="rect">
            <a:avLst/>
          </a:prstGeom>
          <a:noFill/>
          <a:ln w="9525">
            <a:noFill/>
            <a:miter lim="800000"/>
            <a:headEnd/>
            <a:tailEnd/>
          </a:ln>
          <a:effectLst/>
        </p:spPr>
        <p:txBody>
          <a:bodyPr wrap="none" lIns="87722" tIns="43861" rIns="87722" bIns="43861">
            <a:spAutoFit/>
          </a:bodyPr>
          <a:lstStyle/>
          <a:p>
            <a:pPr eaLnBrk="0" hangingPunct="0"/>
            <a:r>
              <a:rPr lang="zh-CN" altLang="en-US" sz="2000" b="1" dirty="0">
                <a:solidFill>
                  <a:schemeClr val="bg2">
                    <a:lumMod val="10000"/>
                  </a:schemeClr>
                </a:solidFill>
                <a:latin typeface="微软雅黑" pitchFamily="34" charset="-122"/>
                <a:ea typeface="微软雅黑" pitchFamily="34" charset="-122"/>
              </a:rPr>
              <a:t>您的文本内容</a:t>
            </a:r>
          </a:p>
        </p:txBody>
      </p:sp>
      <p:sp>
        <p:nvSpPr>
          <p:cNvPr id="24" name="Text Box 17"/>
          <p:cNvSpPr txBox="1">
            <a:spLocks noChangeArrowheads="1"/>
          </p:cNvSpPr>
          <p:nvPr/>
        </p:nvSpPr>
        <p:spPr bwMode="auto">
          <a:xfrm>
            <a:off x="1584573" y="3495735"/>
            <a:ext cx="1774773" cy="396355"/>
          </a:xfrm>
          <a:prstGeom prst="rect">
            <a:avLst/>
          </a:prstGeom>
          <a:noFill/>
          <a:ln w="9525">
            <a:noFill/>
            <a:miter lim="800000"/>
            <a:headEnd/>
            <a:tailEnd/>
          </a:ln>
          <a:effectLst/>
        </p:spPr>
        <p:txBody>
          <a:bodyPr lIns="87722" tIns="43861" rIns="87722" bIns="43861">
            <a:spAutoFit/>
          </a:bodyPr>
          <a:lstStyle/>
          <a:p>
            <a:pPr algn="r" eaLnBrk="0" hangingPunct="0"/>
            <a:r>
              <a:rPr lang="zh-CN" altLang="en-US" sz="2000" b="1" dirty="0">
                <a:solidFill>
                  <a:schemeClr val="bg2">
                    <a:lumMod val="10000"/>
                  </a:schemeClr>
                </a:solidFill>
                <a:latin typeface="微软雅黑" pitchFamily="34" charset="-122"/>
                <a:ea typeface="微软雅黑" pitchFamily="34" charset="-122"/>
              </a:rPr>
              <a:t>您的文本内容</a:t>
            </a:r>
          </a:p>
        </p:txBody>
      </p:sp>
      <p:sp>
        <p:nvSpPr>
          <p:cNvPr id="27" name="Text Box 18"/>
          <p:cNvSpPr txBox="1">
            <a:spLocks noChangeArrowheads="1"/>
          </p:cNvSpPr>
          <p:nvPr/>
        </p:nvSpPr>
        <p:spPr bwMode="auto">
          <a:xfrm>
            <a:off x="3568996" y="1656234"/>
            <a:ext cx="2675221" cy="396355"/>
          </a:xfrm>
          <a:prstGeom prst="rect">
            <a:avLst/>
          </a:prstGeom>
          <a:noFill/>
          <a:ln w="9525">
            <a:noFill/>
            <a:miter lim="800000"/>
            <a:headEnd/>
            <a:tailEnd/>
          </a:ln>
          <a:effectLst/>
        </p:spPr>
        <p:txBody>
          <a:bodyPr lIns="87722" tIns="43861" rIns="87722" bIns="43861">
            <a:spAutoFit/>
          </a:bodyPr>
          <a:lstStyle/>
          <a:p>
            <a:pPr algn="r" eaLnBrk="0" hangingPunct="0"/>
            <a:r>
              <a:rPr lang="zh-CN" altLang="en-US" sz="2000" b="1" dirty="0">
                <a:solidFill>
                  <a:schemeClr val="bg2">
                    <a:lumMod val="10000"/>
                  </a:schemeClr>
                </a:solidFill>
                <a:latin typeface="微软雅黑" pitchFamily="34" charset="-122"/>
                <a:ea typeface="微软雅黑" pitchFamily="34" charset="-122"/>
              </a:rPr>
              <a:t>您的文本内容</a:t>
            </a:r>
          </a:p>
        </p:txBody>
      </p:sp>
      <p:sp>
        <p:nvSpPr>
          <p:cNvPr id="28" name="Text Box 19"/>
          <p:cNvSpPr txBox="1">
            <a:spLocks noChangeArrowheads="1"/>
          </p:cNvSpPr>
          <p:nvPr/>
        </p:nvSpPr>
        <p:spPr bwMode="auto">
          <a:xfrm>
            <a:off x="5556255" y="5690336"/>
            <a:ext cx="3084516" cy="396355"/>
          </a:xfrm>
          <a:prstGeom prst="rect">
            <a:avLst/>
          </a:prstGeom>
          <a:noFill/>
          <a:ln w="9525">
            <a:noFill/>
            <a:miter lim="800000"/>
            <a:headEnd/>
            <a:tailEnd/>
          </a:ln>
          <a:effectLst/>
        </p:spPr>
        <p:txBody>
          <a:bodyPr lIns="87722" tIns="43861" rIns="87722" bIns="43861">
            <a:spAutoFit/>
          </a:bodyPr>
          <a:lstStyle/>
          <a:p>
            <a:pPr eaLnBrk="0" hangingPunct="0"/>
            <a:r>
              <a:rPr lang="zh-CN" altLang="en-US" sz="2000" b="1" dirty="0">
                <a:solidFill>
                  <a:schemeClr val="bg2">
                    <a:lumMod val="10000"/>
                  </a:schemeClr>
                </a:solidFill>
                <a:latin typeface="微软雅黑" pitchFamily="34" charset="-122"/>
                <a:ea typeface="微软雅黑" pitchFamily="34" charset="-122"/>
              </a:rPr>
              <a:t>您的文本内容</a:t>
            </a:r>
          </a:p>
        </p:txBody>
      </p:sp>
    </p:spTree>
    <p:extLst>
      <p:ext uri="{BB962C8B-B14F-4D97-AF65-F5344CB8AC3E}">
        <p14:creationId xmlns:p14="http://schemas.microsoft.com/office/powerpoint/2010/main" val="1858083366"/>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52000">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14:bounceEnd="52000">
                                          <p:cBhvr additive="base">
                                            <p:cTn id="7" dur="500" fill="hold"/>
                                            <p:tgtEl>
                                              <p:spTgt spid="25"/>
                                            </p:tgtEl>
                                            <p:attrNameLst>
                                              <p:attrName>ppt_x</p:attrName>
                                            </p:attrNameLst>
                                          </p:cBhvr>
                                          <p:tavLst>
                                            <p:tav tm="0">
                                              <p:val>
                                                <p:strVal val="0-#ppt_w/2"/>
                                              </p:val>
                                            </p:tav>
                                            <p:tav tm="100000">
                                              <p:val>
                                                <p:strVal val="#ppt_x"/>
                                              </p:val>
                                            </p:tav>
                                          </p:tavLst>
                                        </p:anim>
                                        <p:anim calcmode="lin" valueType="num" p14:bounceEnd="52000">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9" presetClass="entr" presetSubtype="0" decel="100000" fill="hold" grpId="0" nodeType="clickEffect">
                                      <p:stCondLst>
                                        <p:cond delay="0"/>
                                      </p:stCondLst>
                                      <p:childTnLst>
                                        <p:set>
                                          <p:cBhvr>
                                            <p:cTn id="12" dur="1" fill="hold">
                                              <p:stCondLst>
                                                <p:cond delay="0"/>
                                              </p:stCondLst>
                                            </p:cTn>
                                            <p:tgtEl>
                                              <p:spTgt spid="22"/>
                                            </p:tgtEl>
                                            <p:attrNameLst>
                                              <p:attrName>style.visibility</p:attrName>
                                            </p:attrNameLst>
                                          </p:cBhvr>
                                          <p:to>
                                            <p:strVal val="visible"/>
                                          </p:to>
                                        </p:set>
                                        <p:anim calcmode="lin" valueType="num">
                                          <p:cBhvr>
                                            <p:cTn id="13" dur="500" fill="hold"/>
                                            <p:tgtEl>
                                              <p:spTgt spid="22"/>
                                            </p:tgtEl>
                                            <p:attrNameLst>
                                              <p:attrName>ppt_w</p:attrName>
                                            </p:attrNameLst>
                                          </p:cBhvr>
                                          <p:tavLst>
                                            <p:tav tm="0">
                                              <p:val>
                                                <p:fltVal val="0"/>
                                              </p:val>
                                            </p:tav>
                                            <p:tav tm="100000">
                                              <p:val>
                                                <p:strVal val="#ppt_w"/>
                                              </p:val>
                                            </p:tav>
                                          </p:tavLst>
                                        </p:anim>
                                        <p:anim calcmode="lin" valueType="num">
                                          <p:cBhvr>
                                            <p:cTn id="14" dur="500" fill="hold"/>
                                            <p:tgtEl>
                                              <p:spTgt spid="22"/>
                                            </p:tgtEl>
                                            <p:attrNameLst>
                                              <p:attrName>ppt_h</p:attrName>
                                            </p:attrNameLst>
                                          </p:cBhvr>
                                          <p:tavLst>
                                            <p:tav tm="0">
                                              <p:val>
                                                <p:fltVal val="0"/>
                                              </p:val>
                                            </p:tav>
                                            <p:tav tm="100000">
                                              <p:val>
                                                <p:strVal val="#ppt_h"/>
                                              </p:val>
                                            </p:tav>
                                          </p:tavLst>
                                        </p:anim>
                                        <p:anim calcmode="lin" valueType="num">
                                          <p:cBhvr>
                                            <p:cTn id="15" dur="500" fill="hold"/>
                                            <p:tgtEl>
                                              <p:spTgt spid="22"/>
                                            </p:tgtEl>
                                            <p:attrNameLst>
                                              <p:attrName>style.rotation</p:attrName>
                                            </p:attrNameLst>
                                          </p:cBhvr>
                                          <p:tavLst>
                                            <p:tav tm="0">
                                              <p:val>
                                                <p:fltVal val="360"/>
                                              </p:val>
                                            </p:tav>
                                            <p:tav tm="100000">
                                              <p:val>
                                                <p:fltVal val="0"/>
                                              </p:val>
                                            </p:tav>
                                          </p:tavLst>
                                        </p:anim>
                                        <p:animEffect transition="in" filter="fade">
                                          <p:cBhvr>
                                            <p:cTn id="16" dur="500"/>
                                            <p:tgtEl>
                                              <p:spTgt spid="22"/>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p:cTn id="19" dur="500" fill="hold"/>
                                            <p:tgtEl>
                                              <p:spTgt spid="19"/>
                                            </p:tgtEl>
                                            <p:attrNameLst>
                                              <p:attrName>ppt_w</p:attrName>
                                            </p:attrNameLst>
                                          </p:cBhvr>
                                          <p:tavLst>
                                            <p:tav tm="0">
                                              <p:val>
                                                <p:fltVal val="0"/>
                                              </p:val>
                                            </p:tav>
                                            <p:tav tm="100000">
                                              <p:val>
                                                <p:strVal val="#ppt_w"/>
                                              </p:val>
                                            </p:tav>
                                          </p:tavLst>
                                        </p:anim>
                                        <p:anim calcmode="lin" valueType="num">
                                          <p:cBhvr>
                                            <p:cTn id="20" dur="500" fill="hold"/>
                                            <p:tgtEl>
                                              <p:spTgt spid="19"/>
                                            </p:tgtEl>
                                            <p:attrNameLst>
                                              <p:attrName>ppt_h</p:attrName>
                                            </p:attrNameLst>
                                          </p:cBhvr>
                                          <p:tavLst>
                                            <p:tav tm="0">
                                              <p:val>
                                                <p:fltVal val="0"/>
                                              </p:val>
                                            </p:tav>
                                            <p:tav tm="100000">
                                              <p:val>
                                                <p:strVal val="#ppt_h"/>
                                              </p:val>
                                            </p:tav>
                                          </p:tavLst>
                                        </p:anim>
                                        <p:anim calcmode="lin" valueType="num">
                                          <p:cBhvr>
                                            <p:cTn id="21" dur="500" fill="hold"/>
                                            <p:tgtEl>
                                              <p:spTgt spid="19"/>
                                            </p:tgtEl>
                                            <p:attrNameLst>
                                              <p:attrName>style.rotation</p:attrName>
                                            </p:attrNameLst>
                                          </p:cBhvr>
                                          <p:tavLst>
                                            <p:tav tm="0">
                                              <p:val>
                                                <p:fltVal val="360"/>
                                              </p:val>
                                            </p:tav>
                                            <p:tav tm="100000">
                                              <p:val>
                                                <p:fltVal val="0"/>
                                              </p:val>
                                            </p:tav>
                                          </p:tavLst>
                                        </p:anim>
                                        <p:animEffect transition="in" filter="fade">
                                          <p:cBhvr>
                                            <p:cTn id="22" dur="500"/>
                                            <p:tgtEl>
                                              <p:spTgt spid="19"/>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p:cTn id="25" dur="500" fill="hold"/>
                                            <p:tgtEl>
                                              <p:spTgt spid="20"/>
                                            </p:tgtEl>
                                            <p:attrNameLst>
                                              <p:attrName>ppt_w</p:attrName>
                                            </p:attrNameLst>
                                          </p:cBhvr>
                                          <p:tavLst>
                                            <p:tav tm="0">
                                              <p:val>
                                                <p:fltVal val="0"/>
                                              </p:val>
                                            </p:tav>
                                            <p:tav tm="100000">
                                              <p:val>
                                                <p:strVal val="#ppt_w"/>
                                              </p:val>
                                            </p:tav>
                                          </p:tavLst>
                                        </p:anim>
                                        <p:anim calcmode="lin" valueType="num">
                                          <p:cBhvr>
                                            <p:cTn id="26" dur="500" fill="hold"/>
                                            <p:tgtEl>
                                              <p:spTgt spid="20"/>
                                            </p:tgtEl>
                                            <p:attrNameLst>
                                              <p:attrName>ppt_h</p:attrName>
                                            </p:attrNameLst>
                                          </p:cBhvr>
                                          <p:tavLst>
                                            <p:tav tm="0">
                                              <p:val>
                                                <p:fltVal val="0"/>
                                              </p:val>
                                            </p:tav>
                                            <p:tav tm="100000">
                                              <p:val>
                                                <p:strVal val="#ppt_h"/>
                                              </p:val>
                                            </p:tav>
                                          </p:tavLst>
                                        </p:anim>
                                        <p:anim calcmode="lin" valueType="num">
                                          <p:cBhvr>
                                            <p:cTn id="27" dur="500" fill="hold"/>
                                            <p:tgtEl>
                                              <p:spTgt spid="20"/>
                                            </p:tgtEl>
                                            <p:attrNameLst>
                                              <p:attrName>style.rotation</p:attrName>
                                            </p:attrNameLst>
                                          </p:cBhvr>
                                          <p:tavLst>
                                            <p:tav tm="0">
                                              <p:val>
                                                <p:fltVal val="360"/>
                                              </p:val>
                                            </p:tav>
                                            <p:tav tm="100000">
                                              <p:val>
                                                <p:fltVal val="0"/>
                                              </p:val>
                                            </p:tav>
                                          </p:tavLst>
                                        </p:anim>
                                        <p:animEffect transition="in" filter="fade">
                                          <p:cBhvr>
                                            <p:cTn id="28" dur="500"/>
                                            <p:tgtEl>
                                              <p:spTgt spid="20"/>
                                            </p:tgtEl>
                                          </p:cBhvr>
                                        </p:animEffect>
                                      </p:childTnLst>
                                    </p:cTn>
                                  </p:par>
                                  <p:par>
                                    <p:cTn id="29" presetID="49" presetClass="entr" presetSubtype="0" decel="100000"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p:cTn id="31" dur="500" fill="hold"/>
                                            <p:tgtEl>
                                              <p:spTgt spid="21"/>
                                            </p:tgtEl>
                                            <p:attrNameLst>
                                              <p:attrName>ppt_w</p:attrName>
                                            </p:attrNameLst>
                                          </p:cBhvr>
                                          <p:tavLst>
                                            <p:tav tm="0">
                                              <p:val>
                                                <p:fltVal val="0"/>
                                              </p:val>
                                            </p:tav>
                                            <p:tav tm="100000">
                                              <p:val>
                                                <p:strVal val="#ppt_w"/>
                                              </p:val>
                                            </p:tav>
                                          </p:tavLst>
                                        </p:anim>
                                        <p:anim calcmode="lin" valueType="num">
                                          <p:cBhvr>
                                            <p:cTn id="32" dur="500" fill="hold"/>
                                            <p:tgtEl>
                                              <p:spTgt spid="21"/>
                                            </p:tgtEl>
                                            <p:attrNameLst>
                                              <p:attrName>ppt_h</p:attrName>
                                            </p:attrNameLst>
                                          </p:cBhvr>
                                          <p:tavLst>
                                            <p:tav tm="0">
                                              <p:val>
                                                <p:fltVal val="0"/>
                                              </p:val>
                                            </p:tav>
                                            <p:tav tm="100000">
                                              <p:val>
                                                <p:strVal val="#ppt_h"/>
                                              </p:val>
                                            </p:tav>
                                          </p:tavLst>
                                        </p:anim>
                                        <p:anim calcmode="lin" valueType="num">
                                          <p:cBhvr>
                                            <p:cTn id="33" dur="500" fill="hold"/>
                                            <p:tgtEl>
                                              <p:spTgt spid="21"/>
                                            </p:tgtEl>
                                            <p:attrNameLst>
                                              <p:attrName>style.rotation</p:attrName>
                                            </p:attrNameLst>
                                          </p:cBhvr>
                                          <p:tavLst>
                                            <p:tav tm="0">
                                              <p:val>
                                                <p:fltVal val="360"/>
                                              </p:val>
                                            </p:tav>
                                            <p:tav tm="100000">
                                              <p:val>
                                                <p:fltVal val="0"/>
                                              </p:val>
                                            </p:tav>
                                          </p:tavLst>
                                        </p:anim>
                                        <p:animEffect transition="in" filter="fade">
                                          <p:cBhvr>
                                            <p:cTn id="34" dur="500"/>
                                            <p:tgtEl>
                                              <p:spTgt spid="21"/>
                                            </p:tgtEl>
                                          </p:cBhvr>
                                        </p:animEffect>
                                      </p:childTnLst>
                                    </p:cTn>
                                  </p:par>
                                </p:childTnLst>
                              </p:cTn>
                            </p:par>
                            <p:par>
                              <p:cTn id="35" fill="hold">
                                <p:stCondLst>
                                  <p:cond delay="500"/>
                                </p:stCondLst>
                                <p:childTnLst>
                                  <p:par>
                                    <p:cTn id="36" presetID="42" presetClass="entr" presetSubtype="0" fill="hold" nodeType="afterEffect">
                                      <p:stCondLst>
                                        <p:cond delay="0"/>
                                      </p:stCondLst>
                                      <p:childTnLst>
                                        <p:set>
                                          <p:cBhvr>
                                            <p:cTn id="37" dur="1" fill="hold">
                                              <p:stCondLst>
                                                <p:cond delay="0"/>
                                              </p:stCondLst>
                                            </p:cTn>
                                            <p:tgtEl>
                                              <p:spTgt spid="27">
                                                <p:txEl>
                                                  <p:pRg st="0" end="0"/>
                                                </p:txEl>
                                              </p:spTgt>
                                            </p:tgtEl>
                                            <p:attrNameLst>
                                              <p:attrName>style.visibility</p:attrName>
                                            </p:attrNameLst>
                                          </p:cBhvr>
                                          <p:to>
                                            <p:strVal val="visible"/>
                                          </p:to>
                                        </p:set>
                                        <p:animEffect transition="in" filter="fade">
                                          <p:cBhvr>
                                            <p:cTn id="38" dur="500"/>
                                            <p:tgtEl>
                                              <p:spTgt spid="27">
                                                <p:txEl>
                                                  <p:pRg st="0" end="0"/>
                                                </p:txEl>
                                              </p:spTgt>
                                            </p:tgtEl>
                                          </p:cBhvr>
                                        </p:animEffect>
                                        <p:anim calcmode="lin" valueType="num">
                                          <p:cBhvr>
                                            <p:cTn id="39" dur="500" fill="hold"/>
                                            <p:tgtEl>
                                              <p:spTgt spid="27">
                                                <p:txEl>
                                                  <p:pRg st="0" end="0"/>
                                                </p:txEl>
                                              </p:spTgt>
                                            </p:tgtEl>
                                            <p:attrNameLst>
                                              <p:attrName>ppt_x</p:attrName>
                                            </p:attrNameLst>
                                          </p:cBhvr>
                                          <p:tavLst>
                                            <p:tav tm="0">
                                              <p:val>
                                                <p:strVal val="#ppt_x"/>
                                              </p:val>
                                            </p:tav>
                                            <p:tav tm="100000">
                                              <p:val>
                                                <p:strVal val="#ppt_x"/>
                                              </p:val>
                                            </p:tav>
                                          </p:tavLst>
                                        </p:anim>
                                        <p:anim calcmode="lin" valueType="num">
                                          <p:cBhvr>
                                            <p:cTn id="40" dur="500" fill="hold"/>
                                            <p:tgtEl>
                                              <p:spTgt spid="27">
                                                <p:txEl>
                                                  <p:pRg st="0" end="0"/>
                                                </p:txEl>
                                              </p:spTgt>
                                            </p:tgtEl>
                                            <p:attrNameLst>
                                              <p:attrName>ppt_y</p:attrName>
                                            </p:attrNameLst>
                                          </p:cBhvr>
                                          <p:tavLst>
                                            <p:tav tm="0">
                                              <p:val>
                                                <p:strVal val="#ppt_y+.1"/>
                                              </p:val>
                                            </p:tav>
                                            <p:tav tm="100000">
                                              <p:val>
                                                <p:strVal val="#ppt_y"/>
                                              </p:val>
                                            </p:tav>
                                          </p:tavLst>
                                        </p:anim>
                                      </p:childTnLst>
                                    </p:cTn>
                                  </p:par>
                                </p:childTnLst>
                              </p:cTn>
                            </p:par>
                            <p:par>
                              <p:cTn id="41" fill="hold">
                                <p:stCondLst>
                                  <p:cond delay="1000"/>
                                </p:stCondLst>
                                <p:childTnLst>
                                  <p:par>
                                    <p:cTn id="42" presetID="42" presetClass="entr" presetSubtype="0" fill="hold" grpId="0" nodeType="afterEffect">
                                      <p:stCondLst>
                                        <p:cond delay="0"/>
                                      </p:stCondLst>
                                      <p:childTnLst>
                                        <p:set>
                                          <p:cBhvr>
                                            <p:cTn id="43" dur="1" fill="hold">
                                              <p:stCondLst>
                                                <p:cond delay="0"/>
                                              </p:stCondLst>
                                            </p:cTn>
                                            <p:tgtEl>
                                              <p:spTgt spid="24"/>
                                            </p:tgtEl>
                                            <p:attrNameLst>
                                              <p:attrName>style.visibility</p:attrName>
                                            </p:attrNameLst>
                                          </p:cBhvr>
                                          <p:to>
                                            <p:strVal val="visible"/>
                                          </p:to>
                                        </p:set>
                                        <p:animEffect transition="in" filter="fade">
                                          <p:cBhvr>
                                            <p:cTn id="44" dur="500"/>
                                            <p:tgtEl>
                                              <p:spTgt spid="24"/>
                                            </p:tgtEl>
                                          </p:cBhvr>
                                        </p:animEffect>
                                        <p:anim calcmode="lin" valueType="num">
                                          <p:cBhvr>
                                            <p:cTn id="45" dur="500" fill="hold"/>
                                            <p:tgtEl>
                                              <p:spTgt spid="24"/>
                                            </p:tgtEl>
                                            <p:attrNameLst>
                                              <p:attrName>ppt_x</p:attrName>
                                            </p:attrNameLst>
                                          </p:cBhvr>
                                          <p:tavLst>
                                            <p:tav tm="0">
                                              <p:val>
                                                <p:strVal val="#ppt_x"/>
                                              </p:val>
                                            </p:tav>
                                            <p:tav tm="100000">
                                              <p:val>
                                                <p:strVal val="#ppt_x"/>
                                              </p:val>
                                            </p:tav>
                                          </p:tavLst>
                                        </p:anim>
                                        <p:anim calcmode="lin" valueType="num">
                                          <p:cBhvr>
                                            <p:cTn id="46" dur="500" fill="hold"/>
                                            <p:tgtEl>
                                              <p:spTgt spid="24"/>
                                            </p:tgtEl>
                                            <p:attrNameLst>
                                              <p:attrName>ppt_y</p:attrName>
                                            </p:attrNameLst>
                                          </p:cBhvr>
                                          <p:tavLst>
                                            <p:tav tm="0">
                                              <p:val>
                                                <p:strVal val="#ppt_y+.1"/>
                                              </p:val>
                                            </p:tav>
                                            <p:tav tm="100000">
                                              <p:val>
                                                <p:strVal val="#ppt_y"/>
                                              </p:val>
                                            </p:tav>
                                          </p:tavLst>
                                        </p:anim>
                                      </p:childTnLst>
                                    </p:cTn>
                                  </p:par>
                                </p:childTnLst>
                              </p:cTn>
                            </p:par>
                            <p:par>
                              <p:cTn id="47" fill="hold">
                                <p:stCondLst>
                                  <p:cond delay="1500"/>
                                </p:stCondLst>
                                <p:childTnLst>
                                  <p:par>
                                    <p:cTn id="48" presetID="42" presetClass="entr" presetSubtype="0" fill="hold" nodeType="afterEffect">
                                      <p:stCondLst>
                                        <p:cond delay="0"/>
                                      </p:stCondLst>
                                      <p:childTnLst>
                                        <p:set>
                                          <p:cBhvr>
                                            <p:cTn id="49" dur="1" fill="hold">
                                              <p:stCondLst>
                                                <p:cond delay="0"/>
                                              </p:stCondLst>
                                            </p:cTn>
                                            <p:tgtEl>
                                              <p:spTgt spid="23">
                                                <p:txEl>
                                                  <p:pRg st="0" end="0"/>
                                                </p:txEl>
                                              </p:spTgt>
                                            </p:tgtEl>
                                            <p:attrNameLst>
                                              <p:attrName>style.visibility</p:attrName>
                                            </p:attrNameLst>
                                          </p:cBhvr>
                                          <p:to>
                                            <p:strVal val="visible"/>
                                          </p:to>
                                        </p:set>
                                        <p:animEffect transition="in" filter="fade">
                                          <p:cBhvr>
                                            <p:cTn id="50" dur="500"/>
                                            <p:tgtEl>
                                              <p:spTgt spid="23">
                                                <p:txEl>
                                                  <p:pRg st="0" end="0"/>
                                                </p:txEl>
                                              </p:spTgt>
                                            </p:tgtEl>
                                          </p:cBhvr>
                                        </p:animEffect>
                                        <p:anim calcmode="lin" valueType="num">
                                          <p:cBhvr>
                                            <p:cTn id="51" dur="500" fill="hold"/>
                                            <p:tgtEl>
                                              <p:spTgt spid="23">
                                                <p:txEl>
                                                  <p:pRg st="0" end="0"/>
                                                </p:txEl>
                                              </p:spTgt>
                                            </p:tgtEl>
                                            <p:attrNameLst>
                                              <p:attrName>ppt_x</p:attrName>
                                            </p:attrNameLst>
                                          </p:cBhvr>
                                          <p:tavLst>
                                            <p:tav tm="0">
                                              <p:val>
                                                <p:strVal val="#ppt_x"/>
                                              </p:val>
                                            </p:tav>
                                            <p:tav tm="100000">
                                              <p:val>
                                                <p:strVal val="#ppt_x"/>
                                              </p:val>
                                            </p:tav>
                                          </p:tavLst>
                                        </p:anim>
                                        <p:anim calcmode="lin" valueType="num">
                                          <p:cBhvr>
                                            <p:cTn id="52" dur="500" fill="hold"/>
                                            <p:tgtEl>
                                              <p:spTgt spid="23">
                                                <p:txEl>
                                                  <p:pRg st="0" end="0"/>
                                                </p:txEl>
                                              </p:spTgt>
                                            </p:tgtEl>
                                            <p:attrNameLst>
                                              <p:attrName>ppt_y</p:attrName>
                                            </p:attrNameLst>
                                          </p:cBhvr>
                                          <p:tavLst>
                                            <p:tav tm="0">
                                              <p:val>
                                                <p:strVal val="#ppt_y+.1"/>
                                              </p:val>
                                            </p:tav>
                                            <p:tav tm="100000">
                                              <p:val>
                                                <p:strVal val="#ppt_y"/>
                                              </p:val>
                                            </p:tav>
                                          </p:tavLst>
                                        </p:anim>
                                      </p:childTnLst>
                                    </p:cTn>
                                  </p:par>
                                </p:childTnLst>
                              </p:cTn>
                            </p:par>
                            <p:par>
                              <p:cTn id="53" fill="hold">
                                <p:stCondLst>
                                  <p:cond delay="2000"/>
                                </p:stCondLst>
                                <p:childTnLst>
                                  <p:par>
                                    <p:cTn id="54" presetID="42" presetClass="entr" presetSubtype="0" fill="hold" nodeType="afterEffect">
                                      <p:stCondLst>
                                        <p:cond delay="0"/>
                                      </p:stCondLst>
                                      <p:childTnLst>
                                        <p:set>
                                          <p:cBhvr>
                                            <p:cTn id="55" dur="1" fill="hold">
                                              <p:stCondLst>
                                                <p:cond delay="0"/>
                                              </p:stCondLst>
                                            </p:cTn>
                                            <p:tgtEl>
                                              <p:spTgt spid="28">
                                                <p:txEl>
                                                  <p:pRg st="0" end="0"/>
                                                </p:txEl>
                                              </p:spTgt>
                                            </p:tgtEl>
                                            <p:attrNameLst>
                                              <p:attrName>style.visibility</p:attrName>
                                            </p:attrNameLst>
                                          </p:cBhvr>
                                          <p:to>
                                            <p:strVal val="visible"/>
                                          </p:to>
                                        </p:set>
                                        <p:animEffect transition="in" filter="fade">
                                          <p:cBhvr>
                                            <p:cTn id="56" dur="500"/>
                                            <p:tgtEl>
                                              <p:spTgt spid="28">
                                                <p:txEl>
                                                  <p:pRg st="0" end="0"/>
                                                </p:txEl>
                                              </p:spTgt>
                                            </p:tgtEl>
                                          </p:cBhvr>
                                        </p:animEffect>
                                        <p:anim calcmode="lin" valueType="num">
                                          <p:cBhvr>
                                            <p:cTn id="57" dur="500" fill="hold"/>
                                            <p:tgtEl>
                                              <p:spTgt spid="28">
                                                <p:txEl>
                                                  <p:pRg st="0" end="0"/>
                                                </p:txEl>
                                              </p:spTgt>
                                            </p:tgtEl>
                                            <p:attrNameLst>
                                              <p:attrName>ppt_x</p:attrName>
                                            </p:attrNameLst>
                                          </p:cBhvr>
                                          <p:tavLst>
                                            <p:tav tm="0">
                                              <p:val>
                                                <p:strVal val="#ppt_x"/>
                                              </p:val>
                                            </p:tav>
                                            <p:tav tm="100000">
                                              <p:val>
                                                <p:strVal val="#ppt_x"/>
                                              </p:val>
                                            </p:tav>
                                          </p:tavLst>
                                        </p:anim>
                                        <p:anim calcmode="lin" valueType="num">
                                          <p:cBhvr>
                                            <p:cTn id="58" dur="500" fill="hold"/>
                                            <p:tgtEl>
                                              <p:spTgt spid="28">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19" grpId="0" animBg="1"/>
          <p:bldP spid="20" grpId="0" animBg="1"/>
          <p:bldP spid="21" grpId="0" animBg="1"/>
          <p:bldP spid="22" grpId="0" animBg="1"/>
          <p:bldP spid="2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9" presetClass="entr" presetSubtype="0" decel="100000" fill="hold" grpId="0" nodeType="clickEffect">
                                      <p:stCondLst>
                                        <p:cond delay="0"/>
                                      </p:stCondLst>
                                      <p:childTnLst>
                                        <p:set>
                                          <p:cBhvr>
                                            <p:cTn id="12" dur="1" fill="hold">
                                              <p:stCondLst>
                                                <p:cond delay="0"/>
                                              </p:stCondLst>
                                            </p:cTn>
                                            <p:tgtEl>
                                              <p:spTgt spid="22"/>
                                            </p:tgtEl>
                                            <p:attrNameLst>
                                              <p:attrName>style.visibility</p:attrName>
                                            </p:attrNameLst>
                                          </p:cBhvr>
                                          <p:to>
                                            <p:strVal val="visible"/>
                                          </p:to>
                                        </p:set>
                                        <p:anim calcmode="lin" valueType="num">
                                          <p:cBhvr>
                                            <p:cTn id="13" dur="500" fill="hold"/>
                                            <p:tgtEl>
                                              <p:spTgt spid="22"/>
                                            </p:tgtEl>
                                            <p:attrNameLst>
                                              <p:attrName>ppt_w</p:attrName>
                                            </p:attrNameLst>
                                          </p:cBhvr>
                                          <p:tavLst>
                                            <p:tav tm="0">
                                              <p:val>
                                                <p:fltVal val="0"/>
                                              </p:val>
                                            </p:tav>
                                            <p:tav tm="100000">
                                              <p:val>
                                                <p:strVal val="#ppt_w"/>
                                              </p:val>
                                            </p:tav>
                                          </p:tavLst>
                                        </p:anim>
                                        <p:anim calcmode="lin" valueType="num">
                                          <p:cBhvr>
                                            <p:cTn id="14" dur="500" fill="hold"/>
                                            <p:tgtEl>
                                              <p:spTgt spid="22"/>
                                            </p:tgtEl>
                                            <p:attrNameLst>
                                              <p:attrName>ppt_h</p:attrName>
                                            </p:attrNameLst>
                                          </p:cBhvr>
                                          <p:tavLst>
                                            <p:tav tm="0">
                                              <p:val>
                                                <p:fltVal val="0"/>
                                              </p:val>
                                            </p:tav>
                                            <p:tav tm="100000">
                                              <p:val>
                                                <p:strVal val="#ppt_h"/>
                                              </p:val>
                                            </p:tav>
                                          </p:tavLst>
                                        </p:anim>
                                        <p:anim calcmode="lin" valueType="num">
                                          <p:cBhvr>
                                            <p:cTn id="15" dur="500" fill="hold"/>
                                            <p:tgtEl>
                                              <p:spTgt spid="22"/>
                                            </p:tgtEl>
                                            <p:attrNameLst>
                                              <p:attrName>style.rotation</p:attrName>
                                            </p:attrNameLst>
                                          </p:cBhvr>
                                          <p:tavLst>
                                            <p:tav tm="0">
                                              <p:val>
                                                <p:fltVal val="360"/>
                                              </p:val>
                                            </p:tav>
                                            <p:tav tm="100000">
                                              <p:val>
                                                <p:fltVal val="0"/>
                                              </p:val>
                                            </p:tav>
                                          </p:tavLst>
                                        </p:anim>
                                        <p:animEffect transition="in" filter="fade">
                                          <p:cBhvr>
                                            <p:cTn id="16" dur="500"/>
                                            <p:tgtEl>
                                              <p:spTgt spid="22"/>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p:cTn id="19" dur="500" fill="hold"/>
                                            <p:tgtEl>
                                              <p:spTgt spid="19"/>
                                            </p:tgtEl>
                                            <p:attrNameLst>
                                              <p:attrName>ppt_w</p:attrName>
                                            </p:attrNameLst>
                                          </p:cBhvr>
                                          <p:tavLst>
                                            <p:tav tm="0">
                                              <p:val>
                                                <p:fltVal val="0"/>
                                              </p:val>
                                            </p:tav>
                                            <p:tav tm="100000">
                                              <p:val>
                                                <p:strVal val="#ppt_w"/>
                                              </p:val>
                                            </p:tav>
                                          </p:tavLst>
                                        </p:anim>
                                        <p:anim calcmode="lin" valueType="num">
                                          <p:cBhvr>
                                            <p:cTn id="20" dur="500" fill="hold"/>
                                            <p:tgtEl>
                                              <p:spTgt spid="19"/>
                                            </p:tgtEl>
                                            <p:attrNameLst>
                                              <p:attrName>ppt_h</p:attrName>
                                            </p:attrNameLst>
                                          </p:cBhvr>
                                          <p:tavLst>
                                            <p:tav tm="0">
                                              <p:val>
                                                <p:fltVal val="0"/>
                                              </p:val>
                                            </p:tav>
                                            <p:tav tm="100000">
                                              <p:val>
                                                <p:strVal val="#ppt_h"/>
                                              </p:val>
                                            </p:tav>
                                          </p:tavLst>
                                        </p:anim>
                                        <p:anim calcmode="lin" valueType="num">
                                          <p:cBhvr>
                                            <p:cTn id="21" dur="500" fill="hold"/>
                                            <p:tgtEl>
                                              <p:spTgt spid="19"/>
                                            </p:tgtEl>
                                            <p:attrNameLst>
                                              <p:attrName>style.rotation</p:attrName>
                                            </p:attrNameLst>
                                          </p:cBhvr>
                                          <p:tavLst>
                                            <p:tav tm="0">
                                              <p:val>
                                                <p:fltVal val="360"/>
                                              </p:val>
                                            </p:tav>
                                            <p:tav tm="100000">
                                              <p:val>
                                                <p:fltVal val="0"/>
                                              </p:val>
                                            </p:tav>
                                          </p:tavLst>
                                        </p:anim>
                                        <p:animEffect transition="in" filter="fade">
                                          <p:cBhvr>
                                            <p:cTn id="22" dur="500"/>
                                            <p:tgtEl>
                                              <p:spTgt spid="19"/>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p:cTn id="25" dur="500" fill="hold"/>
                                            <p:tgtEl>
                                              <p:spTgt spid="20"/>
                                            </p:tgtEl>
                                            <p:attrNameLst>
                                              <p:attrName>ppt_w</p:attrName>
                                            </p:attrNameLst>
                                          </p:cBhvr>
                                          <p:tavLst>
                                            <p:tav tm="0">
                                              <p:val>
                                                <p:fltVal val="0"/>
                                              </p:val>
                                            </p:tav>
                                            <p:tav tm="100000">
                                              <p:val>
                                                <p:strVal val="#ppt_w"/>
                                              </p:val>
                                            </p:tav>
                                          </p:tavLst>
                                        </p:anim>
                                        <p:anim calcmode="lin" valueType="num">
                                          <p:cBhvr>
                                            <p:cTn id="26" dur="500" fill="hold"/>
                                            <p:tgtEl>
                                              <p:spTgt spid="20"/>
                                            </p:tgtEl>
                                            <p:attrNameLst>
                                              <p:attrName>ppt_h</p:attrName>
                                            </p:attrNameLst>
                                          </p:cBhvr>
                                          <p:tavLst>
                                            <p:tav tm="0">
                                              <p:val>
                                                <p:fltVal val="0"/>
                                              </p:val>
                                            </p:tav>
                                            <p:tav tm="100000">
                                              <p:val>
                                                <p:strVal val="#ppt_h"/>
                                              </p:val>
                                            </p:tav>
                                          </p:tavLst>
                                        </p:anim>
                                        <p:anim calcmode="lin" valueType="num">
                                          <p:cBhvr>
                                            <p:cTn id="27" dur="500" fill="hold"/>
                                            <p:tgtEl>
                                              <p:spTgt spid="20"/>
                                            </p:tgtEl>
                                            <p:attrNameLst>
                                              <p:attrName>style.rotation</p:attrName>
                                            </p:attrNameLst>
                                          </p:cBhvr>
                                          <p:tavLst>
                                            <p:tav tm="0">
                                              <p:val>
                                                <p:fltVal val="360"/>
                                              </p:val>
                                            </p:tav>
                                            <p:tav tm="100000">
                                              <p:val>
                                                <p:fltVal val="0"/>
                                              </p:val>
                                            </p:tav>
                                          </p:tavLst>
                                        </p:anim>
                                        <p:animEffect transition="in" filter="fade">
                                          <p:cBhvr>
                                            <p:cTn id="28" dur="500"/>
                                            <p:tgtEl>
                                              <p:spTgt spid="20"/>
                                            </p:tgtEl>
                                          </p:cBhvr>
                                        </p:animEffect>
                                      </p:childTnLst>
                                    </p:cTn>
                                  </p:par>
                                  <p:par>
                                    <p:cTn id="29" presetID="49" presetClass="entr" presetSubtype="0" decel="100000"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p:cTn id="31" dur="500" fill="hold"/>
                                            <p:tgtEl>
                                              <p:spTgt spid="21"/>
                                            </p:tgtEl>
                                            <p:attrNameLst>
                                              <p:attrName>ppt_w</p:attrName>
                                            </p:attrNameLst>
                                          </p:cBhvr>
                                          <p:tavLst>
                                            <p:tav tm="0">
                                              <p:val>
                                                <p:fltVal val="0"/>
                                              </p:val>
                                            </p:tav>
                                            <p:tav tm="100000">
                                              <p:val>
                                                <p:strVal val="#ppt_w"/>
                                              </p:val>
                                            </p:tav>
                                          </p:tavLst>
                                        </p:anim>
                                        <p:anim calcmode="lin" valueType="num">
                                          <p:cBhvr>
                                            <p:cTn id="32" dur="500" fill="hold"/>
                                            <p:tgtEl>
                                              <p:spTgt spid="21"/>
                                            </p:tgtEl>
                                            <p:attrNameLst>
                                              <p:attrName>ppt_h</p:attrName>
                                            </p:attrNameLst>
                                          </p:cBhvr>
                                          <p:tavLst>
                                            <p:tav tm="0">
                                              <p:val>
                                                <p:fltVal val="0"/>
                                              </p:val>
                                            </p:tav>
                                            <p:tav tm="100000">
                                              <p:val>
                                                <p:strVal val="#ppt_h"/>
                                              </p:val>
                                            </p:tav>
                                          </p:tavLst>
                                        </p:anim>
                                        <p:anim calcmode="lin" valueType="num">
                                          <p:cBhvr>
                                            <p:cTn id="33" dur="500" fill="hold"/>
                                            <p:tgtEl>
                                              <p:spTgt spid="21"/>
                                            </p:tgtEl>
                                            <p:attrNameLst>
                                              <p:attrName>style.rotation</p:attrName>
                                            </p:attrNameLst>
                                          </p:cBhvr>
                                          <p:tavLst>
                                            <p:tav tm="0">
                                              <p:val>
                                                <p:fltVal val="360"/>
                                              </p:val>
                                            </p:tav>
                                            <p:tav tm="100000">
                                              <p:val>
                                                <p:fltVal val="0"/>
                                              </p:val>
                                            </p:tav>
                                          </p:tavLst>
                                        </p:anim>
                                        <p:animEffect transition="in" filter="fade">
                                          <p:cBhvr>
                                            <p:cTn id="34" dur="500"/>
                                            <p:tgtEl>
                                              <p:spTgt spid="21"/>
                                            </p:tgtEl>
                                          </p:cBhvr>
                                        </p:animEffect>
                                      </p:childTnLst>
                                    </p:cTn>
                                  </p:par>
                                </p:childTnLst>
                              </p:cTn>
                            </p:par>
                            <p:par>
                              <p:cTn id="35" fill="hold">
                                <p:stCondLst>
                                  <p:cond delay="500"/>
                                </p:stCondLst>
                                <p:childTnLst>
                                  <p:par>
                                    <p:cTn id="36" presetID="42" presetClass="entr" presetSubtype="0" fill="hold" nodeType="afterEffect">
                                      <p:stCondLst>
                                        <p:cond delay="0"/>
                                      </p:stCondLst>
                                      <p:childTnLst>
                                        <p:set>
                                          <p:cBhvr>
                                            <p:cTn id="37" dur="1" fill="hold">
                                              <p:stCondLst>
                                                <p:cond delay="0"/>
                                              </p:stCondLst>
                                            </p:cTn>
                                            <p:tgtEl>
                                              <p:spTgt spid="27">
                                                <p:txEl>
                                                  <p:pRg st="0" end="0"/>
                                                </p:txEl>
                                              </p:spTgt>
                                            </p:tgtEl>
                                            <p:attrNameLst>
                                              <p:attrName>style.visibility</p:attrName>
                                            </p:attrNameLst>
                                          </p:cBhvr>
                                          <p:to>
                                            <p:strVal val="visible"/>
                                          </p:to>
                                        </p:set>
                                        <p:animEffect transition="in" filter="fade">
                                          <p:cBhvr>
                                            <p:cTn id="38" dur="500"/>
                                            <p:tgtEl>
                                              <p:spTgt spid="27">
                                                <p:txEl>
                                                  <p:pRg st="0" end="0"/>
                                                </p:txEl>
                                              </p:spTgt>
                                            </p:tgtEl>
                                          </p:cBhvr>
                                        </p:animEffect>
                                        <p:anim calcmode="lin" valueType="num">
                                          <p:cBhvr>
                                            <p:cTn id="39" dur="500" fill="hold"/>
                                            <p:tgtEl>
                                              <p:spTgt spid="27">
                                                <p:txEl>
                                                  <p:pRg st="0" end="0"/>
                                                </p:txEl>
                                              </p:spTgt>
                                            </p:tgtEl>
                                            <p:attrNameLst>
                                              <p:attrName>ppt_x</p:attrName>
                                            </p:attrNameLst>
                                          </p:cBhvr>
                                          <p:tavLst>
                                            <p:tav tm="0">
                                              <p:val>
                                                <p:strVal val="#ppt_x"/>
                                              </p:val>
                                            </p:tav>
                                            <p:tav tm="100000">
                                              <p:val>
                                                <p:strVal val="#ppt_x"/>
                                              </p:val>
                                            </p:tav>
                                          </p:tavLst>
                                        </p:anim>
                                        <p:anim calcmode="lin" valueType="num">
                                          <p:cBhvr>
                                            <p:cTn id="40" dur="500" fill="hold"/>
                                            <p:tgtEl>
                                              <p:spTgt spid="27">
                                                <p:txEl>
                                                  <p:pRg st="0" end="0"/>
                                                </p:txEl>
                                              </p:spTgt>
                                            </p:tgtEl>
                                            <p:attrNameLst>
                                              <p:attrName>ppt_y</p:attrName>
                                            </p:attrNameLst>
                                          </p:cBhvr>
                                          <p:tavLst>
                                            <p:tav tm="0">
                                              <p:val>
                                                <p:strVal val="#ppt_y+.1"/>
                                              </p:val>
                                            </p:tav>
                                            <p:tav tm="100000">
                                              <p:val>
                                                <p:strVal val="#ppt_y"/>
                                              </p:val>
                                            </p:tav>
                                          </p:tavLst>
                                        </p:anim>
                                      </p:childTnLst>
                                    </p:cTn>
                                  </p:par>
                                </p:childTnLst>
                              </p:cTn>
                            </p:par>
                            <p:par>
                              <p:cTn id="41" fill="hold">
                                <p:stCondLst>
                                  <p:cond delay="1000"/>
                                </p:stCondLst>
                                <p:childTnLst>
                                  <p:par>
                                    <p:cTn id="42" presetID="42" presetClass="entr" presetSubtype="0" fill="hold" grpId="0" nodeType="afterEffect">
                                      <p:stCondLst>
                                        <p:cond delay="0"/>
                                      </p:stCondLst>
                                      <p:childTnLst>
                                        <p:set>
                                          <p:cBhvr>
                                            <p:cTn id="43" dur="1" fill="hold">
                                              <p:stCondLst>
                                                <p:cond delay="0"/>
                                              </p:stCondLst>
                                            </p:cTn>
                                            <p:tgtEl>
                                              <p:spTgt spid="24"/>
                                            </p:tgtEl>
                                            <p:attrNameLst>
                                              <p:attrName>style.visibility</p:attrName>
                                            </p:attrNameLst>
                                          </p:cBhvr>
                                          <p:to>
                                            <p:strVal val="visible"/>
                                          </p:to>
                                        </p:set>
                                        <p:animEffect transition="in" filter="fade">
                                          <p:cBhvr>
                                            <p:cTn id="44" dur="500"/>
                                            <p:tgtEl>
                                              <p:spTgt spid="24"/>
                                            </p:tgtEl>
                                          </p:cBhvr>
                                        </p:animEffect>
                                        <p:anim calcmode="lin" valueType="num">
                                          <p:cBhvr>
                                            <p:cTn id="45" dur="500" fill="hold"/>
                                            <p:tgtEl>
                                              <p:spTgt spid="24"/>
                                            </p:tgtEl>
                                            <p:attrNameLst>
                                              <p:attrName>ppt_x</p:attrName>
                                            </p:attrNameLst>
                                          </p:cBhvr>
                                          <p:tavLst>
                                            <p:tav tm="0">
                                              <p:val>
                                                <p:strVal val="#ppt_x"/>
                                              </p:val>
                                            </p:tav>
                                            <p:tav tm="100000">
                                              <p:val>
                                                <p:strVal val="#ppt_x"/>
                                              </p:val>
                                            </p:tav>
                                          </p:tavLst>
                                        </p:anim>
                                        <p:anim calcmode="lin" valueType="num">
                                          <p:cBhvr>
                                            <p:cTn id="46" dur="500" fill="hold"/>
                                            <p:tgtEl>
                                              <p:spTgt spid="24"/>
                                            </p:tgtEl>
                                            <p:attrNameLst>
                                              <p:attrName>ppt_y</p:attrName>
                                            </p:attrNameLst>
                                          </p:cBhvr>
                                          <p:tavLst>
                                            <p:tav tm="0">
                                              <p:val>
                                                <p:strVal val="#ppt_y+.1"/>
                                              </p:val>
                                            </p:tav>
                                            <p:tav tm="100000">
                                              <p:val>
                                                <p:strVal val="#ppt_y"/>
                                              </p:val>
                                            </p:tav>
                                          </p:tavLst>
                                        </p:anim>
                                      </p:childTnLst>
                                    </p:cTn>
                                  </p:par>
                                </p:childTnLst>
                              </p:cTn>
                            </p:par>
                            <p:par>
                              <p:cTn id="47" fill="hold">
                                <p:stCondLst>
                                  <p:cond delay="1500"/>
                                </p:stCondLst>
                                <p:childTnLst>
                                  <p:par>
                                    <p:cTn id="48" presetID="42" presetClass="entr" presetSubtype="0" fill="hold" nodeType="afterEffect">
                                      <p:stCondLst>
                                        <p:cond delay="0"/>
                                      </p:stCondLst>
                                      <p:childTnLst>
                                        <p:set>
                                          <p:cBhvr>
                                            <p:cTn id="49" dur="1" fill="hold">
                                              <p:stCondLst>
                                                <p:cond delay="0"/>
                                              </p:stCondLst>
                                            </p:cTn>
                                            <p:tgtEl>
                                              <p:spTgt spid="23">
                                                <p:txEl>
                                                  <p:pRg st="0" end="0"/>
                                                </p:txEl>
                                              </p:spTgt>
                                            </p:tgtEl>
                                            <p:attrNameLst>
                                              <p:attrName>style.visibility</p:attrName>
                                            </p:attrNameLst>
                                          </p:cBhvr>
                                          <p:to>
                                            <p:strVal val="visible"/>
                                          </p:to>
                                        </p:set>
                                        <p:animEffect transition="in" filter="fade">
                                          <p:cBhvr>
                                            <p:cTn id="50" dur="500"/>
                                            <p:tgtEl>
                                              <p:spTgt spid="23">
                                                <p:txEl>
                                                  <p:pRg st="0" end="0"/>
                                                </p:txEl>
                                              </p:spTgt>
                                            </p:tgtEl>
                                          </p:cBhvr>
                                        </p:animEffect>
                                        <p:anim calcmode="lin" valueType="num">
                                          <p:cBhvr>
                                            <p:cTn id="51" dur="500" fill="hold"/>
                                            <p:tgtEl>
                                              <p:spTgt spid="23">
                                                <p:txEl>
                                                  <p:pRg st="0" end="0"/>
                                                </p:txEl>
                                              </p:spTgt>
                                            </p:tgtEl>
                                            <p:attrNameLst>
                                              <p:attrName>ppt_x</p:attrName>
                                            </p:attrNameLst>
                                          </p:cBhvr>
                                          <p:tavLst>
                                            <p:tav tm="0">
                                              <p:val>
                                                <p:strVal val="#ppt_x"/>
                                              </p:val>
                                            </p:tav>
                                            <p:tav tm="100000">
                                              <p:val>
                                                <p:strVal val="#ppt_x"/>
                                              </p:val>
                                            </p:tav>
                                          </p:tavLst>
                                        </p:anim>
                                        <p:anim calcmode="lin" valueType="num">
                                          <p:cBhvr>
                                            <p:cTn id="52" dur="500" fill="hold"/>
                                            <p:tgtEl>
                                              <p:spTgt spid="23">
                                                <p:txEl>
                                                  <p:pRg st="0" end="0"/>
                                                </p:txEl>
                                              </p:spTgt>
                                            </p:tgtEl>
                                            <p:attrNameLst>
                                              <p:attrName>ppt_y</p:attrName>
                                            </p:attrNameLst>
                                          </p:cBhvr>
                                          <p:tavLst>
                                            <p:tav tm="0">
                                              <p:val>
                                                <p:strVal val="#ppt_y+.1"/>
                                              </p:val>
                                            </p:tav>
                                            <p:tav tm="100000">
                                              <p:val>
                                                <p:strVal val="#ppt_y"/>
                                              </p:val>
                                            </p:tav>
                                          </p:tavLst>
                                        </p:anim>
                                      </p:childTnLst>
                                    </p:cTn>
                                  </p:par>
                                </p:childTnLst>
                              </p:cTn>
                            </p:par>
                            <p:par>
                              <p:cTn id="53" fill="hold">
                                <p:stCondLst>
                                  <p:cond delay="2000"/>
                                </p:stCondLst>
                                <p:childTnLst>
                                  <p:par>
                                    <p:cTn id="54" presetID="42" presetClass="entr" presetSubtype="0" fill="hold" nodeType="afterEffect">
                                      <p:stCondLst>
                                        <p:cond delay="0"/>
                                      </p:stCondLst>
                                      <p:childTnLst>
                                        <p:set>
                                          <p:cBhvr>
                                            <p:cTn id="55" dur="1" fill="hold">
                                              <p:stCondLst>
                                                <p:cond delay="0"/>
                                              </p:stCondLst>
                                            </p:cTn>
                                            <p:tgtEl>
                                              <p:spTgt spid="28">
                                                <p:txEl>
                                                  <p:pRg st="0" end="0"/>
                                                </p:txEl>
                                              </p:spTgt>
                                            </p:tgtEl>
                                            <p:attrNameLst>
                                              <p:attrName>style.visibility</p:attrName>
                                            </p:attrNameLst>
                                          </p:cBhvr>
                                          <p:to>
                                            <p:strVal val="visible"/>
                                          </p:to>
                                        </p:set>
                                        <p:animEffect transition="in" filter="fade">
                                          <p:cBhvr>
                                            <p:cTn id="56" dur="500"/>
                                            <p:tgtEl>
                                              <p:spTgt spid="28">
                                                <p:txEl>
                                                  <p:pRg st="0" end="0"/>
                                                </p:txEl>
                                              </p:spTgt>
                                            </p:tgtEl>
                                          </p:cBhvr>
                                        </p:animEffect>
                                        <p:anim calcmode="lin" valueType="num">
                                          <p:cBhvr>
                                            <p:cTn id="57" dur="500" fill="hold"/>
                                            <p:tgtEl>
                                              <p:spTgt spid="28">
                                                <p:txEl>
                                                  <p:pRg st="0" end="0"/>
                                                </p:txEl>
                                              </p:spTgt>
                                            </p:tgtEl>
                                            <p:attrNameLst>
                                              <p:attrName>ppt_x</p:attrName>
                                            </p:attrNameLst>
                                          </p:cBhvr>
                                          <p:tavLst>
                                            <p:tav tm="0">
                                              <p:val>
                                                <p:strVal val="#ppt_x"/>
                                              </p:val>
                                            </p:tav>
                                            <p:tav tm="100000">
                                              <p:val>
                                                <p:strVal val="#ppt_x"/>
                                              </p:val>
                                            </p:tav>
                                          </p:tavLst>
                                        </p:anim>
                                        <p:anim calcmode="lin" valueType="num">
                                          <p:cBhvr>
                                            <p:cTn id="58" dur="500" fill="hold"/>
                                            <p:tgtEl>
                                              <p:spTgt spid="28">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19" grpId="0" animBg="1"/>
          <p:bldP spid="20" grpId="0" animBg="1"/>
          <p:bldP spid="21" grpId="0" animBg="1"/>
          <p:bldP spid="22" grpId="0" animBg="1"/>
          <p:bldP spid="24"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44"/>
          <p:cNvSpPr>
            <a:spLocks noChangeArrowheads="1"/>
          </p:cNvSpPr>
          <p:nvPr/>
        </p:nvSpPr>
        <p:spPr bwMode="auto">
          <a:xfrm>
            <a:off x="1459607" y="500436"/>
            <a:ext cx="4253728" cy="541634"/>
          </a:xfrm>
          <a:prstGeom prst="rect">
            <a:avLst/>
          </a:prstGeom>
          <a:noFill/>
          <a:ln w="9525" algn="ctr">
            <a:noFill/>
            <a:miter lim="800000"/>
            <a:headEnd/>
            <a:tailEnd/>
          </a:ln>
        </p:spPr>
        <p:txBody>
          <a:bodyPr wrap="square" lIns="109678" tIns="54838" rIns="109678" bIns="54838">
            <a:spAutoFit/>
          </a:bodyPr>
          <a:lstStyle/>
          <a:p>
            <a:pPr eaLnBrk="0" hangingPunct="0"/>
            <a:r>
              <a:rPr lang="zh-CN" altLang="en-US" sz="2800" b="1" dirty="0">
                <a:solidFill>
                  <a:srgbClr val="000000"/>
                </a:solidFill>
                <a:latin typeface="微软雅黑" pitchFamily="34" charset="-122"/>
                <a:ea typeface="微软雅黑" pitchFamily="34" charset="-122"/>
              </a:rPr>
              <a:t>点击这里输入您的标题</a:t>
            </a:r>
            <a:endParaRPr lang="en-US" altLang="zh-CN" sz="2800" b="1" dirty="0">
              <a:solidFill>
                <a:srgbClr val="000000"/>
              </a:solidFill>
              <a:latin typeface="微软雅黑" pitchFamily="34" charset="-122"/>
              <a:ea typeface="微软雅黑" pitchFamily="34" charset="-122"/>
            </a:endParaRPr>
          </a:p>
        </p:txBody>
      </p:sp>
      <p:sp>
        <p:nvSpPr>
          <p:cNvPr id="26" name="Line 45"/>
          <p:cNvSpPr>
            <a:spLocks noChangeShapeType="1"/>
          </p:cNvSpPr>
          <p:nvPr/>
        </p:nvSpPr>
        <p:spPr bwMode="auto">
          <a:xfrm>
            <a:off x="1296541" y="994822"/>
            <a:ext cx="4500000" cy="0"/>
          </a:xfrm>
          <a:prstGeom prst="line">
            <a:avLst/>
          </a:prstGeom>
          <a:solidFill>
            <a:schemeClr val="accent1">
              <a:lumMod val="75000"/>
            </a:schemeClr>
          </a:solidFill>
          <a:ln w="9525">
            <a:solidFill>
              <a:srgbClr val="0070C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18" name="流程图: 延期 8"/>
          <p:cNvSpPr/>
          <p:nvPr/>
        </p:nvSpPr>
        <p:spPr>
          <a:xfrm>
            <a:off x="-40656" y="343265"/>
            <a:ext cx="1409206" cy="894076"/>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27" name="淘宝网chenying0907出品​​ 2"/>
          <p:cNvSpPr/>
          <p:nvPr/>
        </p:nvSpPr>
        <p:spPr>
          <a:xfrm>
            <a:off x="1842700" y="1656777"/>
            <a:ext cx="1542073" cy="1941123"/>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bg1"/>
                </a:solidFill>
                <a:latin typeface="微软雅黑" pitchFamily="34" charset="-122"/>
                <a:ea typeface="微软雅黑" pitchFamily="34" charset="-122"/>
              </a:rPr>
              <a:t>您的</a:t>
            </a:r>
            <a:endParaRPr lang="en-US" altLang="zh-CN" sz="2400" b="1" dirty="0">
              <a:solidFill>
                <a:schemeClr val="bg1"/>
              </a:solidFill>
              <a:latin typeface="微软雅黑" pitchFamily="34" charset="-122"/>
              <a:ea typeface="微软雅黑" pitchFamily="34" charset="-122"/>
            </a:endParaRPr>
          </a:p>
          <a:p>
            <a:pPr algn="ctr"/>
            <a:r>
              <a:rPr lang="zh-CN" altLang="en-US" sz="2400" b="1" dirty="0">
                <a:solidFill>
                  <a:schemeClr val="bg1"/>
                </a:solidFill>
                <a:latin typeface="微软雅黑" pitchFamily="34" charset="-122"/>
                <a:ea typeface="微软雅黑" pitchFamily="34" charset="-122"/>
              </a:rPr>
              <a:t>文本</a:t>
            </a:r>
            <a:endParaRPr lang="en-US" altLang="zh-CN" sz="2400" b="1" dirty="0">
              <a:solidFill>
                <a:schemeClr val="bg1"/>
              </a:solidFill>
              <a:latin typeface="微软雅黑" pitchFamily="34" charset="-122"/>
              <a:ea typeface="微软雅黑" pitchFamily="34" charset="-122"/>
            </a:endParaRPr>
          </a:p>
          <a:p>
            <a:pPr algn="ctr"/>
            <a:endParaRPr lang="en-US" altLang="zh-CN" sz="2400" b="1" dirty="0">
              <a:solidFill>
                <a:schemeClr val="bg1"/>
              </a:solidFill>
              <a:latin typeface="微软雅黑" pitchFamily="34" charset="-122"/>
              <a:ea typeface="微软雅黑" pitchFamily="34" charset="-122"/>
            </a:endParaRPr>
          </a:p>
        </p:txBody>
      </p:sp>
      <p:sp>
        <p:nvSpPr>
          <p:cNvPr id="28" name="淘宝网chenying0907出品​​ 2"/>
          <p:cNvSpPr/>
          <p:nvPr/>
        </p:nvSpPr>
        <p:spPr>
          <a:xfrm>
            <a:off x="3888829" y="1656234"/>
            <a:ext cx="1542073" cy="1941123"/>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chemeClr val="bg1">
              <a:lumMod val="9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tx1"/>
                </a:solidFill>
                <a:latin typeface="微软雅黑" pitchFamily="34" charset="-122"/>
                <a:ea typeface="微软雅黑" pitchFamily="34" charset="-122"/>
              </a:rPr>
              <a:t>您的</a:t>
            </a:r>
          </a:p>
          <a:p>
            <a:pPr algn="ctr"/>
            <a:r>
              <a:rPr lang="zh-CN" altLang="en-US" sz="2400" b="1" dirty="0">
                <a:solidFill>
                  <a:schemeClr val="tx1"/>
                </a:solidFill>
                <a:latin typeface="微软雅黑" pitchFamily="34" charset="-122"/>
                <a:ea typeface="微软雅黑" pitchFamily="34" charset="-122"/>
              </a:rPr>
              <a:t>文本</a:t>
            </a:r>
          </a:p>
          <a:p>
            <a:pPr algn="ctr"/>
            <a:endParaRPr lang="zh-CN" altLang="en-US" sz="2400" b="1" dirty="0">
              <a:solidFill>
                <a:schemeClr val="tx1"/>
              </a:solidFill>
              <a:latin typeface="微软雅黑" pitchFamily="34" charset="-122"/>
              <a:ea typeface="微软雅黑" pitchFamily="34" charset="-122"/>
            </a:endParaRPr>
          </a:p>
        </p:txBody>
      </p:sp>
      <p:sp>
        <p:nvSpPr>
          <p:cNvPr id="29" name="淘宝网chenying0907出品​​ 2"/>
          <p:cNvSpPr/>
          <p:nvPr/>
        </p:nvSpPr>
        <p:spPr>
          <a:xfrm>
            <a:off x="5977061" y="1656234"/>
            <a:ext cx="1542073" cy="1941123"/>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bg1"/>
                </a:solidFill>
                <a:latin typeface="微软雅黑" pitchFamily="34" charset="-122"/>
                <a:ea typeface="微软雅黑" pitchFamily="34" charset="-122"/>
              </a:rPr>
              <a:t>您的</a:t>
            </a:r>
          </a:p>
          <a:p>
            <a:pPr algn="ctr"/>
            <a:r>
              <a:rPr lang="zh-CN" altLang="en-US" sz="2400" b="1" dirty="0">
                <a:solidFill>
                  <a:schemeClr val="bg1"/>
                </a:solidFill>
                <a:latin typeface="微软雅黑" pitchFamily="34" charset="-122"/>
                <a:ea typeface="微软雅黑" pitchFamily="34" charset="-122"/>
              </a:rPr>
              <a:t>文本</a:t>
            </a:r>
          </a:p>
          <a:p>
            <a:pPr algn="ctr"/>
            <a:endParaRPr lang="zh-CN" altLang="en-US" sz="2400" b="1" dirty="0">
              <a:solidFill>
                <a:schemeClr val="bg1"/>
              </a:solidFill>
              <a:latin typeface="微软雅黑" pitchFamily="34" charset="-122"/>
              <a:ea typeface="微软雅黑" pitchFamily="34" charset="-122"/>
            </a:endParaRPr>
          </a:p>
        </p:txBody>
      </p:sp>
      <p:sp>
        <p:nvSpPr>
          <p:cNvPr id="30" name="淘宝网chenying0907出品​​ 2"/>
          <p:cNvSpPr/>
          <p:nvPr/>
        </p:nvSpPr>
        <p:spPr>
          <a:xfrm>
            <a:off x="7993285" y="1656234"/>
            <a:ext cx="1542073" cy="1941123"/>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chemeClr val="bg1">
              <a:lumMod val="9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tx1"/>
                </a:solidFill>
                <a:latin typeface="微软雅黑" pitchFamily="34" charset="-122"/>
                <a:ea typeface="微软雅黑" pitchFamily="34" charset="-122"/>
              </a:rPr>
              <a:t>您的</a:t>
            </a:r>
          </a:p>
          <a:p>
            <a:pPr algn="ctr"/>
            <a:r>
              <a:rPr lang="zh-CN" altLang="en-US" sz="2400" b="1" dirty="0">
                <a:solidFill>
                  <a:schemeClr val="tx1"/>
                </a:solidFill>
                <a:latin typeface="微软雅黑" pitchFamily="34" charset="-122"/>
                <a:ea typeface="微软雅黑" pitchFamily="34" charset="-122"/>
              </a:rPr>
              <a:t>文本</a:t>
            </a:r>
          </a:p>
          <a:p>
            <a:pPr algn="ctr"/>
            <a:endParaRPr lang="zh-CN" altLang="en-US" sz="2400" b="1" dirty="0">
              <a:solidFill>
                <a:schemeClr val="tx1"/>
              </a:solidFill>
              <a:latin typeface="微软雅黑" pitchFamily="34" charset="-122"/>
              <a:ea typeface="微软雅黑" pitchFamily="34" charset="-122"/>
            </a:endParaRPr>
          </a:p>
        </p:txBody>
      </p:sp>
      <p:grpSp>
        <p:nvGrpSpPr>
          <p:cNvPr id="31" name="淘宝网chenying0907出品 30"/>
          <p:cNvGrpSpPr/>
          <p:nvPr/>
        </p:nvGrpSpPr>
        <p:grpSpPr>
          <a:xfrm>
            <a:off x="1944613" y="3816474"/>
            <a:ext cx="3600000" cy="1007532"/>
            <a:chOff x="1403648" y="2212870"/>
            <a:chExt cx="3096344" cy="1007532"/>
          </a:xfrm>
          <a:solidFill>
            <a:srgbClr val="0070C0"/>
          </a:solidFill>
        </p:grpSpPr>
        <p:sp>
          <p:nvSpPr>
            <p:cNvPr id="32" name="淘宝网chenying0907出品 31"/>
            <p:cNvSpPr/>
            <p:nvPr/>
          </p:nvSpPr>
          <p:spPr>
            <a:xfrm>
              <a:off x="1403648" y="2212870"/>
              <a:ext cx="3096344" cy="100753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lnSpc>
                  <a:spcPct val="150000"/>
                </a:lnSpc>
              </a:pPr>
              <a:endParaRPr lang="zh-CN" altLang="en-US" sz="2000">
                <a:solidFill>
                  <a:prstClr val="white"/>
                </a:solidFill>
              </a:endParaRPr>
            </a:p>
          </p:txBody>
        </p:sp>
        <p:sp>
          <p:nvSpPr>
            <p:cNvPr id="33" name="淘宝网chenying0907出品 32"/>
            <p:cNvSpPr txBox="1"/>
            <p:nvPr/>
          </p:nvSpPr>
          <p:spPr>
            <a:xfrm>
              <a:off x="1547664" y="2347304"/>
              <a:ext cx="2808312" cy="729662"/>
            </a:xfrm>
            <a:prstGeom prst="rect">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000" dirty="0"/>
                <a:t>这里输入你的文本内容这里输入你的文本</a:t>
              </a:r>
              <a:endParaRPr lang="en-US" altLang="zh-CN" sz="2000" dirty="0"/>
            </a:p>
          </p:txBody>
        </p:sp>
      </p:grpSp>
      <p:grpSp>
        <p:nvGrpSpPr>
          <p:cNvPr id="34" name="淘宝网chenying0907出品 33"/>
          <p:cNvGrpSpPr/>
          <p:nvPr/>
        </p:nvGrpSpPr>
        <p:grpSpPr>
          <a:xfrm>
            <a:off x="5726338" y="3816474"/>
            <a:ext cx="3600000" cy="1007532"/>
            <a:chOff x="4652392" y="2212870"/>
            <a:chExt cx="3096344" cy="1007532"/>
          </a:xfrm>
          <a:solidFill>
            <a:srgbClr val="0070C0"/>
          </a:solidFill>
        </p:grpSpPr>
        <p:sp>
          <p:nvSpPr>
            <p:cNvPr id="35" name="淘宝网chenying0907出品 34"/>
            <p:cNvSpPr/>
            <p:nvPr/>
          </p:nvSpPr>
          <p:spPr>
            <a:xfrm>
              <a:off x="4652392" y="2212870"/>
              <a:ext cx="3096344" cy="100753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lnSpc>
                  <a:spcPct val="150000"/>
                </a:lnSpc>
              </a:pPr>
              <a:endParaRPr lang="zh-CN" altLang="en-US" sz="2000">
                <a:solidFill>
                  <a:prstClr val="white"/>
                </a:solidFill>
              </a:endParaRPr>
            </a:p>
          </p:txBody>
        </p:sp>
        <p:sp>
          <p:nvSpPr>
            <p:cNvPr id="36" name="淘宝网chenying0907出品 35"/>
            <p:cNvSpPr txBox="1"/>
            <p:nvPr/>
          </p:nvSpPr>
          <p:spPr>
            <a:xfrm>
              <a:off x="4788024" y="2347304"/>
              <a:ext cx="2877616" cy="729662"/>
            </a:xfrm>
            <a:prstGeom prst="rect">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000" dirty="0"/>
                <a:t>这里输入你的文本内容这里输入你的文本</a:t>
              </a:r>
              <a:endParaRPr lang="en-US" altLang="zh-CN" sz="2000" dirty="0"/>
            </a:p>
          </p:txBody>
        </p:sp>
      </p:grpSp>
      <p:grpSp>
        <p:nvGrpSpPr>
          <p:cNvPr id="37" name="淘宝网chenying0907出品 36"/>
          <p:cNvGrpSpPr/>
          <p:nvPr/>
        </p:nvGrpSpPr>
        <p:grpSpPr>
          <a:xfrm>
            <a:off x="1944613" y="4968022"/>
            <a:ext cx="3600000" cy="1007532"/>
            <a:chOff x="1403648" y="3364418"/>
            <a:chExt cx="3096344" cy="1007532"/>
          </a:xfrm>
          <a:solidFill>
            <a:srgbClr val="0070C0"/>
          </a:solidFill>
        </p:grpSpPr>
        <p:sp>
          <p:nvSpPr>
            <p:cNvPr id="38" name="淘宝网chenying0907出品 37"/>
            <p:cNvSpPr/>
            <p:nvPr/>
          </p:nvSpPr>
          <p:spPr>
            <a:xfrm>
              <a:off x="1403648" y="3364418"/>
              <a:ext cx="3096344" cy="1007532"/>
            </a:xfrm>
            <a:prstGeom prst="rect">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latin typeface="微软雅黑" pitchFamily="34" charset="-122"/>
                <a:ea typeface="微软雅黑" pitchFamily="34" charset="-122"/>
              </a:endParaRPr>
            </a:p>
          </p:txBody>
        </p:sp>
        <p:sp>
          <p:nvSpPr>
            <p:cNvPr id="39" name="淘宝网chenying0907出品 38"/>
            <p:cNvSpPr txBox="1"/>
            <p:nvPr/>
          </p:nvSpPr>
          <p:spPr>
            <a:xfrm>
              <a:off x="1537444" y="3483544"/>
              <a:ext cx="2818532" cy="715070"/>
            </a:xfrm>
            <a:prstGeom prst="rect">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000" dirty="0"/>
                <a:t>这里输入你的文本内容这里输入你的文本</a:t>
              </a:r>
              <a:endParaRPr lang="en-US" altLang="zh-CN" sz="2000" dirty="0"/>
            </a:p>
          </p:txBody>
        </p:sp>
      </p:grpSp>
      <p:grpSp>
        <p:nvGrpSpPr>
          <p:cNvPr id="40" name="淘宝网chenying0907出品 39"/>
          <p:cNvGrpSpPr/>
          <p:nvPr/>
        </p:nvGrpSpPr>
        <p:grpSpPr>
          <a:xfrm>
            <a:off x="5726338" y="4968022"/>
            <a:ext cx="3600000" cy="1007532"/>
            <a:chOff x="4652392" y="3364418"/>
            <a:chExt cx="3096344" cy="1007532"/>
          </a:xfrm>
          <a:solidFill>
            <a:schemeClr val="bg1">
              <a:lumMod val="65000"/>
            </a:schemeClr>
          </a:solidFill>
        </p:grpSpPr>
        <p:sp>
          <p:nvSpPr>
            <p:cNvPr id="41" name="淘宝网chenying0907出品 40"/>
            <p:cNvSpPr/>
            <p:nvPr/>
          </p:nvSpPr>
          <p:spPr>
            <a:xfrm>
              <a:off x="4652392" y="3364418"/>
              <a:ext cx="3096344" cy="100753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lnSpc>
                  <a:spcPct val="150000"/>
                </a:lnSpc>
              </a:pPr>
              <a:endParaRPr lang="zh-CN" altLang="en-US" sz="2000">
                <a:solidFill>
                  <a:prstClr val="white"/>
                </a:solidFill>
              </a:endParaRPr>
            </a:p>
          </p:txBody>
        </p:sp>
        <p:sp>
          <p:nvSpPr>
            <p:cNvPr id="42" name="淘宝网chenying0907出品 41"/>
            <p:cNvSpPr txBox="1"/>
            <p:nvPr/>
          </p:nvSpPr>
          <p:spPr>
            <a:xfrm>
              <a:off x="4739344" y="3442016"/>
              <a:ext cx="2926296" cy="830997"/>
            </a:xfrm>
            <a:prstGeom prst="rect">
              <a:avLst/>
            </a:prstGeom>
            <a:noFill/>
          </p:spPr>
          <p:txBody>
            <a:bodyPr wrap="square" rtlCol="0">
              <a:spAutoFit/>
            </a:bodyPr>
            <a:lstStyle/>
            <a:p>
              <a:pPr defTabSz="914400">
                <a:lnSpc>
                  <a:spcPct val="120000"/>
                </a:lnSpc>
                <a:defRPr/>
              </a:pPr>
              <a:r>
                <a:rPr lang="zh-CN" altLang="en-US" sz="2000" kern="0" dirty="0">
                  <a:latin typeface="微软雅黑" pitchFamily="34" charset="-122"/>
                  <a:ea typeface="微软雅黑" pitchFamily="34" charset="-122"/>
                </a:rPr>
                <a:t>这里输入你的文本内容这里输入你的文本</a:t>
              </a:r>
              <a:endParaRPr lang="en-US" altLang="zh-CN" sz="2000" kern="0" dirty="0">
                <a:latin typeface="微软雅黑" pitchFamily="34" charset="-122"/>
                <a:ea typeface="微软雅黑" pitchFamily="34" charset="-122"/>
              </a:endParaRPr>
            </a:p>
          </p:txBody>
        </p:sp>
      </p:grpSp>
    </p:spTree>
    <p:extLst>
      <p:ext uri="{BB962C8B-B14F-4D97-AF65-F5344CB8AC3E}">
        <p14:creationId xmlns:p14="http://schemas.microsoft.com/office/powerpoint/2010/main" val="3553270066"/>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52000">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14:bounceEnd="52000">
                                          <p:cBhvr additive="base">
                                            <p:cTn id="7" dur="500" fill="hold"/>
                                            <p:tgtEl>
                                              <p:spTgt spid="25"/>
                                            </p:tgtEl>
                                            <p:attrNameLst>
                                              <p:attrName>ppt_x</p:attrName>
                                            </p:attrNameLst>
                                          </p:cBhvr>
                                          <p:tavLst>
                                            <p:tav tm="0">
                                              <p:val>
                                                <p:strVal val="0-#ppt_w/2"/>
                                              </p:val>
                                            </p:tav>
                                            <p:tav tm="100000">
                                              <p:val>
                                                <p:strVal val="#ppt_x"/>
                                              </p:val>
                                            </p:tav>
                                          </p:tavLst>
                                        </p:anim>
                                        <p:anim calcmode="lin" valueType="num" p14:bounceEnd="52000">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fade">
                                          <p:cBhvr>
                                            <p:cTn id="13" dur="500"/>
                                            <p:tgtEl>
                                              <p:spTgt spid="27"/>
                                            </p:tgtEl>
                                          </p:cBhvr>
                                        </p:animEffect>
                                        <p:anim calcmode="lin" valueType="num">
                                          <p:cBhvr>
                                            <p:cTn id="14" dur="500" fill="hold"/>
                                            <p:tgtEl>
                                              <p:spTgt spid="27"/>
                                            </p:tgtEl>
                                            <p:attrNameLst>
                                              <p:attrName>ppt_x</p:attrName>
                                            </p:attrNameLst>
                                          </p:cBhvr>
                                          <p:tavLst>
                                            <p:tav tm="0">
                                              <p:val>
                                                <p:strVal val="#ppt_x"/>
                                              </p:val>
                                            </p:tav>
                                            <p:tav tm="100000">
                                              <p:val>
                                                <p:strVal val="#ppt_x"/>
                                              </p:val>
                                            </p:tav>
                                          </p:tavLst>
                                        </p:anim>
                                        <p:anim calcmode="lin" valueType="num">
                                          <p:cBhvr>
                                            <p:cTn id="15" dur="500" fill="hold"/>
                                            <p:tgtEl>
                                              <p:spTgt spid="27"/>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2" presetClass="entr" presetSubtype="0"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fade">
                                          <p:cBhvr>
                                            <p:cTn id="19" dur="500"/>
                                            <p:tgtEl>
                                              <p:spTgt spid="28"/>
                                            </p:tgtEl>
                                          </p:cBhvr>
                                        </p:animEffect>
                                        <p:anim calcmode="lin" valueType="num">
                                          <p:cBhvr>
                                            <p:cTn id="20" dur="500" fill="hold"/>
                                            <p:tgtEl>
                                              <p:spTgt spid="28"/>
                                            </p:tgtEl>
                                            <p:attrNameLst>
                                              <p:attrName>ppt_x</p:attrName>
                                            </p:attrNameLst>
                                          </p:cBhvr>
                                          <p:tavLst>
                                            <p:tav tm="0">
                                              <p:val>
                                                <p:strVal val="#ppt_x"/>
                                              </p:val>
                                            </p:tav>
                                            <p:tav tm="100000">
                                              <p:val>
                                                <p:strVal val="#ppt_x"/>
                                              </p:val>
                                            </p:tav>
                                          </p:tavLst>
                                        </p:anim>
                                        <p:anim calcmode="lin" valueType="num">
                                          <p:cBhvr>
                                            <p:cTn id="21" dur="500" fill="hold"/>
                                            <p:tgtEl>
                                              <p:spTgt spid="28"/>
                                            </p:tgtEl>
                                            <p:attrNameLst>
                                              <p:attrName>ppt_y</p:attrName>
                                            </p:attrNameLst>
                                          </p:cBhvr>
                                          <p:tavLst>
                                            <p:tav tm="0">
                                              <p:val>
                                                <p:strVal val="#ppt_y+.1"/>
                                              </p:val>
                                            </p:tav>
                                            <p:tav tm="100000">
                                              <p:val>
                                                <p:strVal val="#ppt_y"/>
                                              </p:val>
                                            </p:tav>
                                          </p:tavLst>
                                        </p:anim>
                                      </p:childTnLst>
                                    </p:cTn>
                                  </p:par>
                                </p:childTnLst>
                              </p:cTn>
                            </p:par>
                            <p:par>
                              <p:cTn id="22" fill="hold">
                                <p:stCondLst>
                                  <p:cond delay="1000"/>
                                </p:stCondLst>
                                <p:childTnLst>
                                  <p:par>
                                    <p:cTn id="23" presetID="42" presetClass="entr" presetSubtype="0" fill="hold" grpId="0" nodeType="after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fade">
                                          <p:cBhvr>
                                            <p:cTn id="25" dur="500"/>
                                            <p:tgtEl>
                                              <p:spTgt spid="29"/>
                                            </p:tgtEl>
                                          </p:cBhvr>
                                        </p:animEffect>
                                        <p:anim calcmode="lin" valueType="num">
                                          <p:cBhvr>
                                            <p:cTn id="26" dur="500" fill="hold"/>
                                            <p:tgtEl>
                                              <p:spTgt spid="29"/>
                                            </p:tgtEl>
                                            <p:attrNameLst>
                                              <p:attrName>ppt_x</p:attrName>
                                            </p:attrNameLst>
                                          </p:cBhvr>
                                          <p:tavLst>
                                            <p:tav tm="0">
                                              <p:val>
                                                <p:strVal val="#ppt_x"/>
                                              </p:val>
                                            </p:tav>
                                            <p:tav tm="100000">
                                              <p:val>
                                                <p:strVal val="#ppt_x"/>
                                              </p:val>
                                            </p:tav>
                                          </p:tavLst>
                                        </p:anim>
                                        <p:anim calcmode="lin" valueType="num">
                                          <p:cBhvr>
                                            <p:cTn id="27" dur="500" fill="hold"/>
                                            <p:tgtEl>
                                              <p:spTgt spid="29"/>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42" presetClass="entr" presetSubtype="0" fill="hold" grpId="0" nodeType="after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fade">
                                          <p:cBhvr>
                                            <p:cTn id="31" dur="500"/>
                                            <p:tgtEl>
                                              <p:spTgt spid="30"/>
                                            </p:tgtEl>
                                          </p:cBhvr>
                                        </p:animEffect>
                                        <p:anim calcmode="lin" valueType="num">
                                          <p:cBhvr>
                                            <p:cTn id="32" dur="500" fill="hold"/>
                                            <p:tgtEl>
                                              <p:spTgt spid="30"/>
                                            </p:tgtEl>
                                            <p:attrNameLst>
                                              <p:attrName>ppt_x</p:attrName>
                                            </p:attrNameLst>
                                          </p:cBhvr>
                                          <p:tavLst>
                                            <p:tav tm="0">
                                              <p:val>
                                                <p:strVal val="#ppt_x"/>
                                              </p:val>
                                            </p:tav>
                                            <p:tav tm="100000">
                                              <p:val>
                                                <p:strVal val="#ppt_x"/>
                                              </p:val>
                                            </p:tav>
                                          </p:tavLst>
                                        </p:anim>
                                        <p:anim calcmode="lin" valueType="num">
                                          <p:cBhvr>
                                            <p:cTn id="33" dur="500" fill="hold"/>
                                            <p:tgtEl>
                                              <p:spTgt spid="30"/>
                                            </p:tgtEl>
                                            <p:attrNameLst>
                                              <p:attrName>ppt_y</p:attrName>
                                            </p:attrNameLst>
                                          </p:cBhvr>
                                          <p:tavLst>
                                            <p:tav tm="0">
                                              <p:val>
                                                <p:strVal val="#ppt_y+.1"/>
                                              </p:val>
                                            </p:tav>
                                            <p:tav tm="100000">
                                              <p:val>
                                                <p:strVal val="#ppt_y"/>
                                              </p:val>
                                            </p:tav>
                                          </p:tavLst>
                                        </p:anim>
                                      </p:childTnLst>
                                    </p:cTn>
                                  </p:par>
                                </p:childTnLst>
                              </p:cTn>
                            </p:par>
                            <p:par>
                              <p:cTn id="34" fill="hold">
                                <p:stCondLst>
                                  <p:cond delay="2000"/>
                                </p:stCondLst>
                                <p:childTnLst>
                                  <p:par>
                                    <p:cTn id="35" presetID="53" presetClass="entr" presetSubtype="16" fill="hold" nodeType="afterEffect">
                                      <p:stCondLst>
                                        <p:cond delay="0"/>
                                      </p:stCondLst>
                                      <p:childTnLst>
                                        <p:set>
                                          <p:cBhvr>
                                            <p:cTn id="36" dur="1" fill="hold">
                                              <p:stCondLst>
                                                <p:cond delay="0"/>
                                              </p:stCondLst>
                                            </p:cTn>
                                            <p:tgtEl>
                                              <p:spTgt spid="31"/>
                                            </p:tgtEl>
                                            <p:attrNameLst>
                                              <p:attrName>style.visibility</p:attrName>
                                            </p:attrNameLst>
                                          </p:cBhvr>
                                          <p:to>
                                            <p:strVal val="visible"/>
                                          </p:to>
                                        </p:set>
                                        <p:anim calcmode="lin" valueType="num">
                                          <p:cBhvr>
                                            <p:cTn id="37" dur="500" fill="hold"/>
                                            <p:tgtEl>
                                              <p:spTgt spid="31"/>
                                            </p:tgtEl>
                                            <p:attrNameLst>
                                              <p:attrName>ppt_w</p:attrName>
                                            </p:attrNameLst>
                                          </p:cBhvr>
                                          <p:tavLst>
                                            <p:tav tm="0">
                                              <p:val>
                                                <p:fltVal val="0"/>
                                              </p:val>
                                            </p:tav>
                                            <p:tav tm="100000">
                                              <p:val>
                                                <p:strVal val="#ppt_w"/>
                                              </p:val>
                                            </p:tav>
                                          </p:tavLst>
                                        </p:anim>
                                        <p:anim calcmode="lin" valueType="num">
                                          <p:cBhvr>
                                            <p:cTn id="38" dur="500" fill="hold"/>
                                            <p:tgtEl>
                                              <p:spTgt spid="31"/>
                                            </p:tgtEl>
                                            <p:attrNameLst>
                                              <p:attrName>ppt_h</p:attrName>
                                            </p:attrNameLst>
                                          </p:cBhvr>
                                          <p:tavLst>
                                            <p:tav tm="0">
                                              <p:val>
                                                <p:fltVal val="0"/>
                                              </p:val>
                                            </p:tav>
                                            <p:tav tm="100000">
                                              <p:val>
                                                <p:strVal val="#ppt_h"/>
                                              </p:val>
                                            </p:tav>
                                          </p:tavLst>
                                        </p:anim>
                                        <p:animEffect transition="in" filter="fade">
                                          <p:cBhvr>
                                            <p:cTn id="39" dur="500"/>
                                            <p:tgtEl>
                                              <p:spTgt spid="31"/>
                                            </p:tgtEl>
                                          </p:cBhvr>
                                        </p:animEffect>
                                      </p:childTnLst>
                                    </p:cTn>
                                  </p:par>
                                </p:childTnLst>
                              </p:cTn>
                            </p:par>
                            <p:par>
                              <p:cTn id="40" fill="hold">
                                <p:stCondLst>
                                  <p:cond delay="2500"/>
                                </p:stCondLst>
                                <p:childTnLst>
                                  <p:par>
                                    <p:cTn id="41" presetID="53" presetClass="entr" presetSubtype="16" fill="hold" nodeType="afterEffect">
                                      <p:stCondLst>
                                        <p:cond delay="0"/>
                                      </p:stCondLst>
                                      <p:childTnLst>
                                        <p:set>
                                          <p:cBhvr>
                                            <p:cTn id="42" dur="1" fill="hold">
                                              <p:stCondLst>
                                                <p:cond delay="0"/>
                                              </p:stCondLst>
                                            </p:cTn>
                                            <p:tgtEl>
                                              <p:spTgt spid="34"/>
                                            </p:tgtEl>
                                            <p:attrNameLst>
                                              <p:attrName>style.visibility</p:attrName>
                                            </p:attrNameLst>
                                          </p:cBhvr>
                                          <p:to>
                                            <p:strVal val="visible"/>
                                          </p:to>
                                        </p:set>
                                        <p:anim calcmode="lin" valueType="num">
                                          <p:cBhvr>
                                            <p:cTn id="43" dur="500" fill="hold"/>
                                            <p:tgtEl>
                                              <p:spTgt spid="34"/>
                                            </p:tgtEl>
                                            <p:attrNameLst>
                                              <p:attrName>ppt_w</p:attrName>
                                            </p:attrNameLst>
                                          </p:cBhvr>
                                          <p:tavLst>
                                            <p:tav tm="0">
                                              <p:val>
                                                <p:fltVal val="0"/>
                                              </p:val>
                                            </p:tav>
                                            <p:tav tm="100000">
                                              <p:val>
                                                <p:strVal val="#ppt_w"/>
                                              </p:val>
                                            </p:tav>
                                          </p:tavLst>
                                        </p:anim>
                                        <p:anim calcmode="lin" valueType="num">
                                          <p:cBhvr>
                                            <p:cTn id="44" dur="500" fill="hold"/>
                                            <p:tgtEl>
                                              <p:spTgt spid="34"/>
                                            </p:tgtEl>
                                            <p:attrNameLst>
                                              <p:attrName>ppt_h</p:attrName>
                                            </p:attrNameLst>
                                          </p:cBhvr>
                                          <p:tavLst>
                                            <p:tav tm="0">
                                              <p:val>
                                                <p:fltVal val="0"/>
                                              </p:val>
                                            </p:tav>
                                            <p:tav tm="100000">
                                              <p:val>
                                                <p:strVal val="#ppt_h"/>
                                              </p:val>
                                            </p:tav>
                                          </p:tavLst>
                                        </p:anim>
                                        <p:animEffect transition="in" filter="fade">
                                          <p:cBhvr>
                                            <p:cTn id="45" dur="500"/>
                                            <p:tgtEl>
                                              <p:spTgt spid="34"/>
                                            </p:tgtEl>
                                          </p:cBhvr>
                                        </p:animEffect>
                                      </p:childTnLst>
                                    </p:cTn>
                                  </p:par>
                                </p:childTnLst>
                              </p:cTn>
                            </p:par>
                            <p:par>
                              <p:cTn id="46" fill="hold">
                                <p:stCondLst>
                                  <p:cond delay="3000"/>
                                </p:stCondLst>
                                <p:childTnLst>
                                  <p:par>
                                    <p:cTn id="47" presetID="53" presetClass="entr" presetSubtype="16" fill="hold" nodeType="afterEffect">
                                      <p:stCondLst>
                                        <p:cond delay="0"/>
                                      </p:stCondLst>
                                      <p:childTnLst>
                                        <p:set>
                                          <p:cBhvr>
                                            <p:cTn id="48" dur="1" fill="hold">
                                              <p:stCondLst>
                                                <p:cond delay="0"/>
                                              </p:stCondLst>
                                            </p:cTn>
                                            <p:tgtEl>
                                              <p:spTgt spid="37"/>
                                            </p:tgtEl>
                                            <p:attrNameLst>
                                              <p:attrName>style.visibility</p:attrName>
                                            </p:attrNameLst>
                                          </p:cBhvr>
                                          <p:to>
                                            <p:strVal val="visible"/>
                                          </p:to>
                                        </p:set>
                                        <p:anim calcmode="lin" valueType="num">
                                          <p:cBhvr>
                                            <p:cTn id="49" dur="500" fill="hold"/>
                                            <p:tgtEl>
                                              <p:spTgt spid="37"/>
                                            </p:tgtEl>
                                            <p:attrNameLst>
                                              <p:attrName>ppt_w</p:attrName>
                                            </p:attrNameLst>
                                          </p:cBhvr>
                                          <p:tavLst>
                                            <p:tav tm="0">
                                              <p:val>
                                                <p:fltVal val="0"/>
                                              </p:val>
                                            </p:tav>
                                            <p:tav tm="100000">
                                              <p:val>
                                                <p:strVal val="#ppt_w"/>
                                              </p:val>
                                            </p:tav>
                                          </p:tavLst>
                                        </p:anim>
                                        <p:anim calcmode="lin" valueType="num">
                                          <p:cBhvr>
                                            <p:cTn id="50" dur="500" fill="hold"/>
                                            <p:tgtEl>
                                              <p:spTgt spid="37"/>
                                            </p:tgtEl>
                                            <p:attrNameLst>
                                              <p:attrName>ppt_h</p:attrName>
                                            </p:attrNameLst>
                                          </p:cBhvr>
                                          <p:tavLst>
                                            <p:tav tm="0">
                                              <p:val>
                                                <p:fltVal val="0"/>
                                              </p:val>
                                            </p:tav>
                                            <p:tav tm="100000">
                                              <p:val>
                                                <p:strVal val="#ppt_h"/>
                                              </p:val>
                                            </p:tav>
                                          </p:tavLst>
                                        </p:anim>
                                        <p:animEffect transition="in" filter="fade">
                                          <p:cBhvr>
                                            <p:cTn id="51" dur="500"/>
                                            <p:tgtEl>
                                              <p:spTgt spid="37"/>
                                            </p:tgtEl>
                                          </p:cBhvr>
                                        </p:animEffect>
                                      </p:childTnLst>
                                    </p:cTn>
                                  </p:par>
                                </p:childTnLst>
                              </p:cTn>
                            </p:par>
                            <p:par>
                              <p:cTn id="52" fill="hold">
                                <p:stCondLst>
                                  <p:cond delay="3500"/>
                                </p:stCondLst>
                                <p:childTnLst>
                                  <p:par>
                                    <p:cTn id="53" presetID="53" presetClass="entr" presetSubtype="16" fill="hold" nodeType="afterEffect">
                                      <p:stCondLst>
                                        <p:cond delay="0"/>
                                      </p:stCondLst>
                                      <p:childTnLst>
                                        <p:set>
                                          <p:cBhvr>
                                            <p:cTn id="54" dur="1" fill="hold">
                                              <p:stCondLst>
                                                <p:cond delay="0"/>
                                              </p:stCondLst>
                                            </p:cTn>
                                            <p:tgtEl>
                                              <p:spTgt spid="40"/>
                                            </p:tgtEl>
                                            <p:attrNameLst>
                                              <p:attrName>style.visibility</p:attrName>
                                            </p:attrNameLst>
                                          </p:cBhvr>
                                          <p:to>
                                            <p:strVal val="visible"/>
                                          </p:to>
                                        </p:set>
                                        <p:anim calcmode="lin" valueType="num">
                                          <p:cBhvr>
                                            <p:cTn id="55" dur="500" fill="hold"/>
                                            <p:tgtEl>
                                              <p:spTgt spid="40"/>
                                            </p:tgtEl>
                                            <p:attrNameLst>
                                              <p:attrName>ppt_w</p:attrName>
                                            </p:attrNameLst>
                                          </p:cBhvr>
                                          <p:tavLst>
                                            <p:tav tm="0">
                                              <p:val>
                                                <p:fltVal val="0"/>
                                              </p:val>
                                            </p:tav>
                                            <p:tav tm="100000">
                                              <p:val>
                                                <p:strVal val="#ppt_w"/>
                                              </p:val>
                                            </p:tav>
                                          </p:tavLst>
                                        </p:anim>
                                        <p:anim calcmode="lin" valueType="num">
                                          <p:cBhvr>
                                            <p:cTn id="56" dur="500" fill="hold"/>
                                            <p:tgtEl>
                                              <p:spTgt spid="40"/>
                                            </p:tgtEl>
                                            <p:attrNameLst>
                                              <p:attrName>ppt_h</p:attrName>
                                            </p:attrNameLst>
                                          </p:cBhvr>
                                          <p:tavLst>
                                            <p:tav tm="0">
                                              <p:val>
                                                <p:fltVal val="0"/>
                                              </p:val>
                                            </p:tav>
                                            <p:tav tm="100000">
                                              <p:val>
                                                <p:strVal val="#ppt_h"/>
                                              </p:val>
                                            </p:tav>
                                          </p:tavLst>
                                        </p:anim>
                                        <p:animEffect transition="in" filter="fade">
                                          <p:cBhvr>
                                            <p:cTn id="5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7" grpId="0" animBg="1"/>
          <p:bldP spid="28" grpId="0" animBg="1"/>
          <p:bldP spid="29" grpId="0" animBg="1"/>
          <p:bldP spid="3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fade">
                                          <p:cBhvr>
                                            <p:cTn id="13" dur="500"/>
                                            <p:tgtEl>
                                              <p:spTgt spid="27"/>
                                            </p:tgtEl>
                                          </p:cBhvr>
                                        </p:animEffect>
                                        <p:anim calcmode="lin" valueType="num">
                                          <p:cBhvr>
                                            <p:cTn id="14" dur="500" fill="hold"/>
                                            <p:tgtEl>
                                              <p:spTgt spid="27"/>
                                            </p:tgtEl>
                                            <p:attrNameLst>
                                              <p:attrName>ppt_x</p:attrName>
                                            </p:attrNameLst>
                                          </p:cBhvr>
                                          <p:tavLst>
                                            <p:tav tm="0">
                                              <p:val>
                                                <p:strVal val="#ppt_x"/>
                                              </p:val>
                                            </p:tav>
                                            <p:tav tm="100000">
                                              <p:val>
                                                <p:strVal val="#ppt_x"/>
                                              </p:val>
                                            </p:tav>
                                          </p:tavLst>
                                        </p:anim>
                                        <p:anim calcmode="lin" valueType="num">
                                          <p:cBhvr>
                                            <p:cTn id="15" dur="500" fill="hold"/>
                                            <p:tgtEl>
                                              <p:spTgt spid="27"/>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2" presetClass="entr" presetSubtype="0"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fade">
                                          <p:cBhvr>
                                            <p:cTn id="19" dur="500"/>
                                            <p:tgtEl>
                                              <p:spTgt spid="28"/>
                                            </p:tgtEl>
                                          </p:cBhvr>
                                        </p:animEffect>
                                        <p:anim calcmode="lin" valueType="num">
                                          <p:cBhvr>
                                            <p:cTn id="20" dur="500" fill="hold"/>
                                            <p:tgtEl>
                                              <p:spTgt spid="28"/>
                                            </p:tgtEl>
                                            <p:attrNameLst>
                                              <p:attrName>ppt_x</p:attrName>
                                            </p:attrNameLst>
                                          </p:cBhvr>
                                          <p:tavLst>
                                            <p:tav tm="0">
                                              <p:val>
                                                <p:strVal val="#ppt_x"/>
                                              </p:val>
                                            </p:tav>
                                            <p:tav tm="100000">
                                              <p:val>
                                                <p:strVal val="#ppt_x"/>
                                              </p:val>
                                            </p:tav>
                                          </p:tavLst>
                                        </p:anim>
                                        <p:anim calcmode="lin" valueType="num">
                                          <p:cBhvr>
                                            <p:cTn id="21" dur="500" fill="hold"/>
                                            <p:tgtEl>
                                              <p:spTgt spid="28"/>
                                            </p:tgtEl>
                                            <p:attrNameLst>
                                              <p:attrName>ppt_y</p:attrName>
                                            </p:attrNameLst>
                                          </p:cBhvr>
                                          <p:tavLst>
                                            <p:tav tm="0">
                                              <p:val>
                                                <p:strVal val="#ppt_y+.1"/>
                                              </p:val>
                                            </p:tav>
                                            <p:tav tm="100000">
                                              <p:val>
                                                <p:strVal val="#ppt_y"/>
                                              </p:val>
                                            </p:tav>
                                          </p:tavLst>
                                        </p:anim>
                                      </p:childTnLst>
                                    </p:cTn>
                                  </p:par>
                                </p:childTnLst>
                              </p:cTn>
                            </p:par>
                            <p:par>
                              <p:cTn id="22" fill="hold">
                                <p:stCondLst>
                                  <p:cond delay="1000"/>
                                </p:stCondLst>
                                <p:childTnLst>
                                  <p:par>
                                    <p:cTn id="23" presetID="42" presetClass="entr" presetSubtype="0" fill="hold" grpId="0" nodeType="after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fade">
                                          <p:cBhvr>
                                            <p:cTn id="25" dur="500"/>
                                            <p:tgtEl>
                                              <p:spTgt spid="29"/>
                                            </p:tgtEl>
                                          </p:cBhvr>
                                        </p:animEffect>
                                        <p:anim calcmode="lin" valueType="num">
                                          <p:cBhvr>
                                            <p:cTn id="26" dur="500" fill="hold"/>
                                            <p:tgtEl>
                                              <p:spTgt spid="29"/>
                                            </p:tgtEl>
                                            <p:attrNameLst>
                                              <p:attrName>ppt_x</p:attrName>
                                            </p:attrNameLst>
                                          </p:cBhvr>
                                          <p:tavLst>
                                            <p:tav tm="0">
                                              <p:val>
                                                <p:strVal val="#ppt_x"/>
                                              </p:val>
                                            </p:tav>
                                            <p:tav tm="100000">
                                              <p:val>
                                                <p:strVal val="#ppt_x"/>
                                              </p:val>
                                            </p:tav>
                                          </p:tavLst>
                                        </p:anim>
                                        <p:anim calcmode="lin" valueType="num">
                                          <p:cBhvr>
                                            <p:cTn id="27" dur="500" fill="hold"/>
                                            <p:tgtEl>
                                              <p:spTgt spid="29"/>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42" presetClass="entr" presetSubtype="0" fill="hold" grpId="0" nodeType="after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fade">
                                          <p:cBhvr>
                                            <p:cTn id="31" dur="500"/>
                                            <p:tgtEl>
                                              <p:spTgt spid="30"/>
                                            </p:tgtEl>
                                          </p:cBhvr>
                                        </p:animEffect>
                                        <p:anim calcmode="lin" valueType="num">
                                          <p:cBhvr>
                                            <p:cTn id="32" dur="500" fill="hold"/>
                                            <p:tgtEl>
                                              <p:spTgt spid="30"/>
                                            </p:tgtEl>
                                            <p:attrNameLst>
                                              <p:attrName>ppt_x</p:attrName>
                                            </p:attrNameLst>
                                          </p:cBhvr>
                                          <p:tavLst>
                                            <p:tav tm="0">
                                              <p:val>
                                                <p:strVal val="#ppt_x"/>
                                              </p:val>
                                            </p:tav>
                                            <p:tav tm="100000">
                                              <p:val>
                                                <p:strVal val="#ppt_x"/>
                                              </p:val>
                                            </p:tav>
                                          </p:tavLst>
                                        </p:anim>
                                        <p:anim calcmode="lin" valueType="num">
                                          <p:cBhvr>
                                            <p:cTn id="33" dur="500" fill="hold"/>
                                            <p:tgtEl>
                                              <p:spTgt spid="30"/>
                                            </p:tgtEl>
                                            <p:attrNameLst>
                                              <p:attrName>ppt_y</p:attrName>
                                            </p:attrNameLst>
                                          </p:cBhvr>
                                          <p:tavLst>
                                            <p:tav tm="0">
                                              <p:val>
                                                <p:strVal val="#ppt_y+.1"/>
                                              </p:val>
                                            </p:tav>
                                            <p:tav tm="100000">
                                              <p:val>
                                                <p:strVal val="#ppt_y"/>
                                              </p:val>
                                            </p:tav>
                                          </p:tavLst>
                                        </p:anim>
                                      </p:childTnLst>
                                    </p:cTn>
                                  </p:par>
                                </p:childTnLst>
                              </p:cTn>
                            </p:par>
                            <p:par>
                              <p:cTn id="34" fill="hold">
                                <p:stCondLst>
                                  <p:cond delay="2000"/>
                                </p:stCondLst>
                                <p:childTnLst>
                                  <p:par>
                                    <p:cTn id="35" presetID="53" presetClass="entr" presetSubtype="16" fill="hold" nodeType="afterEffect">
                                      <p:stCondLst>
                                        <p:cond delay="0"/>
                                      </p:stCondLst>
                                      <p:childTnLst>
                                        <p:set>
                                          <p:cBhvr>
                                            <p:cTn id="36" dur="1" fill="hold">
                                              <p:stCondLst>
                                                <p:cond delay="0"/>
                                              </p:stCondLst>
                                            </p:cTn>
                                            <p:tgtEl>
                                              <p:spTgt spid="31"/>
                                            </p:tgtEl>
                                            <p:attrNameLst>
                                              <p:attrName>style.visibility</p:attrName>
                                            </p:attrNameLst>
                                          </p:cBhvr>
                                          <p:to>
                                            <p:strVal val="visible"/>
                                          </p:to>
                                        </p:set>
                                        <p:anim calcmode="lin" valueType="num">
                                          <p:cBhvr>
                                            <p:cTn id="37" dur="500" fill="hold"/>
                                            <p:tgtEl>
                                              <p:spTgt spid="31"/>
                                            </p:tgtEl>
                                            <p:attrNameLst>
                                              <p:attrName>ppt_w</p:attrName>
                                            </p:attrNameLst>
                                          </p:cBhvr>
                                          <p:tavLst>
                                            <p:tav tm="0">
                                              <p:val>
                                                <p:fltVal val="0"/>
                                              </p:val>
                                            </p:tav>
                                            <p:tav tm="100000">
                                              <p:val>
                                                <p:strVal val="#ppt_w"/>
                                              </p:val>
                                            </p:tav>
                                          </p:tavLst>
                                        </p:anim>
                                        <p:anim calcmode="lin" valueType="num">
                                          <p:cBhvr>
                                            <p:cTn id="38" dur="500" fill="hold"/>
                                            <p:tgtEl>
                                              <p:spTgt spid="31"/>
                                            </p:tgtEl>
                                            <p:attrNameLst>
                                              <p:attrName>ppt_h</p:attrName>
                                            </p:attrNameLst>
                                          </p:cBhvr>
                                          <p:tavLst>
                                            <p:tav tm="0">
                                              <p:val>
                                                <p:fltVal val="0"/>
                                              </p:val>
                                            </p:tav>
                                            <p:tav tm="100000">
                                              <p:val>
                                                <p:strVal val="#ppt_h"/>
                                              </p:val>
                                            </p:tav>
                                          </p:tavLst>
                                        </p:anim>
                                        <p:animEffect transition="in" filter="fade">
                                          <p:cBhvr>
                                            <p:cTn id="39" dur="500"/>
                                            <p:tgtEl>
                                              <p:spTgt spid="31"/>
                                            </p:tgtEl>
                                          </p:cBhvr>
                                        </p:animEffect>
                                      </p:childTnLst>
                                    </p:cTn>
                                  </p:par>
                                </p:childTnLst>
                              </p:cTn>
                            </p:par>
                            <p:par>
                              <p:cTn id="40" fill="hold">
                                <p:stCondLst>
                                  <p:cond delay="2500"/>
                                </p:stCondLst>
                                <p:childTnLst>
                                  <p:par>
                                    <p:cTn id="41" presetID="53" presetClass="entr" presetSubtype="16" fill="hold" nodeType="afterEffect">
                                      <p:stCondLst>
                                        <p:cond delay="0"/>
                                      </p:stCondLst>
                                      <p:childTnLst>
                                        <p:set>
                                          <p:cBhvr>
                                            <p:cTn id="42" dur="1" fill="hold">
                                              <p:stCondLst>
                                                <p:cond delay="0"/>
                                              </p:stCondLst>
                                            </p:cTn>
                                            <p:tgtEl>
                                              <p:spTgt spid="34"/>
                                            </p:tgtEl>
                                            <p:attrNameLst>
                                              <p:attrName>style.visibility</p:attrName>
                                            </p:attrNameLst>
                                          </p:cBhvr>
                                          <p:to>
                                            <p:strVal val="visible"/>
                                          </p:to>
                                        </p:set>
                                        <p:anim calcmode="lin" valueType="num">
                                          <p:cBhvr>
                                            <p:cTn id="43" dur="500" fill="hold"/>
                                            <p:tgtEl>
                                              <p:spTgt spid="34"/>
                                            </p:tgtEl>
                                            <p:attrNameLst>
                                              <p:attrName>ppt_w</p:attrName>
                                            </p:attrNameLst>
                                          </p:cBhvr>
                                          <p:tavLst>
                                            <p:tav tm="0">
                                              <p:val>
                                                <p:fltVal val="0"/>
                                              </p:val>
                                            </p:tav>
                                            <p:tav tm="100000">
                                              <p:val>
                                                <p:strVal val="#ppt_w"/>
                                              </p:val>
                                            </p:tav>
                                          </p:tavLst>
                                        </p:anim>
                                        <p:anim calcmode="lin" valueType="num">
                                          <p:cBhvr>
                                            <p:cTn id="44" dur="500" fill="hold"/>
                                            <p:tgtEl>
                                              <p:spTgt spid="34"/>
                                            </p:tgtEl>
                                            <p:attrNameLst>
                                              <p:attrName>ppt_h</p:attrName>
                                            </p:attrNameLst>
                                          </p:cBhvr>
                                          <p:tavLst>
                                            <p:tav tm="0">
                                              <p:val>
                                                <p:fltVal val="0"/>
                                              </p:val>
                                            </p:tav>
                                            <p:tav tm="100000">
                                              <p:val>
                                                <p:strVal val="#ppt_h"/>
                                              </p:val>
                                            </p:tav>
                                          </p:tavLst>
                                        </p:anim>
                                        <p:animEffect transition="in" filter="fade">
                                          <p:cBhvr>
                                            <p:cTn id="45" dur="500"/>
                                            <p:tgtEl>
                                              <p:spTgt spid="34"/>
                                            </p:tgtEl>
                                          </p:cBhvr>
                                        </p:animEffect>
                                      </p:childTnLst>
                                    </p:cTn>
                                  </p:par>
                                </p:childTnLst>
                              </p:cTn>
                            </p:par>
                            <p:par>
                              <p:cTn id="46" fill="hold">
                                <p:stCondLst>
                                  <p:cond delay="3000"/>
                                </p:stCondLst>
                                <p:childTnLst>
                                  <p:par>
                                    <p:cTn id="47" presetID="53" presetClass="entr" presetSubtype="16" fill="hold" nodeType="afterEffect">
                                      <p:stCondLst>
                                        <p:cond delay="0"/>
                                      </p:stCondLst>
                                      <p:childTnLst>
                                        <p:set>
                                          <p:cBhvr>
                                            <p:cTn id="48" dur="1" fill="hold">
                                              <p:stCondLst>
                                                <p:cond delay="0"/>
                                              </p:stCondLst>
                                            </p:cTn>
                                            <p:tgtEl>
                                              <p:spTgt spid="37"/>
                                            </p:tgtEl>
                                            <p:attrNameLst>
                                              <p:attrName>style.visibility</p:attrName>
                                            </p:attrNameLst>
                                          </p:cBhvr>
                                          <p:to>
                                            <p:strVal val="visible"/>
                                          </p:to>
                                        </p:set>
                                        <p:anim calcmode="lin" valueType="num">
                                          <p:cBhvr>
                                            <p:cTn id="49" dur="500" fill="hold"/>
                                            <p:tgtEl>
                                              <p:spTgt spid="37"/>
                                            </p:tgtEl>
                                            <p:attrNameLst>
                                              <p:attrName>ppt_w</p:attrName>
                                            </p:attrNameLst>
                                          </p:cBhvr>
                                          <p:tavLst>
                                            <p:tav tm="0">
                                              <p:val>
                                                <p:fltVal val="0"/>
                                              </p:val>
                                            </p:tav>
                                            <p:tav tm="100000">
                                              <p:val>
                                                <p:strVal val="#ppt_w"/>
                                              </p:val>
                                            </p:tav>
                                          </p:tavLst>
                                        </p:anim>
                                        <p:anim calcmode="lin" valueType="num">
                                          <p:cBhvr>
                                            <p:cTn id="50" dur="500" fill="hold"/>
                                            <p:tgtEl>
                                              <p:spTgt spid="37"/>
                                            </p:tgtEl>
                                            <p:attrNameLst>
                                              <p:attrName>ppt_h</p:attrName>
                                            </p:attrNameLst>
                                          </p:cBhvr>
                                          <p:tavLst>
                                            <p:tav tm="0">
                                              <p:val>
                                                <p:fltVal val="0"/>
                                              </p:val>
                                            </p:tav>
                                            <p:tav tm="100000">
                                              <p:val>
                                                <p:strVal val="#ppt_h"/>
                                              </p:val>
                                            </p:tav>
                                          </p:tavLst>
                                        </p:anim>
                                        <p:animEffect transition="in" filter="fade">
                                          <p:cBhvr>
                                            <p:cTn id="51" dur="500"/>
                                            <p:tgtEl>
                                              <p:spTgt spid="37"/>
                                            </p:tgtEl>
                                          </p:cBhvr>
                                        </p:animEffect>
                                      </p:childTnLst>
                                    </p:cTn>
                                  </p:par>
                                </p:childTnLst>
                              </p:cTn>
                            </p:par>
                            <p:par>
                              <p:cTn id="52" fill="hold">
                                <p:stCondLst>
                                  <p:cond delay="3500"/>
                                </p:stCondLst>
                                <p:childTnLst>
                                  <p:par>
                                    <p:cTn id="53" presetID="53" presetClass="entr" presetSubtype="16" fill="hold" nodeType="afterEffect">
                                      <p:stCondLst>
                                        <p:cond delay="0"/>
                                      </p:stCondLst>
                                      <p:childTnLst>
                                        <p:set>
                                          <p:cBhvr>
                                            <p:cTn id="54" dur="1" fill="hold">
                                              <p:stCondLst>
                                                <p:cond delay="0"/>
                                              </p:stCondLst>
                                            </p:cTn>
                                            <p:tgtEl>
                                              <p:spTgt spid="40"/>
                                            </p:tgtEl>
                                            <p:attrNameLst>
                                              <p:attrName>style.visibility</p:attrName>
                                            </p:attrNameLst>
                                          </p:cBhvr>
                                          <p:to>
                                            <p:strVal val="visible"/>
                                          </p:to>
                                        </p:set>
                                        <p:anim calcmode="lin" valueType="num">
                                          <p:cBhvr>
                                            <p:cTn id="55" dur="500" fill="hold"/>
                                            <p:tgtEl>
                                              <p:spTgt spid="40"/>
                                            </p:tgtEl>
                                            <p:attrNameLst>
                                              <p:attrName>ppt_w</p:attrName>
                                            </p:attrNameLst>
                                          </p:cBhvr>
                                          <p:tavLst>
                                            <p:tav tm="0">
                                              <p:val>
                                                <p:fltVal val="0"/>
                                              </p:val>
                                            </p:tav>
                                            <p:tav tm="100000">
                                              <p:val>
                                                <p:strVal val="#ppt_w"/>
                                              </p:val>
                                            </p:tav>
                                          </p:tavLst>
                                        </p:anim>
                                        <p:anim calcmode="lin" valueType="num">
                                          <p:cBhvr>
                                            <p:cTn id="56" dur="500" fill="hold"/>
                                            <p:tgtEl>
                                              <p:spTgt spid="40"/>
                                            </p:tgtEl>
                                            <p:attrNameLst>
                                              <p:attrName>ppt_h</p:attrName>
                                            </p:attrNameLst>
                                          </p:cBhvr>
                                          <p:tavLst>
                                            <p:tav tm="0">
                                              <p:val>
                                                <p:fltVal val="0"/>
                                              </p:val>
                                            </p:tav>
                                            <p:tav tm="100000">
                                              <p:val>
                                                <p:strVal val="#ppt_h"/>
                                              </p:val>
                                            </p:tav>
                                          </p:tavLst>
                                        </p:anim>
                                        <p:animEffect transition="in" filter="fade">
                                          <p:cBhvr>
                                            <p:cTn id="5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7" grpId="0" animBg="1"/>
          <p:bldP spid="28" grpId="0" animBg="1"/>
          <p:bldP spid="29" grpId="0" animBg="1"/>
          <p:bldP spid="30" grpId="0" animBg="1"/>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44"/>
          <p:cNvSpPr>
            <a:spLocks noChangeArrowheads="1"/>
          </p:cNvSpPr>
          <p:nvPr/>
        </p:nvSpPr>
        <p:spPr bwMode="auto">
          <a:xfrm>
            <a:off x="1459607" y="500436"/>
            <a:ext cx="4253728" cy="541634"/>
          </a:xfrm>
          <a:prstGeom prst="rect">
            <a:avLst/>
          </a:prstGeom>
          <a:noFill/>
          <a:ln w="9525" algn="ctr">
            <a:noFill/>
            <a:miter lim="800000"/>
            <a:headEnd/>
            <a:tailEnd/>
          </a:ln>
        </p:spPr>
        <p:txBody>
          <a:bodyPr wrap="square" lIns="109678" tIns="54838" rIns="109678" bIns="54838">
            <a:spAutoFit/>
          </a:bodyPr>
          <a:lstStyle/>
          <a:p>
            <a:pPr eaLnBrk="0" hangingPunct="0"/>
            <a:r>
              <a:rPr lang="zh-CN" altLang="en-US" sz="2800" b="1" dirty="0">
                <a:solidFill>
                  <a:srgbClr val="000000"/>
                </a:solidFill>
                <a:latin typeface="微软雅黑" pitchFamily="34" charset="-122"/>
                <a:ea typeface="微软雅黑" pitchFamily="34" charset="-122"/>
              </a:rPr>
              <a:t>点击这里输入您的标题</a:t>
            </a:r>
            <a:endParaRPr lang="en-US" altLang="zh-CN" sz="2800" b="1" dirty="0">
              <a:solidFill>
                <a:srgbClr val="000000"/>
              </a:solidFill>
              <a:latin typeface="微软雅黑" pitchFamily="34" charset="-122"/>
              <a:ea typeface="微软雅黑" pitchFamily="34" charset="-122"/>
            </a:endParaRPr>
          </a:p>
        </p:txBody>
      </p:sp>
      <p:sp>
        <p:nvSpPr>
          <p:cNvPr id="26" name="Line 45"/>
          <p:cNvSpPr>
            <a:spLocks noChangeShapeType="1"/>
          </p:cNvSpPr>
          <p:nvPr/>
        </p:nvSpPr>
        <p:spPr bwMode="auto">
          <a:xfrm>
            <a:off x="1296541" y="994822"/>
            <a:ext cx="4500000" cy="0"/>
          </a:xfrm>
          <a:prstGeom prst="line">
            <a:avLst/>
          </a:prstGeom>
          <a:solidFill>
            <a:schemeClr val="accent1">
              <a:lumMod val="75000"/>
            </a:schemeClr>
          </a:solidFill>
          <a:ln w="9525">
            <a:solidFill>
              <a:srgbClr val="0070C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18" name="流程图: 延期 8"/>
          <p:cNvSpPr/>
          <p:nvPr/>
        </p:nvSpPr>
        <p:spPr>
          <a:xfrm>
            <a:off x="-40656" y="343265"/>
            <a:ext cx="1409206" cy="894076"/>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29" name="淘宝网chenying0907出品 10"/>
          <p:cNvSpPr/>
          <p:nvPr/>
        </p:nvSpPr>
        <p:spPr>
          <a:xfrm>
            <a:off x="1440557" y="2571030"/>
            <a:ext cx="1915404" cy="2886510"/>
          </a:xfrm>
          <a:prstGeom prst="rect">
            <a:avLst/>
          </a:prstGeom>
          <a:gradFill flip="none" rotWithShape="1">
            <a:gsLst>
              <a:gs pos="0">
                <a:srgbClr val="F9F9F9"/>
              </a:gs>
              <a:gs pos="100000">
                <a:schemeClr val="bg1">
                  <a:lumMod val="75000"/>
                </a:schemeClr>
              </a:gs>
            </a:gsLst>
            <a:lin ang="5400000" scaled="1"/>
            <a:tileRect/>
          </a:gradFill>
          <a:ln w="3175">
            <a:solidFill>
              <a:schemeClr val="bg1">
                <a:lumMod val="85000"/>
              </a:schemeClr>
            </a:solidFill>
            <a:round/>
            <a:headEnd/>
            <a:tailEnd/>
          </a:ln>
          <a:effectLst>
            <a:outerShdw blurRad="76200" dist="38100" dir="2700000" algn="tl" rotWithShape="0">
              <a:schemeClr val="tx1">
                <a:lumMod val="65000"/>
                <a:lumOff val="35000"/>
                <a:alpha val="40000"/>
              </a:schemeClr>
            </a:outerShdw>
          </a:effectLst>
        </p:spPr>
        <p:txBody>
          <a:bodyPr wrap="none" lIns="87722" tIns="43861" rIns="87722" bIns="43861" anchor="ctr"/>
          <a:lstStyle/>
          <a:p>
            <a:pPr algn="ctr" defTabSz="1066069">
              <a:defRPr/>
            </a:pPr>
            <a:endParaRPr lang="zh-CN" altLang="zh-CN" dirty="0">
              <a:latin typeface="Arial" pitchFamily="34" charset="0"/>
              <a:ea typeface="微软雅黑" pitchFamily="34" charset="-122"/>
            </a:endParaRPr>
          </a:p>
        </p:txBody>
      </p:sp>
      <p:sp>
        <p:nvSpPr>
          <p:cNvPr id="30" name="淘宝网chenying0907出品 29"/>
          <p:cNvSpPr/>
          <p:nvPr/>
        </p:nvSpPr>
        <p:spPr>
          <a:xfrm>
            <a:off x="1460366" y="2590840"/>
            <a:ext cx="1874261" cy="1342668"/>
          </a:xfrm>
          <a:prstGeom prst="rect">
            <a:avLst/>
          </a:prstGeom>
          <a:blipFill dpi="0" rotWithShape="1">
            <a:blip r:embed="rId3"/>
            <a:srcRect/>
            <a:stretch>
              <a:fillRect b="-3000"/>
            </a:stretch>
          </a:blipFill>
          <a:ln w="3175">
            <a:solidFill>
              <a:schemeClr val="bg1"/>
            </a:solidFill>
          </a:ln>
          <a:effectLst>
            <a:outerShdw blurRad="127000" dist="38100" dir="2700000" sx="98000" sy="98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7722" tIns="43861" rIns="87722" bIns="43861" anchor="ctr"/>
          <a:lstStyle/>
          <a:p>
            <a:pPr algn="ctr" defTabSz="1066069">
              <a:defRPr/>
            </a:pPr>
            <a:endParaRPr lang="zh-CN" altLang="zh-CN" dirty="0">
              <a:solidFill>
                <a:schemeClr val="tx1"/>
              </a:solidFill>
              <a:ea typeface="微软雅黑" pitchFamily="34" charset="-122"/>
            </a:endParaRPr>
          </a:p>
        </p:txBody>
      </p:sp>
      <p:sp>
        <p:nvSpPr>
          <p:cNvPr id="31" name="淘宝网chenying0907出品 18"/>
          <p:cNvSpPr/>
          <p:nvPr/>
        </p:nvSpPr>
        <p:spPr>
          <a:xfrm>
            <a:off x="3669869" y="2571030"/>
            <a:ext cx="1915405" cy="2886510"/>
          </a:xfrm>
          <a:prstGeom prst="rect">
            <a:avLst/>
          </a:prstGeom>
          <a:gradFill flip="none" rotWithShape="1">
            <a:gsLst>
              <a:gs pos="0">
                <a:srgbClr val="F9F9F9"/>
              </a:gs>
              <a:gs pos="100000">
                <a:schemeClr val="bg1">
                  <a:lumMod val="75000"/>
                </a:schemeClr>
              </a:gs>
            </a:gsLst>
            <a:lin ang="5400000" scaled="1"/>
            <a:tileRect/>
          </a:gradFill>
          <a:ln w="3175">
            <a:solidFill>
              <a:schemeClr val="bg1">
                <a:lumMod val="85000"/>
              </a:schemeClr>
            </a:solidFill>
            <a:round/>
            <a:headEnd/>
            <a:tailEnd/>
          </a:ln>
          <a:effectLst>
            <a:outerShdw blurRad="76200" dist="38100" dir="2700000" algn="tl" rotWithShape="0">
              <a:schemeClr val="tx1">
                <a:lumMod val="65000"/>
                <a:lumOff val="35000"/>
                <a:alpha val="40000"/>
              </a:schemeClr>
            </a:outerShdw>
          </a:effectLst>
        </p:spPr>
        <p:txBody>
          <a:bodyPr wrap="none" lIns="87722" tIns="43861" rIns="87722" bIns="43861" anchor="ctr"/>
          <a:lstStyle/>
          <a:p>
            <a:pPr algn="ctr" defTabSz="1066069">
              <a:defRPr/>
            </a:pPr>
            <a:endParaRPr lang="zh-CN" altLang="zh-CN" dirty="0">
              <a:latin typeface="Arial" pitchFamily="34" charset="0"/>
              <a:ea typeface="微软雅黑" pitchFamily="34" charset="-122"/>
            </a:endParaRPr>
          </a:p>
        </p:txBody>
      </p:sp>
      <p:sp>
        <p:nvSpPr>
          <p:cNvPr id="32" name="淘宝网chenying0907出品 31"/>
          <p:cNvSpPr/>
          <p:nvPr/>
        </p:nvSpPr>
        <p:spPr>
          <a:xfrm>
            <a:off x="3690770" y="2589753"/>
            <a:ext cx="1873561" cy="1343897"/>
          </a:xfrm>
          <a:prstGeom prst="rect">
            <a:avLst/>
          </a:prstGeom>
          <a:blipFill dpi="0" rotWithShape="1">
            <a:blip r:embed="rId4"/>
            <a:srcRect/>
            <a:stretch>
              <a:fillRect/>
            </a:stretch>
          </a:blipFill>
          <a:ln w="3175">
            <a:solidFill>
              <a:schemeClr val="bg1"/>
            </a:solidFill>
          </a:ln>
          <a:effectLst>
            <a:outerShdw blurRad="127000" dist="38100" dir="2700000" sx="98000" sy="98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7722" tIns="43861" rIns="87722" bIns="43861" anchor="ct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endParaRPr lang="zh-CN" altLang="zh-CN" dirty="0">
              <a:ea typeface="微软雅黑" pitchFamily="34" charset="-122"/>
            </a:endParaRPr>
          </a:p>
        </p:txBody>
      </p:sp>
      <p:sp>
        <p:nvSpPr>
          <p:cNvPr id="33" name="淘宝网chenying0907出品 32"/>
          <p:cNvSpPr/>
          <p:nvPr/>
        </p:nvSpPr>
        <p:spPr>
          <a:xfrm>
            <a:off x="5899168" y="2571030"/>
            <a:ext cx="1915404" cy="2886510"/>
          </a:xfrm>
          <a:prstGeom prst="rect">
            <a:avLst/>
          </a:prstGeom>
          <a:gradFill flip="none" rotWithShape="1">
            <a:gsLst>
              <a:gs pos="0">
                <a:srgbClr val="F9F9F9"/>
              </a:gs>
              <a:gs pos="100000">
                <a:schemeClr val="bg1">
                  <a:lumMod val="75000"/>
                </a:schemeClr>
              </a:gs>
            </a:gsLst>
            <a:lin ang="5400000" scaled="1"/>
            <a:tileRect/>
          </a:gradFill>
          <a:ln w="3175">
            <a:solidFill>
              <a:schemeClr val="bg1">
                <a:lumMod val="85000"/>
              </a:schemeClr>
            </a:solidFill>
            <a:round/>
            <a:headEnd/>
            <a:tailEnd/>
          </a:ln>
          <a:effectLst>
            <a:outerShdw blurRad="76200" dist="38100" dir="2700000" algn="tl" rotWithShape="0">
              <a:schemeClr val="tx1">
                <a:lumMod val="65000"/>
                <a:lumOff val="35000"/>
                <a:alpha val="40000"/>
              </a:schemeClr>
            </a:outerShdw>
          </a:effectLst>
        </p:spPr>
        <p:txBody>
          <a:bodyPr wrap="none" lIns="87722" tIns="43861" rIns="87722" bIns="43861" anchor="ctr"/>
          <a:lstStyle/>
          <a:p>
            <a:pPr algn="ctr" defTabSz="1066069">
              <a:defRPr/>
            </a:pPr>
            <a:endParaRPr lang="zh-CN" altLang="zh-CN" dirty="0">
              <a:latin typeface="Arial" pitchFamily="34" charset="0"/>
              <a:ea typeface="微软雅黑" pitchFamily="34" charset="-122"/>
            </a:endParaRPr>
          </a:p>
        </p:txBody>
      </p:sp>
      <p:sp>
        <p:nvSpPr>
          <p:cNvPr id="34" name="淘宝网chenying0907出品 33"/>
          <p:cNvSpPr/>
          <p:nvPr/>
        </p:nvSpPr>
        <p:spPr>
          <a:xfrm>
            <a:off x="5920424" y="2589753"/>
            <a:ext cx="1873561" cy="1343897"/>
          </a:xfrm>
          <a:prstGeom prst="rect">
            <a:avLst/>
          </a:prstGeom>
          <a:blipFill dpi="0" rotWithShape="1">
            <a:blip r:embed="rId5"/>
            <a:srcRect/>
            <a:stretch>
              <a:fillRect b="-5000"/>
            </a:stretch>
          </a:blipFill>
          <a:ln w="3175">
            <a:solidFill>
              <a:schemeClr val="bg1"/>
            </a:solidFill>
          </a:ln>
          <a:effectLst>
            <a:outerShdw blurRad="127000" dist="38100" dir="2700000" sx="98000" sy="98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7722" tIns="43861" rIns="87722" bIns="43861" anchor="ct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endParaRPr lang="zh-CN" altLang="zh-CN" dirty="0">
              <a:ea typeface="微软雅黑" pitchFamily="34" charset="-122"/>
            </a:endParaRPr>
          </a:p>
        </p:txBody>
      </p:sp>
      <p:sp>
        <p:nvSpPr>
          <p:cNvPr id="35" name="淘宝网chenying0907出品 34"/>
          <p:cNvSpPr/>
          <p:nvPr/>
        </p:nvSpPr>
        <p:spPr>
          <a:xfrm>
            <a:off x="8129996" y="2571030"/>
            <a:ext cx="1913880" cy="2886510"/>
          </a:xfrm>
          <a:prstGeom prst="rect">
            <a:avLst/>
          </a:prstGeom>
          <a:gradFill flip="none" rotWithShape="1">
            <a:gsLst>
              <a:gs pos="0">
                <a:srgbClr val="F9F9F9"/>
              </a:gs>
              <a:gs pos="100000">
                <a:schemeClr val="bg1">
                  <a:lumMod val="75000"/>
                </a:schemeClr>
              </a:gs>
            </a:gsLst>
            <a:lin ang="5400000" scaled="1"/>
            <a:tileRect/>
          </a:gradFill>
          <a:ln w="3175">
            <a:solidFill>
              <a:schemeClr val="bg1">
                <a:lumMod val="85000"/>
              </a:schemeClr>
            </a:solidFill>
            <a:round/>
            <a:headEnd/>
            <a:tailEnd/>
          </a:ln>
          <a:effectLst>
            <a:outerShdw blurRad="76200" dist="38100" dir="2700000" algn="tl" rotWithShape="0">
              <a:schemeClr val="tx1">
                <a:lumMod val="65000"/>
                <a:lumOff val="35000"/>
                <a:alpha val="40000"/>
              </a:schemeClr>
            </a:outerShdw>
          </a:effectLst>
        </p:spPr>
        <p:txBody>
          <a:bodyPr wrap="none" lIns="87722" tIns="43861" rIns="87722" bIns="43861" anchor="ctr"/>
          <a:lstStyle/>
          <a:p>
            <a:pPr algn="ctr" defTabSz="1066069">
              <a:defRPr/>
            </a:pPr>
            <a:endParaRPr lang="zh-CN" altLang="zh-CN" dirty="0">
              <a:latin typeface="Arial" pitchFamily="34" charset="0"/>
              <a:ea typeface="微软雅黑" pitchFamily="34" charset="-122"/>
            </a:endParaRPr>
          </a:p>
        </p:txBody>
      </p:sp>
      <p:sp>
        <p:nvSpPr>
          <p:cNvPr id="36" name="淘宝网chenying0907出品 35"/>
          <p:cNvSpPr/>
          <p:nvPr/>
        </p:nvSpPr>
        <p:spPr>
          <a:xfrm>
            <a:off x="8150077" y="2589753"/>
            <a:ext cx="1873561" cy="1343897"/>
          </a:xfrm>
          <a:prstGeom prst="rect">
            <a:avLst/>
          </a:prstGeom>
          <a:blipFill dpi="0" rotWithShape="1">
            <a:blip r:embed="rId6"/>
            <a:srcRect/>
            <a:stretch>
              <a:fillRect b="-4000"/>
            </a:stretch>
          </a:blipFill>
          <a:ln w="3175">
            <a:solidFill>
              <a:schemeClr val="bg1"/>
            </a:solidFill>
          </a:ln>
          <a:effectLst>
            <a:outerShdw blurRad="127000" dist="38100" dir="2700000" sx="98000" sy="98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7722" tIns="43861" rIns="87722" bIns="43861" anchor="ct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endParaRPr lang="zh-CN" altLang="zh-CN" dirty="0">
              <a:ea typeface="微软雅黑" pitchFamily="34" charset="-122"/>
            </a:endParaRPr>
          </a:p>
        </p:txBody>
      </p:sp>
      <p:grpSp>
        <p:nvGrpSpPr>
          <p:cNvPr id="37" name="Group 42"/>
          <p:cNvGrpSpPr>
            <a:grpSpLocks/>
          </p:cNvGrpSpPr>
          <p:nvPr/>
        </p:nvGrpSpPr>
        <p:grpSpPr bwMode="auto">
          <a:xfrm>
            <a:off x="1440559" y="1728242"/>
            <a:ext cx="2121116" cy="720865"/>
            <a:chOff x="949" y="1089"/>
            <a:chExt cx="1392" cy="473"/>
          </a:xfrm>
          <a:solidFill>
            <a:schemeClr val="tx1">
              <a:lumMod val="85000"/>
              <a:lumOff val="15000"/>
            </a:schemeClr>
          </a:solidFill>
        </p:grpSpPr>
        <p:sp>
          <p:nvSpPr>
            <p:cNvPr id="38" name="淘宝网chenying0907出品 7"/>
            <p:cNvSpPr/>
            <p:nvPr/>
          </p:nvSpPr>
          <p:spPr>
            <a:xfrm rot="5400000">
              <a:off x="1408" y="630"/>
              <a:ext cx="473" cy="1392"/>
            </a:xfrm>
            <a:custGeom>
              <a:avLst/>
              <a:gdLst>
                <a:gd name="connsiteX0" fmla="*/ 0 w 441962"/>
                <a:gd name="connsiteY0" fmla="*/ 1300978 h 1300978"/>
                <a:gd name="connsiteX1" fmla="*/ 0 w 441962"/>
                <a:gd name="connsiteY1" fmla="*/ 127498 h 1300978"/>
                <a:gd name="connsiteX2" fmla="*/ 220981 w 441962"/>
                <a:gd name="connsiteY2" fmla="*/ 0 h 1300978"/>
                <a:gd name="connsiteX3" fmla="*/ 441962 w 441962"/>
                <a:gd name="connsiteY3" fmla="*/ 127498 h 1300978"/>
                <a:gd name="connsiteX4" fmla="*/ 441960 w 441962"/>
                <a:gd name="connsiteY4" fmla="*/ 127498 h 1300978"/>
                <a:gd name="connsiteX5" fmla="*/ 441960 w 441962"/>
                <a:gd name="connsiteY5" fmla="*/ 1300978 h 13009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1962" h="1300978">
                  <a:moveTo>
                    <a:pt x="0" y="1300978"/>
                  </a:moveTo>
                  <a:lnTo>
                    <a:pt x="0" y="127498"/>
                  </a:lnTo>
                  <a:lnTo>
                    <a:pt x="220981" y="0"/>
                  </a:lnTo>
                  <a:lnTo>
                    <a:pt x="441962" y="127498"/>
                  </a:lnTo>
                  <a:lnTo>
                    <a:pt x="441960" y="127498"/>
                  </a:lnTo>
                  <a:lnTo>
                    <a:pt x="441960" y="1300978"/>
                  </a:lnTo>
                  <a:close/>
                </a:path>
              </a:pathLst>
            </a:custGeom>
            <a:solidFill>
              <a:schemeClr val="bg1">
                <a:lumMod val="65000"/>
              </a:schemeClr>
            </a:solidFill>
            <a:ln w="3175" cap="flat" cmpd="sng" algn="ctr">
              <a:solidFill>
                <a:schemeClr val="bg1"/>
              </a:solidFill>
              <a:prstDash val="solid"/>
            </a:ln>
            <a:effectLst>
              <a:outerShdw blurRad="50800" dist="38100" dir="2700000" algn="tl" rotWithShape="0">
                <a:prstClr val="black">
                  <a:alpha val="40000"/>
                </a:prstClr>
              </a:outerShdw>
            </a:effectLst>
          </p:spPr>
          <p:txBody>
            <a:bodyPr lIns="0" rIns="0" anchor="ctr"/>
            <a:lstStyle/>
            <a:p>
              <a:pPr algn="ctr">
                <a:lnSpc>
                  <a:spcPct val="120000"/>
                </a:lnSpc>
                <a:spcBef>
                  <a:spcPts val="576"/>
                </a:spcBef>
                <a:spcAft>
                  <a:spcPts val="576"/>
                </a:spcAft>
                <a:defRPr/>
              </a:pPr>
              <a:endParaRPr lang="zh-CN" altLang="en-US" sz="2800" kern="0" dirty="0">
                <a:solidFill>
                  <a:sysClr val="window" lastClr="FFFFFF"/>
                </a:solidFill>
                <a:latin typeface="Impact" pitchFamily="34" charset="0"/>
                <a:ea typeface="微软雅黑" pitchFamily="34" charset="-122"/>
              </a:endParaRPr>
            </a:p>
          </p:txBody>
        </p:sp>
        <p:sp>
          <p:nvSpPr>
            <p:cNvPr id="39" name="淘宝网chenying0907出品 5"/>
            <p:cNvSpPr txBox="1">
              <a:spLocks noChangeArrowheads="1"/>
            </p:cNvSpPr>
            <p:nvPr/>
          </p:nvSpPr>
          <p:spPr bwMode="auto">
            <a:xfrm>
              <a:off x="1083" y="1209"/>
              <a:ext cx="1030" cy="2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1111250" eaLnBrk="0" hangingPunct="0">
                <a:defRPr sz="2200">
                  <a:solidFill>
                    <a:schemeClr val="tx1"/>
                  </a:solidFill>
                  <a:latin typeface="Arial" charset="0"/>
                  <a:ea typeface="宋体" charset="-122"/>
                </a:defRPr>
              </a:lvl1pPr>
              <a:lvl2pPr marL="742950" indent="-285750" defTabSz="1111250" eaLnBrk="0" hangingPunct="0">
                <a:defRPr sz="2200">
                  <a:solidFill>
                    <a:schemeClr val="tx1"/>
                  </a:solidFill>
                  <a:latin typeface="Arial" charset="0"/>
                  <a:ea typeface="宋体" charset="-122"/>
                </a:defRPr>
              </a:lvl2pPr>
              <a:lvl3pPr marL="1143000" indent="-228600" defTabSz="1111250" eaLnBrk="0" hangingPunct="0">
                <a:defRPr sz="2200">
                  <a:solidFill>
                    <a:schemeClr val="tx1"/>
                  </a:solidFill>
                  <a:latin typeface="Arial" charset="0"/>
                  <a:ea typeface="宋体" charset="-122"/>
                </a:defRPr>
              </a:lvl3pPr>
              <a:lvl4pPr marL="1600200" indent="-228600" defTabSz="1111250" eaLnBrk="0" hangingPunct="0">
                <a:defRPr sz="2200">
                  <a:solidFill>
                    <a:schemeClr val="tx1"/>
                  </a:solidFill>
                  <a:latin typeface="Arial" charset="0"/>
                  <a:ea typeface="宋体" charset="-122"/>
                </a:defRPr>
              </a:lvl4pPr>
              <a:lvl5pPr marL="2057400" indent="-228600" defTabSz="1111250" eaLnBrk="0" hangingPunct="0">
                <a:defRPr sz="2200">
                  <a:solidFill>
                    <a:schemeClr val="tx1"/>
                  </a:solidFill>
                  <a:latin typeface="Arial" charset="0"/>
                  <a:ea typeface="宋体" charset="-122"/>
                </a:defRPr>
              </a:lvl5pPr>
              <a:lvl6pPr marL="2514600" indent="-228600" defTabSz="1111250" eaLnBrk="0" fontAlgn="base" hangingPunct="0">
                <a:spcBef>
                  <a:spcPct val="0"/>
                </a:spcBef>
                <a:spcAft>
                  <a:spcPct val="0"/>
                </a:spcAft>
                <a:defRPr sz="2200">
                  <a:solidFill>
                    <a:schemeClr val="tx1"/>
                  </a:solidFill>
                  <a:latin typeface="Arial" charset="0"/>
                  <a:ea typeface="宋体" charset="-122"/>
                </a:defRPr>
              </a:lvl6pPr>
              <a:lvl7pPr marL="2971800" indent="-228600" defTabSz="1111250" eaLnBrk="0" fontAlgn="base" hangingPunct="0">
                <a:spcBef>
                  <a:spcPct val="0"/>
                </a:spcBef>
                <a:spcAft>
                  <a:spcPct val="0"/>
                </a:spcAft>
                <a:defRPr sz="2200">
                  <a:solidFill>
                    <a:schemeClr val="tx1"/>
                  </a:solidFill>
                  <a:latin typeface="Arial" charset="0"/>
                  <a:ea typeface="宋体" charset="-122"/>
                </a:defRPr>
              </a:lvl7pPr>
              <a:lvl8pPr marL="3429000" indent="-228600" defTabSz="1111250" eaLnBrk="0" fontAlgn="base" hangingPunct="0">
                <a:spcBef>
                  <a:spcPct val="0"/>
                </a:spcBef>
                <a:spcAft>
                  <a:spcPct val="0"/>
                </a:spcAft>
                <a:defRPr sz="2200">
                  <a:solidFill>
                    <a:schemeClr val="tx1"/>
                  </a:solidFill>
                  <a:latin typeface="Arial" charset="0"/>
                  <a:ea typeface="宋体" charset="-122"/>
                </a:defRPr>
              </a:lvl8pPr>
              <a:lvl9pPr marL="3886200" indent="-228600" defTabSz="1111250" eaLnBrk="0" fontAlgn="base" hangingPunct="0">
                <a:spcBef>
                  <a:spcPct val="0"/>
                </a:spcBef>
                <a:spcAft>
                  <a:spcPct val="0"/>
                </a:spcAft>
                <a:defRPr sz="2200">
                  <a:solidFill>
                    <a:schemeClr val="tx1"/>
                  </a:solidFill>
                  <a:latin typeface="Arial" charset="0"/>
                  <a:ea typeface="宋体" charset="-122"/>
                </a:defRPr>
              </a:lvl9pPr>
            </a:lstStyle>
            <a:p>
              <a:pPr eaLnBrk="1" hangingPunct="1"/>
              <a:r>
                <a:rPr lang="zh-CN" altLang="en-US" sz="1800" dirty="0">
                  <a:solidFill>
                    <a:schemeClr val="bg1"/>
                  </a:solidFill>
                  <a:latin typeface="微软雅黑" pitchFamily="34" charset="-122"/>
                  <a:ea typeface="微软雅黑" pitchFamily="34" charset="-122"/>
                </a:rPr>
                <a:t>输入您的标题</a:t>
              </a:r>
              <a:endParaRPr lang="zh-CN" altLang="en-US" dirty="0">
                <a:solidFill>
                  <a:schemeClr val="bg1"/>
                </a:solidFill>
                <a:ea typeface="微软雅黑" pitchFamily="34" charset="-122"/>
              </a:endParaRPr>
            </a:p>
          </p:txBody>
        </p:sp>
      </p:grpSp>
      <p:grpSp>
        <p:nvGrpSpPr>
          <p:cNvPr id="40" name="Group 43"/>
          <p:cNvGrpSpPr>
            <a:grpSpLocks/>
          </p:cNvGrpSpPr>
          <p:nvPr/>
        </p:nvGrpSpPr>
        <p:grpSpPr bwMode="auto">
          <a:xfrm>
            <a:off x="3669865" y="1728242"/>
            <a:ext cx="2122641" cy="720865"/>
            <a:chOff x="2412" y="1089"/>
            <a:chExt cx="1393" cy="473"/>
          </a:xfrm>
          <a:solidFill>
            <a:srgbClr val="0069B8"/>
          </a:solidFill>
        </p:grpSpPr>
        <p:sp>
          <p:nvSpPr>
            <p:cNvPr id="41" name="淘宝网chenying0907出品 40"/>
            <p:cNvSpPr/>
            <p:nvPr/>
          </p:nvSpPr>
          <p:spPr>
            <a:xfrm rot="5400000">
              <a:off x="2872" y="629"/>
              <a:ext cx="473" cy="1393"/>
            </a:xfrm>
            <a:custGeom>
              <a:avLst/>
              <a:gdLst>
                <a:gd name="connsiteX0" fmla="*/ 0 w 611877"/>
                <a:gd name="connsiteY0" fmla="*/ 1794393 h 1801147"/>
                <a:gd name="connsiteX1" fmla="*/ 0 w 611877"/>
                <a:gd name="connsiteY1" fmla="*/ 176516 h 1801147"/>
                <a:gd name="connsiteX2" fmla="*/ 305939 w 611877"/>
                <a:gd name="connsiteY2" fmla="*/ 0 h 1801147"/>
                <a:gd name="connsiteX3" fmla="*/ 611877 w 611877"/>
                <a:gd name="connsiteY3" fmla="*/ 176516 h 1801147"/>
                <a:gd name="connsiteX4" fmla="*/ 611874 w 611877"/>
                <a:gd name="connsiteY4" fmla="*/ 176516 h 1801147"/>
                <a:gd name="connsiteX5" fmla="*/ 611874 w 611877"/>
                <a:gd name="connsiteY5" fmla="*/ 1801147 h 1801147"/>
                <a:gd name="connsiteX6" fmla="*/ 601188 w 611877"/>
                <a:gd name="connsiteY6" fmla="*/ 1801147 h 1801147"/>
                <a:gd name="connsiteX7" fmla="*/ 601188 w 611877"/>
                <a:gd name="connsiteY7" fmla="*/ 1800559 h 1801147"/>
                <a:gd name="connsiteX8" fmla="*/ 601191 w 611877"/>
                <a:gd name="connsiteY8" fmla="*/ 1800559 h 1801147"/>
                <a:gd name="connsiteX9" fmla="*/ 295253 w 611877"/>
                <a:gd name="connsiteY9" fmla="*/ 1624043 h 18011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877" h="1801147">
                  <a:moveTo>
                    <a:pt x="0" y="1794393"/>
                  </a:moveTo>
                  <a:lnTo>
                    <a:pt x="0" y="176516"/>
                  </a:lnTo>
                  <a:lnTo>
                    <a:pt x="305939" y="0"/>
                  </a:lnTo>
                  <a:lnTo>
                    <a:pt x="611877" y="176516"/>
                  </a:lnTo>
                  <a:lnTo>
                    <a:pt x="611874" y="176516"/>
                  </a:lnTo>
                  <a:lnTo>
                    <a:pt x="611874" y="1801147"/>
                  </a:lnTo>
                  <a:lnTo>
                    <a:pt x="601188" y="1801147"/>
                  </a:lnTo>
                  <a:lnTo>
                    <a:pt x="601188" y="1800559"/>
                  </a:lnTo>
                  <a:lnTo>
                    <a:pt x="601191" y="1800559"/>
                  </a:lnTo>
                  <a:lnTo>
                    <a:pt x="295253" y="1624043"/>
                  </a:ln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solidFill>
                  <a:schemeClr val="bg1"/>
                </a:solidFill>
                <a:latin typeface="微软雅黑" pitchFamily="34" charset="-122"/>
                <a:ea typeface="微软雅黑" pitchFamily="34" charset="-122"/>
              </a:endParaRPr>
            </a:p>
          </p:txBody>
        </p:sp>
        <p:sp>
          <p:nvSpPr>
            <p:cNvPr id="42" name="淘宝网chenying0907出品 5"/>
            <p:cNvSpPr txBox="1">
              <a:spLocks noChangeArrowheads="1"/>
            </p:cNvSpPr>
            <p:nvPr/>
          </p:nvSpPr>
          <p:spPr bwMode="auto">
            <a:xfrm>
              <a:off x="2614" y="1209"/>
              <a:ext cx="1030" cy="242"/>
            </a:xfrm>
            <a:prstGeom prst="rect">
              <a:avLst/>
            </a:prstGeom>
            <a:grp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1800" dirty="0"/>
                <a:t>输入您的</a:t>
              </a:r>
              <a:r>
                <a:rPr lang="zh-CN" altLang="zh-CN" sz="1800" dirty="0"/>
                <a:t>标题</a:t>
              </a:r>
            </a:p>
          </p:txBody>
        </p:sp>
      </p:grpSp>
      <p:grpSp>
        <p:nvGrpSpPr>
          <p:cNvPr id="43" name="Group 44"/>
          <p:cNvGrpSpPr>
            <a:grpSpLocks/>
          </p:cNvGrpSpPr>
          <p:nvPr/>
        </p:nvGrpSpPr>
        <p:grpSpPr bwMode="auto">
          <a:xfrm>
            <a:off x="5899168" y="1728242"/>
            <a:ext cx="2122639" cy="720865"/>
            <a:chOff x="3875" y="1089"/>
            <a:chExt cx="1393" cy="473"/>
          </a:xfrm>
          <a:solidFill>
            <a:srgbClr val="0069B8"/>
          </a:solidFill>
        </p:grpSpPr>
        <p:sp>
          <p:nvSpPr>
            <p:cNvPr id="44" name="淘宝网chenying0907出品 24"/>
            <p:cNvSpPr/>
            <p:nvPr/>
          </p:nvSpPr>
          <p:spPr>
            <a:xfrm rot="5400000">
              <a:off x="4335" y="629"/>
              <a:ext cx="473" cy="1393"/>
            </a:xfrm>
            <a:custGeom>
              <a:avLst/>
              <a:gdLst>
                <a:gd name="connsiteX0" fmla="*/ 0 w 611877"/>
                <a:gd name="connsiteY0" fmla="*/ 1794393 h 1801147"/>
                <a:gd name="connsiteX1" fmla="*/ 0 w 611877"/>
                <a:gd name="connsiteY1" fmla="*/ 176516 h 1801147"/>
                <a:gd name="connsiteX2" fmla="*/ 305939 w 611877"/>
                <a:gd name="connsiteY2" fmla="*/ 0 h 1801147"/>
                <a:gd name="connsiteX3" fmla="*/ 611877 w 611877"/>
                <a:gd name="connsiteY3" fmla="*/ 176516 h 1801147"/>
                <a:gd name="connsiteX4" fmla="*/ 611874 w 611877"/>
                <a:gd name="connsiteY4" fmla="*/ 176516 h 1801147"/>
                <a:gd name="connsiteX5" fmla="*/ 611874 w 611877"/>
                <a:gd name="connsiteY5" fmla="*/ 1801147 h 1801147"/>
                <a:gd name="connsiteX6" fmla="*/ 601188 w 611877"/>
                <a:gd name="connsiteY6" fmla="*/ 1801147 h 1801147"/>
                <a:gd name="connsiteX7" fmla="*/ 601188 w 611877"/>
                <a:gd name="connsiteY7" fmla="*/ 1800559 h 1801147"/>
                <a:gd name="connsiteX8" fmla="*/ 601191 w 611877"/>
                <a:gd name="connsiteY8" fmla="*/ 1800559 h 1801147"/>
                <a:gd name="connsiteX9" fmla="*/ 295253 w 611877"/>
                <a:gd name="connsiteY9" fmla="*/ 1624043 h 18011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877" h="1801147">
                  <a:moveTo>
                    <a:pt x="0" y="1794393"/>
                  </a:moveTo>
                  <a:lnTo>
                    <a:pt x="0" y="176516"/>
                  </a:lnTo>
                  <a:lnTo>
                    <a:pt x="305939" y="0"/>
                  </a:lnTo>
                  <a:lnTo>
                    <a:pt x="611877" y="176516"/>
                  </a:lnTo>
                  <a:lnTo>
                    <a:pt x="611874" y="176516"/>
                  </a:lnTo>
                  <a:lnTo>
                    <a:pt x="611874" y="1801147"/>
                  </a:lnTo>
                  <a:lnTo>
                    <a:pt x="601188" y="1801147"/>
                  </a:lnTo>
                  <a:lnTo>
                    <a:pt x="601188" y="1800559"/>
                  </a:lnTo>
                  <a:lnTo>
                    <a:pt x="601191" y="1800559"/>
                  </a:lnTo>
                  <a:lnTo>
                    <a:pt x="295253" y="1624043"/>
                  </a:ln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solidFill>
                  <a:schemeClr val="bg1"/>
                </a:solidFill>
                <a:latin typeface="微软雅黑" pitchFamily="34" charset="-122"/>
                <a:ea typeface="微软雅黑" pitchFamily="34" charset="-122"/>
              </a:endParaRPr>
            </a:p>
          </p:txBody>
        </p:sp>
        <p:sp>
          <p:nvSpPr>
            <p:cNvPr id="45" name="淘宝网chenying0907出品 5"/>
            <p:cNvSpPr txBox="1">
              <a:spLocks noChangeArrowheads="1"/>
            </p:cNvSpPr>
            <p:nvPr/>
          </p:nvSpPr>
          <p:spPr bwMode="auto">
            <a:xfrm>
              <a:off x="4077" y="1209"/>
              <a:ext cx="1030" cy="242"/>
            </a:xfrm>
            <a:prstGeom prst="rect">
              <a:avLst/>
            </a:prstGeom>
            <a:grp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1800" dirty="0"/>
                <a:t>输入您的</a:t>
              </a:r>
              <a:r>
                <a:rPr lang="zh-CN" altLang="zh-CN" sz="1800" dirty="0"/>
                <a:t>标题</a:t>
              </a:r>
            </a:p>
          </p:txBody>
        </p:sp>
      </p:grpSp>
      <p:grpSp>
        <p:nvGrpSpPr>
          <p:cNvPr id="46" name="Group 45"/>
          <p:cNvGrpSpPr>
            <a:grpSpLocks/>
          </p:cNvGrpSpPr>
          <p:nvPr/>
        </p:nvGrpSpPr>
        <p:grpSpPr bwMode="auto">
          <a:xfrm>
            <a:off x="8129995" y="1728242"/>
            <a:ext cx="2121116" cy="720865"/>
            <a:chOff x="5339" y="1089"/>
            <a:chExt cx="1392" cy="473"/>
          </a:xfrm>
          <a:solidFill>
            <a:srgbClr val="0069B8"/>
          </a:solidFill>
        </p:grpSpPr>
        <p:sp>
          <p:nvSpPr>
            <p:cNvPr id="47" name="淘宝网chenying0907出品 28"/>
            <p:cNvSpPr/>
            <p:nvPr/>
          </p:nvSpPr>
          <p:spPr>
            <a:xfrm rot="5400000">
              <a:off x="5798" y="630"/>
              <a:ext cx="473" cy="1392"/>
            </a:xfrm>
            <a:custGeom>
              <a:avLst/>
              <a:gdLst>
                <a:gd name="connsiteX0" fmla="*/ 0 w 611877"/>
                <a:gd name="connsiteY0" fmla="*/ 1794393 h 1801147"/>
                <a:gd name="connsiteX1" fmla="*/ 0 w 611877"/>
                <a:gd name="connsiteY1" fmla="*/ 176516 h 1801147"/>
                <a:gd name="connsiteX2" fmla="*/ 305939 w 611877"/>
                <a:gd name="connsiteY2" fmla="*/ 0 h 1801147"/>
                <a:gd name="connsiteX3" fmla="*/ 611877 w 611877"/>
                <a:gd name="connsiteY3" fmla="*/ 176516 h 1801147"/>
                <a:gd name="connsiteX4" fmla="*/ 611874 w 611877"/>
                <a:gd name="connsiteY4" fmla="*/ 176516 h 1801147"/>
                <a:gd name="connsiteX5" fmla="*/ 611874 w 611877"/>
                <a:gd name="connsiteY5" fmla="*/ 1801147 h 1801147"/>
                <a:gd name="connsiteX6" fmla="*/ 601188 w 611877"/>
                <a:gd name="connsiteY6" fmla="*/ 1801147 h 1801147"/>
                <a:gd name="connsiteX7" fmla="*/ 601188 w 611877"/>
                <a:gd name="connsiteY7" fmla="*/ 1800559 h 1801147"/>
                <a:gd name="connsiteX8" fmla="*/ 601191 w 611877"/>
                <a:gd name="connsiteY8" fmla="*/ 1800559 h 1801147"/>
                <a:gd name="connsiteX9" fmla="*/ 295253 w 611877"/>
                <a:gd name="connsiteY9" fmla="*/ 1624043 h 18011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877" h="1801147">
                  <a:moveTo>
                    <a:pt x="0" y="1794393"/>
                  </a:moveTo>
                  <a:lnTo>
                    <a:pt x="0" y="176516"/>
                  </a:lnTo>
                  <a:lnTo>
                    <a:pt x="305939" y="0"/>
                  </a:lnTo>
                  <a:lnTo>
                    <a:pt x="611877" y="176516"/>
                  </a:lnTo>
                  <a:lnTo>
                    <a:pt x="611874" y="176516"/>
                  </a:lnTo>
                  <a:lnTo>
                    <a:pt x="611874" y="1801147"/>
                  </a:lnTo>
                  <a:lnTo>
                    <a:pt x="601188" y="1801147"/>
                  </a:lnTo>
                  <a:lnTo>
                    <a:pt x="601188" y="1800559"/>
                  </a:lnTo>
                  <a:lnTo>
                    <a:pt x="601191" y="1800559"/>
                  </a:lnTo>
                  <a:lnTo>
                    <a:pt x="295253" y="1624043"/>
                  </a:ln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solidFill>
                  <a:schemeClr val="bg1"/>
                </a:solidFill>
                <a:latin typeface="微软雅黑" pitchFamily="34" charset="-122"/>
                <a:ea typeface="微软雅黑" pitchFamily="34" charset="-122"/>
              </a:endParaRPr>
            </a:p>
          </p:txBody>
        </p:sp>
        <p:sp>
          <p:nvSpPr>
            <p:cNvPr id="48" name="淘宝网chenying0907出品 5"/>
            <p:cNvSpPr txBox="1">
              <a:spLocks noChangeArrowheads="1"/>
            </p:cNvSpPr>
            <p:nvPr/>
          </p:nvSpPr>
          <p:spPr bwMode="auto">
            <a:xfrm>
              <a:off x="5540" y="1209"/>
              <a:ext cx="1030" cy="242"/>
            </a:xfrm>
            <a:prstGeom prst="rect">
              <a:avLst/>
            </a:prstGeom>
            <a:grp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1800" dirty="0"/>
                <a:t>输入您的</a:t>
              </a:r>
              <a:r>
                <a:rPr lang="zh-CN" altLang="zh-CN" sz="1800" dirty="0"/>
                <a:t>标题</a:t>
              </a:r>
            </a:p>
          </p:txBody>
        </p:sp>
      </p:grpSp>
      <p:sp>
        <p:nvSpPr>
          <p:cNvPr id="49" name="淘宝网chenying0907出品 42"/>
          <p:cNvSpPr/>
          <p:nvPr/>
        </p:nvSpPr>
        <p:spPr>
          <a:xfrm>
            <a:off x="1644750" y="4055431"/>
            <a:ext cx="1516171" cy="1073496"/>
          </a:xfrm>
          <a:prstGeom prst="rect">
            <a:avLst/>
          </a:prstGeom>
        </p:spPr>
        <p:txBody>
          <a:bodyPr lIns="87722" tIns="43861" rIns="87722" bIns="43861">
            <a:spAutoFit/>
          </a:bodyPr>
          <a:lstStyle/>
          <a:p>
            <a:pPr algn="ctr" defTabSz="1066069">
              <a:defRPr/>
            </a:pPr>
            <a:r>
              <a:rPr lang="zh-CN" altLang="en-US" sz="1600" dirty="0">
                <a:solidFill>
                  <a:schemeClr val="bg2">
                    <a:lumMod val="10000"/>
                  </a:schemeClr>
                </a:solidFill>
                <a:latin typeface="Copperplate Gothic Bold" pitchFamily="34" charset="0"/>
                <a:ea typeface="微软雅黑" pitchFamily="34" charset="-122"/>
              </a:rPr>
              <a:t>输入您的文本输入您的文本</a:t>
            </a:r>
          </a:p>
          <a:p>
            <a:pPr algn="ctr" defTabSz="1066069">
              <a:defRPr/>
            </a:pPr>
            <a:r>
              <a:rPr lang="zh-CN" altLang="en-US" sz="1600" dirty="0">
                <a:solidFill>
                  <a:schemeClr val="bg2">
                    <a:lumMod val="10000"/>
                  </a:schemeClr>
                </a:solidFill>
                <a:latin typeface="Copperplate Gothic Bold" pitchFamily="34" charset="0"/>
                <a:ea typeface="微软雅黑" pitchFamily="34" charset="-122"/>
              </a:rPr>
              <a:t>输入您的文本输入您的文本</a:t>
            </a:r>
            <a:endParaRPr lang="zh-CN" altLang="en-US" sz="1600" dirty="0">
              <a:solidFill>
                <a:schemeClr val="bg2">
                  <a:lumMod val="10000"/>
                </a:schemeClr>
              </a:solidFill>
              <a:latin typeface="Arial" pitchFamily="34" charset="0"/>
              <a:ea typeface="微软雅黑" pitchFamily="34" charset="-122"/>
            </a:endParaRPr>
          </a:p>
        </p:txBody>
      </p:sp>
      <p:sp>
        <p:nvSpPr>
          <p:cNvPr id="50" name="淘宝网chenying0907出品 43"/>
          <p:cNvSpPr/>
          <p:nvPr/>
        </p:nvSpPr>
        <p:spPr>
          <a:xfrm>
            <a:off x="3864906" y="4055431"/>
            <a:ext cx="1507029" cy="1073496"/>
          </a:xfrm>
          <a:prstGeom prst="rect">
            <a:avLst/>
          </a:prstGeom>
        </p:spPr>
        <p:txBody>
          <a:bodyPr lIns="87722" tIns="43861" rIns="87722" bIns="43861">
            <a:spAutoFit/>
          </a:bodyPr>
          <a:lstStyle/>
          <a:p>
            <a:pPr algn="ctr" defTabSz="1066069">
              <a:defRPr/>
            </a:pPr>
            <a:r>
              <a:rPr lang="zh-CN" altLang="en-US" sz="1600" dirty="0">
                <a:solidFill>
                  <a:schemeClr val="bg2">
                    <a:lumMod val="10000"/>
                  </a:schemeClr>
                </a:solidFill>
                <a:latin typeface="Copperplate Gothic Bold" pitchFamily="34" charset="0"/>
                <a:ea typeface="微软雅黑" pitchFamily="34" charset="-122"/>
              </a:rPr>
              <a:t>输入您的文本输入您的文本</a:t>
            </a:r>
          </a:p>
          <a:p>
            <a:pPr algn="ctr" defTabSz="1066069">
              <a:defRPr/>
            </a:pPr>
            <a:r>
              <a:rPr lang="zh-CN" altLang="en-US" sz="1600" dirty="0">
                <a:solidFill>
                  <a:schemeClr val="bg2">
                    <a:lumMod val="10000"/>
                  </a:schemeClr>
                </a:solidFill>
                <a:latin typeface="Copperplate Gothic Bold" pitchFamily="34" charset="0"/>
                <a:ea typeface="微软雅黑" pitchFamily="34" charset="-122"/>
              </a:rPr>
              <a:t>输入您的文本输入您的文本</a:t>
            </a:r>
            <a:endParaRPr lang="zh-CN" altLang="en-US" sz="1600" dirty="0">
              <a:solidFill>
                <a:schemeClr val="bg2">
                  <a:lumMod val="10000"/>
                </a:schemeClr>
              </a:solidFill>
              <a:latin typeface="Arial" pitchFamily="34" charset="0"/>
              <a:ea typeface="微软雅黑" pitchFamily="34" charset="-122"/>
            </a:endParaRPr>
          </a:p>
        </p:txBody>
      </p:sp>
      <p:sp>
        <p:nvSpPr>
          <p:cNvPr id="51" name="淘宝网chenying0907出品 43"/>
          <p:cNvSpPr/>
          <p:nvPr/>
        </p:nvSpPr>
        <p:spPr>
          <a:xfrm>
            <a:off x="6089640" y="4078290"/>
            <a:ext cx="1507029" cy="1073496"/>
          </a:xfrm>
          <a:prstGeom prst="rect">
            <a:avLst/>
          </a:prstGeom>
        </p:spPr>
        <p:txBody>
          <a:bodyPr lIns="87722" tIns="43861" rIns="87722" bIns="43861">
            <a:spAutoFit/>
          </a:bodyPr>
          <a:lstStyle/>
          <a:p>
            <a:pPr algn="ctr" defTabSz="1066069">
              <a:defRPr/>
            </a:pPr>
            <a:r>
              <a:rPr lang="zh-CN" altLang="en-US" sz="1600" dirty="0">
                <a:solidFill>
                  <a:schemeClr val="bg2">
                    <a:lumMod val="10000"/>
                  </a:schemeClr>
                </a:solidFill>
                <a:latin typeface="Copperplate Gothic Bold" pitchFamily="34" charset="0"/>
                <a:ea typeface="微软雅黑" pitchFamily="34" charset="-122"/>
              </a:rPr>
              <a:t>输入您的文本输入您的文本</a:t>
            </a:r>
          </a:p>
          <a:p>
            <a:pPr algn="ctr" defTabSz="1066069">
              <a:defRPr/>
            </a:pPr>
            <a:r>
              <a:rPr lang="zh-CN" altLang="en-US" sz="1600" dirty="0">
                <a:solidFill>
                  <a:schemeClr val="bg2">
                    <a:lumMod val="10000"/>
                  </a:schemeClr>
                </a:solidFill>
                <a:latin typeface="Copperplate Gothic Bold" pitchFamily="34" charset="0"/>
                <a:ea typeface="微软雅黑" pitchFamily="34" charset="-122"/>
              </a:rPr>
              <a:t>输入您的文本输入您的文本</a:t>
            </a:r>
            <a:endParaRPr lang="zh-CN" altLang="en-US" sz="1600" dirty="0">
              <a:solidFill>
                <a:schemeClr val="bg2">
                  <a:lumMod val="10000"/>
                </a:schemeClr>
              </a:solidFill>
              <a:latin typeface="Arial" pitchFamily="34" charset="0"/>
              <a:ea typeface="微软雅黑" pitchFamily="34" charset="-122"/>
            </a:endParaRPr>
          </a:p>
        </p:txBody>
      </p:sp>
      <p:sp>
        <p:nvSpPr>
          <p:cNvPr id="52" name="淘宝网chenying0907出品 43"/>
          <p:cNvSpPr/>
          <p:nvPr/>
        </p:nvSpPr>
        <p:spPr>
          <a:xfrm>
            <a:off x="8370758" y="4075241"/>
            <a:ext cx="1507028" cy="1073496"/>
          </a:xfrm>
          <a:prstGeom prst="rect">
            <a:avLst/>
          </a:prstGeom>
        </p:spPr>
        <p:txBody>
          <a:bodyPr lIns="87722" tIns="43861" rIns="87722" bIns="43861">
            <a:spAutoFit/>
          </a:bodyPr>
          <a:lstStyle/>
          <a:p>
            <a:pPr algn="ctr" defTabSz="1066069">
              <a:defRPr/>
            </a:pPr>
            <a:r>
              <a:rPr lang="zh-CN" altLang="en-US" sz="1600" dirty="0">
                <a:solidFill>
                  <a:schemeClr val="bg2">
                    <a:lumMod val="10000"/>
                  </a:schemeClr>
                </a:solidFill>
                <a:latin typeface="Copperplate Gothic Bold" pitchFamily="34" charset="0"/>
                <a:ea typeface="微软雅黑" pitchFamily="34" charset="-122"/>
              </a:rPr>
              <a:t>输入您的文本输入您的文本</a:t>
            </a:r>
          </a:p>
          <a:p>
            <a:pPr algn="ctr" defTabSz="1066069">
              <a:defRPr/>
            </a:pPr>
            <a:r>
              <a:rPr lang="zh-CN" altLang="en-US" sz="1600" dirty="0">
                <a:solidFill>
                  <a:schemeClr val="bg2">
                    <a:lumMod val="10000"/>
                  </a:schemeClr>
                </a:solidFill>
                <a:latin typeface="Copperplate Gothic Bold" pitchFamily="34" charset="0"/>
                <a:ea typeface="微软雅黑" pitchFamily="34" charset="-122"/>
              </a:rPr>
              <a:t>输入您的文本输入您的文本</a:t>
            </a:r>
            <a:endParaRPr lang="zh-CN" altLang="en-US" sz="1600" dirty="0">
              <a:solidFill>
                <a:schemeClr val="bg2">
                  <a:lumMod val="10000"/>
                </a:schemeClr>
              </a:solidFill>
              <a:latin typeface="Arial" pitchFamily="34" charset="0"/>
              <a:ea typeface="微软雅黑" pitchFamily="34" charset="-122"/>
            </a:endParaRPr>
          </a:p>
        </p:txBody>
      </p:sp>
    </p:spTree>
    <p:extLst>
      <p:ext uri="{BB962C8B-B14F-4D97-AF65-F5344CB8AC3E}">
        <p14:creationId xmlns:p14="http://schemas.microsoft.com/office/powerpoint/2010/main" val="3495297096"/>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52000">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14:bounceEnd="52000">
                                          <p:cBhvr additive="base">
                                            <p:cTn id="7" dur="500" fill="hold"/>
                                            <p:tgtEl>
                                              <p:spTgt spid="25"/>
                                            </p:tgtEl>
                                            <p:attrNameLst>
                                              <p:attrName>ppt_x</p:attrName>
                                            </p:attrNameLst>
                                          </p:cBhvr>
                                          <p:tavLst>
                                            <p:tav tm="0">
                                              <p:val>
                                                <p:strVal val="0-#ppt_w/2"/>
                                              </p:val>
                                            </p:tav>
                                            <p:tav tm="100000">
                                              <p:val>
                                                <p:strVal val="#ppt_x"/>
                                              </p:val>
                                            </p:tav>
                                          </p:tavLst>
                                        </p:anim>
                                        <p:anim calcmode="lin" valueType="num" p14:bounceEnd="52000">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37"/>
                                            </p:tgtEl>
                                            <p:attrNameLst>
                                              <p:attrName>style.visibility</p:attrName>
                                            </p:attrNameLst>
                                          </p:cBhvr>
                                          <p:to>
                                            <p:strVal val="visible"/>
                                          </p:to>
                                        </p:set>
                                        <p:anim calcmode="lin" valueType="num">
                                          <p:cBhvr additive="base">
                                            <p:cTn id="13" dur="500" fill="hold"/>
                                            <p:tgtEl>
                                              <p:spTgt spid="37"/>
                                            </p:tgtEl>
                                            <p:attrNameLst>
                                              <p:attrName>ppt_x</p:attrName>
                                            </p:attrNameLst>
                                          </p:cBhvr>
                                          <p:tavLst>
                                            <p:tav tm="0">
                                              <p:val>
                                                <p:strVal val="0-#ppt_w/2"/>
                                              </p:val>
                                            </p:tav>
                                            <p:tav tm="100000">
                                              <p:val>
                                                <p:strVal val="#ppt_x"/>
                                              </p:val>
                                            </p:tav>
                                          </p:tavLst>
                                        </p:anim>
                                        <p:anim calcmode="lin" valueType="num">
                                          <p:cBhvr additive="base">
                                            <p:cTn id="14" dur="500" fill="hold"/>
                                            <p:tgtEl>
                                              <p:spTgt spid="37"/>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40"/>
                                            </p:tgtEl>
                                            <p:attrNameLst>
                                              <p:attrName>style.visibility</p:attrName>
                                            </p:attrNameLst>
                                          </p:cBhvr>
                                          <p:to>
                                            <p:strVal val="visible"/>
                                          </p:to>
                                        </p:set>
                                        <p:anim calcmode="lin" valueType="num">
                                          <p:cBhvr additive="base">
                                            <p:cTn id="17" dur="500" fill="hold"/>
                                            <p:tgtEl>
                                              <p:spTgt spid="40"/>
                                            </p:tgtEl>
                                            <p:attrNameLst>
                                              <p:attrName>ppt_x</p:attrName>
                                            </p:attrNameLst>
                                          </p:cBhvr>
                                          <p:tavLst>
                                            <p:tav tm="0">
                                              <p:val>
                                                <p:strVal val="0-#ppt_w/2"/>
                                              </p:val>
                                            </p:tav>
                                            <p:tav tm="100000">
                                              <p:val>
                                                <p:strVal val="#ppt_x"/>
                                              </p:val>
                                            </p:tav>
                                          </p:tavLst>
                                        </p:anim>
                                        <p:anim calcmode="lin" valueType="num">
                                          <p:cBhvr additive="base">
                                            <p:cTn id="18" dur="500" fill="hold"/>
                                            <p:tgtEl>
                                              <p:spTgt spid="40"/>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43"/>
                                            </p:tgtEl>
                                            <p:attrNameLst>
                                              <p:attrName>style.visibility</p:attrName>
                                            </p:attrNameLst>
                                          </p:cBhvr>
                                          <p:to>
                                            <p:strVal val="visible"/>
                                          </p:to>
                                        </p:set>
                                        <p:anim calcmode="lin" valueType="num">
                                          <p:cBhvr additive="base">
                                            <p:cTn id="21" dur="500" fill="hold"/>
                                            <p:tgtEl>
                                              <p:spTgt spid="43"/>
                                            </p:tgtEl>
                                            <p:attrNameLst>
                                              <p:attrName>ppt_x</p:attrName>
                                            </p:attrNameLst>
                                          </p:cBhvr>
                                          <p:tavLst>
                                            <p:tav tm="0">
                                              <p:val>
                                                <p:strVal val="0-#ppt_w/2"/>
                                              </p:val>
                                            </p:tav>
                                            <p:tav tm="100000">
                                              <p:val>
                                                <p:strVal val="#ppt_x"/>
                                              </p:val>
                                            </p:tav>
                                          </p:tavLst>
                                        </p:anim>
                                        <p:anim calcmode="lin" valueType="num">
                                          <p:cBhvr additive="base">
                                            <p:cTn id="22" dur="500" fill="hold"/>
                                            <p:tgtEl>
                                              <p:spTgt spid="43"/>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46"/>
                                            </p:tgtEl>
                                            <p:attrNameLst>
                                              <p:attrName>style.visibility</p:attrName>
                                            </p:attrNameLst>
                                          </p:cBhvr>
                                          <p:to>
                                            <p:strVal val="visible"/>
                                          </p:to>
                                        </p:set>
                                        <p:anim calcmode="lin" valueType="num">
                                          <p:cBhvr additive="base">
                                            <p:cTn id="25" dur="500" fill="hold"/>
                                            <p:tgtEl>
                                              <p:spTgt spid="46"/>
                                            </p:tgtEl>
                                            <p:attrNameLst>
                                              <p:attrName>ppt_x</p:attrName>
                                            </p:attrNameLst>
                                          </p:cBhvr>
                                          <p:tavLst>
                                            <p:tav tm="0">
                                              <p:val>
                                                <p:strVal val="0-#ppt_w/2"/>
                                              </p:val>
                                            </p:tav>
                                            <p:tav tm="100000">
                                              <p:val>
                                                <p:strVal val="#ppt_x"/>
                                              </p:val>
                                            </p:tav>
                                          </p:tavLst>
                                        </p:anim>
                                        <p:anim calcmode="lin" valueType="num">
                                          <p:cBhvr additive="base">
                                            <p:cTn id="26" dur="500" fill="hold"/>
                                            <p:tgtEl>
                                              <p:spTgt spid="46"/>
                                            </p:tgtEl>
                                            <p:attrNameLst>
                                              <p:attrName>ppt_y</p:attrName>
                                            </p:attrNameLst>
                                          </p:cBhvr>
                                          <p:tavLst>
                                            <p:tav tm="0">
                                              <p:val>
                                                <p:strVal val="#ppt_y"/>
                                              </p:val>
                                            </p:tav>
                                            <p:tav tm="100000">
                                              <p:val>
                                                <p:strVal val="#ppt_y"/>
                                              </p:val>
                                            </p:tav>
                                          </p:tavLst>
                                        </p:anim>
                                      </p:childTnLst>
                                    </p:cTn>
                                  </p:par>
                                </p:childTnLst>
                              </p:cTn>
                            </p:par>
                            <p:par>
                              <p:cTn id="27" fill="hold">
                                <p:stCondLst>
                                  <p:cond delay="500"/>
                                </p:stCondLst>
                                <p:childTnLst>
                                  <p:par>
                                    <p:cTn id="28" presetID="12" presetClass="entr" presetSubtype="8" fill="hold" nodeType="afterEffect">
                                      <p:stCondLst>
                                        <p:cond delay="0"/>
                                      </p:stCondLst>
                                      <p:childTnLst>
                                        <p:set>
                                          <p:cBhvr>
                                            <p:cTn id="29" dur="1" fill="hold">
                                              <p:stCondLst>
                                                <p:cond delay="0"/>
                                              </p:stCondLst>
                                            </p:cTn>
                                            <p:tgtEl>
                                              <p:spTgt spid="37"/>
                                            </p:tgtEl>
                                            <p:attrNameLst>
                                              <p:attrName>style.visibility</p:attrName>
                                            </p:attrNameLst>
                                          </p:cBhvr>
                                          <p:to>
                                            <p:strVal val="visible"/>
                                          </p:to>
                                        </p:set>
                                        <p:animEffect transition="in" filter="slide(fromLeft)">
                                          <p:cBhvr>
                                            <p:cTn id="30" dur="500"/>
                                            <p:tgtEl>
                                              <p:spTgt spid="37"/>
                                            </p:tgtEl>
                                          </p:cBhvr>
                                        </p:animEffect>
                                      </p:childTnLst>
                                    </p:cTn>
                                  </p:par>
                                </p:childTnLst>
                              </p:cTn>
                            </p:par>
                            <p:par>
                              <p:cTn id="31" fill="hold">
                                <p:stCondLst>
                                  <p:cond delay="1000"/>
                                </p:stCondLst>
                                <p:childTnLst>
                                  <p:par>
                                    <p:cTn id="32" presetID="12" presetClass="entr" presetSubtype="8" fill="hold" nodeType="afterEffect">
                                      <p:stCondLst>
                                        <p:cond delay="0"/>
                                      </p:stCondLst>
                                      <p:childTnLst>
                                        <p:set>
                                          <p:cBhvr>
                                            <p:cTn id="33" dur="1" fill="hold">
                                              <p:stCondLst>
                                                <p:cond delay="0"/>
                                              </p:stCondLst>
                                            </p:cTn>
                                            <p:tgtEl>
                                              <p:spTgt spid="40"/>
                                            </p:tgtEl>
                                            <p:attrNameLst>
                                              <p:attrName>style.visibility</p:attrName>
                                            </p:attrNameLst>
                                          </p:cBhvr>
                                          <p:to>
                                            <p:strVal val="visible"/>
                                          </p:to>
                                        </p:set>
                                        <p:animEffect transition="in" filter="slide(fromLeft)">
                                          <p:cBhvr>
                                            <p:cTn id="34" dur="500"/>
                                            <p:tgtEl>
                                              <p:spTgt spid="40"/>
                                            </p:tgtEl>
                                          </p:cBhvr>
                                        </p:animEffect>
                                      </p:childTnLst>
                                    </p:cTn>
                                  </p:par>
                                </p:childTnLst>
                              </p:cTn>
                            </p:par>
                            <p:par>
                              <p:cTn id="35" fill="hold">
                                <p:stCondLst>
                                  <p:cond delay="1500"/>
                                </p:stCondLst>
                                <p:childTnLst>
                                  <p:par>
                                    <p:cTn id="36" presetID="12" presetClass="entr" presetSubtype="8" fill="hold" nodeType="afterEffect">
                                      <p:stCondLst>
                                        <p:cond delay="0"/>
                                      </p:stCondLst>
                                      <p:childTnLst>
                                        <p:set>
                                          <p:cBhvr>
                                            <p:cTn id="37" dur="1" fill="hold">
                                              <p:stCondLst>
                                                <p:cond delay="0"/>
                                              </p:stCondLst>
                                            </p:cTn>
                                            <p:tgtEl>
                                              <p:spTgt spid="43"/>
                                            </p:tgtEl>
                                            <p:attrNameLst>
                                              <p:attrName>style.visibility</p:attrName>
                                            </p:attrNameLst>
                                          </p:cBhvr>
                                          <p:to>
                                            <p:strVal val="visible"/>
                                          </p:to>
                                        </p:set>
                                        <p:animEffect transition="in" filter="slide(fromLeft)">
                                          <p:cBhvr>
                                            <p:cTn id="38" dur="500"/>
                                            <p:tgtEl>
                                              <p:spTgt spid="43"/>
                                            </p:tgtEl>
                                          </p:cBhvr>
                                        </p:animEffect>
                                      </p:childTnLst>
                                    </p:cTn>
                                  </p:par>
                                </p:childTnLst>
                              </p:cTn>
                            </p:par>
                            <p:par>
                              <p:cTn id="39" fill="hold">
                                <p:stCondLst>
                                  <p:cond delay="2000"/>
                                </p:stCondLst>
                                <p:childTnLst>
                                  <p:par>
                                    <p:cTn id="40" presetID="12" presetClass="entr" presetSubtype="8" fill="hold" nodeType="afterEffect">
                                      <p:stCondLst>
                                        <p:cond delay="0"/>
                                      </p:stCondLst>
                                      <p:childTnLst>
                                        <p:set>
                                          <p:cBhvr>
                                            <p:cTn id="41" dur="1" fill="hold">
                                              <p:stCondLst>
                                                <p:cond delay="0"/>
                                              </p:stCondLst>
                                            </p:cTn>
                                            <p:tgtEl>
                                              <p:spTgt spid="46"/>
                                            </p:tgtEl>
                                            <p:attrNameLst>
                                              <p:attrName>style.visibility</p:attrName>
                                            </p:attrNameLst>
                                          </p:cBhvr>
                                          <p:to>
                                            <p:strVal val="visible"/>
                                          </p:to>
                                        </p:set>
                                        <p:animEffect transition="in" filter="slide(fromLeft)">
                                          <p:cBhvr>
                                            <p:cTn id="42" dur="500"/>
                                            <p:tgtEl>
                                              <p:spTgt spid="46"/>
                                            </p:tgtEl>
                                          </p:cBhvr>
                                        </p:animEffect>
                                      </p:childTnLst>
                                    </p:cTn>
                                  </p:par>
                                </p:childTnLst>
                              </p:cTn>
                            </p:par>
                            <p:par>
                              <p:cTn id="43" fill="hold">
                                <p:stCondLst>
                                  <p:cond delay="2500"/>
                                </p:stCondLst>
                                <p:childTnLst>
                                  <p:par>
                                    <p:cTn id="44" presetID="47"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anim calcmode="lin" valueType="num">
                                          <p:cBhvr>
                                            <p:cTn id="47" dur="500" fill="hold"/>
                                            <p:tgtEl>
                                              <p:spTgt spid="29"/>
                                            </p:tgtEl>
                                            <p:attrNameLst>
                                              <p:attrName>ppt_x</p:attrName>
                                            </p:attrNameLst>
                                          </p:cBhvr>
                                          <p:tavLst>
                                            <p:tav tm="0">
                                              <p:val>
                                                <p:strVal val="#ppt_x"/>
                                              </p:val>
                                            </p:tav>
                                            <p:tav tm="100000">
                                              <p:val>
                                                <p:strVal val="#ppt_x"/>
                                              </p:val>
                                            </p:tav>
                                          </p:tavLst>
                                        </p:anim>
                                        <p:anim calcmode="lin" valueType="num">
                                          <p:cBhvr>
                                            <p:cTn id="48" dur="500" fill="hold"/>
                                            <p:tgtEl>
                                              <p:spTgt spid="29"/>
                                            </p:tgtEl>
                                            <p:attrNameLst>
                                              <p:attrName>ppt_y</p:attrName>
                                            </p:attrNameLst>
                                          </p:cBhvr>
                                          <p:tavLst>
                                            <p:tav tm="0">
                                              <p:val>
                                                <p:strVal val="#ppt_y-.1"/>
                                              </p:val>
                                            </p:tav>
                                            <p:tav tm="100000">
                                              <p:val>
                                                <p:strVal val="#ppt_y"/>
                                              </p:val>
                                            </p:tav>
                                          </p:tavLst>
                                        </p:anim>
                                      </p:childTnLst>
                                    </p:cTn>
                                  </p:par>
                                  <p:par>
                                    <p:cTn id="49" presetID="47" presetClass="entr" presetSubtype="0" fill="hold" grpId="0" nodeType="with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fade">
                                          <p:cBhvr>
                                            <p:cTn id="51" dur="500"/>
                                            <p:tgtEl>
                                              <p:spTgt spid="30"/>
                                            </p:tgtEl>
                                          </p:cBhvr>
                                        </p:animEffect>
                                        <p:anim calcmode="lin" valueType="num">
                                          <p:cBhvr>
                                            <p:cTn id="52" dur="500" fill="hold"/>
                                            <p:tgtEl>
                                              <p:spTgt spid="30"/>
                                            </p:tgtEl>
                                            <p:attrNameLst>
                                              <p:attrName>ppt_x</p:attrName>
                                            </p:attrNameLst>
                                          </p:cBhvr>
                                          <p:tavLst>
                                            <p:tav tm="0">
                                              <p:val>
                                                <p:strVal val="#ppt_x"/>
                                              </p:val>
                                            </p:tav>
                                            <p:tav tm="100000">
                                              <p:val>
                                                <p:strVal val="#ppt_x"/>
                                              </p:val>
                                            </p:tav>
                                          </p:tavLst>
                                        </p:anim>
                                        <p:anim calcmode="lin" valueType="num">
                                          <p:cBhvr>
                                            <p:cTn id="53" dur="500" fill="hold"/>
                                            <p:tgtEl>
                                              <p:spTgt spid="30"/>
                                            </p:tgtEl>
                                            <p:attrNameLst>
                                              <p:attrName>ppt_y</p:attrName>
                                            </p:attrNameLst>
                                          </p:cBhvr>
                                          <p:tavLst>
                                            <p:tav tm="0">
                                              <p:val>
                                                <p:strVal val="#ppt_y-.1"/>
                                              </p:val>
                                            </p:tav>
                                            <p:tav tm="100000">
                                              <p:val>
                                                <p:strVal val="#ppt_y"/>
                                              </p:val>
                                            </p:tav>
                                          </p:tavLst>
                                        </p:anim>
                                      </p:childTnLst>
                                    </p:cTn>
                                  </p:par>
                                </p:childTnLst>
                              </p:cTn>
                            </p:par>
                            <p:par>
                              <p:cTn id="54" fill="hold">
                                <p:stCondLst>
                                  <p:cond delay="3000"/>
                                </p:stCondLst>
                                <p:childTnLst>
                                  <p:par>
                                    <p:cTn id="55" presetID="47" presetClass="entr" presetSubtype="0" fill="hold" grpId="0"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fade">
                                          <p:cBhvr>
                                            <p:cTn id="57" dur="500"/>
                                            <p:tgtEl>
                                              <p:spTgt spid="49"/>
                                            </p:tgtEl>
                                          </p:cBhvr>
                                        </p:animEffect>
                                        <p:anim calcmode="lin" valueType="num">
                                          <p:cBhvr>
                                            <p:cTn id="58" dur="500" fill="hold"/>
                                            <p:tgtEl>
                                              <p:spTgt spid="49"/>
                                            </p:tgtEl>
                                            <p:attrNameLst>
                                              <p:attrName>ppt_x</p:attrName>
                                            </p:attrNameLst>
                                          </p:cBhvr>
                                          <p:tavLst>
                                            <p:tav tm="0">
                                              <p:val>
                                                <p:strVal val="#ppt_x"/>
                                              </p:val>
                                            </p:tav>
                                            <p:tav tm="100000">
                                              <p:val>
                                                <p:strVal val="#ppt_x"/>
                                              </p:val>
                                            </p:tav>
                                          </p:tavLst>
                                        </p:anim>
                                        <p:anim calcmode="lin" valueType="num">
                                          <p:cBhvr>
                                            <p:cTn id="59" dur="500" fill="hold"/>
                                            <p:tgtEl>
                                              <p:spTgt spid="49"/>
                                            </p:tgtEl>
                                            <p:attrNameLst>
                                              <p:attrName>ppt_y</p:attrName>
                                            </p:attrNameLst>
                                          </p:cBhvr>
                                          <p:tavLst>
                                            <p:tav tm="0">
                                              <p:val>
                                                <p:strVal val="#ppt_y-.1"/>
                                              </p:val>
                                            </p:tav>
                                            <p:tav tm="100000">
                                              <p:val>
                                                <p:strVal val="#ppt_y"/>
                                              </p:val>
                                            </p:tav>
                                          </p:tavLst>
                                        </p:anim>
                                      </p:childTnLst>
                                    </p:cTn>
                                  </p:par>
                                </p:childTnLst>
                              </p:cTn>
                            </p:par>
                            <p:par>
                              <p:cTn id="60" fill="hold">
                                <p:stCondLst>
                                  <p:cond delay="3500"/>
                                </p:stCondLst>
                                <p:childTnLst>
                                  <p:par>
                                    <p:cTn id="61" presetID="47" presetClass="entr" presetSubtype="0" fill="hold" grpId="0" nodeType="after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fade">
                                          <p:cBhvr>
                                            <p:cTn id="63" dur="500"/>
                                            <p:tgtEl>
                                              <p:spTgt spid="31"/>
                                            </p:tgtEl>
                                          </p:cBhvr>
                                        </p:animEffect>
                                        <p:anim calcmode="lin" valueType="num">
                                          <p:cBhvr>
                                            <p:cTn id="64" dur="500" fill="hold"/>
                                            <p:tgtEl>
                                              <p:spTgt spid="31"/>
                                            </p:tgtEl>
                                            <p:attrNameLst>
                                              <p:attrName>ppt_x</p:attrName>
                                            </p:attrNameLst>
                                          </p:cBhvr>
                                          <p:tavLst>
                                            <p:tav tm="0">
                                              <p:val>
                                                <p:strVal val="#ppt_x"/>
                                              </p:val>
                                            </p:tav>
                                            <p:tav tm="100000">
                                              <p:val>
                                                <p:strVal val="#ppt_x"/>
                                              </p:val>
                                            </p:tav>
                                          </p:tavLst>
                                        </p:anim>
                                        <p:anim calcmode="lin" valueType="num">
                                          <p:cBhvr>
                                            <p:cTn id="65" dur="500" fill="hold"/>
                                            <p:tgtEl>
                                              <p:spTgt spid="31"/>
                                            </p:tgtEl>
                                            <p:attrNameLst>
                                              <p:attrName>ppt_y</p:attrName>
                                            </p:attrNameLst>
                                          </p:cBhvr>
                                          <p:tavLst>
                                            <p:tav tm="0">
                                              <p:val>
                                                <p:strVal val="#ppt_y-.1"/>
                                              </p:val>
                                            </p:tav>
                                            <p:tav tm="100000">
                                              <p:val>
                                                <p:strVal val="#ppt_y"/>
                                              </p:val>
                                            </p:tav>
                                          </p:tavLst>
                                        </p:anim>
                                      </p:childTnLst>
                                    </p:cTn>
                                  </p:par>
                                  <p:par>
                                    <p:cTn id="66" presetID="47" presetClass="entr" presetSubtype="0" fill="hold" nodeType="withEffect">
                                      <p:stCondLst>
                                        <p:cond delay="0"/>
                                      </p:stCondLst>
                                      <p:childTnLst>
                                        <p:set>
                                          <p:cBhvr>
                                            <p:cTn id="67" dur="1" fill="hold">
                                              <p:stCondLst>
                                                <p:cond delay="0"/>
                                              </p:stCondLst>
                                            </p:cTn>
                                            <p:tgtEl>
                                              <p:spTgt spid="32"/>
                                            </p:tgtEl>
                                            <p:attrNameLst>
                                              <p:attrName>style.visibility</p:attrName>
                                            </p:attrNameLst>
                                          </p:cBhvr>
                                          <p:to>
                                            <p:strVal val="visible"/>
                                          </p:to>
                                        </p:set>
                                        <p:animEffect transition="in" filter="fade">
                                          <p:cBhvr>
                                            <p:cTn id="68" dur="500"/>
                                            <p:tgtEl>
                                              <p:spTgt spid="32"/>
                                            </p:tgtEl>
                                          </p:cBhvr>
                                        </p:animEffect>
                                        <p:anim calcmode="lin" valueType="num">
                                          <p:cBhvr>
                                            <p:cTn id="69" dur="500" fill="hold"/>
                                            <p:tgtEl>
                                              <p:spTgt spid="32"/>
                                            </p:tgtEl>
                                            <p:attrNameLst>
                                              <p:attrName>ppt_x</p:attrName>
                                            </p:attrNameLst>
                                          </p:cBhvr>
                                          <p:tavLst>
                                            <p:tav tm="0">
                                              <p:val>
                                                <p:strVal val="#ppt_x"/>
                                              </p:val>
                                            </p:tav>
                                            <p:tav tm="100000">
                                              <p:val>
                                                <p:strVal val="#ppt_x"/>
                                              </p:val>
                                            </p:tav>
                                          </p:tavLst>
                                        </p:anim>
                                        <p:anim calcmode="lin" valueType="num">
                                          <p:cBhvr>
                                            <p:cTn id="70" dur="500" fill="hold"/>
                                            <p:tgtEl>
                                              <p:spTgt spid="32"/>
                                            </p:tgtEl>
                                            <p:attrNameLst>
                                              <p:attrName>ppt_y</p:attrName>
                                            </p:attrNameLst>
                                          </p:cBhvr>
                                          <p:tavLst>
                                            <p:tav tm="0">
                                              <p:val>
                                                <p:strVal val="#ppt_y-.1"/>
                                              </p:val>
                                            </p:tav>
                                            <p:tav tm="100000">
                                              <p:val>
                                                <p:strVal val="#ppt_y"/>
                                              </p:val>
                                            </p:tav>
                                          </p:tavLst>
                                        </p:anim>
                                      </p:childTnLst>
                                    </p:cTn>
                                  </p:par>
                                </p:childTnLst>
                              </p:cTn>
                            </p:par>
                            <p:par>
                              <p:cTn id="71" fill="hold">
                                <p:stCondLst>
                                  <p:cond delay="4000"/>
                                </p:stCondLst>
                                <p:childTnLst>
                                  <p:par>
                                    <p:cTn id="72" presetID="47" presetClass="entr" presetSubtype="0" fill="hold" grpId="0" nodeType="afterEffect">
                                      <p:stCondLst>
                                        <p:cond delay="0"/>
                                      </p:stCondLst>
                                      <p:childTnLst>
                                        <p:set>
                                          <p:cBhvr>
                                            <p:cTn id="73" dur="1" fill="hold">
                                              <p:stCondLst>
                                                <p:cond delay="0"/>
                                              </p:stCondLst>
                                            </p:cTn>
                                            <p:tgtEl>
                                              <p:spTgt spid="50"/>
                                            </p:tgtEl>
                                            <p:attrNameLst>
                                              <p:attrName>style.visibility</p:attrName>
                                            </p:attrNameLst>
                                          </p:cBhvr>
                                          <p:to>
                                            <p:strVal val="visible"/>
                                          </p:to>
                                        </p:set>
                                        <p:animEffect transition="in" filter="fade">
                                          <p:cBhvr>
                                            <p:cTn id="74" dur="500"/>
                                            <p:tgtEl>
                                              <p:spTgt spid="50"/>
                                            </p:tgtEl>
                                          </p:cBhvr>
                                        </p:animEffect>
                                        <p:anim calcmode="lin" valueType="num">
                                          <p:cBhvr>
                                            <p:cTn id="75" dur="500" fill="hold"/>
                                            <p:tgtEl>
                                              <p:spTgt spid="50"/>
                                            </p:tgtEl>
                                            <p:attrNameLst>
                                              <p:attrName>ppt_x</p:attrName>
                                            </p:attrNameLst>
                                          </p:cBhvr>
                                          <p:tavLst>
                                            <p:tav tm="0">
                                              <p:val>
                                                <p:strVal val="#ppt_x"/>
                                              </p:val>
                                            </p:tav>
                                            <p:tav tm="100000">
                                              <p:val>
                                                <p:strVal val="#ppt_x"/>
                                              </p:val>
                                            </p:tav>
                                          </p:tavLst>
                                        </p:anim>
                                        <p:anim calcmode="lin" valueType="num">
                                          <p:cBhvr>
                                            <p:cTn id="76" dur="500" fill="hold"/>
                                            <p:tgtEl>
                                              <p:spTgt spid="50"/>
                                            </p:tgtEl>
                                            <p:attrNameLst>
                                              <p:attrName>ppt_y</p:attrName>
                                            </p:attrNameLst>
                                          </p:cBhvr>
                                          <p:tavLst>
                                            <p:tav tm="0">
                                              <p:val>
                                                <p:strVal val="#ppt_y-.1"/>
                                              </p:val>
                                            </p:tav>
                                            <p:tav tm="100000">
                                              <p:val>
                                                <p:strVal val="#ppt_y"/>
                                              </p:val>
                                            </p:tav>
                                          </p:tavLst>
                                        </p:anim>
                                      </p:childTnLst>
                                    </p:cTn>
                                  </p:par>
                                </p:childTnLst>
                              </p:cTn>
                            </p:par>
                            <p:par>
                              <p:cTn id="77" fill="hold">
                                <p:stCondLst>
                                  <p:cond delay="4500"/>
                                </p:stCondLst>
                                <p:childTnLst>
                                  <p:par>
                                    <p:cTn id="78" presetID="47" presetClass="entr" presetSubtype="0" fill="hold" grpId="0" nodeType="afterEffect">
                                      <p:stCondLst>
                                        <p:cond delay="0"/>
                                      </p:stCondLst>
                                      <p:childTnLst>
                                        <p:set>
                                          <p:cBhvr>
                                            <p:cTn id="79" dur="1" fill="hold">
                                              <p:stCondLst>
                                                <p:cond delay="0"/>
                                              </p:stCondLst>
                                            </p:cTn>
                                            <p:tgtEl>
                                              <p:spTgt spid="33"/>
                                            </p:tgtEl>
                                            <p:attrNameLst>
                                              <p:attrName>style.visibility</p:attrName>
                                            </p:attrNameLst>
                                          </p:cBhvr>
                                          <p:to>
                                            <p:strVal val="visible"/>
                                          </p:to>
                                        </p:set>
                                        <p:animEffect transition="in" filter="fade">
                                          <p:cBhvr>
                                            <p:cTn id="80" dur="500"/>
                                            <p:tgtEl>
                                              <p:spTgt spid="33"/>
                                            </p:tgtEl>
                                          </p:cBhvr>
                                        </p:animEffect>
                                        <p:anim calcmode="lin" valueType="num">
                                          <p:cBhvr>
                                            <p:cTn id="81" dur="500" fill="hold"/>
                                            <p:tgtEl>
                                              <p:spTgt spid="33"/>
                                            </p:tgtEl>
                                            <p:attrNameLst>
                                              <p:attrName>ppt_x</p:attrName>
                                            </p:attrNameLst>
                                          </p:cBhvr>
                                          <p:tavLst>
                                            <p:tav tm="0">
                                              <p:val>
                                                <p:strVal val="#ppt_x"/>
                                              </p:val>
                                            </p:tav>
                                            <p:tav tm="100000">
                                              <p:val>
                                                <p:strVal val="#ppt_x"/>
                                              </p:val>
                                            </p:tav>
                                          </p:tavLst>
                                        </p:anim>
                                        <p:anim calcmode="lin" valueType="num">
                                          <p:cBhvr>
                                            <p:cTn id="82" dur="500" fill="hold"/>
                                            <p:tgtEl>
                                              <p:spTgt spid="33"/>
                                            </p:tgtEl>
                                            <p:attrNameLst>
                                              <p:attrName>ppt_y</p:attrName>
                                            </p:attrNameLst>
                                          </p:cBhvr>
                                          <p:tavLst>
                                            <p:tav tm="0">
                                              <p:val>
                                                <p:strVal val="#ppt_y-.1"/>
                                              </p:val>
                                            </p:tav>
                                            <p:tav tm="100000">
                                              <p:val>
                                                <p:strVal val="#ppt_y"/>
                                              </p:val>
                                            </p:tav>
                                          </p:tavLst>
                                        </p:anim>
                                      </p:childTnLst>
                                    </p:cTn>
                                  </p:par>
                                  <p:par>
                                    <p:cTn id="83" presetID="47" presetClass="entr" presetSubtype="0" fill="hold" nodeType="withEffect">
                                      <p:stCondLst>
                                        <p:cond delay="0"/>
                                      </p:stCondLst>
                                      <p:childTnLst>
                                        <p:set>
                                          <p:cBhvr>
                                            <p:cTn id="84" dur="1" fill="hold">
                                              <p:stCondLst>
                                                <p:cond delay="0"/>
                                              </p:stCondLst>
                                            </p:cTn>
                                            <p:tgtEl>
                                              <p:spTgt spid="34"/>
                                            </p:tgtEl>
                                            <p:attrNameLst>
                                              <p:attrName>style.visibility</p:attrName>
                                            </p:attrNameLst>
                                          </p:cBhvr>
                                          <p:to>
                                            <p:strVal val="visible"/>
                                          </p:to>
                                        </p:set>
                                        <p:animEffect transition="in" filter="fade">
                                          <p:cBhvr>
                                            <p:cTn id="85" dur="500"/>
                                            <p:tgtEl>
                                              <p:spTgt spid="34"/>
                                            </p:tgtEl>
                                          </p:cBhvr>
                                        </p:animEffect>
                                        <p:anim calcmode="lin" valueType="num">
                                          <p:cBhvr>
                                            <p:cTn id="86" dur="500" fill="hold"/>
                                            <p:tgtEl>
                                              <p:spTgt spid="34"/>
                                            </p:tgtEl>
                                            <p:attrNameLst>
                                              <p:attrName>ppt_x</p:attrName>
                                            </p:attrNameLst>
                                          </p:cBhvr>
                                          <p:tavLst>
                                            <p:tav tm="0">
                                              <p:val>
                                                <p:strVal val="#ppt_x"/>
                                              </p:val>
                                            </p:tav>
                                            <p:tav tm="100000">
                                              <p:val>
                                                <p:strVal val="#ppt_x"/>
                                              </p:val>
                                            </p:tav>
                                          </p:tavLst>
                                        </p:anim>
                                        <p:anim calcmode="lin" valueType="num">
                                          <p:cBhvr>
                                            <p:cTn id="87" dur="500" fill="hold"/>
                                            <p:tgtEl>
                                              <p:spTgt spid="34"/>
                                            </p:tgtEl>
                                            <p:attrNameLst>
                                              <p:attrName>ppt_y</p:attrName>
                                            </p:attrNameLst>
                                          </p:cBhvr>
                                          <p:tavLst>
                                            <p:tav tm="0">
                                              <p:val>
                                                <p:strVal val="#ppt_y-.1"/>
                                              </p:val>
                                            </p:tav>
                                            <p:tav tm="100000">
                                              <p:val>
                                                <p:strVal val="#ppt_y"/>
                                              </p:val>
                                            </p:tav>
                                          </p:tavLst>
                                        </p:anim>
                                      </p:childTnLst>
                                    </p:cTn>
                                  </p:par>
                                </p:childTnLst>
                              </p:cTn>
                            </p:par>
                            <p:par>
                              <p:cTn id="88" fill="hold">
                                <p:stCondLst>
                                  <p:cond delay="5000"/>
                                </p:stCondLst>
                                <p:childTnLst>
                                  <p:par>
                                    <p:cTn id="89" presetID="47" presetClass="entr" presetSubtype="0" fill="hold" grpId="0" nodeType="afterEffect">
                                      <p:stCondLst>
                                        <p:cond delay="0"/>
                                      </p:stCondLst>
                                      <p:childTnLst>
                                        <p:set>
                                          <p:cBhvr>
                                            <p:cTn id="90" dur="1" fill="hold">
                                              <p:stCondLst>
                                                <p:cond delay="0"/>
                                              </p:stCondLst>
                                            </p:cTn>
                                            <p:tgtEl>
                                              <p:spTgt spid="51"/>
                                            </p:tgtEl>
                                            <p:attrNameLst>
                                              <p:attrName>style.visibility</p:attrName>
                                            </p:attrNameLst>
                                          </p:cBhvr>
                                          <p:to>
                                            <p:strVal val="visible"/>
                                          </p:to>
                                        </p:set>
                                        <p:animEffect transition="in" filter="fade">
                                          <p:cBhvr>
                                            <p:cTn id="91" dur="500"/>
                                            <p:tgtEl>
                                              <p:spTgt spid="51"/>
                                            </p:tgtEl>
                                          </p:cBhvr>
                                        </p:animEffect>
                                        <p:anim calcmode="lin" valueType="num">
                                          <p:cBhvr>
                                            <p:cTn id="92" dur="500" fill="hold"/>
                                            <p:tgtEl>
                                              <p:spTgt spid="51"/>
                                            </p:tgtEl>
                                            <p:attrNameLst>
                                              <p:attrName>ppt_x</p:attrName>
                                            </p:attrNameLst>
                                          </p:cBhvr>
                                          <p:tavLst>
                                            <p:tav tm="0">
                                              <p:val>
                                                <p:strVal val="#ppt_x"/>
                                              </p:val>
                                            </p:tav>
                                            <p:tav tm="100000">
                                              <p:val>
                                                <p:strVal val="#ppt_x"/>
                                              </p:val>
                                            </p:tav>
                                          </p:tavLst>
                                        </p:anim>
                                        <p:anim calcmode="lin" valueType="num">
                                          <p:cBhvr>
                                            <p:cTn id="93" dur="500" fill="hold"/>
                                            <p:tgtEl>
                                              <p:spTgt spid="51"/>
                                            </p:tgtEl>
                                            <p:attrNameLst>
                                              <p:attrName>ppt_y</p:attrName>
                                            </p:attrNameLst>
                                          </p:cBhvr>
                                          <p:tavLst>
                                            <p:tav tm="0">
                                              <p:val>
                                                <p:strVal val="#ppt_y-.1"/>
                                              </p:val>
                                            </p:tav>
                                            <p:tav tm="100000">
                                              <p:val>
                                                <p:strVal val="#ppt_y"/>
                                              </p:val>
                                            </p:tav>
                                          </p:tavLst>
                                        </p:anim>
                                      </p:childTnLst>
                                    </p:cTn>
                                  </p:par>
                                </p:childTnLst>
                              </p:cTn>
                            </p:par>
                            <p:par>
                              <p:cTn id="94" fill="hold">
                                <p:stCondLst>
                                  <p:cond delay="5500"/>
                                </p:stCondLst>
                                <p:childTnLst>
                                  <p:par>
                                    <p:cTn id="95" presetID="47" presetClass="entr" presetSubtype="0" fill="hold" grpId="0" nodeType="afterEffect">
                                      <p:stCondLst>
                                        <p:cond delay="0"/>
                                      </p:stCondLst>
                                      <p:childTnLst>
                                        <p:set>
                                          <p:cBhvr>
                                            <p:cTn id="96" dur="1" fill="hold">
                                              <p:stCondLst>
                                                <p:cond delay="0"/>
                                              </p:stCondLst>
                                            </p:cTn>
                                            <p:tgtEl>
                                              <p:spTgt spid="35"/>
                                            </p:tgtEl>
                                            <p:attrNameLst>
                                              <p:attrName>style.visibility</p:attrName>
                                            </p:attrNameLst>
                                          </p:cBhvr>
                                          <p:to>
                                            <p:strVal val="visible"/>
                                          </p:to>
                                        </p:set>
                                        <p:animEffect transition="in" filter="fade">
                                          <p:cBhvr>
                                            <p:cTn id="97" dur="500"/>
                                            <p:tgtEl>
                                              <p:spTgt spid="35"/>
                                            </p:tgtEl>
                                          </p:cBhvr>
                                        </p:animEffect>
                                        <p:anim calcmode="lin" valueType="num">
                                          <p:cBhvr>
                                            <p:cTn id="98" dur="500" fill="hold"/>
                                            <p:tgtEl>
                                              <p:spTgt spid="35"/>
                                            </p:tgtEl>
                                            <p:attrNameLst>
                                              <p:attrName>ppt_x</p:attrName>
                                            </p:attrNameLst>
                                          </p:cBhvr>
                                          <p:tavLst>
                                            <p:tav tm="0">
                                              <p:val>
                                                <p:strVal val="#ppt_x"/>
                                              </p:val>
                                            </p:tav>
                                            <p:tav tm="100000">
                                              <p:val>
                                                <p:strVal val="#ppt_x"/>
                                              </p:val>
                                            </p:tav>
                                          </p:tavLst>
                                        </p:anim>
                                        <p:anim calcmode="lin" valueType="num">
                                          <p:cBhvr>
                                            <p:cTn id="99" dur="500" fill="hold"/>
                                            <p:tgtEl>
                                              <p:spTgt spid="35"/>
                                            </p:tgtEl>
                                            <p:attrNameLst>
                                              <p:attrName>ppt_y</p:attrName>
                                            </p:attrNameLst>
                                          </p:cBhvr>
                                          <p:tavLst>
                                            <p:tav tm="0">
                                              <p:val>
                                                <p:strVal val="#ppt_y-.1"/>
                                              </p:val>
                                            </p:tav>
                                            <p:tav tm="100000">
                                              <p:val>
                                                <p:strVal val="#ppt_y"/>
                                              </p:val>
                                            </p:tav>
                                          </p:tavLst>
                                        </p:anim>
                                      </p:childTnLst>
                                    </p:cTn>
                                  </p:par>
                                  <p:par>
                                    <p:cTn id="100" presetID="47" presetClass="entr" presetSubtype="0" fill="hold" nodeType="withEffect">
                                      <p:stCondLst>
                                        <p:cond delay="0"/>
                                      </p:stCondLst>
                                      <p:childTnLst>
                                        <p:set>
                                          <p:cBhvr>
                                            <p:cTn id="101" dur="1" fill="hold">
                                              <p:stCondLst>
                                                <p:cond delay="0"/>
                                              </p:stCondLst>
                                            </p:cTn>
                                            <p:tgtEl>
                                              <p:spTgt spid="36"/>
                                            </p:tgtEl>
                                            <p:attrNameLst>
                                              <p:attrName>style.visibility</p:attrName>
                                            </p:attrNameLst>
                                          </p:cBhvr>
                                          <p:to>
                                            <p:strVal val="visible"/>
                                          </p:to>
                                        </p:set>
                                        <p:animEffect transition="in" filter="fade">
                                          <p:cBhvr>
                                            <p:cTn id="102" dur="500"/>
                                            <p:tgtEl>
                                              <p:spTgt spid="36"/>
                                            </p:tgtEl>
                                          </p:cBhvr>
                                        </p:animEffect>
                                        <p:anim calcmode="lin" valueType="num">
                                          <p:cBhvr>
                                            <p:cTn id="103" dur="500" fill="hold"/>
                                            <p:tgtEl>
                                              <p:spTgt spid="36"/>
                                            </p:tgtEl>
                                            <p:attrNameLst>
                                              <p:attrName>ppt_x</p:attrName>
                                            </p:attrNameLst>
                                          </p:cBhvr>
                                          <p:tavLst>
                                            <p:tav tm="0">
                                              <p:val>
                                                <p:strVal val="#ppt_x"/>
                                              </p:val>
                                            </p:tav>
                                            <p:tav tm="100000">
                                              <p:val>
                                                <p:strVal val="#ppt_x"/>
                                              </p:val>
                                            </p:tav>
                                          </p:tavLst>
                                        </p:anim>
                                        <p:anim calcmode="lin" valueType="num">
                                          <p:cBhvr>
                                            <p:cTn id="104" dur="500" fill="hold"/>
                                            <p:tgtEl>
                                              <p:spTgt spid="36"/>
                                            </p:tgtEl>
                                            <p:attrNameLst>
                                              <p:attrName>ppt_y</p:attrName>
                                            </p:attrNameLst>
                                          </p:cBhvr>
                                          <p:tavLst>
                                            <p:tav tm="0">
                                              <p:val>
                                                <p:strVal val="#ppt_y-.1"/>
                                              </p:val>
                                            </p:tav>
                                            <p:tav tm="100000">
                                              <p:val>
                                                <p:strVal val="#ppt_y"/>
                                              </p:val>
                                            </p:tav>
                                          </p:tavLst>
                                        </p:anim>
                                      </p:childTnLst>
                                    </p:cTn>
                                  </p:par>
                                </p:childTnLst>
                              </p:cTn>
                            </p:par>
                            <p:par>
                              <p:cTn id="105" fill="hold">
                                <p:stCondLst>
                                  <p:cond delay="6000"/>
                                </p:stCondLst>
                                <p:childTnLst>
                                  <p:par>
                                    <p:cTn id="106" presetID="47" presetClass="entr" presetSubtype="0" fill="hold" grpId="0" nodeType="afterEffect">
                                      <p:stCondLst>
                                        <p:cond delay="0"/>
                                      </p:stCondLst>
                                      <p:childTnLst>
                                        <p:set>
                                          <p:cBhvr>
                                            <p:cTn id="107" dur="1" fill="hold">
                                              <p:stCondLst>
                                                <p:cond delay="0"/>
                                              </p:stCondLst>
                                            </p:cTn>
                                            <p:tgtEl>
                                              <p:spTgt spid="52"/>
                                            </p:tgtEl>
                                            <p:attrNameLst>
                                              <p:attrName>style.visibility</p:attrName>
                                            </p:attrNameLst>
                                          </p:cBhvr>
                                          <p:to>
                                            <p:strVal val="visible"/>
                                          </p:to>
                                        </p:set>
                                        <p:animEffect transition="in" filter="fade">
                                          <p:cBhvr>
                                            <p:cTn id="108" dur="500"/>
                                            <p:tgtEl>
                                              <p:spTgt spid="52"/>
                                            </p:tgtEl>
                                          </p:cBhvr>
                                        </p:animEffect>
                                        <p:anim calcmode="lin" valueType="num">
                                          <p:cBhvr>
                                            <p:cTn id="109" dur="500" fill="hold"/>
                                            <p:tgtEl>
                                              <p:spTgt spid="52"/>
                                            </p:tgtEl>
                                            <p:attrNameLst>
                                              <p:attrName>ppt_x</p:attrName>
                                            </p:attrNameLst>
                                          </p:cBhvr>
                                          <p:tavLst>
                                            <p:tav tm="0">
                                              <p:val>
                                                <p:strVal val="#ppt_x"/>
                                              </p:val>
                                            </p:tav>
                                            <p:tav tm="100000">
                                              <p:val>
                                                <p:strVal val="#ppt_x"/>
                                              </p:val>
                                            </p:tav>
                                          </p:tavLst>
                                        </p:anim>
                                        <p:anim calcmode="lin" valueType="num">
                                          <p:cBhvr>
                                            <p:cTn id="110" dur="500" fill="hold"/>
                                            <p:tgtEl>
                                              <p:spTgt spid="5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9" grpId="0" animBg="1"/>
          <p:bldP spid="30" grpId="0" animBg="1"/>
          <p:bldP spid="31" grpId="0" animBg="1"/>
          <p:bldP spid="33" grpId="0" animBg="1"/>
          <p:bldP spid="35" grpId="0" animBg="1"/>
          <p:bldP spid="49" grpId="0"/>
          <p:bldP spid="50" grpId="0"/>
          <p:bldP spid="51" grpId="0"/>
          <p:bldP spid="5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37"/>
                                            </p:tgtEl>
                                            <p:attrNameLst>
                                              <p:attrName>style.visibility</p:attrName>
                                            </p:attrNameLst>
                                          </p:cBhvr>
                                          <p:to>
                                            <p:strVal val="visible"/>
                                          </p:to>
                                        </p:set>
                                        <p:anim calcmode="lin" valueType="num">
                                          <p:cBhvr additive="base">
                                            <p:cTn id="13" dur="500" fill="hold"/>
                                            <p:tgtEl>
                                              <p:spTgt spid="37"/>
                                            </p:tgtEl>
                                            <p:attrNameLst>
                                              <p:attrName>ppt_x</p:attrName>
                                            </p:attrNameLst>
                                          </p:cBhvr>
                                          <p:tavLst>
                                            <p:tav tm="0">
                                              <p:val>
                                                <p:strVal val="0-#ppt_w/2"/>
                                              </p:val>
                                            </p:tav>
                                            <p:tav tm="100000">
                                              <p:val>
                                                <p:strVal val="#ppt_x"/>
                                              </p:val>
                                            </p:tav>
                                          </p:tavLst>
                                        </p:anim>
                                        <p:anim calcmode="lin" valueType="num">
                                          <p:cBhvr additive="base">
                                            <p:cTn id="14" dur="500" fill="hold"/>
                                            <p:tgtEl>
                                              <p:spTgt spid="37"/>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40"/>
                                            </p:tgtEl>
                                            <p:attrNameLst>
                                              <p:attrName>style.visibility</p:attrName>
                                            </p:attrNameLst>
                                          </p:cBhvr>
                                          <p:to>
                                            <p:strVal val="visible"/>
                                          </p:to>
                                        </p:set>
                                        <p:anim calcmode="lin" valueType="num">
                                          <p:cBhvr additive="base">
                                            <p:cTn id="17" dur="500" fill="hold"/>
                                            <p:tgtEl>
                                              <p:spTgt spid="40"/>
                                            </p:tgtEl>
                                            <p:attrNameLst>
                                              <p:attrName>ppt_x</p:attrName>
                                            </p:attrNameLst>
                                          </p:cBhvr>
                                          <p:tavLst>
                                            <p:tav tm="0">
                                              <p:val>
                                                <p:strVal val="0-#ppt_w/2"/>
                                              </p:val>
                                            </p:tav>
                                            <p:tav tm="100000">
                                              <p:val>
                                                <p:strVal val="#ppt_x"/>
                                              </p:val>
                                            </p:tav>
                                          </p:tavLst>
                                        </p:anim>
                                        <p:anim calcmode="lin" valueType="num">
                                          <p:cBhvr additive="base">
                                            <p:cTn id="18" dur="500" fill="hold"/>
                                            <p:tgtEl>
                                              <p:spTgt spid="40"/>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43"/>
                                            </p:tgtEl>
                                            <p:attrNameLst>
                                              <p:attrName>style.visibility</p:attrName>
                                            </p:attrNameLst>
                                          </p:cBhvr>
                                          <p:to>
                                            <p:strVal val="visible"/>
                                          </p:to>
                                        </p:set>
                                        <p:anim calcmode="lin" valueType="num">
                                          <p:cBhvr additive="base">
                                            <p:cTn id="21" dur="500" fill="hold"/>
                                            <p:tgtEl>
                                              <p:spTgt spid="43"/>
                                            </p:tgtEl>
                                            <p:attrNameLst>
                                              <p:attrName>ppt_x</p:attrName>
                                            </p:attrNameLst>
                                          </p:cBhvr>
                                          <p:tavLst>
                                            <p:tav tm="0">
                                              <p:val>
                                                <p:strVal val="0-#ppt_w/2"/>
                                              </p:val>
                                            </p:tav>
                                            <p:tav tm="100000">
                                              <p:val>
                                                <p:strVal val="#ppt_x"/>
                                              </p:val>
                                            </p:tav>
                                          </p:tavLst>
                                        </p:anim>
                                        <p:anim calcmode="lin" valueType="num">
                                          <p:cBhvr additive="base">
                                            <p:cTn id="22" dur="500" fill="hold"/>
                                            <p:tgtEl>
                                              <p:spTgt spid="43"/>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46"/>
                                            </p:tgtEl>
                                            <p:attrNameLst>
                                              <p:attrName>style.visibility</p:attrName>
                                            </p:attrNameLst>
                                          </p:cBhvr>
                                          <p:to>
                                            <p:strVal val="visible"/>
                                          </p:to>
                                        </p:set>
                                        <p:anim calcmode="lin" valueType="num">
                                          <p:cBhvr additive="base">
                                            <p:cTn id="25" dur="500" fill="hold"/>
                                            <p:tgtEl>
                                              <p:spTgt spid="46"/>
                                            </p:tgtEl>
                                            <p:attrNameLst>
                                              <p:attrName>ppt_x</p:attrName>
                                            </p:attrNameLst>
                                          </p:cBhvr>
                                          <p:tavLst>
                                            <p:tav tm="0">
                                              <p:val>
                                                <p:strVal val="0-#ppt_w/2"/>
                                              </p:val>
                                            </p:tav>
                                            <p:tav tm="100000">
                                              <p:val>
                                                <p:strVal val="#ppt_x"/>
                                              </p:val>
                                            </p:tav>
                                          </p:tavLst>
                                        </p:anim>
                                        <p:anim calcmode="lin" valueType="num">
                                          <p:cBhvr additive="base">
                                            <p:cTn id="26" dur="500" fill="hold"/>
                                            <p:tgtEl>
                                              <p:spTgt spid="46"/>
                                            </p:tgtEl>
                                            <p:attrNameLst>
                                              <p:attrName>ppt_y</p:attrName>
                                            </p:attrNameLst>
                                          </p:cBhvr>
                                          <p:tavLst>
                                            <p:tav tm="0">
                                              <p:val>
                                                <p:strVal val="#ppt_y"/>
                                              </p:val>
                                            </p:tav>
                                            <p:tav tm="100000">
                                              <p:val>
                                                <p:strVal val="#ppt_y"/>
                                              </p:val>
                                            </p:tav>
                                          </p:tavLst>
                                        </p:anim>
                                      </p:childTnLst>
                                    </p:cTn>
                                  </p:par>
                                </p:childTnLst>
                              </p:cTn>
                            </p:par>
                            <p:par>
                              <p:cTn id="27" fill="hold">
                                <p:stCondLst>
                                  <p:cond delay="500"/>
                                </p:stCondLst>
                                <p:childTnLst>
                                  <p:par>
                                    <p:cTn id="28" presetID="12" presetClass="entr" presetSubtype="8" fill="hold" nodeType="afterEffect">
                                      <p:stCondLst>
                                        <p:cond delay="0"/>
                                      </p:stCondLst>
                                      <p:childTnLst>
                                        <p:set>
                                          <p:cBhvr>
                                            <p:cTn id="29" dur="1" fill="hold">
                                              <p:stCondLst>
                                                <p:cond delay="0"/>
                                              </p:stCondLst>
                                            </p:cTn>
                                            <p:tgtEl>
                                              <p:spTgt spid="37"/>
                                            </p:tgtEl>
                                            <p:attrNameLst>
                                              <p:attrName>style.visibility</p:attrName>
                                            </p:attrNameLst>
                                          </p:cBhvr>
                                          <p:to>
                                            <p:strVal val="visible"/>
                                          </p:to>
                                        </p:set>
                                        <p:animEffect transition="in" filter="slide(fromLeft)">
                                          <p:cBhvr>
                                            <p:cTn id="30" dur="500"/>
                                            <p:tgtEl>
                                              <p:spTgt spid="37"/>
                                            </p:tgtEl>
                                          </p:cBhvr>
                                        </p:animEffect>
                                      </p:childTnLst>
                                    </p:cTn>
                                  </p:par>
                                </p:childTnLst>
                              </p:cTn>
                            </p:par>
                            <p:par>
                              <p:cTn id="31" fill="hold">
                                <p:stCondLst>
                                  <p:cond delay="1000"/>
                                </p:stCondLst>
                                <p:childTnLst>
                                  <p:par>
                                    <p:cTn id="32" presetID="12" presetClass="entr" presetSubtype="8" fill="hold" nodeType="afterEffect">
                                      <p:stCondLst>
                                        <p:cond delay="0"/>
                                      </p:stCondLst>
                                      <p:childTnLst>
                                        <p:set>
                                          <p:cBhvr>
                                            <p:cTn id="33" dur="1" fill="hold">
                                              <p:stCondLst>
                                                <p:cond delay="0"/>
                                              </p:stCondLst>
                                            </p:cTn>
                                            <p:tgtEl>
                                              <p:spTgt spid="40"/>
                                            </p:tgtEl>
                                            <p:attrNameLst>
                                              <p:attrName>style.visibility</p:attrName>
                                            </p:attrNameLst>
                                          </p:cBhvr>
                                          <p:to>
                                            <p:strVal val="visible"/>
                                          </p:to>
                                        </p:set>
                                        <p:animEffect transition="in" filter="slide(fromLeft)">
                                          <p:cBhvr>
                                            <p:cTn id="34" dur="500"/>
                                            <p:tgtEl>
                                              <p:spTgt spid="40"/>
                                            </p:tgtEl>
                                          </p:cBhvr>
                                        </p:animEffect>
                                      </p:childTnLst>
                                    </p:cTn>
                                  </p:par>
                                </p:childTnLst>
                              </p:cTn>
                            </p:par>
                            <p:par>
                              <p:cTn id="35" fill="hold">
                                <p:stCondLst>
                                  <p:cond delay="1500"/>
                                </p:stCondLst>
                                <p:childTnLst>
                                  <p:par>
                                    <p:cTn id="36" presetID="12" presetClass="entr" presetSubtype="8" fill="hold" nodeType="afterEffect">
                                      <p:stCondLst>
                                        <p:cond delay="0"/>
                                      </p:stCondLst>
                                      <p:childTnLst>
                                        <p:set>
                                          <p:cBhvr>
                                            <p:cTn id="37" dur="1" fill="hold">
                                              <p:stCondLst>
                                                <p:cond delay="0"/>
                                              </p:stCondLst>
                                            </p:cTn>
                                            <p:tgtEl>
                                              <p:spTgt spid="43"/>
                                            </p:tgtEl>
                                            <p:attrNameLst>
                                              <p:attrName>style.visibility</p:attrName>
                                            </p:attrNameLst>
                                          </p:cBhvr>
                                          <p:to>
                                            <p:strVal val="visible"/>
                                          </p:to>
                                        </p:set>
                                        <p:animEffect transition="in" filter="slide(fromLeft)">
                                          <p:cBhvr>
                                            <p:cTn id="38" dur="500"/>
                                            <p:tgtEl>
                                              <p:spTgt spid="43"/>
                                            </p:tgtEl>
                                          </p:cBhvr>
                                        </p:animEffect>
                                      </p:childTnLst>
                                    </p:cTn>
                                  </p:par>
                                </p:childTnLst>
                              </p:cTn>
                            </p:par>
                            <p:par>
                              <p:cTn id="39" fill="hold">
                                <p:stCondLst>
                                  <p:cond delay="2000"/>
                                </p:stCondLst>
                                <p:childTnLst>
                                  <p:par>
                                    <p:cTn id="40" presetID="12" presetClass="entr" presetSubtype="8" fill="hold" nodeType="afterEffect">
                                      <p:stCondLst>
                                        <p:cond delay="0"/>
                                      </p:stCondLst>
                                      <p:childTnLst>
                                        <p:set>
                                          <p:cBhvr>
                                            <p:cTn id="41" dur="1" fill="hold">
                                              <p:stCondLst>
                                                <p:cond delay="0"/>
                                              </p:stCondLst>
                                            </p:cTn>
                                            <p:tgtEl>
                                              <p:spTgt spid="46"/>
                                            </p:tgtEl>
                                            <p:attrNameLst>
                                              <p:attrName>style.visibility</p:attrName>
                                            </p:attrNameLst>
                                          </p:cBhvr>
                                          <p:to>
                                            <p:strVal val="visible"/>
                                          </p:to>
                                        </p:set>
                                        <p:animEffect transition="in" filter="slide(fromLeft)">
                                          <p:cBhvr>
                                            <p:cTn id="42" dur="500"/>
                                            <p:tgtEl>
                                              <p:spTgt spid="46"/>
                                            </p:tgtEl>
                                          </p:cBhvr>
                                        </p:animEffect>
                                      </p:childTnLst>
                                    </p:cTn>
                                  </p:par>
                                </p:childTnLst>
                              </p:cTn>
                            </p:par>
                            <p:par>
                              <p:cTn id="43" fill="hold">
                                <p:stCondLst>
                                  <p:cond delay="2500"/>
                                </p:stCondLst>
                                <p:childTnLst>
                                  <p:par>
                                    <p:cTn id="44" presetID="47"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anim calcmode="lin" valueType="num">
                                          <p:cBhvr>
                                            <p:cTn id="47" dur="500" fill="hold"/>
                                            <p:tgtEl>
                                              <p:spTgt spid="29"/>
                                            </p:tgtEl>
                                            <p:attrNameLst>
                                              <p:attrName>ppt_x</p:attrName>
                                            </p:attrNameLst>
                                          </p:cBhvr>
                                          <p:tavLst>
                                            <p:tav tm="0">
                                              <p:val>
                                                <p:strVal val="#ppt_x"/>
                                              </p:val>
                                            </p:tav>
                                            <p:tav tm="100000">
                                              <p:val>
                                                <p:strVal val="#ppt_x"/>
                                              </p:val>
                                            </p:tav>
                                          </p:tavLst>
                                        </p:anim>
                                        <p:anim calcmode="lin" valueType="num">
                                          <p:cBhvr>
                                            <p:cTn id="48" dur="500" fill="hold"/>
                                            <p:tgtEl>
                                              <p:spTgt spid="29"/>
                                            </p:tgtEl>
                                            <p:attrNameLst>
                                              <p:attrName>ppt_y</p:attrName>
                                            </p:attrNameLst>
                                          </p:cBhvr>
                                          <p:tavLst>
                                            <p:tav tm="0">
                                              <p:val>
                                                <p:strVal val="#ppt_y-.1"/>
                                              </p:val>
                                            </p:tav>
                                            <p:tav tm="100000">
                                              <p:val>
                                                <p:strVal val="#ppt_y"/>
                                              </p:val>
                                            </p:tav>
                                          </p:tavLst>
                                        </p:anim>
                                      </p:childTnLst>
                                    </p:cTn>
                                  </p:par>
                                  <p:par>
                                    <p:cTn id="49" presetID="47" presetClass="entr" presetSubtype="0" fill="hold" grpId="0" nodeType="with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fade">
                                          <p:cBhvr>
                                            <p:cTn id="51" dur="500"/>
                                            <p:tgtEl>
                                              <p:spTgt spid="30"/>
                                            </p:tgtEl>
                                          </p:cBhvr>
                                        </p:animEffect>
                                        <p:anim calcmode="lin" valueType="num">
                                          <p:cBhvr>
                                            <p:cTn id="52" dur="500" fill="hold"/>
                                            <p:tgtEl>
                                              <p:spTgt spid="30"/>
                                            </p:tgtEl>
                                            <p:attrNameLst>
                                              <p:attrName>ppt_x</p:attrName>
                                            </p:attrNameLst>
                                          </p:cBhvr>
                                          <p:tavLst>
                                            <p:tav tm="0">
                                              <p:val>
                                                <p:strVal val="#ppt_x"/>
                                              </p:val>
                                            </p:tav>
                                            <p:tav tm="100000">
                                              <p:val>
                                                <p:strVal val="#ppt_x"/>
                                              </p:val>
                                            </p:tav>
                                          </p:tavLst>
                                        </p:anim>
                                        <p:anim calcmode="lin" valueType="num">
                                          <p:cBhvr>
                                            <p:cTn id="53" dur="500" fill="hold"/>
                                            <p:tgtEl>
                                              <p:spTgt spid="30"/>
                                            </p:tgtEl>
                                            <p:attrNameLst>
                                              <p:attrName>ppt_y</p:attrName>
                                            </p:attrNameLst>
                                          </p:cBhvr>
                                          <p:tavLst>
                                            <p:tav tm="0">
                                              <p:val>
                                                <p:strVal val="#ppt_y-.1"/>
                                              </p:val>
                                            </p:tav>
                                            <p:tav tm="100000">
                                              <p:val>
                                                <p:strVal val="#ppt_y"/>
                                              </p:val>
                                            </p:tav>
                                          </p:tavLst>
                                        </p:anim>
                                      </p:childTnLst>
                                    </p:cTn>
                                  </p:par>
                                </p:childTnLst>
                              </p:cTn>
                            </p:par>
                            <p:par>
                              <p:cTn id="54" fill="hold">
                                <p:stCondLst>
                                  <p:cond delay="3000"/>
                                </p:stCondLst>
                                <p:childTnLst>
                                  <p:par>
                                    <p:cTn id="55" presetID="47" presetClass="entr" presetSubtype="0" fill="hold" grpId="0"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fade">
                                          <p:cBhvr>
                                            <p:cTn id="57" dur="500"/>
                                            <p:tgtEl>
                                              <p:spTgt spid="49"/>
                                            </p:tgtEl>
                                          </p:cBhvr>
                                        </p:animEffect>
                                        <p:anim calcmode="lin" valueType="num">
                                          <p:cBhvr>
                                            <p:cTn id="58" dur="500" fill="hold"/>
                                            <p:tgtEl>
                                              <p:spTgt spid="49"/>
                                            </p:tgtEl>
                                            <p:attrNameLst>
                                              <p:attrName>ppt_x</p:attrName>
                                            </p:attrNameLst>
                                          </p:cBhvr>
                                          <p:tavLst>
                                            <p:tav tm="0">
                                              <p:val>
                                                <p:strVal val="#ppt_x"/>
                                              </p:val>
                                            </p:tav>
                                            <p:tav tm="100000">
                                              <p:val>
                                                <p:strVal val="#ppt_x"/>
                                              </p:val>
                                            </p:tav>
                                          </p:tavLst>
                                        </p:anim>
                                        <p:anim calcmode="lin" valueType="num">
                                          <p:cBhvr>
                                            <p:cTn id="59" dur="500" fill="hold"/>
                                            <p:tgtEl>
                                              <p:spTgt spid="49"/>
                                            </p:tgtEl>
                                            <p:attrNameLst>
                                              <p:attrName>ppt_y</p:attrName>
                                            </p:attrNameLst>
                                          </p:cBhvr>
                                          <p:tavLst>
                                            <p:tav tm="0">
                                              <p:val>
                                                <p:strVal val="#ppt_y-.1"/>
                                              </p:val>
                                            </p:tav>
                                            <p:tav tm="100000">
                                              <p:val>
                                                <p:strVal val="#ppt_y"/>
                                              </p:val>
                                            </p:tav>
                                          </p:tavLst>
                                        </p:anim>
                                      </p:childTnLst>
                                    </p:cTn>
                                  </p:par>
                                </p:childTnLst>
                              </p:cTn>
                            </p:par>
                            <p:par>
                              <p:cTn id="60" fill="hold">
                                <p:stCondLst>
                                  <p:cond delay="3500"/>
                                </p:stCondLst>
                                <p:childTnLst>
                                  <p:par>
                                    <p:cTn id="61" presetID="47" presetClass="entr" presetSubtype="0" fill="hold" grpId="0" nodeType="after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fade">
                                          <p:cBhvr>
                                            <p:cTn id="63" dur="500"/>
                                            <p:tgtEl>
                                              <p:spTgt spid="31"/>
                                            </p:tgtEl>
                                          </p:cBhvr>
                                        </p:animEffect>
                                        <p:anim calcmode="lin" valueType="num">
                                          <p:cBhvr>
                                            <p:cTn id="64" dur="500" fill="hold"/>
                                            <p:tgtEl>
                                              <p:spTgt spid="31"/>
                                            </p:tgtEl>
                                            <p:attrNameLst>
                                              <p:attrName>ppt_x</p:attrName>
                                            </p:attrNameLst>
                                          </p:cBhvr>
                                          <p:tavLst>
                                            <p:tav tm="0">
                                              <p:val>
                                                <p:strVal val="#ppt_x"/>
                                              </p:val>
                                            </p:tav>
                                            <p:tav tm="100000">
                                              <p:val>
                                                <p:strVal val="#ppt_x"/>
                                              </p:val>
                                            </p:tav>
                                          </p:tavLst>
                                        </p:anim>
                                        <p:anim calcmode="lin" valueType="num">
                                          <p:cBhvr>
                                            <p:cTn id="65" dur="500" fill="hold"/>
                                            <p:tgtEl>
                                              <p:spTgt spid="31"/>
                                            </p:tgtEl>
                                            <p:attrNameLst>
                                              <p:attrName>ppt_y</p:attrName>
                                            </p:attrNameLst>
                                          </p:cBhvr>
                                          <p:tavLst>
                                            <p:tav tm="0">
                                              <p:val>
                                                <p:strVal val="#ppt_y-.1"/>
                                              </p:val>
                                            </p:tav>
                                            <p:tav tm="100000">
                                              <p:val>
                                                <p:strVal val="#ppt_y"/>
                                              </p:val>
                                            </p:tav>
                                          </p:tavLst>
                                        </p:anim>
                                      </p:childTnLst>
                                    </p:cTn>
                                  </p:par>
                                  <p:par>
                                    <p:cTn id="66" presetID="47" presetClass="entr" presetSubtype="0" fill="hold" nodeType="withEffect">
                                      <p:stCondLst>
                                        <p:cond delay="0"/>
                                      </p:stCondLst>
                                      <p:childTnLst>
                                        <p:set>
                                          <p:cBhvr>
                                            <p:cTn id="67" dur="1" fill="hold">
                                              <p:stCondLst>
                                                <p:cond delay="0"/>
                                              </p:stCondLst>
                                            </p:cTn>
                                            <p:tgtEl>
                                              <p:spTgt spid="32"/>
                                            </p:tgtEl>
                                            <p:attrNameLst>
                                              <p:attrName>style.visibility</p:attrName>
                                            </p:attrNameLst>
                                          </p:cBhvr>
                                          <p:to>
                                            <p:strVal val="visible"/>
                                          </p:to>
                                        </p:set>
                                        <p:animEffect transition="in" filter="fade">
                                          <p:cBhvr>
                                            <p:cTn id="68" dur="500"/>
                                            <p:tgtEl>
                                              <p:spTgt spid="32"/>
                                            </p:tgtEl>
                                          </p:cBhvr>
                                        </p:animEffect>
                                        <p:anim calcmode="lin" valueType="num">
                                          <p:cBhvr>
                                            <p:cTn id="69" dur="500" fill="hold"/>
                                            <p:tgtEl>
                                              <p:spTgt spid="32"/>
                                            </p:tgtEl>
                                            <p:attrNameLst>
                                              <p:attrName>ppt_x</p:attrName>
                                            </p:attrNameLst>
                                          </p:cBhvr>
                                          <p:tavLst>
                                            <p:tav tm="0">
                                              <p:val>
                                                <p:strVal val="#ppt_x"/>
                                              </p:val>
                                            </p:tav>
                                            <p:tav tm="100000">
                                              <p:val>
                                                <p:strVal val="#ppt_x"/>
                                              </p:val>
                                            </p:tav>
                                          </p:tavLst>
                                        </p:anim>
                                        <p:anim calcmode="lin" valueType="num">
                                          <p:cBhvr>
                                            <p:cTn id="70" dur="500" fill="hold"/>
                                            <p:tgtEl>
                                              <p:spTgt spid="32"/>
                                            </p:tgtEl>
                                            <p:attrNameLst>
                                              <p:attrName>ppt_y</p:attrName>
                                            </p:attrNameLst>
                                          </p:cBhvr>
                                          <p:tavLst>
                                            <p:tav tm="0">
                                              <p:val>
                                                <p:strVal val="#ppt_y-.1"/>
                                              </p:val>
                                            </p:tav>
                                            <p:tav tm="100000">
                                              <p:val>
                                                <p:strVal val="#ppt_y"/>
                                              </p:val>
                                            </p:tav>
                                          </p:tavLst>
                                        </p:anim>
                                      </p:childTnLst>
                                    </p:cTn>
                                  </p:par>
                                </p:childTnLst>
                              </p:cTn>
                            </p:par>
                            <p:par>
                              <p:cTn id="71" fill="hold">
                                <p:stCondLst>
                                  <p:cond delay="4000"/>
                                </p:stCondLst>
                                <p:childTnLst>
                                  <p:par>
                                    <p:cTn id="72" presetID="47" presetClass="entr" presetSubtype="0" fill="hold" grpId="0" nodeType="afterEffect">
                                      <p:stCondLst>
                                        <p:cond delay="0"/>
                                      </p:stCondLst>
                                      <p:childTnLst>
                                        <p:set>
                                          <p:cBhvr>
                                            <p:cTn id="73" dur="1" fill="hold">
                                              <p:stCondLst>
                                                <p:cond delay="0"/>
                                              </p:stCondLst>
                                            </p:cTn>
                                            <p:tgtEl>
                                              <p:spTgt spid="50"/>
                                            </p:tgtEl>
                                            <p:attrNameLst>
                                              <p:attrName>style.visibility</p:attrName>
                                            </p:attrNameLst>
                                          </p:cBhvr>
                                          <p:to>
                                            <p:strVal val="visible"/>
                                          </p:to>
                                        </p:set>
                                        <p:animEffect transition="in" filter="fade">
                                          <p:cBhvr>
                                            <p:cTn id="74" dur="500"/>
                                            <p:tgtEl>
                                              <p:spTgt spid="50"/>
                                            </p:tgtEl>
                                          </p:cBhvr>
                                        </p:animEffect>
                                        <p:anim calcmode="lin" valueType="num">
                                          <p:cBhvr>
                                            <p:cTn id="75" dur="500" fill="hold"/>
                                            <p:tgtEl>
                                              <p:spTgt spid="50"/>
                                            </p:tgtEl>
                                            <p:attrNameLst>
                                              <p:attrName>ppt_x</p:attrName>
                                            </p:attrNameLst>
                                          </p:cBhvr>
                                          <p:tavLst>
                                            <p:tav tm="0">
                                              <p:val>
                                                <p:strVal val="#ppt_x"/>
                                              </p:val>
                                            </p:tav>
                                            <p:tav tm="100000">
                                              <p:val>
                                                <p:strVal val="#ppt_x"/>
                                              </p:val>
                                            </p:tav>
                                          </p:tavLst>
                                        </p:anim>
                                        <p:anim calcmode="lin" valueType="num">
                                          <p:cBhvr>
                                            <p:cTn id="76" dur="500" fill="hold"/>
                                            <p:tgtEl>
                                              <p:spTgt spid="50"/>
                                            </p:tgtEl>
                                            <p:attrNameLst>
                                              <p:attrName>ppt_y</p:attrName>
                                            </p:attrNameLst>
                                          </p:cBhvr>
                                          <p:tavLst>
                                            <p:tav tm="0">
                                              <p:val>
                                                <p:strVal val="#ppt_y-.1"/>
                                              </p:val>
                                            </p:tav>
                                            <p:tav tm="100000">
                                              <p:val>
                                                <p:strVal val="#ppt_y"/>
                                              </p:val>
                                            </p:tav>
                                          </p:tavLst>
                                        </p:anim>
                                      </p:childTnLst>
                                    </p:cTn>
                                  </p:par>
                                </p:childTnLst>
                              </p:cTn>
                            </p:par>
                            <p:par>
                              <p:cTn id="77" fill="hold">
                                <p:stCondLst>
                                  <p:cond delay="4500"/>
                                </p:stCondLst>
                                <p:childTnLst>
                                  <p:par>
                                    <p:cTn id="78" presetID="47" presetClass="entr" presetSubtype="0" fill="hold" grpId="0" nodeType="afterEffect">
                                      <p:stCondLst>
                                        <p:cond delay="0"/>
                                      </p:stCondLst>
                                      <p:childTnLst>
                                        <p:set>
                                          <p:cBhvr>
                                            <p:cTn id="79" dur="1" fill="hold">
                                              <p:stCondLst>
                                                <p:cond delay="0"/>
                                              </p:stCondLst>
                                            </p:cTn>
                                            <p:tgtEl>
                                              <p:spTgt spid="33"/>
                                            </p:tgtEl>
                                            <p:attrNameLst>
                                              <p:attrName>style.visibility</p:attrName>
                                            </p:attrNameLst>
                                          </p:cBhvr>
                                          <p:to>
                                            <p:strVal val="visible"/>
                                          </p:to>
                                        </p:set>
                                        <p:animEffect transition="in" filter="fade">
                                          <p:cBhvr>
                                            <p:cTn id="80" dur="500"/>
                                            <p:tgtEl>
                                              <p:spTgt spid="33"/>
                                            </p:tgtEl>
                                          </p:cBhvr>
                                        </p:animEffect>
                                        <p:anim calcmode="lin" valueType="num">
                                          <p:cBhvr>
                                            <p:cTn id="81" dur="500" fill="hold"/>
                                            <p:tgtEl>
                                              <p:spTgt spid="33"/>
                                            </p:tgtEl>
                                            <p:attrNameLst>
                                              <p:attrName>ppt_x</p:attrName>
                                            </p:attrNameLst>
                                          </p:cBhvr>
                                          <p:tavLst>
                                            <p:tav tm="0">
                                              <p:val>
                                                <p:strVal val="#ppt_x"/>
                                              </p:val>
                                            </p:tav>
                                            <p:tav tm="100000">
                                              <p:val>
                                                <p:strVal val="#ppt_x"/>
                                              </p:val>
                                            </p:tav>
                                          </p:tavLst>
                                        </p:anim>
                                        <p:anim calcmode="lin" valueType="num">
                                          <p:cBhvr>
                                            <p:cTn id="82" dur="500" fill="hold"/>
                                            <p:tgtEl>
                                              <p:spTgt spid="33"/>
                                            </p:tgtEl>
                                            <p:attrNameLst>
                                              <p:attrName>ppt_y</p:attrName>
                                            </p:attrNameLst>
                                          </p:cBhvr>
                                          <p:tavLst>
                                            <p:tav tm="0">
                                              <p:val>
                                                <p:strVal val="#ppt_y-.1"/>
                                              </p:val>
                                            </p:tav>
                                            <p:tav tm="100000">
                                              <p:val>
                                                <p:strVal val="#ppt_y"/>
                                              </p:val>
                                            </p:tav>
                                          </p:tavLst>
                                        </p:anim>
                                      </p:childTnLst>
                                    </p:cTn>
                                  </p:par>
                                  <p:par>
                                    <p:cTn id="83" presetID="47" presetClass="entr" presetSubtype="0" fill="hold" nodeType="withEffect">
                                      <p:stCondLst>
                                        <p:cond delay="0"/>
                                      </p:stCondLst>
                                      <p:childTnLst>
                                        <p:set>
                                          <p:cBhvr>
                                            <p:cTn id="84" dur="1" fill="hold">
                                              <p:stCondLst>
                                                <p:cond delay="0"/>
                                              </p:stCondLst>
                                            </p:cTn>
                                            <p:tgtEl>
                                              <p:spTgt spid="34"/>
                                            </p:tgtEl>
                                            <p:attrNameLst>
                                              <p:attrName>style.visibility</p:attrName>
                                            </p:attrNameLst>
                                          </p:cBhvr>
                                          <p:to>
                                            <p:strVal val="visible"/>
                                          </p:to>
                                        </p:set>
                                        <p:animEffect transition="in" filter="fade">
                                          <p:cBhvr>
                                            <p:cTn id="85" dur="500"/>
                                            <p:tgtEl>
                                              <p:spTgt spid="34"/>
                                            </p:tgtEl>
                                          </p:cBhvr>
                                        </p:animEffect>
                                        <p:anim calcmode="lin" valueType="num">
                                          <p:cBhvr>
                                            <p:cTn id="86" dur="500" fill="hold"/>
                                            <p:tgtEl>
                                              <p:spTgt spid="34"/>
                                            </p:tgtEl>
                                            <p:attrNameLst>
                                              <p:attrName>ppt_x</p:attrName>
                                            </p:attrNameLst>
                                          </p:cBhvr>
                                          <p:tavLst>
                                            <p:tav tm="0">
                                              <p:val>
                                                <p:strVal val="#ppt_x"/>
                                              </p:val>
                                            </p:tav>
                                            <p:tav tm="100000">
                                              <p:val>
                                                <p:strVal val="#ppt_x"/>
                                              </p:val>
                                            </p:tav>
                                          </p:tavLst>
                                        </p:anim>
                                        <p:anim calcmode="lin" valueType="num">
                                          <p:cBhvr>
                                            <p:cTn id="87" dur="500" fill="hold"/>
                                            <p:tgtEl>
                                              <p:spTgt spid="34"/>
                                            </p:tgtEl>
                                            <p:attrNameLst>
                                              <p:attrName>ppt_y</p:attrName>
                                            </p:attrNameLst>
                                          </p:cBhvr>
                                          <p:tavLst>
                                            <p:tav tm="0">
                                              <p:val>
                                                <p:strVal val="#ppt_y-.1"/>
                                              </p:val>
                                            </p:tav>
                                            <p:tav tm="100000">
                                              <p:val>
                                                <p:strVal val="#ppt_y"/>
                                              </p:val>
                                            </p:tav>
                                          </p:tavLst>
                                        </p:anim>
                                      </p:childTnLst>
                                    </p:cTn>
                                  </p:par>
                                </p:childTnLst>
                              </p:cTn>
                            </p:par>
                            <p:par>
                              <p:cTn id="88" fill="hold">
                                <p:stCondLst>
                                  <p:cond delay="5000"/>
                                </p:stCondLst>
                                <p:childTnLst>
                                  <p:par>
                                    <p:cTn id="89" presetID="47" presetClass="entr" presetSubtype="0" fill="hold" grpId="0" nodeType="afterEffect">
                                      <p:stCondLst>
                                        <p:cond delay="0"/>
                                      </p:stCondLst>
                                      <p:childTnLst>
                                        <p:set>
                                          <p:cBhvr>
                                            <p:cTn id="90" dur="1" fill="hold">
                                              <p:stCondLst>
                                                <p:cond delay="0"/>
                                              </p:stCondLst>
                                            </p:cTn>
                                            <p:tgtEl>
                                              <p:spTgt spid="51"/>
                                            </p:tgtEl>
                                            <p:attrNameLst>
                                              <p:attrName>style.visibility</p:attrName>
                                            </p:attrNameLst>
                                          </p:cBhvr>
                                          <p:to>
                                            <p:strVal val="visible"/>
                                          </p:to>
                                        </p:set>
                                        <p:animEffect transition="in" filter="fade">
                                          <p:cBhvr>
                                            <p:cTn id="91" dur="500"/>
                                            <p:tgtEl>
                                              <p:spTgt spid="51"/>
                                            </p:tgtEl>
                                          </p:cBhvr>
                                        </p:animEffect>
                                        <p:anim calcmode="lin" valueType="num">
                                          <p:cBhvr>
                                            <p:cTn id="92" dur="500" fill="hold"/>
                                            <p:tgtEl>
                                              <p:spTgt spid="51"/>
                                            </p:tgtEl>
                                            <p:attrNameLst>
                                              <p:attrName>ppt_x</p:attrName>
                                            </p:attrNameLst>
                                          </p:cBhvr>
                                          <p:tavLst>
                                            <p:tav tm="0">
                                              <p:val>
                                                <p:strVal val="#ppt_x"/>
                                              </p:val>
                                            </p:tav>
                                            <p:tav tm="100000">
                                              <p:val>
                                                <p:strVal val="#ppt_x"/>
                                              </p:val>
                                            </p:tav>
                                          </p:tavLst>
                                        </p:anim>
                                        <p:anim calcmode="lin" valueType="num">
                                          <p:cBhvr>
                                            <p:cTn id="93" dur="500" fill="hold"/>
                                            <p:tgtEl>
                                              <p:spTgt spid="51"/>
                                            </p:tgtEl>
                                            <p:attrNameLst>
                                              <p:attrName>ppt_y</p:attrName>
                                            </p:attrNameLst>
                                          </p:cBhvr>
                                          <p:tavLst>
                                            <p:tav tm="0">
                                              <p:val>
                                                <p:strVal val="#ppt_y-.1"/>
                                              </p:val>
                                            </p:tav>
                                            <p:tav tm="100000">
                                              <p:val>
                                                <p:strVal val="#ppt_y"/>
                                              </p:val>
                                            </p:tav>
                                          </p:tavLst>
                                        </p:anim>
                                      </p:childTnLst>
                                    </p:cTn>
                                  </p:par>
                                </p:childTnLst>
                              </p:cTn>
                            </p:par>
                            <p:par>
                              <p:cTn id="94" fill="hold">
                                <p:stCondLst>
                                  <p:cond delay="5500"/>
                                </p:stCondLst>
                                <p:childTnLst>
                                  <p:par>
                                    <p:cTn id="95" presetID="47" presetClass="entr" presetSubtype="0" fill="hold" grpId="0" nodeType="afterEffect">
                                      <p:stCondLst>
                                        <p:cond delay="0"/>
                                      </p:stCondLst>
                                      <p:childTnLst>
                                        <p:set>
                                          <p:cBhvr>
                                            <p:cTn id="96" dur="1" fill="hold">
                                              <p:stCondLst>
                                                <p:cond delay="0"/>
                                              </p:stCondLst>
                                            </p:cTn>
                                            <p:tgtEl>
                                              <p:spTgt spid="35"/>
                                            </p:tgtEl>
                                            <p:attrNameLst>
                                              <p:attrName>style.visibility</p:attrName>
                                            </p:attrNameLst>
                                          </p:cBhvr>
                                          <p:to>
                                            <p:strVal val="visible"/>
                                          </p:to>
                                        </p:set>
                                        <p:animEffect transition="in" filter="fade">
                                          <p:cBhvr>
                                            <p:cTn id="97" dur="500"/>
                                            <p:tgtEl>
                                              <p:spTgt spid="35"/>
                                            </p:tgtEl>
                                          </p:cBhvr>
                                        </p:animEffect>
                                        <p:anim calcmode="lin" valueType="num">
                                          <p:cBhvr>
                                            <p:cTn id="98" dur="500" fill="hold"/>
                                            <p:tgtEl>
                                              <p:spTgt spid="35"/>
                                            </p:tgtEl>
                                            <p:attrNameLst>
                                              <p:attrName>ppt_x</p:attrName>
                                            </p:attrNameLst>
                                          </p:cBhvr>
                                          <p:tavLst>
                                            <p:tav tm="0">
                                              <p:val>
                                                <p:strVal val="#ppt_x"/>
                                              </p:val>
                                            </p:tav>
                                            <p:tav tm="100000">
                                              <p:val>
                                                <p:strVal val="#ppt_x"/>
                                              </p:val>
                                            </p:tav>
                                          </p:tavLst>
                                        </p:anim>
                                        <p:anim calcmode="lin" valueType="num">
                                          <p:cBhvr>
                                            <p:cTn id="99" dur="500" fill="hold"/>
                                            <p:tgtEl>
                                              <p:spTgt spid="35"/>
                                            </p:tgtEl>
                                            <p:attrNameLst>
                                              <p:attrName>ppt_y</p:attrName>
                                            </p:attrNameLst>
                                          </p:cBhvr>
                                          <p:tavLst>
                                            <p:tav tm="0">
                                              <p:val>
                                                <p:strVal val="#ppt_y-.1"/>
                                              </p:val>
                                            </p:tav>
                                            <p:tav tm="100000">
                                              <p:val>
                                                <p:strVal val="#ppt_y"/>
                                              </p:val>
                                            </p:tav>
                                          </p:tavLst>
                                        </p:anim>
                                      </p:childTnLst>
                                    </p:cTn>
                                  </p:par>
                                  <p:par>
                                    <p:cTn id="100" presetID="47" presetClass="entr" presetSubtype="0" fill="hold" nodeType="withEffect">
                                      <p:stCondLst>
                                        <p:cond delay="0"/>
                                      </p:stCondLst>
                                      <p:childTnLst>
                                        <p:set>
                                          <p:cBhvr>
                                            <p:cTn id="101" dur="1" fill="hold">
                                              <p:stCondLst>
                                                <p:cond delay="0"/>
                                              </p:stCondLst>
                                            </p:cTn>
                                            <p:tgtEl>
                                              <p:spTgt spid="36"/>
                                            </p:tgtEl>
                                            <p:attrNameLst>
                                              <p:attrName>style.visibility</p:attrName>
                                            </p:attrNameLst>
                                          </p:cBhvr>
                                          <p:to>
                                            <p:strVal val="visible"/>
                                          </p:to>
                                        </p:set>
                                        <p:animEffect transition="in" filter="fade">
                                          <p:cBhvr>
                                            <p:cTn id="102" dur="500"/>
                                            <p:tgtEl>
                                              <p:spTgt spid="36"/>
                                            </p:tgtEl>
                                          </p:cBhvr>
                                        </p:animEffect>
                                        <p:anim calcmode="lin" valueType="num">
                                          <p:cBhvr>
                                            <p:cTn id="103" dur="500" fill="hold"/>
                                            <p:tgtEl>
                                              <p:spTgt spid="36"/>
                                            </p:tgtEl>
                                            <p:attrNameLst>
                                              <p:attrName>ppt_x</p:attrName>
                                            </p:attrNameLst>
                                          </p:cBhvr>
                                          <p:tavLst>
                                            <p:tav tm="0">
                                              <p:val>
                                                <p:strVal val="#ppt_x"/>
                                              </p:val>
                                            </p:tav>
                                            <p:tav tm="100000">
                                              <p:val>
                                                <p:strVal val="#ppt_x"/>
                                              </p:val>
                                            </p:tav>
                                          </p:tavLst>
                                        </p:anim>
                                        <p:anim calcmode="lin" valueType="num">
                                          <p:cBhvr>
                                            <p:cTn id="104" dur="500" fill="hold"/>
                                            <p:tgtEl>
                                              <p:spTgt spid="36"/>
                                            </p:tgtEl>
                                            <p:attrNameLst>
                                              <p:attrName>ppt_y</p:attrName>
                                            </p:attrNameLst>
                                          </p:cBhvr>
                                          <p:tavLst>
                                            <p:tav tm="0">
                                              <p:val>
                                                <p:strVal val="#ppt_y-.1"/>
                                              </p:val>
                                            </p:tav>
                                            <p:tav tm="100000">
                                              <p:val>
                                                <p:strVal val="#ppt_y"/>
                                              </p:val>
                                            </p:tav>
                                          </p:tavLst>
                                        </p:anim>
                                      </p:childTnLst>
                                    </p:cTn>
                                  </p:par>
                                </p:childTnLst>
                              </p:cTn>
                            </p:par>
                            <p:par>
                              <p:cTn id="105" fill="hold">
                                <p:stCondLst>
                                  <p:cond delay="6000"/>
                                </p:stCondLst>
                                <p:childTnLst>
                                  <p:par>
                                    <p:cTn id="106" presetID="47" presetClass="entr" presetSubtype="0" fill="hold" grpId="0" nodeType="afterEffect">
                                      <p:stCondLst>
                                        <p:cond delay="0"/>
                                      </p:stCondLst>
                                      <p:childTnLst>
                                        <p:set>
                                          <p:cBhvr>
                                            <p:cTn id="107" dur="1" fill="hold">
                                              <p:stCondLst>
                                                <p:cond delay="0"/>
                                              </p:stCondLst>
                                            </p:cTn>
                                            <p:tgtEl>
                                              <p:spTgt spid="52"/>
                                            </p:tgtEl>
                                            <p:attrNameLst>
                                              <p:attrName>style.visibility</p:attrName>
                                            </p:attrNameLst>
                                          </p:cBhvr>
                                          <p:to>
                                            <p:strVal val="visible"/>
                                          </p:to>
                                        </p:set>
                                        <p:animEffect transition="in" filter="fade">
                                          <p:cBhvr>
                                            <p:cTn id="108" dur="500"/>
                                            <p:tgtEl>
                                              <p:spTgt spid="52"/>
                                            </p:tgtEl>
                                          </p:cBhvr>
                                        </p:animEffect>
                                        <p:anim calcmode="lin" valueType="num">
                                          <p:cBhvr>
                                            <p:cTn id="109" dur="500" fill="hold"/>
                                            <p:tgtEl>
                                              <p:spTgt spid="52"/>
                                            </p:tgtEl>
                                            <p:attrNameLst>
                                              <p:attrName>ppt_x</p:attrName>
                                            </p:attrNameLst>
                                          </p:cBhvr>
                                          <p:tavLst>
                                            <p:tav tm="0">
                                              <p:val>
                                                <p:strVal val="#ppt_x"/>
                                              </p:val>
                                            </p:tav>
                                            <p:tav tm="100000">
                                              <p:val>
                                                <p:strVal val="#ppt_x"/>
                                              </p:val>
                                            </p:tav>
                                          </p:tavLst>
                                        </p:anim>
                                        <p:anim calcmode="lin" valueType="num">
                                          <p:cBhvr>
                                            <p:cTn id="110" dur="500" fill="hold"/>
                                            <p:tgtEl>
                                              <p:spTgt spid="5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9" grpId="0" animBg="1"/>
          <p:bldP spid="30" grpId="0" animBg="1"/>
          <p:bldP spid="31" grpId="0" animBg="1"/>
          <p:bldP spid="33" grpId="0" animBg="1"/>
          <p:bldP spid="35" grpId="0" animBg="1"/>
          <p:bldP spid="49" grpId="0"/>
          <p:bldP spid="50" grpId="0"/>
          <p:bldP spid="51" grpId="0"/>
          <p:bldP spid="52"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流程图: 延期 8"/>
          <p:cNvSpPr/>
          <p:nvPr/>
        </p:nvSpPr>
        <p:spPr>
          <a:xfrm>
            <a:off x="-28477" y="2562358"/>
            <a:ext cx="3485258" cy="1902188"/>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chemeClr val="bg1"/>
                </a:solidFill>
                <a:latin typeface="微软雅黑" pitchFamily="34" charset="-122"/>
                <a:ea typeface="微软雅黑" pitchFamily="34" charset="-122"/>
              </a:rPr>
              <a:t>章节</a:t>
            </a:r>
          </a:p>
        </p:txBody>
      </p:sp>
      <p:sp>
        <p:nvSpPr>
          <p:cNvPr id="11" name="淘宝网chenying0907出品 10"/>
          <p:cNvSpPr/>
          <p:nvPr/>
        </p:nvSpPr>
        <p:spPr>
          <a:xfrm>
            <a:off x="4536901" y="3024386"/>
            <a:ext cx="864096" cy="864096"/>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2</a:t>
            </a:r>
            <a:endParaRPr lang="zh-CN" altLang="en-US" sz="3200" dirty="0">
              <a:solidFill>
                <a:schemeClr val="bg1"/>
              </a:solidFill>
              <a:latin typeface="微软雅黑" pitchFamily="34" charset="-122"/>
              <a:ea typeface="微软雅黑" pitchFamily="34" charset="-122"/>
            </a:endParaRPr>
          </a:p>
        </p:txBody>
      </p:sp>
      <p:sp>
        <p:nvSpPr>
          <p:cNvPr id="19" name="Rectangle 33"/>
          <p:cNvSpPr>
            <a:spLocks noChangeArrowheads="1"/>
          </p:cNvSpPr>
          <p:nvPr/>
        </p:nvSpPr>
        <p:spPr bwMode="auto">
          <a:xfrm>
            <a:off x="5467261" y="3221171"/>
            <a:ext cx="3453152" cy="541634"/>
          </a:xfrm>
          <a:prstGeom prst="rect">
            <a:avLst/>
          </a:prstGeom>
          <a:noFill/>
          <a:ln w="9525" algn="ctr">
            <a:noFill/>
            <a:miter lim="800000"/>
            <a:headEnd/>
            <a:tailEnd/>
          </a:ln>
        </p:spPr>
        <p:txBody>
          <a:bodyPr wrap="none" lIns="109678" tIns="54838" rIns="109678" bIns="54838">
            <a:spAutoFit/>
          </a:bodyPr>
          <a:lstStyle/>
          <a:p>
            <a:pPr eaLnBrk="0" hangingPunct="0"/>
            <a:r>
              <a:rPr lang="zh-CN" altLang="en-US" sz="2800" dirty="0">
                <a:solidFill>
                  <a:srgbClr val="000000"/>
                </a:solidFill>
                <a:latin typeface="微软雅黑" pitchFamily="34" charset="-122"/>
                <a:ea typeface="微软雅黑" pitchFamily="34" charset="-122"/>
              </a:rPr>
              <a:t>这里输入您的标题二</a:t>
            </a:r>
            <a:endParaRPr lang="en-US" altLang="zh-CN" sz="2800" dirty="0">
              <a:solidFill>
                <a:srgbClr val="000000"/>
              </a:solidFill>
              <a:latin typeface="微软雅黑" pitchFamily="34" charset="-122"/>
              <a:ea typeface="微软雅黑" pitchFamily="34" charset="-122"/>
            </a:endParaRPr>
          </a:p>
        </p:txBody>
      </p:sp>
      <p:sp>
        <p:nvSpPr>
          <p:cNvPr id="20" name="Line 34"/>
          <p:cNvSpPr>
            <a:spLocks noChangeShapeType="1"/>
          </p:cNvSpPr>
          <p:nvPr/>
        </p:nvSpPr>
        <p:spPr bwMode="auto">
          <a:xfrm>
            <a:off x="5328989" y="3696505"/>
            <a:ext cx="4392000" cy="0"/>
          </a:xfrm>
          <a:prstGeom prst="line">
            <a:avLst/>
          </a:prstGeom>
          <a:solidFill>
            <a:schemeClr val="accent1">
              <a:lumMod val="75000"/>
            </a:schemeClr>
          </a:solidFill>
          <a:ln w="9525">
            <a:solidFill>
              <a:srgbClr val="0070C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18" name="Line 34"/>
          <p:cNvSpPr>
            <a:spLocks noChangeShapeType="1"/>
          </p:cNvSpPr>
          <p:nvPr/>
        </p:nvSpPr>
        <p:spPr bwMode="auto">
          <a:xfrm>
            <a:off x="10873677" y="567730"/>
            <a:ext cx="648000" cy="0"/>
          </a:xfrm>
          <a:prstGeom prst="line">
            <a:avLst/>
          </a:prstGeom>
          <a:solidFill>
            <a:schemeClr val="accent1">
              <a:lumMod val="75000"/>
            </a:schemeClr>
          </a:solidFill>
          <a:ln w="9525">
            <a:solidFill>
              <a:srgbClr val="0070C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30" name="Line 34"/>
          <p:cNvSpPr>
            <a:spLocks noChangeShapeType="1"/>
          </p:cNvSpPr>
          <p:nvPr/>
        </p:nvSpPr>
        <p:spPr bwMode="auto">
          <a:xfrm>
            <a:off x="10693677" y="720130"/>
            <a:ext cx="828000" cy="0"/>
          </a:xfrm>
          <a:prstGeom prst="line">
            <a:avLst/>
          </a:prstGeom>
          <a:solidFill>
            <a:schemeClr val="accent1">
              <a:lumMod val="75000"/>
            </a:schemeClr>
          </a:solidFill>
          <a:ln w="9525">
            <a:solidFill>
              <a:srgbClr val="0070C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Tree>
    <p:extLst>
      <p:ext uri="{BB962C8B-B14F-4D97-AF65-F5344CB8AC3E}">
        <p14:creationId xmlns:p14="http://schemas.microsoft.com/office/powerpoint/2010/main" val="637741835"/>
      </p:ext>
    </p:extLst>
  </p:cSld>
  <p:clrMapOvr>
    <a:masterClrMapping/>
  </p:clrMapOvr>
  <p:transition spd="slow" advTm="0">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66667">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14:bounceEnd="66667">
                                          <p:cBhvr additive="base">
                                            <p:cTn id="7" dur="500" fill="hold"/>
                                            <p:tgtEl>
                                              <p:spTgt spid="11"/>
                                            </p:tgtEl>
                                            <p:attrNameLst>
                                              <p:attrName>ppt_x</p:attrName>
                                            </p:attrNameLst>
                                          </p:cBhvr>
                                          <p:tavLst>
                                            <p:tav tm="0">
                                              <p:val>
                                                <p:strVal val="0-#ppt_w/2"/>
                                              </p:val>
                                            </p:tav>
                                            <p:tav tm="100000">
                                              <p:val>
                                                <p:strVal val="#ppt_x"/>
                                              </p:val>
                                            </p:tav>
                                          </p:tavLst>
                                        </p:anim>
                                        <p:anim calcmode="lin" valueType="num" p14:bounceEnd="66667">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14:presetBounceEnd="52000">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14:bounceEnd="52000">
                                          <p:cBhvr additive="base">
                                            <p:cTn id="14" dur="500" fill="hold"/>
                                            <p:tgtEl>
                                              <p:spTgt spid="19"/>
                                            </p:tgtEl>
                                            <p:attrNameLst>
                                              <p:attrName>ppt_x</p:attrName>
                                            </p:attrNameLst>
                                          </p:cBhvr>
                                          <p:tavLst>
                                            <p:tav tm="0">
                                              <p:val>
                                                <p:strVal val="1+#ppt_w/2"/>
                                              </p:val>
                                            </p:tav>
                                            <p:tav tm="100000">
                                              <p:val>
                                                <p:strVal val="#ppt_x"/>
                                              </p:val>
                                            </p:tav>
                                          </p:tavLst>
                                        </p:anim>
                                        <p:anim calcmode="lin" valueType="num" p14:bounceEnd="52000">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2" presetClass="entr" presetSubtype="8"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left)">
                                          <p:cBhvr>
                                            <p:cTn id="19" dur="500"/>
                                            <p:tgtEl>
                                              <p:spTgt spid="18"/>
                                            </p:tgtEl>
                                          </p:cBhvr>
                                        </p:animEffect>
                                      </p:childTnLst>
                                    </p:cTn>
                                  </p:par>
                                </p:childTnLst>
                              </p:cTn>
                            </p:par>
                            <p:par>
                              <p:cTn id="20" fill="hold">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wipe(left)">
                                          <p:cBhvr>
                                            <p:cTn id="2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P spid="18" grpId="0" animBg="1"/>
          <p:bldP spid="3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500" fill="hold"/>
                                            <p:tgtEl>
                                              <p:spTgt spid="19"/>
                                            </p:tgtEl>
                                            <p:attrNameLst>
                                              <p:attrName>ppt_x</p:attrName>
                                            </p:attrNameLst>
                                          </p:cBhvr>
                                          <p:tavLst>
                                            <p:tav tm="0">
                                              <p:val>
                                                <p:strVal val="1+#ppt_w/2"/>
                                              </p:val>
                                            </p:tav>
                                            <p:tav tm="100000">
                                              <p:val>
                                                <p:strVal val="#ppt_x"/>
                                              </p:val>
                                            </p:tav>
                                          </p:tavLst>
                                        </p:anim>
                                        <p:anim calcmode="lin" valueType="num">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2" presetClass="entr" presetSubtype="8"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left)">
                                          <p:cBhvr>
                                            <p:cTn id="19" dur="500"/>
                                            <p:tgtEl>
                                              <p:spTgt spid="18"/>
                                            </p:tgtEl>
                                          </p:cBhvr>
                                        </p:animEffect>
                                      </p:childTnLst>
                                    </p:cTn>
                                  </p:par>
                                </p:childTnLst>
                              </p:cTn>
                            </p:par>
                            <p:par>
                              <p:cTn id="20" fill="hold">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wipe(left)">
                                          <p:cBhvr>
                                            <p:cTn id="2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P spid="18" grpId="0" animBg="1"/>
          <p:bldP spid="30" grpId="0" animBg="1"/>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44"/>
          <p:cNvSpPr>
            <a:spLocks noChangeArrowheads="1"/>
          </p:cNvSpPr>
          <p:nvPr/>
        </p:nvSpPr>
        <p:spPr bwMode="auto">
          <a:xfrm>
            <a:off x="1459607" y="500436"/>
            <a:ext cx="4253728" cy="541634"/>
          </a:xfrm>
          <a:prstGeom prst="rect">
            <a:avLst/>
          </a:prstGeom>
          <a:noFill/>
          <a:ln w="9525" algn="ctr">
            <a:noFill/>
            <a:miter lim="800000"/>
            <a:headEnd/>
            <a:tailEnd/>
          </a:ln>
        </p:spPr>
        <p:txBody>
          <a:bodyPr wrap="square" lIns="109678" tIns="54838" rIns="109678" bIns="54838">
            <a:spAutoFit/>
          </a:bodyPr>
          <a:lstStyle/>
          <a:p>
            <a:pPr eaLnBrk="0" hangingPunct="0"/>
            <a:r>
              <a:rPr lang="zh-CN" altLang="en-US" sz="2800" b="1" dirty="0">
                <a:solidFill>
                  <a:srgbClr val="000000"/>
                </a:solidFill>
                <a:latin typeface="微软雅黑" pitchFamily="34" charset="-122"/>
                <a:ea typeface="微软雅黑" pitchFamily="34" charset="-122"/>
              </a:rPr>
              <a:t>点击这里输入您的标题</a:t>
            </a:r>
            <a:endParaRPr lang="en-US" altLang="zh-CN" sz="2800" b="1" dirty="0">
              <a:solidFill>
                <a:srgbClr val="000000"/>
              </a:solidFill>
              <a:latin typeface="微软雅黑" pitchFamily="34" charset="-122"/>
              <a:ea typeface="微软雅黑" pitchFamily="34" charset="-122"/>
            </a:endParaRPr>
          </a:p>
        </p:txBody>
      </p:sp>
      <p:sp>
        <p:nvSpPr>
          <p:cNvPr id="26" name="Line 45"/>
          <p:cNvSpPr>
            <a:spLocks noChangeShapeType="1"/>
          </p:cNvSpPr>
          <p:nvPr/>
        </p:nvSpPr>
        <p:spPr bwMode="auto">
          <a:xfrm>
            <a:off x="1296541" y="994822"/>
            <a:ext cx="4500000" cy="0"/>
          </a:xfrm>
          <a:prstGeom prst="line">
            <a:avLst/>
          </a:prstGeom>
          <a:solidFill>
            <a:schemeClr val="accent1">
              <a:lumMod val="75000"/>
            </a:schemeClr>
          </a:solidFill>
          <a:ln w="9525">
            <a:solidFill>
              <a:srgbClr val="0070C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18" name="流程图: 延期 8"/>
          <p:cNvSpPr/>
          <p:nvPr/>
        </p:nvSpPr>
        <p:spPr>
          <a:xfrm>
            <a:off x="-40656" y="343265"/>
            <a:ext cx="1409206" cy="894076"/>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5" name="AutoShape 2"/>
          <p:cNvSpPr>
            <a:spLocks noChangeArrowheads="1"/>
          </p:cNvSpPr>
          <p:nvPr/>
        </p:nvSpPr>
        <p:spPr bwMode="gray">
          <a:xfrm>
            <a:off x="2868133" y="1728242"/>
            <a:ext cx="3127811" cy="3622919"/>
          </a:xfrm>
          <a:prstGeom prst="upArrow">
            <a:avLst>
              <a:gd name="adj1" fmla="val 56361"/>
              <a:gd name="adj2" fmla="val 78338"/>
            </a:avLst>
          </a:prstGeom>
          <a:solidFill>
            <a:schemeClr val="bg1">
              <a:lumMod val="65000"/>
            </a:schemeClr>
          </a:solidFill>
          <a:ln w="9525">
            <a:miter lim="800000"/>
            <a:headEnd/>
            <a:tailEnd/>
          </a:ln>
        </p:spPr>
        <p:txBody>
          <a:bodyPr wrap="none" lIns="102636" tIns="51316" rIns="102636" bIns="51316" anchor="ctr">
            <a:flatTx/>
          </a:bodyPr>
          <a:lstStyle/>
          <a:p>
            <a:endParaRPr lang="zh-CN" altLang="en-US">
              <a:ea typeface="宋体" charset="-122"/>
            </a:endParaRPr>
          </a:p>
        </p:txBody>
      </p:sp>
      <p:sp>
        <p:nvSpPr>
          <p:cNvPr id="6" name="AutoShape 3"/>
          <p:cNvSpPr>
            <a:spLocks noChangeArrowheads="1"/>
          </p:cNvSpPr>
          <p:nvPr/>
        </p:nvSpPr>
        <p:spPr bwMode="gray">
          <a:xfrm>
            <a:off x="5423760" y="1884397"/>
            <a:ext cx="3162374" cy="3622919"/>
          </a:xfrm>
          <a:prstGeom prst="downArrow">
            <a:avLst>
              <a:gd name="adj1" fmla="val 65009"/>
              <a:gd name="adj2" fmla="val 57931"/>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7" name="AutoShape 4"/>
          <p:cNvSpPr>
            <a:spLocks noChangeArrowheads="1"/>
          </p:cNvSpPr>
          <p:nvPr/>
        </p:nvSpPr>
        <p:spPr bwMode="gray">
          <a:xfrm>
            <a:off x="1368549" y="2478131"/>
            <a:ext cx="3045248" cy="659295"/>
          </a:xfrm>
          <a:prstGeom prst="roundRect">
            <a:avLst>
              <a:gd name="adj" fmla="val 16667"/>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itchFamily="34" charset="-122"/>
                <a:ea typeface="微软雅黑" pitchFamily="34" charset="-122"/>
              </a:rPr>
              <a:t>添加文字信息</a:t>
            </a:r>
          </a:p>
        </p:txBody>
      </p:sp>
      <p:sp>
        <p:nvSpPr>
          <p:cNvPr id="8" name="AutoShape 5"/>
          <p:cNvSpPr>
            <a:spLocks noChangeArrowheads="1"/>
          </p:cNvSpPr>
          <p:nvPr/>
        </p:nvSpPr>
        <p:spPr bwMode="gray">
          <a:xfrm>
            <a:off x="1368549" y="3311849"/>
            <a:ext cx="3045248" cy="659295"/>
          </a:xfrm>
          <a:prstGeom prst="roundRect">
            <a:avLst>
              <a:gd name="adj" fmla="val 16667"/>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itchFamily="34" charset="-122"/>
                <a:ea typeface="微软雅黑" pitchFamily="34" charset="-122"/>
              </a:rPr>
              <a:t>添加文字信息</a:t>
            </a:r>
          </a:p>
        </p:txBody>
      </p:sp>
      <p:sp>
        <p:nvSpPr>
          <p:cNvPr id="9" name="AutoShape 6"/>
          <p:cNvSpPr>
            <a:spLocks noChangeArrowheads="1"/>
          </p:cNvSpPr>
          <p:nvPr/>
        </p:nvSpPr>
        <p:spPr bwMode="gray">
          <a:xfrm>
            <a:off x="1368549" y="4134367"/>
            <a:ext cx="3045248" cy="659295"/>
          </a:xfrm>
          <a:prstGeom prst="roundRect">
            <a:avLst>
              <a:gd name="adj" fmla="val 16667"/>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itchFamily="34" charset="-122"/>
                <a:ea typeface="微软雅黑" pitchFamily="34" charset="-122"/>
              </a:rPr>
              <a:t>添加文字信息</a:t>
            </a:r>
          </a:p>
        </p:txBody>
      </p:sp>
      <p:sp>
        <p:nvSpPr>
          <p:cNvPr id="10" name="AutoShape 7"/>
          <p:cNvSpPr>
            <a:spLocks noChangeArrowheads="1"/>
          </p:cNvSpPr>
          <p:nvPr/>
        </p:nvSpPr>
        <p:spPr bwMode="gray">
          <a:xfrm>
            <a:off x="7220957" y="2396516"/>
            <a:ext cx="3179655" cy="657695"/>
          </a:xfrm>
          <a:prstGeom prst="roundRect">
            <a:avLst>
              <a:gd name="adj" fmla="val 16667"/>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itchFamily="34" charset="-122"/>
                <a:ea typeface="微软雅黑" pitchFamily="34" charset="-122"/>
              </a:rPr>
              <a:t>添加文字信息</a:t>
            </a:r>
          </a:p>
        </p:txBody>
      </p:sp>
      <p:sp>
        <p:nvSpPr>
          <p:cNvPr id="11" name="AutoShape 8"/>
          <p:cNvSpPr>
            <a:spLocks noChangeArrowheads="1"/>
          </p:cNvSpPr>
          <p:nvPr/>
        </p:nvSpPr>
        <p:spPr bwMode="gray">
          <a:xfrm>
            <a:off x="7220957" y="3260640"/>
            <a:ext cx="3179655" cy="657695"/>
          </a:xfrm>
          <a:prstGeom prst="roundRect">
            <a:avLst>
              <a:gd name="adj" fmla="val 16667"/>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itchFamily="34" charset="-122"/>
                <a:ea typeface="微软雅黑" pitchFamily="34" charset="-122"/>
              </a:rPr>
              <a:t>添加文字信息</a:t>
            </a:r>
          </a:p>
        </p:txBody>
      </p:sp>
      <p:sp>
        <p:nvSpPr>
          <p:cNvPr id="12" name="AutoShape 9"/>
          <p:cNvSpPr>
            <a:spLocks noChangeArrowheads="1"/>
          </p:cNvSpPr>
          <p:nvPr/>
        </p:nvSpPr>
        <p:spPr bwMode="gray">
          <a:xfrm>
            <a:off x="7220957" y="4108763"/>
            <a:ext cx="3179655" cy="659295"/>
          </a:xfrm>
          <a:prstGeom prst="roundRect">
            <a:avLst>
              <a:gd name="adj" fmla="val 16667"/>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itchFamily="34" charset="-122"/>
                <a:ea typeface="微软雅黑" pitchFamily="34" charset="-122"/>
              </a:rPr>
              <a:t>添加文字信息</a:t>
            </a:r>
          </a:p>
        </p:txBody>
      </p:sp>
      <p:sp>
        <p:nvSpPr>
          <p:cNvPr id="13" name="AutoShape 13"/>
          <p:cNvSpPr>
            <a:spLocks noChangeArrowheads="1"/>
          </p:cNvSpPr>
          <p:nvPr/>
        </p:nvSpPr>
        <p:spPr bwMode="auto">
          <a:xfrm>
            <a:off x="2455074" y="5662855"/>
            <a:ext cx="6724126" cy="490682"/>
          </a:xfrm>
          <a:prstGeom prst="roundRect">
            <a:avLst>
              <a:gd name="adj" fmla="val 16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cap="rnd">
                <a:solidFill>
                  <a:srgbClr val="000000"/>
                </a:solidFill>
                <a:prstDash val="sysDot"/>
                <a:round/>
                <a:headEnd/>
                <a:tailEnd/>
              </a14:hiddenLine>
            </a:ext>
          </a:extLst>
        </p:spPr>
        <p:txBody>
          <a:bodyPr lIns="102636" tIns="51316" rIns="102636" bIns="51316" anchor="ctr">
            <a:spAutoFit/>
          </a:bodyPr>
          <a:lstStyle/>
          <a:p>
            <a:pPr algn="ctr"/>
            <a:r>
              <a:rPr lang="zh-CN" altLang="en-US" sz="2200" dirty="0">
                <a:solidFill>
                  <a:srgbClr val="000000"/>
                </a:solidFill>
                <a:latin typeface="微软雅黑" pitchFamily="34" charset="-122"/>
                <a:ea typeface="微软雅黑" pitchFamily="34" charset="-122"/>
                <a:cs typeface="Arial" charset="0"/>
              </a:rPr>
              <a:t>在此添加您的文字信息在此添加您的文字信息</a:t>
            </a:r>
          </a:p>
        </p:txBody>
      </p:sp>
    </p:spTree>
    <p:extLst>
      <p:ext uri="{BB962C8B-B14F-4D97-AF65-F5344CB8AC3E}">
        <p14:creationId xmlns:p14="http://schemas.microsoft.com/office/powerpoint/2010/main" val="3901509414"/>
      </p:ext>
    </p:extLst>
  </p:cSld>
  <p:clrMapOvr>
    <a:masterClrMapping/>
  </p:clrMapOvr>
  <p:transition spd="slow" advTm="0">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52000">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14:bounceEnd="52000">
                                          <p:cBhvr additive="base">
                                            <p:cTn id="7" dur="500" fill="hold"/>
                                            <p:tgtEl>
                                              <p:spTgt spid="25"/>
                                            </p:tgtEl>
                                            <p:attrNameLst>
                                              <p:attrName>ppt_x</p:attrName>
                                            </p:attrNameLst>
                                          </p:cBhvr>
                                          <p:tavLst>
                                            <p:tav tm="0">
                                              <p:val>
                                                <p:strVal val="0-#ppt_w/2"/>
                                              </p:val>
                                            </p:tav>
                                            <p:tav tm="100000">
                                              <p:val>
                                                <p:strVal val="#ppt_x"/>
                                              </p:val>
                                            </p:tav>
                                          </p:tavLst>
                                        </p:anim>
                                        <p:anim calcmode="lin" valueType="num" p14:bounceEnd="52000">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1"/>
                                              </p:val>
                                            </p:tav>
                                            <p:tav tm="100000">
                                              <p:val>
                                                <p:strVal val="#ppt_y"/>
                                              </p:val>
                                            </p:tav>
                                          </p:tavLst>
                                        </p:anim>
                                      </p:childTnLst>
                                    </p:cTn>
                                  </p:par>
                                  <p:par>
                                    <p:cTn id="16" presetID="47"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anim calcmode="lin" valueType="num">
                                          <p:cBhvr>
                                            <p:cTn id="19" dur="500" fill="hold"/>
                                            <p:tgtEl>
                                              <p:spTgt spid="6"/>
                                            </p:tgtEl>
                                            <p:attrNameLst>
                                              <p:attrName>ppt_x</p:attrName>
                                            </p:attrNameLst>
                                          </p:cBhvr>
                                          <p:tavLst>
                                            <p:tav tm="0">
                                              <p:val>
                                                <p:strVal val="#ppt_x"/>
                                              </p:val>
                                            </p:tav>
                                            <p:tav tm="100000">
                                              <p:val>
                                                <p:strVal val="#ppt_x"/>
                                              </p:val>
                                            </p:tav>
                                          </p:tavLst>
                                        </p:anim>
                                        <p:anim calcmode="lin" valueType="num">
                                          <p:cBhvr>
                                            <p:cTn id="20" dur="50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500"/>
                                </p:stCondLst>
                                <p:childTnLst>
                                  <p:par>
                                    <p:cTn id="22" presetID="2" presetClass="entr" presetSubtype="8"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0-#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500" fill="hold"/>
                                            <p:tgtEl>
                                              <p:spTgt spid="8"/>
                                            </p:tgtEl>
                                            <p:attrNameLst>
                                              <p:attrName>ppt_x</p:attrName>
                                            </p:attrNameLst>
                                          </p:cBhvr>
                                          <p:tavLst>
                                            <p:tav tm="0">
                                              <p:val>
                                                <p:strVal val="0-#ppt_w/2"/>
                                              </p:val>
                                            </p:tav>
                                            <p:tav tm="100000">
                                              <p:val>
                                                <p:strVal val="#ppt_x"/>
                                              </p:val>
                                            </p:tav>
                                          </p:tavLst>
                                        </p:anim>
                                        <p:anim calcmode="lin" valueType="num">
                                          <p:cBhvr additive="base">
                                            <p:cTn id="29" dur="500" fill="hold"/>
                                            <p:tgtEl>
                                              <p:spTgt spid="8"/>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fill="hold"/>
                                            <p:tgtEl>
                                              <p:spTgt spid="9"/>
                                            </p:tgtEl>
                                            <p:attrNameLst>
                                              <p:attrName>ppt_x</p:attrName>
                                            </p:attrNameLst>
                                          </p:cBhvr>
                                          <p:tavLst>
                                            <p:tav tm="0">
                                              <p:val>
                                                <p:strVal val="0-#ppt_w/2"/>
                                              </p:val>
                                            </p:tav>
                                            <p:tav tm="100000">
                                              <p:val>
                                                <p:strVal val="#ppt_x"/>
                                              </p:val>
                                            </p:tav>
                                          </p:tavLst>
                                        </p:anim>
                                        <p:anim calcmode="lin" valueType="num">
                                          <p:cBhvr additive="base">
                                            <p:cTn id="33" dur="500" fill="hold"/>
                                            <p:tgtEl>
                                              <p:spTgt spid="9"/>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fill="hold"/>
                                            <p:tgtEl>
                                              <p:spTgt spid="10"/>
                                            </p:tgtEl>
                                            <p:attrNameLst>
                                              <p:attrName>ppt_x</p:attrName>
                                            </p:attrNameLst>
                                          </p:cBhvr>
                                          <p:tavLst>
                                            <p:tav tm="0">
                                              <p:val>
                                                <p:strVal val="1+#ppt_w/2"/>
                                              </p:val>
                                            </p:tav>
                                            <p:tav tm="100000">
                                              <p:val>
                                                <p:strVal val="#ppt_x"/>
                                              </p:val>
                                            </p:tav>
                                          </p:tavLst>
                                        </p:anim>
                                        <p:anim calcmode="lin" valueType="num">
                                          <p:cBhvr additive="base">
                                            <p:cTn id="37" dur="500" fill="hold"/>
                                            <p:tgtEl>
                                              <p:spTgt spid="10"/>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additive="base">
                                            <p:cTn id="40" dur="500" fill="hold"/>
                                            <p:tgtEl>
                                              <p:spTgt spid="11"/>
                                            </p:tgtEl>
                                            <p:attrNameLst>
                                              <p:attrName>ppt_x</p:attrName>
                                            </p:attrNameLst>
                                          </p:cBhvr>
                                          <p:tavLst>
                                            <p:tav tm="0">
                                              <p:val>
                                                <p:strVal val="1+#ppt_w/2"/>
                                              </p:val>
                                            </p:tav>
                                            <p:tav tm="100000">
                                              <p:val>
                                                <p:strVal val="#ppt_x"/>
                                              </p:val>
                                            </p:tav>
                                          </p:tavLst>
                                        </p:anim>
                                        <p:anim calcmode="lin" valueType="num">
                                          <p:cBhvr additive="base">
                                            <p:cTn id="41" dur="500" fill="hold"/>
                                            <p:tgtEl>
                                              <p:spTgt spid="11"/>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fill="hold"/>
                                            <p:tgtEl>
                                              <p:spTgt spid="12"/>
                                            </p:tgtEl>
                                            <p:attrNameLst>
                                              <p:attrName>ppt_x</p:attrName>
                                            </p:attrNameLst>
                                          </p:cBhvr>
                                          <p:tavLst>
                                            <p:tav tm="0">
                                              <p:val>
                                                <p:strVal val="1+#ppt_w/2"/>
                                              </p:val>
                                            </p:tav>
                                            <p:tav tm="100000">
                                              <p:val>
                                                <p:strVal val="#ppt_x"/>
                                              </p:val>
                                            </p:tav>
                                          </p:tavLst>
                                        </p:anim>
                                        <p:anim calcmode="lin" valueType="num">
                                          <p:cBhvr additive="base">
                                            <p:cTn id="45" dur="500" fill="hold"/>
                                            <p:tgtEl>
                                              <p:spTgt spid="12"/>
                                            </p:tgtEl>
                                            <p:attrNameLst>
                                              <p:attrName>ppt_y</p:attrName>
                                            </p:attrNameLst>
                                          </p:cBhvr>
                                          <p:tavLst>
                                            <p:tav tm="0">
                                              <p:val>
                                                <p:strVal val="#ppt_y"/>
                                              </p:val>
                                            </p:tav>
                                            <p:tav tm="100000">
                                              <p:val>
                                                <p:strVal val="#ppt_y"/>
                                              </p:val>
                                            </p:tav>
                                          </p:tavLst>
                                        </p:anim>
                                      </p:childTnLst>
                                    </p:cTn>
                                  </p:par>
                                </p:childTnLst>
                              </p:cTn>
                            </p:par>
                            <p:par>
                              <p:cTn id="46" fill="hold">
                                <p:stCondLst>
                                  <p:cond delay="1000"/>
                                </p:stCondLst>
                                <p:childTnLst>
                                  <p:par>
                                    <p:cTn id="47" presetID="42"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500"/>
                                            <p:tgtEl>
                                              <p:spTgt spid="13"/>
                                            </p:tgtEl>
                                          </p:cBhvr>
                                        </p:animEffect>
                                        <p:anim calcmode="lin" valueType="num">
                                          <p:cBhvr>
                                            <p:cTn id="50" dur="500" fill="hold"/>
                                            <p:tgtEl>
                                              <p:spTgt spid="13"/>
                                            </p:tgtEl>
                                            <p:attrNameLst>
                                              <p:attrName>ppt_x</p:attrName>
                                            </p:attrNameLst>
                                          </p:cBhvr>
                                          <p:tavLst>
                                            <p:tav tm="0">
                                              <p:val>
                                                <p:strVal val="#ppt_x"/>
                                              </p:val>
                                            </p:tav>
                                            <p:tav tm="100000">
                                              <p:val>
                                                <p:strVal val="#ppt_x"/>
                                              </p:val>
                                            </p:tav>
                                          </p:tavLst>
                                        </p:anim>
                                        <p:anim calcmode="lin" valueType="num">
                                          <p:cBhvr>
                                            <p:cTn id="51"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5" grpId="0" animBg="1"/>
          <p:bldP spid="6" grpId="0" animBg="1"/>
          <p:bldP spid="7" grpId="0" animBg="1"/>
          <p:bldP spid="8" grpId="0" animBg="1"/>
          <p:bldP spid="9" grpId="0" animBg="1"/>
          <p:bldP spid="10" grpId="0" animBg="1"/>
          <p:bldP spid="11" grpId="0" animBg="1"/>
          <p:bldP spid="12" grpId="0" animBg="1"/>
          <p:bldP spid="1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1"/>
                                              </p:val>
                                            </p:tav>
                                            <p:tav tm="100000">
                                              <p:val>
                                                <p:strVal val="#ppt_y"/>
                                              </p:val>
                                            </p:tav>
                                          </p:tavLst>
                                        </p:anim>
                                      </p:childTnLst>
                                    </p:cTn>
                                  </p:par>
                                  <p:par>
                                    <p:cTn id="16" presetID="47"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anim calcmode="lin" valueType="num">
                                          <p:cBhvr>
                                            <p:cTn id="19" dur="500" fill="hold"/>
                                            <p:tgtEl>
                                              <p:spTgt spid="6"/>
                                            </p:tgtEl>
                                            <p:attrNameLst>
                                              <p:attrName>ppt_x</p:attrName>
                                            </p:attrNameLst>
                                          </p:cBhvr>
                                          <p:tavLst>
                                            <p:tav tm="0">
                                              <p:val>
                                                <p:strVal val="#ppt_x"/>
                                              </p:val>
                                            </p:tav>
                                            <p:tav tm="100000">
                                              <p:val>
                                                <p:strVal val="#ppt_x"/>
                                              </p:val>
                                            </p:tav>
                                          </p:tavLst>
                                        </p:anim>
                                        <p:anim calcmode="lin" valueType="num">
                                          <p:cBhvr>
                                            <p:cTn id="20" dur="50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500"/>
                                </p:stCondLst>
                                <p:childTnLst>
                                  <p:par>
                                    <p:cTn id="22" presetID="2" presetClass="entr" presetSubtype="8"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0-#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500" fill="hold"/>
                                            <p:tgtEl>
                                              <p:spTgt spid="8"/>
                                            </p:tgtEl>
                                            <p:attrNameLst>
                                              <p:attrName>ppt_x</p:attrName>
                                            </p:attrNameLst>
                                          </p:cBhvr>
                                          <p:tavLst>
                                            <p:tav tm="0">
                                              <p:val>
                                                <p:strVal val="0-#ppt_w/2"/>
                                              </p:val>
                                            </p:tav>
                                            <p:tav tm="100000">
                                              <p:val>
                                                <p:strVal val="#ppt_x"/>
                                              </p:val>
                                            </p:tav>
                                          </p:tavLst>
                                        </p:anim>
                                        <p:anim calcmode="lin" valueType="num">
                                          <p:cBhvr additive="base">
                                            <p:cTn id="29" dur="500" fill="hold"/>
                                            <p:tgtEl>
                                              <p:spTgt spid="8"/>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fill="hold"/>
                                            <p:tgtEl>
                                              <p:spTgt spid="9"/>
                                            </p:tgtEl>
                                            <p:attrNameLst>
                                              <p:attrName>ppt_x</p:attrName>
                                            </p:attrNameLst>
                                          </p:cBhvr>
                                          <p:tavLst>
                                            <p:tav tm="0">
                                              <p:val>
                                                <p:strVal val="0-#ppt_w/2"/>
                                              </p:val>
                                            </p:tav>
                                            <p:tav tm="100000">
                                              <p:val>
                                                <p:strVal val="#ppt_x"/>
                                              </p:val>
                                            </p:tav>
                                          </p:tavLst>
                                        </p:anim>
                                        <p:anim calcmode="lin" valueType="num">
                                          <p:cBhvr additive="base">
                                            <p:cTn id="33" dur="500" fill="hold"/>
                                            <p:tgtEl>
                                              <p:spTgt spid="9"/>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fill="hold"/>
                                            <p:tgtEl>
                                              <p:spTgt spid="10"/>
                                            </p:tgtEl>
                                            <p:attrNameLst>
                                              <p:attrName>ppt_x</p:attrName>
                                            </p:attrNameLst>
                                          </p:cBhvr>
                                          <p:tavLst>
                                            <p:tav tm="0">
                                              <p:val>
                                                <p:strVal val="1+#ppt_w/2"/>
                                              </p:val>
                                            </p:tav>
                                            <p:tav tm="100000">
                                              <p:val>
                                                <p:strVal val="#ppt_x"/>
                                              </p:val>
                                            </p:tav>
                                          </p:tavLst>
                                        </p:anim>
                                        <p:anim calcmode="lin" valueType="num">
                                          <p:cBhvr additive="base">
                                            <p:cTn id="37" dur="500" fill="hold"/>
                                            <p:tgtEl>
                                              <p:spTgt spid="10"/>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additive="base">
                                            <p:cTn id="40" dur="500" fill="hold"/>
                                            <p:tgtEl>
                                              <p:spTgt spid="11"/>
                                            </p:tgtEl>
                                            <p:attrNameLst>
                                              <p:attrName>ppt_x</p:attrName>
                                            </p:attrNameLst>
                                          </p:cBhvr>
                                          <p:tavLst>
                                            <p:tav tm="0">
                                              <p:val>
                                                <p:strVal val="1+#ppt_w/2"/>
                                              </p:val>
                                            </p:tav>
                                            <p:tav tm="100000">
                                              <p:val>
                                                <p:strVal val="#ppt_x"/>
                                              </p:val>
                                            </p:tav>
                                          </p:tavLst>
                                        </p:anim>
                                        <p:anim calcmode="lin" valueType="num">
                                          <p:cBhvr additive="base">
                                            <p:cTn id="41" dur="500" fill="hold"/>
                                            <p:tgtEl>
                                              <p:spTgt spid="11"/>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fill="hold"/>
                                            <p:tgtEl>
                                              <p:spTgt spid="12"/>
                                            </p:tgtEl>
                                            <p:attrNameLst>
                                              <p:attrName>ppt_x</p:attrName>
                                            </p:attrNameLst>
                                          </p:cBhvr>
                                          <p:tavLst>
                                            <p:tav tm="0">
                                              <p:val>
                                                <p:strVal val="1+#ppt_w/2"/>
                                              </p:val>
                                            </p:tav>
                                            <p:tav tm="100000">
                                              <p:val>
                                                <p:strVal val="#ppt_x"/>
                                              </p:val>
                                            </p:tav>
                                          </p:tavLst>
                                        </p:anim>
                                        <p:anim calcmode="lin" valueType="num">
                                          <p:cBhvr additive="base">
                                            <p:cTn id="45" dur="500" fill="hold"/>
                                            <p:tgtEl>
                                              <p:spTgt spid="12"/>
                                            </p:tgtEl>
                                            <p:attrNameLst>
                                              <p:attrName>ppt_y</p:attrName>
                                            </p:attrNameLst>
                                          </p:cBhvr>
                                          <p:tavLst>
                                            <p:tav tm="0">
                                              <p:val>
                                                <p:strVal val="#ppt_y"/>
                                              </p:val>
                                            </p:tav>
                                            <p:tav tm="100000">
                                              <p:val>
                                                <p:strVal val="#ppt_y"/>
                                              </p:val>
                                            </p:tav>
                                          </p:tavLst>
                                        </p:anim>
                                      </p:childTnLst>
                                    </p:cTn>
                                  </p:par>
                                </p:childTnLst>
                              </p:cTn>
                            </p:par>
                            <p:par>
                              <p:cTn id="46" fill="hold">
                                <p:stCondLst>
                                  <p:cond delay="1000"/>
                                </p:stCondLst>
                                <p:childTnLst>
                                  <p:par>
                                    <p:cTn id="47" presetID="42"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500"/>
                                            <p:tgtEl>
                                              <p:spTgt spid="13"/>
                                            </p:tgtEl>
                                          </p:cBhvr>
                                        </p:animEffect>
                                        <p:anim calcmode="lin" valueType="num">
                                          <p:cBhvr>
                                            <p:cTn id="50" dur="500" fill="hold"/>
                                            <p:tgtEl>
                                              <p:spTgt spid="13"/>
                                            </p:tgtEl>
                                            <p:attrNameLst>
                                              <p:attrName>ppt_x</p:attrName>
                                            </p:attrNameLst>
                                          </p:cBhvr>
                                          <p:tavLst>
                                            <p:tav tm="0">
                                              <p:val>
                                                <p:strVal val="#ppt_x"/>
                                              </p:val>
                                            </p:tav>
                                            <p:tav tm="100000">
                                              <p:val>
                                                <p:strVal val="#ppt_x"/>
                                              </p:val>
                                            </p:tav>
                                          </p:tavLst>
                                        </p:anim>
                                        <p:anim calcmode="lin" valueType="num">
                                          <p:cBhvr>
                                            <p:cTn id="51"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5" grpId="0" animBg="1"/>
          <p:bldP spid="6" grpId="0" animBg="1"/>
          <p:bldP spid="7" grpId="0" animBg="1"/>
          <p:bldP spid="8" grpId="0" animBg="1"/>
          <p:bldP spid="9" grpId="0" animBg="1"/>
          <p:bldP spid="10" grpId="0" animBg="1"/>
          <p:bldP spid="11" grpId="0" animBg="1"/>
          <p:bldP spid="12" grpId="0" animBg="1"/>
          <p:bldP spid="13"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44"/>
          <p:cNvSpPr>
            <a:spLocks noChangeArrowheads="1"/>
          </p:cNvSpPr>
          <p:nvPr/>
        </p:nvSpPr>
        <p:spPr bwMode="auto">
          <a:xfrm>
            <a:off x="1459607" y="500436"/>
            <a:ext cx="4253728" cy="541634"/>
          </a:xfrm>
          <a:prstGeom prst="rect">
            <a:avLst/>
          </a:prstGeom>
          <a:noFill/>
          <a:ln w="9525" algn="ctr">
            <a:noFill/>
            <a:miter lim="800000"/>
            <a:headEnd/>
            <a:tailEnd/>
          </a:ln>
        </p:spPr>
        <p:txBody>
          <a:bodyPr wrap="square" lIns="109678" tIns="54838" rIns="109678" bIns="54838">
            <a:spAutoFit/>
          </a:bodyPr>
          <a:lstStyle/>
          <a:p>
            <a:pPr eaLnBrk="0" hangingPunct="0"/>
            <a:r>
              <a:rPr lang="zh-CN" altLang="en-US" sz="2800" b="1" dirty="0">
                <a:solidFill>
                  <a:srgbClr val="000000"/>
                </a:solidFill>
                <a:latin typeface="微软雅黑" pitchFamily="34" charset="-122"/>
                <a:ea typeface="微软雅黑" pitchFamily="34" charset="-122"/>
              </a:rPr>
              <a:t>点击这里输入您的标题</a:t>
            </a:r>
            <a:endParaRPr lang="en-US" altLang="zh-CN" sz="2800" b="1" dirty="0">
              <a:solidFill>
                <a:srgbClr val="000000"/>
              </a:solidFill>
              <a:latin typeface="微软雅黑" pitchFamily="34" charset="-122"/>
              <a:ea typeface="微软雅黑" pitchFamily="34" charset="-122"/>
            </a:endParaRPr>
          </a:p>
        </p:txBody>
      </p:sp>
      <p:sp>
        <p:nvSpPr>
          <p:cNvPr id="26" name="Line 45"/>
          <p:cNvSpPr>
            <a:spLocks noChangeShapeType="1"/>
          </p:cNvSpPr>
          <p:nvPr/>
        </p:nvSpPr>
        <p:spPr bwMode="auto">
          <a:xfrm>
            <a:off x="1296541" y="994822"/>
            <a:ext cx="4500000" cy="0"/>
          </a:xfrm>
          <a:prstGeom prst="line">
            <a:avLst/>
          </a:prstGeom>
          <a:solidFill>
            <a:schemeClr val="accent1">
              <a:lumMod val="75000"/>
            </a:schemeClr>
          </a:solidFill>
          <a:ln w="9525">
            <a:solidFill>
              <a:schemeClr val="accent5">
                <a:lumMod val="75000"/>
              </a:schemeClr>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18" name="流程图: 延期 8"/>
          <p:cNvSpPr/>
          <p:nvPr/>
        </p:nvSpPr>
        <p:spPr>
          <a:xfrm>
            <a:off x="-40656" y="343265"/>
            <a:ext cx="1409206" cy="894076"/>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grpSp>
        <p:nvGrpSpPr>
          <p:cNvPr id="35" name="Group 149"/>
          <p:cNvGrpSpPr>
            <a:grpSpLocks/>
          </p:cNvGrpSpPr>
          <p:nvPr/>
        </p:nvGrpSpPr>
        <p:grpSpPr bwMode="auto">
          <a:xfrm>
            <a:off x="2331961" y="1872258"/>
            <a:ext cx="930336" cy="928582"/>
            <a:chOff x="4216906" y="4857744"/>
            <a:chExt cx="713232" cy="713231"/>
          </a:xfrm>
          <a:solidFill>
            <a:srgbClr val="0070C0"/>
          </a:solidFill>
        </p:grpSpPr>
        <p:sp>
          <p:nvSpPr>
            <p:cNvPr id="36" name="Donut 32"/>
            <p:cNvSpPr>
              <a:spLocks noChangeArrowheads="1"/>
            </p:cNvSpPr>
            <p:nvPr/>
          </p:nvSpPr>
          <p:spPr bwMode="auto">
            <a:xfrm>
              <a:off x="4216618" y="4857744"/>
              <a:ext cx="713768" cy="712886"/>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grpSp>
          <p:nvGrpSpPr>
            <p:cNvPr id="37" name="Gruppe 67"/>
            <p:cNvGrpSpPr/>
            <p:nvPr/>
          </p:nvGrpSpPr>
          <p:grpSpPr bwMode="auto">
            <a:xfrm>
              <a:off x="4370796" y="5028441"/>
              <a:ext cx="405456" cy="371850"/>
              <a:chOff x="355442" y="4350695"/>
              <a:chExt cx="900893" cy="825896"/>
            </a:xfrm>
            <a:grpFill/>
          </p:grpSpPr>
          <p:sp>
            <p:nvSpPr>
              <p:cNvPr id="38" name="淘宝网chenying0907出品 26"/>
              <p:cNvSpPr>
                <a:spLocks noEditPoints="1"/>
              </p:cNvSpPr>
              <p:nvPr/>
            </p:nvSpPr>
            <p:spPr bwMode="auto">
              <a:xfrm>
                <a:off x="355442" y="4350695"/>
                <a:ext cx="584955" cy="588138"/>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4000" dirty="0">
                  <a:solidFill>
                    <a:schemeClr val="bg1"/>
                  </a:solidFill>
                  <a:latin typeface="微软雅黑" pitchFamily="34" charset="-122"/>
                  <a:ea typeface="微软雅黑" pitchFamily="34" charset="-122"/>
                </a:endParaRPr>
              </a:p>
            </p:txBody>
          </p:sp>
          <p:sp>
            <p:nvSpPr>
              <p:cNvPr id="39" name="淘宝网chenying0907出品 27"/>
              <p:cNvSpPr>
                <a:spLocks noEditPoints="1"/>
              </p:cNvSpPr>
              <p:nvPr/>
            </p:nvSpPr>
            <p:spPr bwMode="auto">
              <a:xfrm>
                <a:off x="840298" y="4757386"/>
                <a:ext cx="416037" cy="419205"/>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4000" dirty="0">
                  <a:solidFill>
                    <a:schemeClr val="bg1"/>
                  </a:solidFill>
                  <a:latin typeface="微软雅黑" pitchFamily="34" charset="-122"/>
                  <a:ea typeface="微软雅黑" pitchFamily="34" charset="-122"/>
                </a:endParaRPr>
              </a:p>
            </p:txBody>
          </p:sp>
        </p:grpSp>
      </p:grpSp>
      <p:grpSp>
        <p:nvGrpSpPr>
          <p:cNvPr id="40" name="Group 139"/>
          <p:cNvGrpSpPr>
            <a:grpSpLocks/>
          </p:cNvGrpSpPr>
          <p:nvPr/>
        </p:nvGrpSpPr>
        <p:grpSpPr bwMode="auto">
          <a:xfrm>
            <a:off x="4349760" y="5383168"/>
            <a:ext cx="928267" cy="930651"/>
            <a:chOff x="5765300" y="4002787"/>
            <a:chExt cx="713233" cy="713232"/>
          </a:xfrm>
          <a:solidFill>
            <a:srgbClr val="0070C0"/>
          </a:solidFill>
        </p:grpSpPr>
        <p:sp>
          <p:nvSpPr>
            <p:cNvPr id="41" name="Donut 34"/>
            <p:cNvSpPr>
              <a:spLocks noChangeArrowheads="1"/>
            </p:cNvSpPr>
            <p:nvPr/>
          </p:nvSpPr>
          <p:spPr bwMode="auto">
            <a:xfrm>
              <a:off x="5764782" y="4003135"/>
              <a:ext cx="714189" cy="712471"/>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grpSp>
          <p:nvGrpSpPr>
            <p:cNvPr id="42" name="Gruppe 344"/>
            <p:cNvGrpSpPr>
              <a:grpSpLocks/>
            </p:cNvGrpSpPr>
            <p:nvPr/>
          </p:nvGrpSpPr>
          <p:grpSpPr bwMode="auto">
            <a:xfrm>
              <a:off x="6014540" y="4178404"/>
              <a:ext cx="214736" cy="361996"/>
              <a:chOff x="2114233" y="1516380"/>
              <a:chExt cx="263525" cy="444500"/>
            </a:xfrm>
            <a:grpFill/>
          </p:grpSpPr>
          <p:sp>
            <p:nvSpPr>
              <p:cNvPr id="43" name="淘宝网chenying0907出品 15"/>
              <p:cNvSpPr>
                <a:spLocks noEditPoints="1"/>
              </p:cNvSpPr>
              <p:nvPr/>
            </p:nvSpPr>
            <p:spPr bwMode="auto">
              <a:xfrm>
                <a:off x="2113770" y="1516292"/>
                <a:ext cx="264374" cy="444598"/>
              </a:xfrm>
              <a:custGeom>
                <a:avLst/>
                <a:gdLst>
                  <a:gd name="T0" fmla="*/ 0 w 166"/>
                  <a:gd name="T1" fmla="*/ 444500 h 280"/>
                  <a:gd name="T2" fmla="*/ 263525 w 166"/>
                  <a:gd name="T3" fmla="*/ 444500 h 280"/>
                  <a:gd name="T4" fmla="*/ 263525 w 166"/>
                  <a:gd name="T5" fmla="*/ 425450 h 280"/>
                  <a:gd name="T6" fmla="*/ 263525 w 166"/>
                  <a:gd name="T7" fmla="*/ 425450 h 280"/>
                  <a:gd name="T8" fmla="*/ 260350 w 166"/>
                  <a:gd name="T9" fmla="*/ 419100 h 280"/>
                  <a:gd name="T10" fmla="*/ 254000 w 166"/>
                  <a:gd name="T11" fmla="*/ 415925 h 280"/>
                  <a:gd name="T12" fmla="*/ 9525 w 166"/>
                  <a:gd name="T13" fmla="*/ 415925 h 280"/>
                  <a:gd name="T14" fmla="*/ 9525 w 166"/>
                  <a:gd name="T15" fmla="*/ 415925 h 280"/>
                  <a:gd name="T16" fmla="*/ 3175 w 166"/>
                  <a:gd name="T17" fmla="*/ 419100 h 280"/>
                  <a:gd name="T18" fmla="*/ 0 w 166"/>
                  <a:gd name="T19" fmla="*/ 425450 h 280"/>
                  <a:gd name="T20" fmla="*/ 0 w 166"/>
                  <a:gd name="T21" fmla="*/ 444500 h 280"/>
                  <a:gd name="T22" fmla="*/ 0 w 166"/>
                  <a:gd name="T23" fmla="*/ 444500 h 280"/>
                  <a:gd name="T24" fmla="*/ 0 w 166"/>
                  <a:gd name="T25" fmla="*/ 0 h 280"/>
                  <a:gd name="T26" fmla="*/ 263525 w 166"/>
                  <a:gd name="T27" fmla="*/ 0 h 280"/>
                  <a:gd name="T28" fmla="*/ 263525 w 166"/>
                  <a:gd name="T29" fmla="*/ 19050 h 280"/>
                  <a:gd name="T30" fmla="*/ 263525 w 166"/>
                  <a:gd name="T31" fmla="*/ 19050 h 280"/>
                  <a:gd name="T32" fmla="*/ 260350 w 166"/>
                  <a:gd name="T33" fmla="*/ 25400 h 280"/>
                  <a:gd name="T34" fmla="*/ 254000 w 166"/>
                  <a:gd name="T35" fmla="*/ 28575 h 280"/>
                  <a:gd name="T36" fmla="*/ 9525 w 166"/>
                  <a:gd name="T37" fmla="*/ 28575 h 280"/>
                  <a:gd name="T38" fmla="*/ 9525 w 166"/>
                  <a:gd name="T39" fmla="*/ 28575 h 280"/>
                  <a:gd name="T40" fmla="*/ 3175 w 166"/>
                  <a:gd name="T41" fmla="*/ 25400 h 280"/>
                  <a:gd name="T42" fmla="*/ 0 w 166"/>
                  <a:gd name="T43" fmla="*/ 19050 h 280"/>
                  <a:gd name="T44" fmla="*/ 0 w 166"/>
                  <a:gd name="T45" fmla="*/ 0 h 28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66"/>
                  <a:gd name="T70" fmla="*/ 0 h 280"/>
                  <a:gd name="T71" fmla="*/ 166 w 166"/>
                  <a:gd name="T72" fmla="*/ 280 h 28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66" h="280">
                    <a:moveTo>
                      <a:pt x="0" y="280"/>
                    </a:moveTo>
                    <a:lnTo>
                      <a:pt x="166" y="280"/>
                    </a:lnTo>
                    <a:lnTo>
                      <a:pt x="166" y="268"/>
                    </a:lnTo>
                    <a:lnTo>
                      <a:pt x="164" y="264"/>
                    </a:lnTo>
                    <a:lnTo>
                      <a:pt x="160" y="262"/>
                    </a:lnTo>
                    <a:lnTo>
                      <a:pt x="6" y="262"/>
                    </a:lnTo>
                    <a:lnTo>
                      <a:pt x="2" y="264"/>
                    </a:lnTo>
                    <a:lnTo>
                      <a:pt x="0" y="268"/>
                    </a:lnTo>
                    <a:lnTo>
                      <a:pt x="0" y="280"/>
                    </a:lnTo>
                    <a:close/>
                    <a:moveTo>
                      <a:pt x="0" y="0"/>
                    </a:moveTo>
                    <a:lnTo>
                      <a:pt x="166" y="0"/>
                    </a:lnTo>
                    <a:lnTo>
                      <a:pt x="166" y="12"/>
                    </a:lnTo>
                    <a:lnTo>
                      <a:pt x="164" y="16"/>
                    </a:lnTo>
                    <a:lnTo>
                      <a:pt x="160" y="18"/>
                    </a:lnTo>
                    <a:lnTo>
                      <a:pt x="6" y="18"/>
                    </a:lnTo>
                    <a:lnTo>
                      <a:pt x="2" y="16"/>
                    </a:lnTo>
                    <a:lnTo>
                      <a:pt x="0" y="12"/>
                    </a:lnTo>
                    <a:lnTo>
                      <a:pt x="0" y="0"/>
                    </a:ln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sp>
            <p:nvSpPr>
              <p:cNvPr id="44" name="淘宝网chenying0907出品 16"/>
              <p:cNvSpPr>
                <a:spLocks noEditPoints="1"/>
              </p:cNvSpPr>
              <p:nvPr/>
            </p:nvSpPr>
            <p:spPr bwMode="auto">
              <a:xfrm>
                <a:off x="2135322" y="1557883"/>
                <a:ext cx="221270" cy="361415"/>
              </a:xfrm>
              <a:custGeom>
                <a:avLst/>
                <a:gdLst>
                  <a:gd name="T0" fmla="*/ 22225 w 138"/>
                  <a:gd name="T1" fmla="*/ 79375 h 228"/>
                  <a:gd name="T2" fmla="*/ 22225 w 138"/>
                  <a:gd name="T3" fmla="*/ 92075 h 228"/>
                  <a:gd name="T4" fmla="*/ 31750 w 138"/>
                  <a:gd name="T5" fmla="*/ 111125 h 228"/>
                  <a:gd name="T6" fmla="*/ 76200 w 138"/>
                  <a:gd name="T7" fmla="*/ 152400 h 228"/>
                  <a:gd name="T8" fmla="*/ 88900 w 138"/>
                  <a:gd name="T9" fmla="*/ 165100 h 228"/>
                  <a:gd name="T10" fmla="*/ 92075 w 138"/>
                  <a:gd name="T11" fmla="*/ 180975 h 228"/>
                  <a:gd name="T12" fmla="*/ 76200 w 138"/>
                  <a:gd name="T13" fmla="*/ 209550 h 228"/>
                  <a:gd name="T14" fmla="*/ 38100 w 138"/>
                  <a:gd name="T15" fmla="*/ 241300 h 228"/>
                  <a:gd name="T16" fmla="*/ 25400 w 138"/>
                  <a:gd name="T17" fmla="*/ 257175 h 228"/>
                  <a:gd name="T18" fmla="*/ 22225 w 138"/>
                  <a:gd name="T19" fmla="*/ 279400 h 228"/>
                  <a:gd name="T20" fmla="*/ 0 w 138"/>
                  <a:gd name="T21" fmla="*/ 361950 h 228"/>
                  <a:gd name="T22" fmla="*/ 0 w 138"/>
                  <a:gd name="T23" fmla="*/ 273050 h 228"/>
                  <a:gd name="T24" fmla="*/ 3175 w 138"/>
                  <a:gd name="T25" fmla="*/ 244475 h 228"/>
                  <a:gd name="T26" fmla="*/ 22225 w 138"/>
                  <a:gd name="T27" fmla="*/ 225425 h 228"/>
                  <a:gd name="T28" fmla="*/ 57150 w 138"/>
                  <a:gd name="T29" fmla="*/ 193675 h 228"/>
                  <a:gd name="T30" fmla="*/ 66675 w 138"/>
                  <a:gd name="T31" fmla="*/ 180975 h 228"/>
                  <a:gd name="T32" fmla="*/ 57150 w 138"/>
                  <a:gd name="T33" fmla="*/ 168275 h 228"/>
                  <a:gd name="T34" fmla="*/ 22225 w 138"/>
                  <a:gd name="T35" fmla="*/ 136525 h 228"/>
                  <a:gd name="T36" fmla="*/ 3175 w 138"/>
                  <a:gd name="T37" fmla="*/ 114300 h 228"/>
                  <a:gd name="T38" fmla="*/ 0 w 138"/>
                  <a:gd name="T39" fmla="*/ 88900 h 228"/>
                  <a:gd name="T40" fmla="*/ 22225 w 138"/>
                  <a:gd name="T41" fmla="*/ 0 h 228"/>
                  <a:gd name="T42" fmla="*/ 196850 w 138"/>
                  <a:gd name="T43" fmla="*/ 361950 h 228"/>
                  <a:gd name="T44" fmla="*/ 196850 w 138"/>
                  <a:gd name="T45" fmla="*/ 279400 h 228"/>
                  <a:gd name="T46" fmla="*/ 193675 w 138"/>
                  <a:gd name="T47" fmla="*/ 257175 h 228"/>
                  <a:gd name="T48" fmla="*/ 180975 w 138"/>
                  <a:gd name="T49" fmla="*/ 241300 h 228"/>
                  <a:gd name="T50" fmla="*/ 142875 w 138"/>
                  <a:gd name="T51" fmla="*/ 209550 h 228"/>
                  <a:gd name="T52" fmla="*/ 127000 w 138"/>
                  <a:gd name="T53" fmla="*/ 180975 h 228"/>
                  <a:gd name="T54" fmla="*/ 130175 w 138"/>
                  <a:gd name="T55" fmla="*/ 165100 h 228"/>
                  <a:gd name="T56" fmla="*/ 180975 w 138"/>
                  <a:gd name="T57" fmla="*/ 120650 h 228"/>
                  <a:gd name="T58" fmla="*/ 187325 w 138"/>
                  <a:gd name="T59" fmla="*/ 111125 h 228"/>
                  <a:gd name="T60" fmla="*/ 196850 w 138"/>
                  <a:gd name="T61" fmla="*/ 92075 h 228"/>
                  <a:gd name="T62" fmla="*/ 196850 w 138"/>
                  <a:gd name="T63" fmla="*/ 0 h 228"/>
                  <a:gd name="T64" fmla="*/ 219075 w 138"/>
                  <a:gd name="T65" fmla="*/ 88900 h 228"/>
                  <a:gd name="T66" fmla="*/ 219075 w 138"/>
                  <a:gd name="T67" fmla="*/ 104775 h 228"/>
                  <a:gd name="T68" fmla="*/ 209550 w 138"/>
                  <a:gd name="T69" fmla="*/ 127000 h 228"/>
                  <a:gd name="T70" fmla="*/ 161925 w 138"/>
                  <a:gd name="T71" fmla="*/ 168275 h 228"/>
                  <a:gd name="T72" fmla="*/ 155575 w 138"/>
                  <a:gd name="T73" fmla="*/ 174625 h 228"/>
                  <a:gd name="T74" fmla="*/ 155575 w 138"/>
                  <a:gd name="T75" fmla="*/ 187325 h 228"/>
                  <a:gd name="T76" fmla="*/ 196850 w 138"/>
                  <a:gd name="T77" fmla="*/ 225425 h 228"/>
                  <a:gd name="T78" fmla="*/ 209550 w 138"/>
                  <a:gd name="T79" fmla="*/ 234950 h 228"/>
                  <a:gd name="T80" fmla="*/ 219075 w 138"/>
                  <a:gd name="T81" fmla="*/ 257175 h 228"/>
                  <a:gd name="T82" fmla="*/ 219075 w 138"/>
                  <a:gd name="T83" fmla="*/ 361950 h 22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38"/>
                  <a:gd name="T127" fmla="*/ 0 h 228"/>
                  <a:gd name="T128" fmla="*/ 138 w 138"/>
                  <a:gd name="T129" fmla="*/ 228 h 22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38" h="228">
                    <a:moveTo>
                      <a:pt x="14" y="0"/>
                    </a:moveTo>
                    <a:lnTo>
                      <a:pt x="14" y="50"/>
                    </a:lnTo>
                    <a:lnTo>
                      <a:pt x="14" y="58"/>
                    </a:lnTo>
                    <a:lnTo>
                      <a:pt x="16" y="66"/>
                    </a:lnTo>
                    <a:lnTo>
                      <a:pt x="20" y="70"/>
                    </a:lnTo>
                    <a:lnTo>
                      <a:pt x="24" y="76"/>
                    </a:lnTo>
                    <a:lnTo>
                      <a:pt x="48" y="96"/>
                    </a:lnTo>
                    <a:lnTo>
                      <a:pt x="56" y="104"/>
                    </a:lnTo>
                    <a:lnTo>
                      <a:pt x="58" y="110"/>
                    </a:lnTo>
                    <a:lnTo>
                      <a:pt x="58" y="114"/>
                    </a:lnTo>
                    <a:lnTo>
                      <a:pt x="56" y="122"/>
                    </a:lnTo>
                    <a:lnTo>
                      <a:pt x="48" y="132"/>
                    </a:lnTo>
                    <a:lnTo>
                      <a:pt x="24" y="152"/>
                    </a:lnTo>
                    <a:lnTo>
                      <a:pt x="20" y="156"/>
                    </a:lnTo>
                    <a:lnTo>
                      <a:pt x="16" y="162"/>
                    </a:lnTo>
                    <a:lnTo>
                      <a:pt x="14" y="168"/>
                    </a:lnTo>
                    <a:lnTo>
                      <a:pt x="14" y="176"/>
                    </a:lnTo>
                    <a:lnTo>
                      <a:pt x="14" y="228"/>
                    </a:lnTo>
                    <a:lnTo>
                      <a:pt x="0" y="228"/>
                    </a:lnTo>
                    <a:lnTo>
                      <a:pt x="0" y="172"/>
                    </a:lnTo>
                    <a:lnTo>
                      <a:pt x="0" y="162"/>
                    </a:lnTo>
                    <a:lnTo>
                      <a:pt x="2" y="154"/>
                    </a:lnTo>
                    <a:lnTo>
                      <a:pt x="8" y="148"/>
                    </a:lnTo>
                    <a:lnTo>
                      <a:pt x="14" y="142"/>
                    </a:lnTo>
                    <a:lnTo>
                      <a:pt x="36" y="122"/>
                    </a:lnTo>
                    <a:lnTo>
                      <a:pt x="40" y="118"/>
                    </a:lnTo>
                    <a:lnTo>
                      <a:pt x="42" y="114"/>
                    </a:lnTo>
                    <a:lnTo>
                      <a:pt x="40" y="110"/>
                    </a:lnTo>
                    <a:lnTo>
                      <a:pt x="36" y="106"/>
                    </a:lnTo>
                    <a:lnTo>
                      <a:pt x="14" y="86"/>
                    </a:lnTo>
                    <a:lnTo>
                      <a:pt x="8" y="80"/>
                    </a:lnTo>
                    <a:lnTo>
                      <a:pt x="2" y="72"/>
                    </a:lnTo>
                    <a:lnTo>
                      <a:pt x="0" y="66"/>
                    </a:lnTo>
                    <a:lnTo>
                      <a:pt x="0" y="56"/>
                    </a:lnTo>
                    <a:lnTo>
                      <a:pt x="0" y="0"/>
                    </a:lnTo>
                    <a:lnTo>
                      <a:pt x="14" y="0"/>
                    </a:lnTo>
                    <a:close/>
                    <a:moveTo>
                      <a:pt x="124" y="228"/>
                    </a:moveTo>
                    <a:lnTo>
                      <a:pt x="124" y="176"/>
                    </a:lnTo>
                    <a:lnTo>
                      <a:pt x="124" y="168"/>
                    </a:lnTo>
                    <a:lnTo>
                      <a:pt x="122" y="162"/>
                    </a:lnTo>
                    <a:lnTo>
                      <a:pt x="118" y="156"/>
                    </a:lnTo>
                    <a:lnTo>
                      <a:pt x="114" y="152"/>
                    </a:lnTo>
                    <a:lnTo>
                      <a:pt x="90" y="132"/>
                    </a:lnTo>
                    <a:lnTo>
                      <a:pt x="82" y="122"/>
                    </a:lnTo>
                    <a:lnTo>
                      <a:pt x="80" y="114"/>
                    </a:lnTo>
                    <a:lnTo>
                      <a:pt x="80" y="110"/>
                    </a:lnTo>
                    <a:lnTo>
                      <a:pt x="82" y="104"/>
                    </a:lnTo>
                    <a:lnTo>
                      <a:pt x="90" y="96"/>
                    </a:lnTo>
                    <a:lnTo>
                      <a:pt x="114" y="76"/>
                    </a:lnTo>
                    <a:lnTo>
                      <a:pt x="118" y="70"/>
                    </a:lnTo>
                    <a:lnTo>
                      <a:pt x="122" y="66"/>
                    </a:lnTo>
                    <a:lnTo>
                      <a:pt x="124" y="58"/>
                    </a:lnTo>
                    <a:lnTo>
                      <a:pt x="124" y="50"/>
                    </a:lnTo>
                    <a:lnTo>
                      <a:pt x="124" y="0"/>
                    </a:lnTo>
                    <a:lnTo>
                      <a:pt x="138" y="0"/>
                    </a:lnTo>
                    <a:lnTo>
                      <a:pt x="138" y="56"/>
                    </a:lnTo>
                    <a:lnTo>
                      <a:pt x="138" y="66"/>
                    </a:lnTo>
                    <a:lnTo>
                      <a:pt x="136" y="72"/>
                    </a:lnTo>
                    <a:lnTo>
                      <a:pt x="132" y="80"/>
                    </a:lnTo>
                    <a:lnTo>
                      <a:pt x="124" y="86"/>
                    </a:lnTo>
                    <a:lnTo>
                      <a:pt x="102" y="106"/>
                    </a:lnTo>
                    <a:lnTo>
                      <a:pt x="98" y="110"/>
                    </a:lnTo>
                    <a:lnTo>
                      <a:pt x="96" y="114"/>
                    </a:lnTo>
                    <a:lnTo>
                      <a:pt x="98" y="118"/>
                    </a:lnTo>
                    <a:lnTo>
                      <a:pt x="102" y="122"/>
                    </a:lnTo>
                    <a:lnTo>
                      <a:pt x="124" y="142"/>
                    </a:lnTo>
                    <a:lnTo>
                      <a:pt x="132" y="148"/>
                    </a:lnTo>
                    <a:lnTo>
                      <a:pt x="136" y="154"/>
                    </a:lnTo>
                    <a:lnTo>
                      <a:pt x="138" y="162"/>
                    </a:lnTo>
                    <a:lnTo>
                      <a:pt x="138" y="172"/>
                    </a:lnTo>
                    <a:lnTo>
                      <a:pt x="138" y="228"/>
                    </a:lnTo>
                    <a:lnTo>
                      <a:pt x="124" y="228"/>
                    </a:ln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sp>
            <p:nvSpPr>
              <p:cNvPr id="45" name="淘宝网chenying0907出品 17"/>
              <p:cNvSpPr>
                <a:spLocks/>
              </p:cNvSpPr>
              <p:nvPr/>
            </p:nvSpPr>
            <p:spPr bwMode="auto">
              <a:xfrm>
                <a:off x="2171242" y="1666881"/>
                <a:ext cx="149429" cy="252417"/>
              </a:xfrm>
              <a:custGeom>
                <a:avLst/>
                <a:gdLst>
                  <a:gd name="T0" fmla="*/ 0 w 94"/>
                  <a:gd name="T1" fmla="*/ 254000 h 160"/>
                  <a:gd name="T2" fmla="*/ 76200 w 94"/>
                  <a:gd name="T3" fmla="*/ 254000 h 160"/>
                  <a:gd name="T4" fmla="*/ 149225 w 94"/>
                  <a:gd name="T5" fmla="*/ 254000 h 160"/>
                  <a:gd name="T6" fmla="*/ 149225 w 94"/>
                  <a:gd name="T7" fmla="*/ 212725 h 160"/>
                  <a:gd name="T8" fmla="*/ 92075 w 94"/>
                  <a:gd name="T9" fmla="*/ 155575 h 160"/>
                  <a:gd name="T10" fmla="*/ 92075 w 94"/>
                  <a:gd name="T11" fmla="*/ 155575 h 160"/>
                  <a:gd name="T12" fmla="*/ 85725 w 94"/>
                  <a:gd name="T13" fmla="*/ 149225 h 160"/>
                  <a:gd name="T14" fmla="*/ 82550 w 94"/>
                  <a:gd name="T15" fmla="*/ 142875 h 160"/>
                  <a:gd name="T16" fmla="*/ 82550 w 94"/>
                  <a:gd name="T17" fmla="*/ 123825 h 160"/>
                  <a:gd name="T18" fmla="*/ 82550 w 94"/>
                  <a:gd name="T19" fmla="*/ 69850 h 160"/>
                  <a:gd name="T20" fmla="*/ 82550 w 94"/>
                  <a:gd name="T21" fmla="*/ 69850 h 160"/>
                  <a:gd name="T22" fmla="*/ 82550 w 94"/>
                  <a:gd name="T23" fmla="*/ 60325 h 160"/>
                  <a:gd name="T24" fmla="*/ 85725 w 94"/>
                  <a:gd name="T25" fmla="*/ 50800 h 160"/>
                  <a:gd name="T26" fmla="*/ 98425 w 94"/>
                  <a:gd name="T27" fmla="*/ 34925 h 160"/>
                  <a:gd name="T28" fmla="*/ 120650 w 94"/>
                  <a:gd name="T29" fmla="*/ 15875 h 160"/>
                  <a:gd name="T30" fmla="*/ 120650 w 94"/>
                  <a:gd name="T31" fmla="*/ 15875 h 160"/>
                  <a:gd name="T32" fmla="*/ 130175 w 94"/>
                  <a:gd name="T33" fmla="*/ 9525 h 160"/>
                  <a:gd name="T34" fmla="*/ 139700 w 94"/>
                  <a:gd name="T35" fmla="*/ 0 h 160"/>
                  <a:gd name="T36" fmla="*/ 76200 w 94"/>
                  <a:gd name="T37" fmla="*/ 0 h 160"/>
                  <a:gd name="T38" fmla="*/ 9525 w 94"/>
                  <a:gd name="T39" fmla="*/ 0 h 160"/>
                  <a:gd name="T40" fmla="*/ 9525 w 94"/>
                  <a:gd name="T41" fmla="*/ 0 h 160"/>
                  <a:gd name="T42" fmla="*/ 19050 w 94"/>
                  <a:gd name="T43" fmla="*/ 9525 h 160"/>
                  <a:gd name="T44" fmla="*/ 28575 w 94"/>
                  <a:gd name="T45" fmla="*/ 15875 h 160"/>
                  <a:gd name="T46" fmla="*/ 50800 w 94"/>
                  <a:gd name="T47" fmla="*/ 34925 h 160"/>
                  <a:gd name="T48" fmla="*/ 50800 w 94"/>
                  <a:gd name="T49" fmla="*/ 34925 h 160"/>
                  <a:gd name="T50" fmla="*/ 60325 w 94"/>
                  <a:gd name="T51" fmla="*/ 50800 h 160"/>
                  <a:gd name="T52" fmla="*/ 66675 w 94"/>
                  <a:gd name="T53" fmla="*/ 60325 h 160"/>
                  <a:gd name="T54" fmla="*/ 66675 w 94"/>
                  <a:gd name="T55" fmla="*/ 69850 h 160"/>
                  <a:gd name="T56" fmla="*/ 66675 w 94"/>
                  <a:gd name="T57" fmla="*/ 123825 h 160"/>
                  <a:gd name="T58" fmla="*/ 66675 w 94"/>
                  <a:gd name="T59" fmla="*/ 123825 h 160"/>
                  <a:gd name="T60" fmla="*/ 66675 w 94"/>
                  <a:gd name="T61" fmla="*/ 142875 h 160"/>
                  <a:gd name="T62" fmla="*/ 63500 w 94"/>
                  <a:gd name="T63" fmla="*/ 149225 h 160"/>
                  <a:gd name="T64" fmla="*/ 60325 w 94"/>
                  <a:gd name="T65" fmla="*/ 155575 h 160"/>
                  <a:gd name="T66" fmla="*/ 0 w 94"/>
                  <a:gd name="T67" fmla="*/ 212725 h 160"/>
                  <a:gd name="T68" fmla="*/ 0 w 94"/>
                  <a:gd name="T69" fmla="*/ 254000 h 16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4"/>
                  <a:gd name="T106" fmla="*/ 0 h 160"/>
                  <a:gd name="T107" fmla="*/ 94 w 94"/>
                  <a:gd name="T108" fmla="*/ 160 h 16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4" h="160">
                    <a:moveTo>
                      <a:pt x="0" y="160"/>
                    </a:moveTo>
                    <a:lnTo>
                      <a:pt x="48" y="160"/>
                    </a:lnTo>
                    <a:lnTo>
                      <a:pt x="94" y="160"/>
                    </a:lnTo>
                    <a:lnTo>
                      <a:pt x="94" y="134"/>
                    </a:lnTo>
                    <a:lnTo>
                      <a:pt x="58" y="98"/>
                    </a:lnTo>
                    <a:lnTo>
                      <a:pt x="54" y="94"/>
                    </a:lnTo>
                    <a:lnTo>
                      <a:pt x="52" y="90"/>
                    </a:lnTo>
                    <a:lnTo>
                      <a:pt x="52" y="78"/>
                    </a:lnTo>
                    <a:lnTo>
                      <a:pt x="52" y="44"/>
                    </a:lnTo>
                    <a:lnTo>
                      <a:pt x="52" y="38"/>
                    </a:lnTo>
                    <a:lnTo>
                      <a:pt x="54" y="32"/>
                    </a:lnTo>
                    <a:lnTo>
                      <a:pt x="62" y="22"/>
                    </a:lnTo>
                    <a:lnTo>
                      <a:pt x="76" y="10"/>
                    </a:lnTo>
                    <a:lnTo>
                      <a:pt x="82" y="6"/>
                    </a:lnTo>
                    <a:lnTo>
                      <a:pt x="88" y="0"/>
                    </a:lnTo>
                    <a:lnTo>
                      <a:pt x="48" y="0"/>
                    </a:lnTo>
                    <a:lnTo>
                      <a:pt x="6" y="0"/>
                    </a:lnTo>
                    <a:lnTo>
                      <a:pt x="12" y="6"/>
                    </a:lnTo>
                    <a:lnTo>
                      <a:pt x="18" y="10"/>
                    </a:lnTo>
                    <a:lnTo>
                      <a:pt x="32" y="22"/>
                    </a:lnTo>
                    <a:lnTo>
                      <a:pt x="38" y="32"/>
                    </a:lnTo>
                    <a:lnTo>
                      <a:pt x="42" y="38"/>
                    </a:lnTo>
                    <a:lnTo>
                      <a:pt x="42" y="44"/>
                    </a:lnTo>
                    <a:lnTo>
                      <a:pt x="42" y="78"/>
                    </a:lnTo>
                    <a:lnTo>
                      <a:pt x="42" y="90"/>
                    </a:lnTo>
                    <a:lnTo>
                      <a:pt x="40" y="94"/>
                    </a:lnTo>
                    <a:lnTo>
                      <a:pt x="38" y="98"/>
                    </a:lnTo>
                    <a:lnTo>
                      <a:pt x="0" y="134"/>
                    </a:lnTo>
                    <a:lnTo>
                      <a:pt x="0" y="160"/>
                    </a:ln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grpSp>
      </p:grpSp>
      <p:grpSp>
        <p:nvGrpSpPr>
          <p:cNvPr id="46" name="Group 131"/>
          <p:cNvGrpSpPr>
            <a:grpSpLocks/>
          </p:cNvGrpSpPr>
          <p:nvPr/>
        </p:nvGrpSpPr>
        <p:grpSpPr bwMode="auto">
          <a:xfrm>
            <a:off x="3495918" y="2134164"/>
            <a:ext cx="928267" cy="928582"/>
            <a:chOff x="5109858" y="1508172"/>
            <a:chExt cx="713017" cy="712887"/>
          </a:xfrm>
          <a:solidFill>
            <a:srgbClr val="0070C0"/>
          </a:solidFill>
        </p:grpSpPr>
        <p:sp>
          <p:nvSpPr>
            <p:cNvPr id="47" name="Donut 12"/>
            <p:cNvSpPr>
              <a:spLocks noChangeArrowheads="1"/>
            </p:cNvSpPr>
            <p:nvPr/>
          </p:nvSpPr>
          <p:spPr bwMode="auto">
            <a:xfrm flipV="1">
              <a:off x="5109858" y="1508172"/>
              <a:ext cx="713017" cy="712887"/>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sp>
          <p:nvSpPr>
            <p:cNvPr id="48" name="淘宝网chenying0907出品 41"/>
            <p:cNvSpPr>
              <a:spLocks noEditPoints="1"/>
            </p:cNvSpPr>
            <p:nvPr/>
          </p:nvSpPr>
          <p:spPr bwMode="auto">
            <a:xfrm>
              <a:off x="5293668" y="1709513"/>
              <a:ext cx="345387" cy="310205"/>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grpSp>
      <p:grpSp>
        <p:nvGrpSpPr>
          <p:cNvPr id="49" name="Group 132"/>
          <p:cNvGrpSpPr>
            <a:grpSpLocks/>
          </p:cNvGrpSpPr>
          <p:nvPr/>
        </p:nvGrpSpPr>
        <p:grpSpPr bwMode="auto">
          <a:xfrm>
            <a:off x="4349758" y="2959342"/>
            <a:ext cx="928267" cy="930651"/>
            <a:chOff x="5765300" y="2141983"/>
            <a:chExt cx="713233" cy="713232"/>
          </a:xfrm>
          <a:solidFill>
            <a:srgbClr val="0070C0"/>
          </a:solidFill>
        </p:grpSpPr>
        <p:sp>
          <p:nvSpPr>
            <p:cNvPr id="50" name="Donut 13"/>
            <p:cNvSpPr>
              <a:spLocks noChangeArrowheads="1"/>
            </p:cNvSpPr>
            <p:nvPr/>
          </p:nvSpPr>
          <p:spPr bwMode="auto">
            <a:xfrm flipV="1">
              <a:off x="5764784" y="2141636"/>
              <a:ext cx="714189" cy="713640"/>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sp>
          <p:nvSpPr>
            <p:cNvPr id="51" name="淘宝网chenying0907出品 41"/>
            <p:cNvSpPr>
              <a:spLocks noEditPoints="1"/>
            </p:cNvSpPr>
            <p:nvPr/>
          </p:nvSpPr>
          <p:spPr bwMode="auto">
            <a:xfrm>
              <a:off x="5946258" y="2357714"/>
              <a:ext cx="351240" cy="281484"/>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grpSp>
      <p:grpSp>
        <p:nvGrpSpPr>
          <p:cNvPr id="52" name="Group 133"/>
          <p:cNvGrpSpPr>
            <a:grpSpLocks/>
          </p:cNvGrpSpPr>
          <p:nvPr/>
        </p:nvGrpSpPr>
        <p:grpSpPr bwMode="auto">
          <a:xfrm>
            <a:off x="4647468" y="4162978"/>
            <a:ext cx="928267" cy="928581"/>
            <a:chOff x="5993893" y="3065525"/>
            <a:chExt cx="713232" cy="713232"/>
          </a:xfrm>
          <a:solidFill>
            <a:srgbClr val="FFFFFF">
              <a:lumMod val="65000"/>
            </a:srgbClr>
          </a:solidFill>
        </p:grpSpPr>
        <p:sp>
          <p:nvSpPr>
            <p:cNvPr id="53" name="Donut 14"/>
            <p:cNvSpPr>
              <a:spLocks noChangeArrowheads="1"/>
            </p:cNvSpPr>
            <p:nvPr/>
          </p:nvSpPr>
          <p:spPr bwMode="auto">
            <a:xfrm flipV="1">
              <a:off x="5994108" y="3065443"/>
              <a:ext cx="713017" cy="712888"/>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headEnd/>
              <a:tailEnd/>
            </a:ln>
            <a:effectLst>
              <a:outerShdw blurRad="63500" dist="23000" dir="5400000" rotWithShape="0">
                <a:srgbClr val="000000">
                  <a:alpha val="34999"/>
                </a:srgbClr>
              </a:outerShdw>
            </a:effectLst>
          </p:spPr>
          <p:txBody>
            <a:bodyPr anchor="ctr"/>
            <a:lstStyle/>
            <a:p>
              <a:pPr marL="0" marR="0" lvl="0" indent="0" algn="ctr" defTabSz="438611"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
                <a:ea typeface="ＭＳ Ｐゴシック" pitchFamily="-108" charset="-128"/>
              </a:endParaRPr>
            </a:p>
          </p:txBody>
        </p:sp>
        <p:sp>
          <p:nvSpPr>
            <p:cNvPr id="54" name="淘宝网chenying0907出品 17"/>
            <p:cNvSpPr>
              <a:spLocks noEditPoints="1"/>
            </p:cNvSpPr>
            <p:nvPr/>
          </p:nvSpPr>
          <p:spPr bwMode="auto">
            <a:xfrm>
              <a:off x="6202511" y="3249226"/>
              <a:ext cx="296212" cy="345323"/>
            </a:xfrm>
            <a:custGeom>
              <a:avLst/>
              <a:gdLst>
                <a:gd name="T0" fmla="*/ 2147483647 w 63"/>
                <a:gd name="T1" fmla="*/ 0 h 73"/>
                <a:gd name="T2" fmla="*/ 1122599098 w 63"/>
                <a:gd name="T3" fmla="*/ 0 h 73"/>
                <a:gd name="T4" fmla="*/ 561299549 w 63"/>
                <a:gd name="T5" fmla="*/ 560595689 h 73"/>
                <a:gd name="T6" fmla="*/ 561299549 w 63"/>
                <a:gd name="T7" fmla="*/ 1009069293 h 73"/>
                <a:gd name="T8" fmla="*/ 785819275 w 63"/>
                <a:gd name="T9" fmla="*/ 953011760 h 73"/>
                <a:gd name="T10" fmla="*/ 1852288207 w 63"/>
                <a:gd name="T11" fmla="*/ 2074203372 h 73"/>
                <a:gd name="T12" fmla="*/ 1627768481 w 63"/>
                <a:gd name="T13" fmla="*/ 2147483647 h 73"/>
                <a:gd name="T14" fmla="*/ 1627768481 w 63"/>
                <a:gd name="T15" fmla="*/ 2147483647 h 73"/>
                <a:gd name="T16" fmla="*/ 2147483647 w 63"/>
                <a:gd name="T17" fmla="*/ 2147483647 h 73"/>
                <a:gd name="T18" fmla="*/ 2147483647 w 63"/>
                <a:gd name="T19" fmla="*/ 2147483647 h 73"/>
                <a:gd name="T20" fmla="*/ 2147483647 w 63"/>
                <a:gd name="T21" fmla="*/ 1121191379 h 73"/>
                <a:gd name="T22" fmla="*/ 2147483647 w 63"/>
                <a:gd name="T23" fmla="*/ 0 h 73"/>
                <a:gd name="T24" fmla="*/ 2147483647 w 63"/>
                <a:gd name="T25" fmla="*/ 1345428064 h 73"/>
                <a:gd name="T26" fmla="*/ 2147483647 w 63"/>
                <a:gd name="T27" fmla="*/ 728775075 h 73"/>
                <a:gd name="T28" fmla="*/ 2147483647 w 63"/>
                <a:gd name="T29" fmla="*/ 56057314 h 73"/>
                <a:gd name="T30" fmla="*/ 2147483647 w 63"/>
                <a:gd name="T31" fmla="*/ 280294101 h 73"/>
                <a:gd name="T32" fmla="*/ 2147483647 w 63"/>
                <a:gd name="T33" fmla="*/ 560595689 h 73"/>
                <a:gd name="T34" fmla="*/ 2147483647 w 63"/>
                <a:gd name="T35" fmla="*/ 1121191379 h 73"/>
                <a:gd name="T36" fmla="*/ 2147483647 w 63"/>
                <a:gd name="T37" fmla="*/ 1121191379 h 73"/>
                <a:gd name="T38" fmla="*/ 2147483647 w 63"/>
                <a:gd name="T39" fmla="*/ 1345428064 h 73"/>
                <a:gd name="T40" fmla="*/ 2147483647 w 63"/>
                <a:gd name="T41" fmla="*/ 1345428064 h 73"/>
                <a:gd name="T42" fmla="*/ 224519784 w 63"/>
                <a:gd name="T43" fmla="*/ 2147483647 h 73"/>
                <a:gd name="T44" fmla="*/ 224519784 w 63"/>
                <a:gd name="T45" fmla="*/ 2147483647 h 73"/>
                <a:gd name="T46" fmla="*/ 785819275 w 63"/>
                <a:gd name="T47" fmla="*/ 2147483647 h 73"/>
                <a:gd name="T48" fmla="*/ 785819275 w 63"/>
                <a:gd name="T49" fmla="*/ 2147483647 h 73"/>
                <a:gd name="T50" fmla="*/ 1347118824 w 63"/>
                <a:gd name="T51" fmla="*/ 2147483647 h 73"/>
                <a:gd name="T52" fmla="*/ 1347118824 w 63"/>
                <a:gd name="T53" fmla="*/ 2147483647 h 73"/>
                <a:gd name="T54" fmla="*/ 785819275 w 63"/>
                <a:gd name="T55" fmla="*/ 2147483647 h 73"/>
                <a:gd name="T56" fmla="*/ 224519784 w 63"/>
                <a:gd name="T57" fmla="*/ 2147483647 h 73"/>
                <a:gd name="T58" fmla="*/ 785819275 w 63"/>
                <a:gd name="T59" fmla="*/ 1289370764 h 73"/>
                <a:gd name="T60" fmla="*/ 0 w 63"/>
                <a:gd name="T61" fmla="*/ 2074203372 h 73"/>
                <a:gd name="T62" fmla="*/ 785819275 w 63"/>
                <a:gd name="T63" fmla="*/ 2147483647 h 73"/>
                <a:gd name="T64" fmla="*/ 1515508618 w 63"/>
                <a:gd name="T65" fmla="*/ 2074203372 h 73"/>
                <a:gd name="T66" fmla="*/ 785819275 w 63"/>
                <a:gd name="T67" fmla="*/ 1289370764 h 7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3"/>
                <a:gd name="T103" fmla="*/ 0 h 73"/>
                <a:gd name="T104" fmla="*/ 63 w 63"/>
                <a:gd name="T105" fmla="*/ 73 h 7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3" h="73">
                  <a:moveTo>
                    <a:pt x="43" y="0"/>
                  </a:moveTo>
                  <a:cubicBezTo>
                    <a:pt x="20" y="0"/>
                    <a:pt x="20" y="0"/>
                    <a:pt x="20" y="0"/>
                  </a:cubicBezTo>
                  <a:cubicBezTo>
                    <a:pt x="15" y="0"/>
                    <a:pt x="10" y="4"/>
                    <a:pt x="10" y="10"/>
                  </a:cubicBezTo>
                  <a:cubicBezTo>
                    <a:pt x="10" y="18"/>
                    <a:pt x="10" y="18"/>
                    <a:pt x="10" y="18"/>
                  </a:cubicBezTo>
                  <a:cubicBezTo>
                    <a:pt x="11" y="18"/>
                    <a:pt x="13" y="17"/>
                    <a:pt x="14" y="17"/>
                  </a:cubicBezTo>
                  <a:cubicBezTo>
                    <a:pt x="24" y="17"/>
                    <a:pt x="33" y="26"/>
                    <a:pt x="33" y="37"/>
                  </a:cubicBezTo>
                  <a:cubicBezTo>
                    <a:pt x="33" y="41"/>
                    <a:pt x="32" y="45"/>
                    <a:pt x="29" y="48"/>
                  </a:cubicBezTo>
                  <a:cubicBezTo>
                    <a:pt x="29" y="64"/>
                    <a:pt x="29" y="64"/>
                    <a:pt x="29" y="64"/>
                  </a:cubicBezTo>
                  <a:cubicBezTo>
                    <a:pt x="53" y="64"/>
                    <a:pt x="53" y="64"/>
                    <a:pt x="53" y="64"/>
                  </a:cubicBezTo>
                  <a:cubicBezTo>
                    <a:pt x="58" y="64"/>
                    <a:pt x="63" y="59"/>
                    <a:pt x="63" y="54"/>
                  </a:cubicBezTo>
                  <a:cubicBezTo>
                    <a:pt x="63" y="20"/>
                    <a:pt x="63" y="20"/>
                    <a:pt x="63" y="20"/>
                  </a:cubicBezTo>
                  <a:lnTo>
                    <a:pt x="43" y="0"/>
                  </a:lnTo>
                  <a:close/>
                  <a:moveTo>
                    <a:pt x="50" y="24"/>
                  </a:moveTo>
                  <a:cubicBezTo>
                    <a:pt x="44" y="24"/>
                    <a:pt x="39" y="19"/>
                    <a:pt x="39" y="13"/>
                  </a:cubicBezTo>
                  <a:cubicBezTo>
                    <a:pt x="39" y="1"/>
                    <a:pt x="39" y="1"/>
                    <a:pt x="39" y="1"/>
                  </a:cubicBezTo>
                  <a:cubicBezTo>
                    <a:pt x="43" y="5"/>
                    <a:pt x="43" y="5"/>
                    <a:pt x="43" y="5"/>
                  </a:cubicBezTo>
                  <a:cubicBezTo>
                    <a:pt x="43" y="10"/>
                    <a:pt x="43" y="10"/>
                    <a:pt x="43" y="10"/>
                  </a:cubicBezTo>
                  <a:cubicBezTo>
                    <a:pt x="43" y="16"/>
                    <a:pt x="47" y="20"/>
                    <a:pt x="53" y="20"/>
                  </a:cubicBezTo>
                  <a:cubicBezTo>
                    <a:pt x="58" y="20"/>
                    <a:pt x="58" y="20"/>
                    <a:pt x="58" y="20"/>
                  </a:cubicBezTo>
                  <a:cubicBezTo>
                    <a:pt x="62" y="24"/>
                    <a:pt x="62" y="24"/>
                    <a:pt x="62" y="24"/>
                  </a:cubicBezTo>
                  <a:lnTo>
                    <a:pt x="50" y="24"/>
                  </a:lnTo>
                  <a:close/>
                  <a:moveTo>
                    <a:pt x="4" y="52"/>
                  </a:moveTo>
                  <a:cubicBezTo>
                    <a:pt x="4" y="73"/>
                    <a:pt x="4" y="73"/>
                    <a:pt x="4" y="73"/>
                  </a:cubicBezTo>
                  <a:cubicBezTo>
                    <a:pt x="14" y="64"/>
                    <a:pt x="14" y="64"/>
                    <a:pt x="14" y="64"/>
                  </a:cubicBezTo>
                  <a:cubicBezTo>
                    <a:pt x="14" y="64"/>
                    <a:pt x="14" y="64"/>
                    <a:pt x="14" y="64"/>
                  </a:cubicBezTo>
                  <a:cubicBezTo>
                    <a:pt x="24" y="73"/>
                    <a:pt x="24" y="73"/>
                    <a:pt x="24" y="73"/>
                  </a:cubicBezTo>
                  <a:cubicBezTo>
                    <a:pt x="24" y="52"/>
                    <a:pt x="24" y="52"/>
                    <a:pt x="24" y="52"/>
                  </a:cubicBezTo>
                  <a:cubicBezTo>
                    <a:pt x="21" y="54"/>
                    <a:pt x="17" y="55"/>
                    <a:pt x="14" y="55"/>
                  </a:cubicBezTo>
                  <a:cubicBezTo>
                    <a:pt x="10" y="55"/>
                    <a:pt x="7" y="54"/>
                    <a:pt x="4" y="52"/>
                  </a:cubicBezTo>
                  <a:close/>
                  <a:moveTo>
                    <a:pt x="14" y="23"/>
                  </a:moveTo>
                  <a:cubicBezTo>
                    <a:pt x="6" y="23"/>
                    <a:pt x="0" y="29"/>
                    <a:pt x="0" y="37"/>
                  </a:cubicBezTo>
                  <a:cubicBezTo>
                    <a:pt x="0" y="44"/>
                    <a:pt x="6" y="50"/>
                    <a:pt x="14" y="50"/>
                  </a:cubicBezTo>
                  <a:cubicBezTo>
                    <a:pt x="21" y="50"/>
                    <a:pt x="27" y="44"/>
                    <a:pt x="27" y="37"/>
                  </a:cubicBezTo>
                  <a:cubicBezTo>
                    <a:pt x="27" y="29"/>
                    <a:pt x="21" y="23"/>
                    <a:pt x="14" y="23"/>
                  </a:cubicBezTo>
                  <a:close/>
                </a:path>
              </a:pathLst>
            </a:custGeom>
            <a:solidFill>
              <a:srgbClr val="0070C0"/>
            </a:solidFill>
            <a:ln w="9525">
              <a:no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
                <a:ea typeface="ＭＳ Ｐゴシック" pitchFamily="-97" charset="-128"/>
              </a:endParaRPr>
            </a:p>
          </p:txBody>
        </p:sp>
      </p:grpSp>
      <p:grpSp>
        <p:nvGrpSpPr>
          <p:cNvPr id="55" name="淘宝网chenying0907出品 54"/>
          <p:cNvGrpSpPr/>
          <p:nvPr/>
        </p:nvGrpSpPr>
        <p:grpSpPr>
          <a:xfrm>
            <a:off x="1368549" y="3217975"/>
            <a:ext cx="2857106" cy="2857554"/>
            <a:chOff x="2834573" y="2016125"/>
            <a:chExt cx="2976562" cy="2976563"/>
          </a:xfrm>
        </p:grpSpPr>
        <p:grpSp>
          <p:nvGrpSpPr>
            <p:cNvPr id="56" name="Group 61"/>
            <p:cNvGrpSpPr>
              <a:grpSpLocks/>
            </p:cNvGrpSpPr>
            <p:nvPr/>
          </p:nvGrpSpPr>
          <p:grpSpPr bwMode="auto">
            <a:xfrm>
              <a:off x="3449185" y="2716129"/>
              <a:ext cx="1699392" cy="1555361"/>
              <a:chOff x="2086933" y="1918208"/>
              <a:chExt cx="551076" cy="504278"/>
            </a:xfrm>
          </p:grpSpPr>
          <p:sp>
            <p:nvSpPr>
              <p:cNvPr id="58" name="淘宝网chenying0907出品 26"/>
              <p:cNvSpPr>
                <a:spLocks noEditPoints="1"/>
              </p:cNvSpPr>
              <p:nvPr/>
            </p:nvSpPr>
            <p:spPr bwMode="auto">
              <a:xfrm>
                <a:off x="2086852" y="1918235"/>
                <a:ext cx="357780" cy="359259"/>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4000" dirty="0">
                  <a:solidFill>
                    <a:schemeClr val="bg1"/>
                  </a:solidFill>
                  <a:latin typeface="微软雅黑" pitchFamily="34" charset="-122"/>
                  <a:ea typeface="微软雅黑" pitchFamily="34" charset="-122"/>
                </a:endParaRPr>
              </a:p>
            </p:txBody>
          </p:sp>
          <p:sp>
            <p:nvSpPr>
              <p:cNvPr id="59" name="淘宝网chenying0907出品 27"/>
              <p:cNvSpPr>
                <a:spLocks noEditPoints="1"/>
              </p:cNvSpPr>
              <p:nvPr/>
            </p:nvSpPr>
            <p:spPr bwMode="auto">
              <a:xfrm>
                <a:off x="2383372" y="2166834"/>
                <a:ext cx="254822" cy="255805"/>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4000" dirty="0">
                  <a:solidFill>
                    <a:schemeClr val="bg1"/>
                  </a:solidFill>
                  <a:latin typeface="微软雅黑" pitchFamily="34" charset="-122"/>
                  <a:ea typeface="微软雅黑" pitchFamily="34" charset="-122"/>
                </a:endParaRPr>
              </a:p>
            </p:txBody>
          </p:sp>
        </p:grpSp>
        <p:sp>
          <p:nvSpPr>
            <p:cNvPr id="57" name="Donut 8"/>
            <p:cNvSpPr>
              <a:spLocks noChangeArrowheads="1"/>
            </p:cNvSpPr>
            <p:nvPr/>
          </p:nvSpPr>
          <p:spPr bwMode="auto">
            <a:xfrm>
              <a:off x="2834573" y="2016125"/>
              <a:ext cx="2976562" cy="2976563"/>
            </a:xfrm>
            <a:custGeom>
              <a:avLst/>
              <a:gdLst>
                <a:gd name="T0" fmla="*/ 1097280 w 2194560"/>
                <a:gd name="T1" fmla="*/ 0 h 2194560"/>
                <a:gd name="T2" fmla="*/ 321386 w 2194560"/>
                <a:gd name="T3" fmla="*/ 321386 h 2194560"/>
                <a:gd name="T4" fmla="*/ 0 w 2194560"/>
                <a:gd name="T5" fmla="*/ 1097280 h 2194560"/>
                <a:gd name="T6" fmla="*/ 321386 w 2194560"/>
                <a:gd name="T7" fmla="*/ 1873174 h 2194560"/>
                <a:gd name="T8" fmla="*/ 1097280 w 2194560"/>
                <a:gd name="T9" fmla="*/ 2194560 h 2194560"/>
                <a:gd name="T10" fmla="*/ 1873174 w 2194560"/>
                <a:gd name="T11" fmla="*/ 1873174 h 2194560"/>
                <a:gd name="T12" fmla="*/ 2194560 w 2194560"/>
                <a:gd name="T13" fmla="*/ 1097280 h 2194560"/>
                <a:gd name="T14" fmla="*/ 1873174 w 2194560"/>
                <a:gd name="T15" fmla="*/ 321386 h 2194560"/>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321386 w 2194560"/>
                <a:gd name="T25" fmla="*/ 321386 h 2194560"/>
                <a:gd name="T26" fmla="*/ 1873174 w 2194560"/>
                <a:gd name="T27" fmla="*/ 1873174 h 219456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94560" h="2194560">
                  <a:moveTo>
                    <a:pt x="0" y="1097280"/>
                  </a:moveTo>
                  <a:lnTo>
                    <a:pt x="0" y="1097280"/>
                  </a:lnTo>
                  <a:cubicBezTo>
                    <a:pt x="0" y="491269"/>
                    <a:pt x="491269" y="0"/>
                    <a:pt x="1097280" y="0"/>
                  </a:cubicBezTo>
                  <a:cubicBezTo>
                    <a:pt x="1097280" y="0"/>
                    <a:pt x="1097281" y="1"/>
                    <a:pt x="1097281" y="1"/>
                  </a:cubicBezTo>
                  <a:cubicBezTo>
                    <a:pt x="1703292" y="1"/>
                    <a:pt x="2194561" y="491270"/>
                    <a:pt x="2194561" y="1097281"/>
                  </a:cubicBezTo>
                  <a:cubicBezTo>
                    <a:pt x="2194561" y="1097281"/>
                    <a:pt x="2194560" y="1097282"/>
                    <a:pt x="2194560" y="1097282"/>
                  </a:cubicBezTo>
                  <a:lnTo>
                    <a:pt x="2194561" y="1097283"/>
                  </a:lnTo>
                  <a:cubicBezTo>
                    <a:pt x="2194561" y="1703294"/>
                    <a:pt x="1703292" y="2194563"/>
                    <a:pt x="1097281" y="2194563"/>
                  </a:cubicBezTo>
                  <a:cubicBezTo>
                    <a:pt x="1097280" y="2194562"/>
                    <a:pt x="1097280" y="2194562"/>
                    <a:pt x="1097280" y="2194562"/>
                  </a:cubicBezTo>
                  <a:cubicBezTo>
                    <a:pt x="491269" y="2194562"/>
                    <a:pt x="1" y="1703293"/>
                    <a:pt x="1" y="1097283"/>
                  </a:cubicBezTo>
                  <a:cubicBezTo>
                    <a:pt x="1" y="1097282"/>
                    <a:pt x="1" y="1097282"/>
                    <a:pt x="1" y="1097282"/>
                  </a:cubicBezTo>
                  <a:close/>
                  <a:moveTo>
                    <a:pt x="262974" y="1097280"/>
                  </a:moveTo>
                  <a:lnTo>
                    <a:pt x="262974" y="1097280"/>
                  </a:lnTo>
                  <a:cubicBezTo>
                    <a:pt x="262974" y="1097280"/>
                    <a:pt x="262973" y="1097280"/>
                    <a:pt x="262973" y="1097280"/>
                  </a:cubicBezTo>
                  <a:cubicBezTo>
                    <a:pt x="262973" y="1558055"/>
                    <a:pt x="636504" y="1931586"/>
                    <a:pt x="1097279" y="1931586"/>
                  </a:cubicBezTo>
                  <a:cubicBezTo>
                    <a:pt x="1558053" y="1931586"/>
                    <a:pt x="1931585" y="1558055"/>
                    <a:pt x="1931585" y="1097281"/>
                  </a:cubicBezTo>
                  <a:cubicBezTo>
                    <a:pt x="1931585" y="636506"/>
                    <a:pt x="1558053" y="262975"/>
                    <a:pt x="1097279" y="262975"/>
                  </a:cubicBezTo>
                  <a:lnTo>
                    <a:pt x="1097278" y="262975"/>
                  </a:lnTo>
                  <a:cubicBezTo>
                    <a:pt x="1097278" y="262975"/>
                    <a:pt x="1097278" y="262974"/>
                    <a:pt x="1097278" y="262974"/>
                  </a:cubicBezTo>
                  <a:cubicBezTo>
                    <a:pt x="636503" y="262974"/>
                    <a:pt x="262972" y="636505"/>
                    <a:pt x="262972" y="1097280"/>
                  </a:cubicBez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微软雅黑" pitchFamily="34" charset="-122"/>
                <a:ea typeface="微软雅黑" pitchFamily="34" charset="-122"/>
              </a:endParaRPr>
            </a:p>
          </p:txBody>
        </p:sp>
      </p:grpSp>
      <p:sp>
        <p:nvSpPr>
          <p:cNvPr id="60" name="Rectangle 39" descr="Bild4"/>
          <p:cNvSpPr>
            <a:spLocks noChangeArrowheads="1"/>
          </p:cNvSpPr>
          <p:nvPr/>
        </p:nvSpPr>
        <p:spPr bwMode="gray">
          <a:xfrm>
            <a:off x="6275938" y="2943967"/>
            <a:ext cx="3870427" cy="3314760"/>
          </a:xfrm>
          <a:prstGeom prst="rect">
            <a:avLst/>
          </a:prstGeom>
          <a:blipFill dpi="0" rotWithShape="1">
            <a:blip r:embed="rId3" cstate="print"/>
            <a:srcRect/>
            <a:stretch>
              <a:fillRect/>
            </a:stretch>
          </a:blipFill>
          <a:ln w="12700" algn="ctr">
            <a:solidFill>
              <a:srgbClr val="DDDDDD"/>
            </a:solidFill>
            <a:miter lim="800000"/>
            <a:headEnd/>
            <a:tailEnd/>
          </a:ln>
          <a:effectLst>
            <a:outerShdw blurRad="127000" dist="38100" dir="2700000" algn="tl" rotWithShape="0">
              <a:prstClr val="black">
                <a:alpha val="40000"/>
              </a:prstClr>
            </a:outerShdw>
          </a:effectLst>
        </p:spPr>
        <p:txBody>
          <a:bodyPr lIns="103608" tIns="103608" rIns="138144" bIns="69072"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dirty="0">
              <a:ln>
                <a:noFill/>
              </a:ln>
              <a:solidFill>
                <a:srgbClr val="000000"/>
              </a:solidFill>
              <a:effectLst/>
              <a:uLnTx/>
              <a:uFillTx/>
              <a:ea typeface="+mn-ea"/>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dirty="0">
              <a:ln>
                <a:noFill/>
              </a:ln>
              <a:solidFill>
                <a:srgbClr val="000000"/>
              </a:solidFill>
              <a:effectLst/>
              <a:uLnTx/>
              <a:uFillTx/>
              <a:ea typeface="+mn-ea"/>
            </a:endParaRPr>
          </a:p>
        </p:txBody>
      </p:sp>
      <p:sp>
        <p:nvSpPr>
          <p:cNvPr id="61" name="Rektangel 76"/>
          <p:cNvSpPr>
            <a:spLocks noChangeArrowheads="1"/>
          </p:cNvSpPr>
          <p:nvPr/>
        </p:nvSpPr>
        <p:spPr bwMode="auto">
          <a:xfrm>
            <a:off x="1942817" y="4116794"/>
            <a:ext cx="1749030" cy="975053"/>
          </a:xfrm>
          <a:prstGeom prst="rect">
            <a:avLst/>
          </a:prstGeom>
          <a:noFill/>
          <a:ln w="9525">
            <a:noFill/>
            <a:miter lim="800000"/>
            <a:headEnd/>
            <a:tailEnd/>
          </a:ln>
        </p:spPr>
        <p:txBody>
          <a:bodyPr lIns="87722" tIns="43861" rIns="87722" bIns="43861">
            <a:spAutoFit/>
          </a:bodyPr>
          <a:lstStyle/>
          <a:p>
            <a:pPr algn="ctr"/>
            <a:r>
              <a:rPr lang="zh-CN" altLang="en-US" sz="1900" b="1" dirty="0">
                <a:latin typeface="微软雅黑" pitchFamily="34" charset="-122"/>
                <a:ea typeface="微软雅黑" pitchFamily="34" charset="-122"/>
              </a:rPr>
              <a:t>您的文本</a:t>
            </a:r>
            <a:endParaRPr lang="en-US" altLang="zh-CN" sz="1900" b="1" dirty="0">
              <a:latin typeface="微软雅黑" pitchFamily="34" charset="-122"/>
              <a:ea typeface="微软雅黑" pitchFamily="34" charset="-122"/>
            </a:endParaRPr>
          </a:p>
          <a:p>
            <a:pPr algn="ctr"/>
            <a:r>
              <a:rPr lang="zh-CN" altLang="en-US" sz="1900" b="1" dirty="0">
                <a:latin typeface="微软雅黑" pitchFamily="34" charset="-122"/>
                <a:ea typeface="微软雅黑" pitchFamily="34" charset="-122"/>
              </a:rPr>
              <a:t>这里输入您的文本内容</a:t>
            </a:r>
            <a:endParaRPr lang="da-DK" sz="1900" b="1" dirty="0">
              <a:latin typeface="微软雅黑" pitchFamily="34" charset="-122"/>
              <a:ea typeface="微软雅黑" pitchFamily="34" charset="-122"/>
            </a:endParaRPr>
          </a:p>
        </p:txBody>
      </p:sp>
    </p:spTree>
    <p:extLst>
      <p:ext uri="{BB962C8B-B14F-4D97-AF65-F5344CB8AC3E}">
        <p14:creationId xmlns:p14="http://schemas.microsoft.com/office/powerpoint/2010/main" val="1431265301"/>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52000">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14:bounceEnd="52000">
                                          <p:cBhvr additive="base">
                                            <p:cTn id="7" dur="500" fill="hold"/>
                                            <p:tgtEl>
                                              <p:spTgt spid="25"/>
                                            </p:tgtEl>
                                            <p:attrNameLst>
                                              <p:attrName>ppt_x</p:attrName>
                                            </p:attrNameLst>
                                          </p:cBhvr>
                                          <p:tavLst>
                                            <p:tav tm="0">
                                              <p:val>
                                                <p:strVal val="0-#ppt_w/2"/>
                                              </p:val>
                                            </p:tav>
                                            <p:tav tm="100000">
                                              <p:val>
                                                <p:strVal val="#ppt_x"/>
                                              </p:val>
                                            </p:tav>
                                          </p:tavLst>
                                        </p:anim>
                                        <p:anim calcmode="lin" valueType="num" p14:bounceEnd="52000">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3" presetClass="entr" presetSubtype="0" fill="hold" nodeType="afterEffect">
                                      <p:stCondLst>
                                        <p:cond delay="0"/>
                                      </p:stCondLst>
                                      <p:childTnLst>
                                        <p:set>
                                          <p:cBhvr>
                                            <p:cTn id="11" dur="1" fill="hold">
                                              <p:stCondLst>
                                                <p:cond delay="0"/>
                                              </p:stCondLst>
                                            </p:cTn>
                                            <p:tgtEl>
                                              <p:spTgt spid="55"/>
                                            </p:tgtEl>
                                            <p:attrNameLst>
                                              <p:attrName>style.visibility</p:attrName>
                                            </p:attrNameLst>
                                          </p:cBhvr>
                                          <p:to>
                                            <p:strVal val="visible"/>
                                          </p:to>
                                        </p:set>
                                        <p:animEffect transition="in" filter="fade">
                                          <p:cBhvr>
                                            <p:cTn id="12" dur="100"/>
                                            <p:tgtEl>
                                              <p:spTgt spid="55"/>
                                            </p:tgtEl>
                                          </p:cBhvr>
                                        </p:animEffect>
                                        <p:anim calcmode="lin" valueType="num">
                                          <p:cBhvr>
                                            <p:cTn id="13" dur="400" fill="hold"/>
                                            <p:tgtEl>
                                              <p:spTgt spid="55"/>
                                            </p:tgtEl>
                                            <p:attrNameLst>
                                              <p:attrName>ppt_x</p:attrName>
                                            </p:attrNameLst>
                                          </p:cBhvr>
                                          <p:tavLst>
                                            <p:tav tm="0">
                                              <p:val>
                                                <p:strVal val="#ppt_x"/>
                                              </p:val>
                                            </p:tav>
                                            <p:tav tm="100000">
                                              <p:val>
                                                <p:strVal val="#ppt_x"/>
                                              </p:val>
                                            </p:tav>
                                          </p:tavLst>
                                        </p:anim>
                                        <p:anim calcmode="lin" valueType="num">
                                          <p:cBhvr>
                                            <p:cTn id="14" dur="400" fill="hold"/>
                                            <p:tgtEl>
                                              <p:spTgt spid="55"/>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5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5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7" fill="hold">
                                <p:stCondLst>
                                  <p:cond delay="1500"/>
                                </p:stCondLst>
                                <p:childTnLst>
                                  <p:par>
                                    <p:cTn id="18" presetID="15" presetClass="entr" presetSubtype="0" fill="hold" nodeType="afterEffect">
                                      <p:stCondLst>
                                        <p:cond delay="0"/>
                                      </p:stCondLst>
                                      <p:childTnLst>
                                        <p:set>
                                          <p:cBhvr>
                                            <p:cTn id="19" dur="1" fill="hold">
                                              <p:stCondLst>
                                                <p:cond delay="0"/>
                                              </p:stCondLst>
                                            </p:cTn>
                                            <p:tgtEl>
                                              <p:spTgt spid="35"/>
                                            </p:tgtEl>
                                            <p:attrNameLst>
                                              <p:attrName>style.visibility</p:attrName>
                                            </p:attrNameLst>
                                          </p:cBhvr>
                                          <p:to>
                                            <p:strVal val="visible"/>
                                          </p:to>
                                        </p:set>
                                        <p:anim calcmode="lin" valueType="num">
                                          <p:cBhvr>
                                            <p:cTn id="20" dur="1000" fill="hold"/>
                                            <p:tgtEl>
                                              <p:spTgt spid="35"/>
                                            </p:tgtEl>
                                            <p:attrNameLst>
                                              <p:attrName>ppt_w</p:attrName>
                                            </p:attrNameLst>
                                          </p:cBhvr>
                                          <p:tavLst>
                                            <p:tav tm="0">
                                              <p:val>
                                                <p:fltVal val="0"/>
                                              </p:val>
                                            </p:tav>
                                            <p:tav tm="100000">
                                              <p:val>
                                                <p:strVal val="#ppt_w"/>
                                              </p:val>
                                            </p:tav>
                                          </p:tavLst>
                                        </p:anim>
                                        <p:anim calcmode="lin" valueType="num">
                                          <p:cBhvr>
                                            <p:cTn id="21" dur="1000" fill="hold"/>
                                            <p:tgtEl>
                                              <p:spTgt spid="35"/>
                                            </p:tgtEl>
                                            <p:attrNameLst>
                                              <p:attrName>ppt_h</p:attrName>
                                            </p:attrNameLst>
                                          </p:cBhvr>
                                          <p:tavLst>
                                            <p:tav tm="0">
                                              <p:val>
                                                <p:fltVal val="0"/>
                                              </p:val>
                                            </p:tav>
                                            <p:tav tm="100000">
                                              <p:val>
                                                <p:strVal val="#ppt_h"/>
                                              </p:val>
                                            </p:tav>
                                          </p:tavLst>
                                        </p:anim>
                                        <p:anim calcmode="lin" valueType="num">
                                          <p:cBhvr>
                                            <p:cTn id="22" dur="1000" fill="hold"/>
                                            <p:tgtEl>
                                              <p:spTgt spid="35"/>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35"/>
                                            </p:tgtEl>
                                            <p:attrNameLst>
                                              <p:attrName>ppt_y</p:attrName>
                                            </p:attrNameLst>
                                          </p:cBhvr>
                                          <p:tavLst>
                                            <p:tav tm="0" fmla="#ppt_y+(sin(-2*pi*(1-$))*-#ppt_x+cos(-2*pi*(1-$))*(1-#ppt_y))*(1-$)">
                                              <p:val>
                                                <p:fltVal val="0"/>
                                              </p:val>
                                            </p:tav>
                                            <p:tav tm="100000">
                                              <p:val>
                                                <p:fltVal val="1"/>
                                              </p:val>
                                            </p:tav>
                                          </p:tavLst>
                                        </p:anim>
                                      </p:childTnLst>
                                    </p:cTn>
                                  </p:par>
                                  <p:par>
                                    <p:cTn id="24" presetID="15" presetClass="entr" presetSubtype="0" fill="hold" nodeType="withEffect">
                                      <p:stCondLst>
                                        <p:cond delay="200"/>
                                      </p:stCondLst>
                                      <p:childTnLst>
                                        <p:set>
                                          <p:cBhvr>
                                            <p:cTn id="25" dur="1" fill="hold">
                                              <p:stCondLst>
                                                <p:cond delay="0"/>
                                              </p:stCondLst>
                                            </p:cTn>
                                            <p:tgtEl>
                                              <p:spTgt spid="46"/>
                                            </p:tgtEl>
                                            <p:attrNameLst>
                                              <p:attrName>style.visibility</p:attrName>
                                            </p:attrNameLst>
                                          </p:cBhvr>
                                          <p:to>
                                            <p:strVal val="visible"/>
                                          </p:to>
                                        </p:set>
                                        <p:anim calcmode="lin" valueType="num">
                                          <p:cBhvr>
                                            <p:cTn id="26" dur="1000" fill="hold"/>
                                            <p:tgtEl>
                                              <p:spTgt spid="46"/>
                                            </p:tgtEl>
                                            <p:attrNameLst>
                                              <p:attrName>ppt_w</p:attrName>
                                            </p:attrNameLst>
                                          </p:cBhvr>
                                          <p:tavLst>
                                            <p:tav tm="0">
                                              <p:val>
                                                <p:fltVal val="0"/>
                                              </p:val>
                                            </p:tav>
                                            <p:tav tm="100000">
                                              <p:val>
                                                <p:strVal val="#ppt_w"/>
                                              </p:val>
                                            </p:tav>
                                          </p:tavLst>
                                        </p:anim>
                                        <p:anim calcmode="lin" valueType="num">
                                          <p:cBhvr>
                                            <p:cTn id="27" dur="1000" fill="hold"/>
                                            <p:tgtEl>
                                              <p:spTgt spid="46"/>
                                            </p:tgtEl>
                                            <p:attrNameLst>
                                              <p:attrName>ppt_h</p:attrName>
                                            </p:attrNameLst>
                                          </p:cBhvr>
                                          <p:tavLst>
                                            <p:tav tm="0">
                                              <p:val>
                                                <p:fltVal val="0"/>
                                              </p:val>
                                            </p:tav>
                                            <p:tav tm="100000">
                                              <p:val>
                                                <p:strVal val="#ppt_h"/>
                                              </p:val>
                                            </p:tav>
                                          </p:tavLst>
                                        </p:anim>
                                        <p:anim calcmode="lin" valueType="num">
                                          <p:cBhvr>
                                            <p:cTn id="28" dur="1000" fill="hold"/>
                                            <p:tgtEl>
                                              <p:spTgt spid="46"/>
                                            </p:tgtEl>
                                            <p:attrNameLst>
                                              <p:attrName>ppt_x</p:attrName>
                                            </p:attrNameLst>
                                          </p:cBhvr>
                                          <p:tavLst>
                                            <p:tav tm="0" fmla="#ppt_x+(cos(-2*pi*(1-$))*-#ppt_x-sin(-2*pi*(1-$))*(1-#ppt_y))*(1-$)">
                                              <p:val>
                                                <p:fltVal val="0"/>
                                              </p:val>
                                            </p:tav>
                                            <p:tav tm="100000">
                                              <p:val>
                                                <p:fltVal val="1"/>
                                              </p:val>
                                            </p:tav>
                                          </p:tavLst>
                                        </p:anim>
                                        <p:anim calcmode="lin" valueType="num">
                                          <p:cBhvr>
                                            <p:cTn id="29" dur="1000" fill="hold"/>
                                            <p:tgtEl>
                                              <p:spTgt spid="46"/>
                                            </p:tgtEl>
                                            <p:attrNameLst>
                                              <p:attrName>ppt_y</p:attrName>
                                            </p:attrNameLst>
                                          </p:cBhvr>
                                          <p:tavLst>
                                            <p:tav tm="0" fmla="#ppt_y+(sin(-2*pi*(1-$))*-#ppt_x+cos(-2*pi*(1-$))*(1-#ppt_y))*(1-$)">
                                              <p:val>
                                                <p:fltVal val="0"/>
                                              </p:val>
                                            </p:tav>
                                            <p:tav tm="100000">
                                              <p:val>
                                                <p:fltVal val="1"/>
                                              </p:val>
                                            </p:tav>
                                          </p:tavLst>
                                        </p:anim>
                                      </p:childTnLst>
                                    </p:cTn>
                                  </p:par>
                                  <p:par>
                                    <p:cTn id="30" presetID="15" presetClass="entr" presetSubtype="0" fill="hold" nodeType="withEffect">
                                      <p:stCondLst>
                                        <p:cond delay="400"/>
                                      </p:stCondLst>
                                      <p:childTnLst>
                                        <p:set>
                                          <p:cBhvr>
                                            <p:cTn id="31" dur="1" fill="hold">
                                              <p:stCondLst>
                                                <p:cond delay="0"/>
                                              </p:stCondLst>
                                            </p:cTn>
                                            <p:tgtEl>
                                              <p:spTgt spid="49"/>
                                            </p:tgtEl>
                                            <p:attrNameLst>
                                              <p:attrName>style.visibility</p:attrName>
                                            </p:attrNameLst>
                                          </p:cBhvr>
                                          <p:to>
                                            <p:strVal val="visible"/>
                                          </p:to>
                                        </p:set>
                                        <p:anim calcmode="lin" valueType="num">
                                          <p:cBhvr>
                                            <p:cTn id="32" dur="1000" fill="hold"/>
                                            <p:tgtEl>
                                              <p:spTgt spid="49"/>
                                            </p:tgtEl>
                                            <p:attrNameLst>
                                              <p:attrName>ppt_w</p:attrName>
                                            </p:attrNameLst>
                                          </p:cBhvr>
                                          <p:tavLst>
                                            <p:tav tm="0">
                                              <p:val>
                                                <p:fltVal val="0"/>
                                              </p:val>
                                            </p:tav>
                                            <p:tav tm="100000">
                                              <p:val>
                                                <p:strVal val="#ppt_w"/>
                                              </p:val>
                                            </p:tav>
                                          </p:tavLst>
                                        </p:anim>
                                        <p:anim calcmode="lin" valueType="num">
                                          <p:cBhvr>
                                            <p:cTn id="33" dur="1000" fill="hold"/>
                                            <p:tgtEl>
                                              <p:spTgt spid="49"/>
                                            </p:tgtEl>
                                            <p:attrNameLst>
                                              <p:attrName>ppt_h</p:attrName>
                                            </p:attrNameLst>
                                          </p:cBhvr>
                                          <p:tavLst>
                                            <p:tav tm="0">
                                              <p:val>
                                                <p:fltVal val="0"/>
                                              </p:val>
                                            </p:tav>
                                            <p:tav tm="100000">
                                              <p:val>
                                                <p:strVal val="#ppt_h"/>
                                              </p:val>
                                            </p:tav>
                                          </p:tavLst>
                                        </p:anim>
                                        <p:anim calcmode="lin" valueType="num">
                                          <p:cBhvr>
                                            <p:cTn id="34" dur="1000" fill="hold"/>
                                            <p:tgtEl>
                                              <p:spTgt spid="49"/>
                                            </p:tgtEl>
                                            <p:attrNameLst>
                                              <p:attrName>ppt_x</p:attrName>
                                            </p:attrNameLst>
                                          </p:cBhvr>
                                          <p:tavLst>
                                            <p:tav tm="0" fmla="#ppt_x+(cos(-2*pi*(1-$))*-#ppt_x-sin(-2*pi*(1-$))*(1-#ppt_y))*(1-$)">
                                              <p:val>
                                                <p:fltVal val="0"/>
                                              </p:val>
                                            </p:tav>
                                            <p:tav tm="100000">
                                              <p:val>
                                                <p:fltVal val="1"/>
                                              </p:val>
                                            </p:tav>
                                          </p:tavLst>
                                        </p:anim>
                                        <p:anim calcmode="lin" valueType="num">
                                          <p:cBhvr>
                                            <p:cTn id="35" dur="1000" fill="hold"/>
                                            <p:tgtEl>
                                              <p:spTgt spid="49"/>
                                            </p:tgtEl>
                                            <p:attrNameLst>
                                              <p:attrName>ppt_y</p:attrName>
                                            </p:attrNameLst>
                                          </p:cBhvr>
                                          <p:tavLst>
                                            <p:tav tm="0" fmla="#ppt_y+(sin(-2*pi*(1-$))*-#ppt_x+cos(-2*pi*(1-$))*(1-#ppt_y))*(1-$)">
                                              <p:val>
                                                <p:fltVal val="0"/>
                                              </p:val>
                                            </p:tav>
                                            <p:tav tm="100000">
                                              <p:val>
                                                <p:fltVal val="1"/>
                                              </p:val>
                                            </p:tav>
                                          </p:tavLst>
                                        </p:anim>
                                      </p:childTnLst>
                                    </p:cTn>
                                  </p:par>
                                  <p:par>
                                    <p:cTn id="36" presetID="15" presetClass="entr" presetSubtype="0" fill="hold" nodeType="withEffect">
                                      <p:stCondLst>
                                        <p:cond delay="0"/>
                                      </p:stCondLst>
                                      <p:childTnLst>
                                        <p:set>
                                          <p:cBhvr>
                                            <p:cTn id="37" dur="1" fill="hold">
                                              <p:stCondLst>
                                                <p:cond delay="0"/>
                                              </p:stCondLst>
                                            </p:cTn>
                                            <p:tgtEl>
                                              <p:spTgt spid="52"/>
                                            </p:tgtEl>
                                            <p:attrNameLst>
                                              <p:attrName>style.visibility</p:attrName>
                                            </p:attrNameLst>
                                          </p:cBhvr>
                                          <p:to>
                                            <p:strVal val="visible"/>
                                          </p:to>
                                        </p:set>
                                        <p:anim calcmode="lin" valueType="num">
                                          <p:cBhvr>
                                            <p:cTn id="38" dur="1000" fill="hold"/>
                                            <p:tgtEl>
                                              <p:spTgt spid="52"/>
                                            </p:tgtEl>
                                            <p:attrNameLst>
                                              <p:attrName>ppt_w</p:attrName>
                                            </p:attrNameLst>
                                          </p:cBhvr>
                                          <p:tavLst>
                                            <p:tav tm="0">
                                              <p:val>
                                                <p:fltVal val="0"/>
                                              </p:val>
                                            </p:tav>
                                            <p:tav tm="100000">
                                              <p:val>
                                                <p:strVal val="#ppt_w"/>
                                              </p:val>
                                            </p:tav>
                                          </p:tavLst>
                                        </p:anim>
                                        <p:anim calcmode="lin" valueType="num">
                                          <p:cBhvr>
                                            <p:cTn id="39" dur="1000" fill="hold"/>
                                            <p:tgtEl>
                                              <p:spTgt spid="52"/>
                                            </p:tgtEl>
                                            <p:attrNameLst>
                                              <p:attrName>ppt_h</p:attrName>
                                            </p:attrNameLst>
                                          </p:cBhvr>
                                          <p:tavLst>
                                            <p:tav tm="0">
                                              <p:val>
                                                <p:fltVal val="0"/>
                                              </p:val>
                                            </p:tav>
                                            <p:tav tm="100000">
                                              <p:val>
                                                <p:strVal val="#ppt_h"/>
                                              </p:val>
                                            </p:tav>
                                          </p:tavLst>
                                        </p:anim>
                                        <p:anim calcmode="lin" valueType="num">
                                          <p:cBhvr>
                                            <p:cTn id="40" dur="1000" fill="hold"/>
                                            <p:tgtEl>
                                              <p:spTgt spid="52"/>
                                            </p:tgtEl>
                                            <p:attrNameLst>
                                              <p:attrName>ppt_x</p:attrName>
                                            </p:attrNameLst>
                                          </p:cBhvr>
                                          <p:tavLst>
                                            <p:tav tm="0" fmla="#ppt_x+(cos(-2*pi*(1-$))*-#ppt_x-sin(-2*pi*(1-$))*(1-#ppt_y))*(1-$)">
                                              <p:val>
                                                <p:fltVal val="0"/>
                                              </p:val>
                                            </p:tav>
                                            <p:tav tm="100000">
                                              <p:val>
                                                <p:fltVal val="1"/>
                                              </p:val>
                                            </p:tav>
                                          </p:tavLst>
                                        </p:anim>
                                        <p:anim calcmode="lin" valueType="num">
                                          <p:cBhvr>
                                            <p:cTn id="41" dur="1000" fill="hold"/>
                                            <p:tgtEl>
                                              <p:spTgt spid="52"/>
                                            </p:tgtEl>
                                            <p:attrNameLst>
                                              <p:attrName>ppt_y</p:attrName>
                                            </p:attrNameLst>
                                          </p:cBhvr>
                                          <p:tavLst>
                                            <p:tav tm="0" fmla="#ppt_y+(sin(-2*pi*(1-$))*-#ppt_x+cos(-2*pi*(1-$))*(1-#ppt_y))*(1-$)">
                                              <p:val>
                                                <p:fltVal val="0"/>
                                              </p:val>
                                            </p:tav>
                                            <p:tav tm="100000">
                                              <p:val>
                                                <p:fltVal val="1"/>
                                              </p:val>
                                            </p:tav>
                                          </p:tavLst>
                                        </p:anim>
                                      </p:childTnLst>
                                    </p:cTn>
                                  </p:par>
                                  <p:par>
                                    <p:cTn id="42" presetID="15" presetClass="entr" presetSubtype="0" fill="hold" nodeType="withEffect">
                                      <p:stCondLst>
                                        <p:cond delay="600"/>
                                      </p:stCondLst>
                                      <p:childTnLst>
                                        <p:set>
                                          <p:cBhvr>
                                            <p:cTn id="43" dur="1" fill="hold">
                                              <p:stCondLst>
                                                <p:cond delay="0"/>
                                              </p:stCondLst>
                                            </p:cTn>
                                            <p:tgtEl>
                                              <p:spTgt spid="40"/>
                                            </p:tgtEl>
                                            <p:attrNameLst>
                                              <p:attrName>style.visibility</p:attrName>
                                            </p:attrNameLst>
                                          </p:cBhvr>
                                          <p:to>
                                            <p:strVal val="visible"/>
                                          </p:to>
                                        </p:set>
                                        <p:anim calcmode="lin" valueType="num">
                                          <p:cBhvr>
                                            <p:cTn id="44" dur="1000" fill="hold"/>
                                            <p:tgtEl>
                                              <p:spTgt spid="40"/>
                                            </p:tgtEl>
                                            <p:attrNameLst>
                                              <p:attrName>ppt_w</p:attrName>
                                            </p:attrNameLst>
                                          </p:cBhvr>
                                          <p:tavLst>
                                            <p:tav tm="0">
                                              <p:val>
                                                <p:fltVal val="0"/>
                                              </p:val>
                                            </p:tav>
                                            <p:tav tm="100000">
                                              <p:val>
                                                <p:strVal val="#ppt_w"/>
                                              </p:val>
                                            </p:tav>
                                          </p:tavLst>
                                        </p:anim>
                                        <p:anim calcmode="lin" valueType="num">
                                          <p:cBhvr>
                                            <p:cTn id="45" dur="1000" fill="hold"/>
                                            <p:tgtEl>
                                              <p:spTgt spid="40"/>
                                            </p:tgtEl>
                                            <p:attrNameLst>
                                              <p:attrName>ppt_h</p:attrName>
                                            </p:attrNameLst>
                                          </p:cBhvr>
                                          <p:tavLst>
                                            <p:tav tm="0">
                                              <p:val>
                                                <p:fltVal val="0"/>
                                              </p:val>
                                            </p:tav>
                                            <p:tav tm="100000">
                                              <p:val>
                                                <p:strVal val="#ppt_h"/>
                                              </p:val>
                                            </p:tav>
                                          </p:tavLst>
                                        </p:anim>
                                        <p:anim calcmode="lin" valueType="num">
                                          <p:cBhvr>
                                            <p:cTn id="46" dur="1000" fill="hold"/>
                                            <p:tgtEl>
                                              <p:spTgt spid="40"/>
                                            </p:tgtEl>
                                            <p:attrNameLst>
                                              <p:attrName>ppt_x</p:attrName>
                                            </p:attrNameLst>
                                          </p:cBhvr>
                                          <p:tavLst>
                                            <p:tav tm="0" fmla="#ppt_x+(cos(-2*pi*(1-$))*-#ppt_x-sin(-2*pi*(1-$))*(1-#ppt_y))*(1-$)">
                                              <p:val>
                                                <p:fltVal val="0"/>
                                              </p:val>
                                            </p:tav>
                                            <p:tav tm="100000">
                                              <p:val>
                                                <p:fltVal val="1"/>
                                              </p:val>
                                            </p:tav>
                                          </p:tavLst>
                                        </p:anim>
                                        <p:anim calcmode="lin" valueType="num">
                                          <p:cBhvr>
                                            <p:cTn id="47" dur="1000" fill="hold"/>
                                            <p:tgtEl>
                                              <p:spTgt spid="40"/>
                                            </p:tgtEl>
                                            <p:attrNameLst>
                                              <p:attrName>ppt_y</p:attrName>
                                            </p:attrNameLst>
                                          </p:cBhvr>
                                          <p:tavLst>
                                            <p:tav tm="0" fmla="#ppt_y+(sin(-2*pi*(1-$))*-#ppt_x+cos(-2*pi*(1-$))*(1-#ppt_y))*(1-$)">
                                              <p:val>
                                                <p:fltVal val="0"/>
                                              </p:val>
                                            </p:tav>
                                            <p:tav tm="100000">
                                              <p:val>
                                                <p:fltVal val="1"/>
                                              </p:val>
                                            </p:tav>
                                          </p:tavLst>
                                        </p:anim>
                                      </p:childTnLst>
                                    </p:cTn>
                                  </p:par>
                                </p:childTnLst>
                              </p:cTn>
                            </p:par>
                            <p:par>
                              <p:cTn id="48" fill="hold">
                                <p:stCondLst>
                                  <p:cond delay="3100"/>
                                </p:stCondLst>
                                <p:childTnLst>
                                  <p:par>
                                    <p:cTn id="49" presetID="41" presetClass="entr" presetSubtype="0" fill="hold" grpId="0" nodeType="afterEffect">
                                      <p:stCondLst>
                                        <p:cond delay="0"/>
                                      </p:stCondLst>
                                      <p:iterate type="lt">
                                        <p:tmPct val="10000"/>
                                      </p:iterate>
                                      <p:childTnLst>
                                        <p:set>
                                          <p:cBhvr>
                                            <p:cTn id="50" dur="1" fill="hold">
                                              <p:stCondLst>
                                                <p:cond delay="0"/>
                                              </p:stCondLst>
                                            </p:cTn>
                                            <p:tgtEl>
                                              <p:spTgt spid="61"/>
                                            </p:tgtEl>
                                            <p:attrNameLst>
                                              <p:attrName>style.visibility</p:attrName>
                                            </p:attrNameLst>
                                          </p:cBhvr>
                                          <p:to>
                                            <p:strVal val="visible"/>
                                          </p:to>
                                        </p:set>
                                        <p:anim calcmode="lin" valueType="num">
                                          <p:cBhvr>
                                            <p:cTn id="51" dur="500" fill="hold"/>
                                            <p:tgtEl>
                                              <p:spTgt spid="61"/>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61"/>
                                            </p:tgtEl>
                                            <p:attrNameLst>
                                              <p:attrName>ppt_y</p:attrName>
                                            </p:attrNameLst>
                                          </p:cBhvr>
                                          <p:tavLst>
                                            <p:tav tm="0">
                                              <p:val>
                                                <p:strVal val="#ppt_y"/>
                                              </p:val>
                                            </p:tav>
                                            <p:tav tm="100000">
                                              <p:val>
                                                <p:strVal val="#ppt_y"/>
                                              </p:val>
                                            </p:tav>
                                          </p:tavLst>
                                        </p:anim>
                                        <p:anim calcmode="lin" valueType="num">
                                          <p:cBhvr>
                                            <p:cTn id="53" dur="500" fill="hold"/>
                                            <p:tgtEl>
                                              <p:spTgt spid="61"/>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61"/>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61"/>
                                            </p:tgtEl>
                                          </p:cBhvr>
                                        </p:animEffect>
                                      </p:childTnLst>
                                    </p:cTn>
                                  </p:par>
                                </p:childTnLst>
                              </p:cTn>
                            </p:par>
                            <p:par>
                              <p:cTn id="56" fill="hold">
                                <p:stCondLst>
                                  <p:cond delay="4250"/>
                                </p:stCondLst>
                                <p:childTnLst>
                                  <p:par>
                                    <p:cTn id="57" presetID="38" presetClass="entr" presetSubtype="0" accel="50000" fill="hold" grpId="0" nodeType="afterEffect">
                                      <p:stCondLst>
                                        <p:cond delay="0"/>
                                      </p:stCondLst>
                                      <p:iterate type="lt">
                                        <p:tmPct val="50000"/>
                                      </p:iterate>
                                      <p:childTnLst>
                                        <p:set>
                                          <p:cBhvr>
                                            <p:cTn id="58" dur="1" fill="hold">
                                              <p:stCondLst>
                                                <p:cond delay="0"/>
                                              </p:stCondLst>
                                            </p:cTn>
                                            <p:tgtEl>
                                              <p:spTgt spid="60"/>
                                            </p:tgtEl>
                                            <p:attrNameLst>
                                              <p:attrName>style.visibility</p:attrName>
                                            </p:attrNameLst>
                                          </p:cBhvr>
                                          <p:to>
                                            <p:strVal val="visible"/>
                                          </p:to>
                                        </p:set>
                                        <p:set>
                                          <p:cBhvr>
                                            <p:cTn id="59" dur="455" fill="hold">
                                              <p:stCondLst>
                                                <p:cond delay="0"/>
                                              </p:stCondLst>
                                            </p:cTn>
                                            <p:tgtEl>
                                              <p:spTgt spid="60"/>
                                            </p:tgtEl>
                                            <p:attrNameLst>
                                              <p:attrName>style.rotation</p:attrName>
                                            </p:attrNameLst>
                                          </p:cBhvr>
                                          <p:to>
                                            <p:strVal val="-45.0"/>
                                          </p:to>
                                        </p:set>
                                        <p:anim calcmode="lin" valueType="num">
                                          <p:cBhvr>
                                            <p:cTn id="60" dur="455" fill="hold">
                                              <p:stCondLst>
                                                <p:cond delay="455"/>
                                              </p:stCondLst>
                                            </p:cTn>
                                            <p:tgtEl>
                                              <p:spTgt spid="60"/>
                                            </p:tgtEl>
                                            <p:attrNameLst>
                                              <p:attrName>style.rotation</p:attrName>
                                            </p:attrNameLst>
                                          </p:cBhvr>
                                          <p:tavLst>
                                            <p:tav tm="0">
                                              <p:val>
                                                <p:fltVal val="-45"/>
                                              </p:val>
                                            </p:tav>
                                            <p:tav tm="69900">
                                              <p:val>
                                                <p:fltVal val="45"/>
                                              </p:val>
                                            </p:tav>
                                            <p:tav tm="100000">
                                              <p:val>
                                                <p:fltVal val="0"/>
                                              </p:val>
                                            </p:tav>
                                          </p:tavLst>
                                        </p:anim>
                                        <p:anim calcmode="lin" valueType="num">
                                          <p:cBhvr>
                                            <p:cTn id="61" dur="455" fill="hold">
                                              <p:stCondLst>
                                                <p:cond delay="0"/>
                                              </p:stCondLst>
                                            </p:cTn>
                                            <p:tgtEl>
                                              <p:spTgt spid="60"/>
                                            </p:tgtEl>
                                            <p:attrNameLst>
                                              <p:attrName>ppt_y</p:attrName>
                                            </p:attrNameLst>
                                          </p:cBhvr>
                                          <p:tavLst>
                                            <p:tav tm="0">
                                              <p:val>
                                                <p:strVal val="#ppt_y-1"/>
                                              </p:val>
                                            </p:tav>
                                            <p:tav tm="100000">
                                              <p:val>
                                                <p:strVal val="#ppt_y-(0.354*#ppt_w-0.172*#ppt_h)"/>
                                              </p:val>
                                            </p:tav>
                                          </p:tavLst>
                                        </p:anim>
                                        <p:anim calcmode="lin" valueType="num">
                                          <p:cBhvr>
                                            <p:cTn id="62" dur="156" decel="50000" autoRev="1" fill="hold">
                                              <p:stCondLst>
                                                <p:cond delay="455"/>
                                              </p:stCondLst>
                                            </p:cTn>
                                            <p:tgtEl>
                                              <p:spTgt spid="60"/>
                                            </p:tgtEl>
                                            <p:attrNameLst>
                                              <p:attrName>ppt_y</p:attrName>
                                            </p:attrNameLst>
                                          </p:cBhvr>
                                          <p:tavLst>
                                            <p:tav tm="0">
                                              <p:val>
                                                <p:strVal val="#ppt_y-(0.354*#ppt_w-0.172*#ppt_h)"/>
                                              </p:val>
                                            </p:tav>
                                            <p:tav tm="100000">
                                              <p:val>
                                                <p:strVal val="#ppt_y-(0.354*#ppt_w-0.172*#ppt_h)-#ppt_h/2"/>
                                              </p:val>
                                            </p:tav>
                                          </p:tavLst>
                                        </p:anim>
                                        <p:anim calcmode="lin" valueType="num">
                                          <p:cBhvr>
                                            <p:cTn id="63" dur="136" fill="hold">
                                              <p:stCondLst>
                                                <p:cond delay="864"/>
                                              </p:stCondLst>
                                            </p:cTn>
                                            <p:tgtEl>
                                              <p:spTgt spid="60"/>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60" grpId="0" animBg="1"/>
          <p:bldP spid="6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3" presetClass="entr" presetSubtype="0" fill="hold" nodeType="afterEffect">
                                      <p:stCondLst>
                                        <p:cond delay="0"/>
                                      </p:stCondLst>
                                      <p:childTnLst>
                                        <p:set>
                                          <p:cBhvr>
                                            <p:cTn id="11" dur="1" fill="hold">
                                              <p:stCondLst>
                                                <p:cond delay="0"/>
                                              </p:stCondLst>
                                            </p:cTn>
                                            <p:tgtEl>
                                              <p:spTgt spid="55"/>
                                            </p:tgtEl>
                                            <p:attrNameLst>
                                              <p:attrName>style.visibility</p:attrName>
                                            </p:attrNameLst>
                                          </p:cBhvr>
                                          <p:to>
                                            <p:strVal val="visible"/>
                                          </p:to>
                                        </p:set>
                                        <p:animEffect transition="in" filter="fade">
                                          <p:cBhvr>
                                            <p:cTn id="12" dur="100"/>
                                            <p:tgtEl>
                                              <p:spTgt spid="55"/>
                                            </p:tgtEl>
                                          </p:cBhvr>
                                        </p:animEffect>
                                        <p:anim calcmode="lin" valueType="num">
                                          <p:cBhvr>
                                            <p:cTn id="13" dur="400" fill="hold"/>
                                            <p:tgtEl>
                                              <p:spTgt spid="55"/>
                                            </p:tgtEl>
                                            <p:attrNameLst>
                                              <p:attrName>ppt_x</p:attrName>
                                            </p:attrNameLst>
                                          </p:cBhvr>
                                          <p:tavLst>
                                            <p:tav tm="0">
                                              <p:val>
                                                <p:strVal val="#ppt_x"/>
                                              </p:val>
                                            </p:tav>
                                            <p:tav tm="100000">
                                              <p:val>
                                                <p:strVal val="#ppt_x"/>
                                              </p:val>
                                            </p:tav>
                                          </p:tavLst>
                                        </p:anim>
                                        <p:anim calcmode="lin" valueType="num">
                                          <p:cBhvr>
                                            <p:cTn id="14" dur="400" fill="hold"/>
                                            <p:tgtEl>
                                              <p:spTgt spid="55"/>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5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5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7" fill="hold">
                                <p:stCondLst>
                                  <p:cond delay="1500"/>
                                </p:stCondLst>
                                <p:childTnLst>
                                  <p:par>
                                    <p:cTn id="18" presetID="15" presetClass="entr" presetSubtype="0" fill="hold" nodeType="afterEffect">
                                      <p:stCondLst>
                                        <p:cond delay="0"/>
                                      </p:stCondLst>
                                      <p:childTnLst>
                                        <p:set>
                                          <p:cBhvr>
                                            <p:cTn id="19" dur="1" fill="hold">
                                              <p:stCondLst>
                                                <p:cond delay="0"/>
                                              </p:stCondLst>
                                            </p:cTn>
                                            <p:tgtEl>
                                              <p:spTgt spid="35"/>
                                            </p:tgtEl>
                                            <p:attrNameLst>
                                              <p:attrName>style.visibility</p:attrName>
                                            </p:attrNameLst>
                                          </p:cBhvr>
                                          <p:to>
                                            <p:strVal val="visible"/>
                                          </p:to>
                                        </p:set>
                                        <p:anim calcmode="lin" valueType="num">
                                          <p:cBhvr>
                                            <p:cTn id="20" dur="1000" fill="hold"/>
                                            <p:tgtEl>
                                              <p:spTgt spid="35"/>
                                            </p:tgtEl>
                                            <p:attrNameLst>
                                              <p:attrName>ppt_w</p:attrName>
                                            </p:attrNameLst>
                                          </p:cBhvr>
                                          <p:tavLst>
                                            <p:tav tm="0">
                                              <p:val>
                                                <p:fltVal val="0"/>
                                              </p:val>
                                            </p:tav>
                                            <p:tav tm="100000">
                                              <p:val>
                                                <p:strVal val="#ppt_w"/>
                                              </p:val>
                                            </p:tav>
                                          </p:tavLst>
                                        </p:anim>
                                        <p:anim calcmode="lin" valueType="num">
                                          <p:cBhvr>
                                            <p:cTn id="21" dur="1000" fill="hold"/>
                                            <p:tgtEl>
                                              <p:spTgt spid="35"/>
                                            </p:tgtEl>
                                            <p:attrNameLst>
                                              <p:attrName>ppt_h</p:attrName>
                                            </p:attrNameLst>
                                          </p:cBhvr>
                                          <p:tavLst>
                                            <p:tav tm="0">
                                              <p:val>
                                                <p:fltVal val="0"/>
                                              </p:val>
                                            </p:tav>
                                            <p:tav tm="100000">
                                              <p:val>
                                                <p:strVal val="#ppt_h"/>
                                              </p:val>
                                            </p:tav>
                                          </p:tavLst>
                                        </p:anim>
                                        <p:anim calcmode="lin" valueType="num">
                                          <p:cBhvr>
                                            <p:cTn id="22" dur="1000" fill="hold"/>
                                            <p:tgtEl>
                                              <p:spTgt spid="35"/>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35"/>
                                            </p:tgtEl>
                                            <p:attrNameLst>
                                              <p:attrName>ppt_y</p:attrName>
                                            </p:attrNameLst>
                                          </p:cBhvr>
                                          <p:tavLst>
                                            <p:tav tm="0" fmla="#ppt_y+(sin(-2*pi*(1-$))*-#ppt_x+cos(-2*pi*(1-$))*(1-#ppt_y))*(1-$)">
                                              <p:val>
                                                <p:fltVal val="0"/>
                                              </p:val>
                                            </p:tav>
                                            <p:tav tm="100000">
                                              <p:val>
                                                <p:fltVal val="1"/>
                                              </p:val>
                                            </p:tav>
                                          </p:tavLst>
                                        </p:anim>
                                      </p:childTnLst>
                                    </p:cTn>
                                  </p:par>
                                  <p:par>
                                    <p:cTn id="24" presetID="15" presetClass="entr" presetSubtype="0" fill="hold" nodeType="withEffect">
                                      <p:stCondLst>
                                        <p:cond delay="200"/>
                                      </p:stCondLst>
                                      <p:childTnLst>
                                        <p:set>
                                          <p:cBhvr>
                                            <p:cTn id="25" dur="1" fill="hold">
                                              <p:stCondLst>
                                                <p:cond delay="0"/>
                                              </p:stCondLst>
                                            </p:cTn>
                                            <p:tgtEl>
                                              <p:spTgt spid="46"/>
                                            </p:tgtEl>
                                            <p:attrNameLst>
                                              <p:attrName>style.visibility</p:attrName>
                                            </p:attrNameLst>
                                          </p:cBhvr>
                                          <p:to>
                                            <p:strVal val="visible"/>
                                          </p:to>
                                        </p:set>
                                        <p:anim calcmode="lin" valueType="num">
                                          <p:cBhvr>
                                            <p:cTn id="26" dur="1000" fill="hold"/>
                                            <p:tgtEl>
                                              <p:spTgt spid="46"/>
                                            </p:tgtEl>
                                            <p:attrNameLst>
                                              <p:attrName>ppt_w</p:attrName>
                                            </p:attrNameLst>
                                          </p:cBhvr>
                                          <p:tavLst>
                                            <p:tav tm="0">
                                              <p:val>
                                                <p:fltVal val="0"/>
                                              </p:val>
                                            </p:tav>
                                            <p:tav tm="100000">
                                              <p:val>
                                                <p:strVal val="#ppt_w"/>
                                              </p:val>
                                            </p:tav>
                                          </p:tavLst>
                                        </p:anim>
                                        <p:anim calcmode="lin" valueType="num">
                                          <p:cBhvr>
                                            <p:cTn id="27" dur="1000" fill="hold"/>
                                            <p:tgtEl>
                                              <p:spTgt spid="46"/>
                                            </p:tgtEl>
                                            <p:attrNameLst>
                                              <p:attrName>ppt_h</p:attrName>
                                            </p:attrNameLst>
                                          </p:cBhvr>
                                          <p:tavLst>
                                            <p:tav tm="0">
                                              <p:val>
                                                <p:fltVal val="0"/>
                                              </p:val>
                                            </p:tav>
                                            <p:tav tm="100000">
                                              <p:val>
                                                <p:strVal val="#ppt_h"/>
                                              </p:val>
                                            </p:tav>
                                          </p:tavLst>
                                        </p:anim>
                                        <p:anim calcmode="lin" valueType="num">
                                          <p:cBhvr>
                                            <p:cTn id="28" dur="1000" fill="hold"/>
                                            <p:tgtEl>
                                              <p:spTgt spid="46"/>
                                            </p:tgtEl>
                                            <p:attrNameLst>
                                              <p:attrName>ppt_x</p:attrName>
                                            </p:attrNameLst>
                                          </p:cBhvr>
                                          <p:tavLst>
                                            <p:tav tm="0" fmla="#ppt_x+(cos(-2*pi*(1-$))*-#ppt_x-sin(-2*pi*(1-$))*(1-#ppt_y))*(1-$)">
                                              <p:val>
                                                <p:fltVal val="0"/>
                                              </p:val>
                                            </p:tav>
                                            <p:tav tm="100000">
                                              <p:val>
                                                <p:fltVal val="1"/>
                                              </p:val>
                                            </p:tav>
                                          </p:tavLst>
                                        </p:anim>
                                        <p:anim calcmode="lin" valueType="num">
                                          <p:cBhvr>
                                            <p:cTn id="29" dur="1000" fill="hold"/>
                                            <p:tgtEl>
                                              <p:spTgt spid="46"/>
                                            </p:tgtEl>
                                            <p:attrNameLst>
                                              <p:attrName>ppt_y</p:attrName>
                                            </p:attrNameLst>
                                          </p:cBhvr>
                                          <p:tavLst>
                                            <p:tav tm="0" fmla="#ppt_y+(sin(-2*pi*(1-$))*-#ppt_x+cos(-2*pi*(1-$))*(1-#ppt_y))*(1-$)">
                                              <p:val>
                                                <p:fltVal val="0"/>
                                              </p:val>
                                            </p:tav>
                                            <p:tav tm="100000">
                                              <p:val>
                                                <p:fltVal val="1"/>
                                              </p:val>
                                            </p:tav>
                                          </p:tavLst>
                                        </p:anim>
                                      </p:childTnLst>
                                    </p:cTn>
                                  </p:par>
                                  <p:par>
                                    <p:cTn id="30" presetID="15" presetClass="entr" presetSubtype="0" fill="hold" nodeType="withEffect">
                                      <p:stCondLst>
                                        <p:cond delay="400"/>
                                      </p:stCondLst>
                                      <p:childTnLst>
                                        <p:set>
                                          <p:cBhvr>
                                            <p:cTn id="31" dur="1" fill="hold">
                                              <p:stCondLst>
                                                <p:cond delay="0"/>
                                              </p:stCondLst>
                                            </p:cTn>
                                            <p:tgtEl>
                                              <p:spTgt spid="49"/>
                                            </p:tgtEl>
                                            <p:attrNameLst>
                                              <p:attrName>style.visibility</p:attrName>
                                            </p:attrNameLst>
                                          </p:cBhvr>
                                          <p:to>
                                            <p:strVal val="visible"/>
                                          </p:to>
                                        </p:set>
                                        <p:anim calcmode="lin" valueType="num">
                                          <p:cBhvr>
                                            <p:cTn id="32" dur="1000" fill="hold"/>
                                            <p:tgtEl>
                                              <p:spTgt spid="49"/>
                                            </p:tgtEl>
                                            <p:attrNameLst>
                                              <p:attrName>ppt_w</p:attrName>
                                            </p:attrNameLst>
                                          </p:cBhvr>
                                          <p:tavLst>
                                            <p:tav tm="0">
                                              <p:val>
                                                <p:fltVal val="0"/>
                                              </p:val>
                                            </p:tav>
                                            <p:tav tm="100000">
                                              <p:val>
                                                <p:strVal val="#ppt_w"/>
                                              </p:val>
                                            </p:tav>
                                          </p:tavLst>
                                        </p:anim>
                                        <p:anim calcmode="lin" valueType="num">
                                          <p:cBhvr>
                                            <p:cTn id="33" dur="1000" fill="hold"/>
                                            <p:tgtEl>
                                              <p:spTgt spid="49"/>
                                            </p:tgtEl>
                                            <p:attrNameLst>
                                              <p:attrName>ppt_h</p:attrName>
                                            </p:attrNameLst>
                                          </p:cBhvr>
                                          <p:tavLst>
                                            <p:tav tm="0">
                                              <p:val>
                                                <p:fltVal val="0"/>
                                              </p:val>
                                            </p:tav>
                                            <p:tav tm="100000">
                                              <p:val>
                                                <p:strVal val="#ppt_h"/>
                                              </p:val>
                                            </p:tav>
                                          </p:tavLst>
                                        </p:anim>
                                        <p:anim calcmode="lin" valueType="num">
                                          <p:cBhvr>
                                            <p:cTn id="34" dur="1000" fill="hold"/>
                                            <p:tgtEl>
                                              <p:spTgt spid="49"/>
                                            </p:tgtEl>
                                            <p:attrNameLst>
                                              <p:attrName>ppt_x</p:attrName>
                                            </p:attrNameLst>
                                          </p:cBhvr>
                                          <p:tavLst>
                                            <p:tav tm="0" fmla="#ppt_x+(cos(-2*pi*(1-$))*-#ppt_x-sin(-2*pi*(1-$))*(1-#ppt_y))*(1-$)">
                                              <p:val>
                                                <p:fltVal val="0"/>
                                              </p:val>
                                            </p:tav>
                                            <p:tav tm="100000">
                                              <p:val>
                                                <p:fltVal val="1"/>
                                              </p:val>
                                            </p:tav>
                                          </p:tavLst>
                                        </p:anim>
                                        <p:anim calcmode="lin" valueType="num">
                                          <p:cBhvr>
                                            <p:cTn id="35" dur="1000" fill="hold"/>
                                            <p:tgtEl>
                                              <p:spTgt spid="49"/>
                                            </p:tgtEl>
                                            <p:attrNameLst>
                                              <p:attrName>ppt_y</p:attrName>
                                            </p:attrNameLst>
                                          </p:cBhvr>
                                          <p:tavLst>
                                            <p:tav tm="0" fmla="#ppt_y+(sin(-2*pi*(1-$))*-#ppt_x+cos(-2*pi*(1-$))*(1-#ppt_y))*(1-$)">
                                              <p:val>
                                                <p:fltVal val="0"/>
                                              </p:val>
                                            </p:tav>
                                            <p:tav tm="100000">
                                              <p:val>
                                                <p:fltVal val="1"/>
                                              </p:val>
                                            </p:tav>
                                          </p:tavLst>
                                        </p:anim>
                                      </p:childTnLst>
                                    </p:cTn>
                                  </p:par>
                                  <p:par>
                                    <p:cTn id="36" presetID="15" presetClass="entr" presetSubtype="0" fill="hold" nodeType="withEffect">
                                      <p:stCondLst>
                                        <p:cond delay="0"/>
                                      </p:stCondLst>
                                      <p:childTnLst>
                                        <p:set>
                                          <p:cBhvr>
                                            <p:cTn id="37" dur="1" fill="hold">
                                              <p:stCondLst>
                                                <p:cond delay="0"/>
                                              </p:stCondLst>
                                            </p:cTn>
                                            <p:tgtEl>
                                              <p:spTgt spid="52"/>
                                            </p:tgtEl>
                                            <p:attrNameLst>
                                              <p:attrName>style.visibility</p:attrName>
                                            </p:attrNameLst>
                                          </p:cBhvr>
                                          <p:to>
                                            <p:strVal val="visible"/>
                                          </p:to>
                                        </p:set>
                                        <p:anim calcmode="lin" valueType="num">
                                          <p:cBhvr>
                                            <p:cTn id="38" dur="1000" fill="hold"/>
                                            <p:tgtEl>
                                              <p:spTgt spid="52"/>
                                            </p:tgtEl>
                                            <p:attrNameLst>
                                              <p:attrName>ppt_w</p:attrName>
                                            </p:attrNameLst>
                                          </p:cBhvr>
                                          <p:tavLst>
                                            <p:tav tm="0">
                                              <p:val>
                                                <p:fltVal val="0"/>
                                              </p:val>
                                            </p:tav>
                                            <p:tav tm="100000">
                                              <p:val>
                                                <p:strVal val="#ppt_w"/>
                                              </p:val>
                                            </p:tav>
                                          </p:tavLst>
                                        </p:anim>
                                        <p:anim calcmode="lin" valueType="num">
                                          <p:cBhvr>
                                            <p:cTn id="39" dur="1000" fill="hold"/>
                                            <p:tgtEl>
                                              <p:spTgt spid="52"/>
                                            </p:tgtEl>
                                            <p:attrNameLst>
                                              <p:attrName>ppt_h</p:attrName>
                                            </p:attrNameLst>
                                          </p:cBhvr>
                                          <p:tavLst>
                                            <p:tav tm="0">
                                              <p:val>
                                                <p:fltVal val="0"/>
                                              </p:val>
                                            </p:tav>
                                            <p:tav tm="100000">
                                              <p:val>
                                                <p:strVal val="#ppt_h"/>
                                              </p:val>
                                            </p:tav>
                                          </p:tavLst>
                                        </p:anim>
                                        <p:anim calcmode="lin" valueType="num">
                                          <p:cBhvr>
                                            <p:cTn id="40" dur="1000" fill="hold"/>
                                            <p:tgtEl>
                                              <p:spTgt spid="52"/>
                                            </p:tgtEl>
                                            <p:attrNameLst>
                                              <p:attrName>ppt_x</p:attrName>
                                            </p:attrNameLst>
                                          </p:cBhvr>
                                          <p:tavLst>
                                            <p:tav tm="0" fmla="#ppt_x+(cos(-2*pi*(1-$))*-#ppt_x-sin(-2*pi*(1-$))*(1-#ppt_y))*(1-$)">
                                              <p:val>
                                                <p:fltVal val="0"/>
                                              </p:val>
                                            </p:tav>
                                            <p:tav tm="100000">
                                              <p:val>
                                                <p:fltVal val="1"/>
                                              </p:val>
                                            </p:tav>
                                          </p:tavLst>
                                        </p:anim>
                                        <p:anim calcmode="lin" valueType="num">
                                          <p:cBhvr>
                                            <p:cTn id="41" dur="1000" fill="hold"/>
                                            <p:tgtEl>
                                              <p:spTgt spid="52"/>
                                            </p:tgtEl>
                                            <p:attrNameLst>
                                              <p:attrName>ppt_y</p:attrName>
                                            </p:attrNameLst>
                                          </p:cBhvr>
                                          <p:tavLst>
                                            <p:tav tm="0" fmla="#ppt_y+(sin(-2*pi*(1-$))*-#ppt_x+cos(-2*pi*(1-$))*(1-#ppt_y))*(1-$)">
                                              <p:val>
                                                <p:fltVal val="0"/>
                                              </p:val>
                                            </p:tav>
                                            <p:tav tm="100000">
                                              <p:val>
                                                <p:fltVal val="1"/>
                                              </p:val>
                                            </p:tav>
                                          </p:tavLst>
                                        </p:anim>
                                      </p:childTnLst>
                                    </p:cTn>
                                  </p:par>
                                  <p:par>
                                    <p:cTn id="42" presetID="15" presetClass="entr" presetSubtype="0" fill="hold" nodeType="withEffect">
                                      <p:stCondLst>
                                        <p:cond delay="600"/>
                                      </p:stCondLst>
                                      <p:childTnLst>
                                        <p:set>
                                          <p:cBhvr>
                                            <p:cTn id="43" dur="1" fill="hold">
                                              <p:stCondLst>
                                                <p:cond delay="0"/>
                                              </p:stCondLst>
                                            </p:cTn>
                                            <p:tgtEl>
                                              <p:spTgt spid="40"/>
                                            </p:tgtEl>
                                            <p:attrNameLst>
                                              <p:attrName>style.visibility</p:attrName>
                                            </p:attrNameLst>
                                          </p:cBhvr>
                                          <p:to>
                                            <p:strVal val="visible"/>
                                          </p:to>
                                        </p:set>
                                        <p:anim calcmode="lin" valueType="num">
                                          <p:cBhvr>
                                            <p:cTn id="44" dur="1000" fill="hold"/>
                                            <p:tgtEl>
                                              <p:spTgt spid="40"/>
                                            </p:tgtEl>
                                            <p:attrNameLst>
                                              <p:attrName>ppt_w</p:attrName>
                                            </p:attrNameLst>
                                          </p:cBhvr>
                                          <p:tavLst>
                                            <p:tav tm="0">
                                              <p:val>
                                                <p:fltVal val="0"/>
                                              </p:val>
                                            </p:tav>
                                            <p:tav tm="100000">
                                              <p:val>
                                                <p:strVal val="#ppt_w"/>
                                              </p:val>
                                            </p:tav>
                                          </p:tavLst>
                                        </p:anim>
                                        <p:anim calcmode="lin" valueType="num">
                                          <p:cBhvr>
                                            <p:cTn id="45" dur="1000" fill="hold"/>
                                            <p:tgtEl>
                                              <p:spTgt spid="40"/>
                                            </p:tgtEl>
                                            <p:attrNameLst>
                                              <p:attrName>ppt_h</p:attrName>
                                            </p:attrNameLst>
                                          </p:cBhvr>
                                          <p:tavLst>
                                            <p:tav tm="0">
                                              <p:val>
                                                <p:fltVal val="0"/>
                                              </p:val>
                                            </p:tav>
                                            <p:tav tm="100000">
                                              <p:val>
                                                <p:strVal val="#ppt_h"/>
                                              </p:val>
                                            </p:tav>
                                          </p:tavLst>
                                        </p:anim>
                                        <p:anim calcmode="lin" valueType="num">
                                          <p:cBhvr>
                                            <p:cTn id="46" dur="1000" fill="hold"/>
                                            <p:tgtEl>
                                              <p:spTgt spid="40"/>
                                            </p:tgtEl>
                                            <p:attrNameLst>
                                              <p:attrName>ppt_x</p:attrName>
                                            </p:attrNameLst>
                                          </p:cBhvr>
                                          <p:tavLst>
                                            <p:tav tm="0" fmla="#ppt_x+(cos(-2*pi*(1-$))*-#ppt_x-sin(-2*pi*(1-$))*(1-#ppt_y))*(1-$)">
                                              <p:val>
                                                <p:fltVal val="0"/>
                                              </p:val>
                                            </p:tav>
                                            <p:tav tm="100000">
                                              <p:val>
                                                <p:fltVal val="1"/>
                                              </p:val>
                                            </p:tav>
                                          </p:tavLst>
                                        </p:anim>
                                        <p:anim calcmode="lin" valueType="num">
                                          <p:cBhvr>
                                            <p:cTn id="47" dur="1000" fill="hold"/>
                                            <p:tgtEl>
                                              <p:spTgt spid="40"/>
                                            </p:tgtEl>
                                            <p:attrNameLst>
                                              <p:attrName>ppt_y</p:attrName>
                                            </p:attrNameLst>
                                          </p:cBhvr>
                                          <p:tavLst>
                                            <p:tav tm="0" fmla="#ppt_y+(sin(-2*pi*(1-$))*-#ppt_x+cos(-2*pi*(1-$))*(1-#ppt_y))*(1-$)">
                                              <p:val>
                                                <p:fltVal val="0"/>
                                              </p:val>
                                            </p:tav>
                                            <p:tav tm="100000">
                                              <p:val>
                                                <p:fltVal val="1"/>
                                              </p:val>
                                            </p:tav>
                                          </p:tavLst>
                                        </p:anim>
                                      </p:childTnLst>
                                    </p:cTn>
                                  </p:par>
                                </p:childTnLst>
                              </p:cTn>
                            </p:par>
                            <p:par>
                              <p:cTn id="48" fill="hold">
                                <p:stCondLst>
                                  <p:cond delay="3100"/>
                                </p:stCondLst>
                                <p:childTnLst>
                                  <p:par>
                                    <p:cTn id="49" presetID="41" presetClass="entr" presetSubtype="0" fill="hold" grpId="0" nodeType="afterEffect">
                                      <p:stCondLst>
                                        <p:cond delay="0"/>
                                      </p:stCondLst>
                                      <p:iterate type="lt">
                                        <p:tmPct val="10000"/>
                                      </p:iterate>
                                      <p:childTnLst>
                                        <p:set>
                                          <p:cBhvr>
                                            <p:cTn id="50" dur="1" fill="hold">
                                              <p:stCondLst>
                                                <p:cond delay="0"/>
                                              </p:stCondLst>
                                            </p:cTn>
                                            <p:tgtEl>
                                              <p:spTgt spid="61"/>
                                            </p:tgtEl>
                                            <p:attrNameLst>
                                              <p:attrName>style.visibility</p:attrName>
                                            </p:attrNameLst>
                                          </p:cBhvr>
                                          <p:to>
                                            <p:strVal val="visible"/>
                                          </p:to>
                                        </p:set>
                                        <p:anim calcmode="lin" valueType="num">
                                          <p:cBhvr>
                                            <p:cTn id="51" dur="500" fill="hold"/>
                                            <p:tgtEl>
                                              <p:spTgt spid="61"/>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61"/>
                                            </p:tgtEl>
                                            <p:attrNameLst>
                                              <p:attrName>ppt_y</p:attrName>
                                            </p:attrNameLst>
                                          </p:cBhvr>
                                          <p:tavLst>
                                            <p:tav tm="0">
                                              <p:val>
                                                <p:strVal val="#ppt_y"/>
                                              </p:val>
                                            </p:tav>
                                            <p:tav tm="100000">
                                              <p:val>
                                                <p:strVal val="#ppt_y"/>
                                              </p:val>
                                            </p:tav>
                                          </p:tavLst>
                                        </p:anim>
                                        <p:anim calcmode="lin" valueType="num">
                                          <p:cBhvr>
                                            <p:cTn id="53" dur="500" fill="hold"/>
                                            <p:tgtEl>
                                              <p:spTgt spid="61"/>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61"/>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61"/>
                                            </p:tgtEl>
                                          </p:cBhvr>
                                        </p:animEffect>
                                      </p:childTnLst>
                                    </p:cTn>
                                  </p:par>
                                </p:childTnLst>
                              </p:cTn>
                            </p:par>
                            <p:par>
                              <p:cTn id="56" fill="hold">
                                <p:stCondLst>
                                  <p:cond delay="4250"/>
                                </p:stCondLst>
                                <p:childTnLst>
                                  <p:par>
                                    <p:cTn id="57" presetID="38" presetClass="entr" presetSubtype="0" accel="50000" fill="hold" grpId="0" nodeType="afterEffect">
                                      <p:stCondLst>
                                        <p:cond delay="0"/>
                                      </p:stCondLst>
                                      <p:iterate type="lt">
                                        <p:tmPct val="50000"/>
                                      </p:iterate>
                                      <p:childTnLst>
                                        <p:set>
                                          <p:cBhvr>
                                            <p:cTn id="58" dur="1" fill="hold">
                                              <p:stCondLst>
                                                <p:cond delay="0"/>
                                              </p:stCondLst>
                                            </p:cTn>
                                            <p:tgtEl>
                                              <p:spTgt spid="60"/>
                                            </p:tgtEl>
                                            <p:attrNameLst>
                                              <p:attrName>style.visibility</p:attrName>
                                            </p:attrNameLst>
                                          </p:cBhvr>
                                          <p:to>
                                            <p:strVal val="visible"/>
                                          </p:to>
                                        </p:set>
                                        <p:set>
                                          <p:cBhvr>
                                            <p:cTn id="59" dur="455" fill="hold">
                                              <p:stCondLst>
                                                <p:cond delay="0"/>
                                              </p:stCondLst>
                                            </p:cTn>
                                            <p:tgtEl>
                                              <p:spTgt spid="60"/>
                                            </p:tgtEl>
                                            <p:attrNameLst>
                                              <p:attrName>style.rotation</p:attrName>
                                            </p:attrNameLst>
                                          </p:cBhvr>
                                          <p:to>
                                            <p:strVal val="-45.0"/>
                                          </p:to>
                                        </p:set>
                                        <p:anim calcmode="lin" valueType="num">
                                          <p:cBhvr>
                                            <p:cTn id="60" dur="455" fill="hold">
                                              <p:stCondLst>
                                                <p:cond delay="455"/>
                                              </p:stCondLst>
                                            </p:cTn>
                                            <p:tgtEl>
                                              <p:spTgt spid="60"/>
                                            </p:tgtEl>
                                            <p:attrNameLst>
                                              <p:attrName>style.rotation</p:attrName>
                                            </p:attrNameLst>
                                          </p:cBhvr>
                                          <p:tavLst>
                                            <p:tav tm="0">
                                              <p:val>
                                                <p:fltVal val="-45"/>
                                              </p:val>
                                            </p:tav>
                                            <p:tav tm="69900">
                                              <p:val>
                                                <p:fltVal val="45"/>
                                              </p:val>
                                            </p:tav>
                                            <p:tav tm="100000">
                                              <p:val>
                                                <p:fltVal val="0"/>
                                              </p:val>
                                            </p:tav>
                                          </p:tavLst>
                                        </p:anim>
                                        <p:anim calcmode="lin" valueType="num">
                                          <p:cBhvr>
                                            <p:cTn id="61" dur="455" fill="hold">
                                              <p:stCondLst>
                                                <p:cond delay="0"/>
                                              </p:stCondLst>
                                            </p:cTn>
                                            <p:tgtEl>
                                              <p:spTgt spid="60"/>
                                            </p:tgtEl>
                                            <p:attrNameLst>
                                              <p:attrName>ppt_y</p:attrName>
                                            </p:attrNameLst>
                                          </p:cBhvr>
                                          <p:tavLst>
                                            <p:tav tm="0">
                                              <p:val>
                                                <p:strVal val="#ppt_y-1"/>
                                              </p:val>
                                            </p:tav>
                                            <p:tav tm="100000">
                                              <p:val>
                                                <p:strVal val="#ppt_y-(0.354*#ppt_w-0.172*#ppt_h)"/>
                                              </p:val>
                                            </p:tav>
                                          </p:tavLst>
                                        </p:anim>
                                        <p:anim calcmode="lin" valueType="num">
                                          <p:cBhvr>
                                            <p:cTn id="62" dur="156" decel="50000" autoRev="1" fill="hold">
                                              <p:stCondLst>
                                                <p:cond delay="455"/>
                                              </p:stCondLst>
                                            </p:cTn>
                                            <p:tgtEl>
                                              <p:spTgt spid="60"/>
                                            </p:tgtEl>
                                            <p:attrNameLst>
                                              <p:attrName>ppt_y</p:attrName>
                                            </p:attrNameLst>
                                          </p:cBhvr>
                                          <p:tavLst>
                                            <p:tav tm="0">
                                              <p:val>
                                                <p:strVal val="#ppt_y-(0.354*#ppt_w-0.172*#ppt_h)"/>
                                              </p:val>
                                            </p:tav>
                                            <p:tav tm="100000">
                                              <p:val>
                                                <p:strVal val="#ppt_y-(0.354*#ppt_w-0.172*#ppt_h)-#ppt_h/2"/>
                                              </p:val>
                                            </p:tav>
                                          </p:tavLst>
                                        </p:anim>
                                        <p:anim calcmode="lin" valueType="num">
                                          <p:cBhvr>
                                            <p:cTn id="63" dur="136" fill="hold">
                                              <p:stCondLst>
                                                <p:cond delay="864"/>
                                              </p:stCondLst>
                                            </p:cTn>
                                            <p:tgtEl>
                                              <p:spTgt spid="60"/>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60" grpId="0" animBg="1"/>
          <p:bldP spid="61"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44"/>
          <p:cNvSpPr>
            <a:spLocks noChangeArrowheads="1"/>
          </p:cNvSpPr>
          <p:nvPr/>
        </p:nvSpPr>
        <p:spPr bwMode="auto">
          <a:xfrm>
            <a:off x="1459607" y="500436"/>
            <a:ext cx="4253728" cy="541634"/>
          </a:xfrm>
          <a:prstGeom prst="rect">
            <a:avLst/>
          </a:prstGeom>
          <a:noFill/>
          <a:ln w="9525" algn="ctr">
            <a:noFill/>
            <a:miter lim="800000"/>
            <a:headEnd/>
            <a:tailEnd/>
          </a:ln>
        </p:spPr>
        <p:txBody>
          <a:bodyPr wrap="square" lIns="109678" tIns="54838" rIns="109678" bIns="54838">
            <a:spAutoFit/>
          </a:bodyPr>
          <a:lstStyle/>
          <a:p>
            <a:pPr eaLnBrk="0" hangingPunct="0"/>
            <a:r>
              <a:rPr lang="zh-CN" altLang="en-US" sz="2800" b="1" dirty="0">
                <a:solidFill>
                  <a:srgbClr val="000000"/>
                </a:solidFill>
                <a:latin typeface="微软雅黑" pitchFamily="34" charset="-122"/>
                <a:ea typeface="微软雅黑" pitchFamily="34" charset="-122"/>
              </a:rPr>
              <a:t>点击这里输入您的标题</a:t>
            </a:r>
            <a:endParaRPr lang="en-US" altLang="zh-CN" sz="2800" b="1" dirty="0">
              <a:solidFill>
                <a:srgbClr val="000000"/>
              </a:solidFill>
              <a:latin typeface="微软雅黑" pitchFamily="34" charset="-122"/>
              <a:ea typeface="微软雅黑" pitchFamily="34" charset="-122"/>
            </a:endParaRPr>
          </a:p>
        </p:txBody>
      </p:sp>
      <p:sp>
        <p:nvSpPr>
          <p:cNvPr id="26" name="Line 45"/>
          <p:cNvSpPr>
            <a:spLocks noChangeShapeType="1"/>
          </p:cNvSpPr>
          <p:nvPr/>
        </p:nvSpPr>
        <p:spPr bwMode="auto">
          <a:xfrm>
            <a:off x="1296541" y="994822"/>
            <a:ext cx="4500000" cy="0"/>
          </a:xfrm>
          <a:prstGeom prst="line">
            <a:avLst/>
          </a:prstGeom>
          <a:solidFill>
            <a:schemeClr val="accent1">
              <a:lumMod val="75000"/>
            </a:schemeClr>
          </a:solidFill>
          <a:ln w="9525">
            <a:solidFill>
              <a:srgbClr val="0070C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18" name="流程图: 延期 8"/>
          <p:cNvSpPr/>
          <p:nvPr/>
        </p:nvSpPr>
        <p:spPr>
          <a:xfrm>
            <a:off x="-40656" y="343265"/>
            <a:ext cx="1409206" cy="894076"/>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useBgFill="1">
        <p:nvSpPr>
          <p:cNvPr id="6" name="淘宝网chenying0907出品 5"/>
          <p:cNvSpPr/>
          <p:nvPr/>
        </p:nvSpPr>
        <p:spPr bwMode="auto">
          <a:xfrm>
            <a:off x="4136851" y="2515448"/>
            <a:ext cx="3510813" cy="3511362"/>
          </a:xfrm>
          <a:prstGeom prst="ellipse">
            <a:avLst/>
          </a:prstGeom>
          <a:ln w="15875" cap="rnd">
            <a:solidFill>
              <a:schemeClr val="tx2">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66069">
              <a:defRPr/>
            </a:pPr>
            <a:endParaRPr lang="zh-CN" altLang="zh-CN" dirty="0">
              <a:solidFill>
                <a:schemeClr val="tx1"/>
              </a:solidFill>
              <a:ea typeface="微软雅黑" pitchFamily="34" charset="-122"/>
            </a:endParaRPr>
          </a:p>
        </p:txBody>
      </p:sp>
      <p:grpSp>
        <p:nvGrpSpPr>
          <p:cNvPr id="4" name="淘宝网chenying0907出品 3"/>
          <p:cNvGrpSpPr/>
          <p:nvPr/>
        </p:nvGrpSpPr>
        <p:grpSpPr>
          <a:xfrm>
            <a:off x="4302944" y="2681568"/>
            <a:ext cx="3178626" cy="3179123"/>
            <a:chOff x="4302944" y="2681568"/>
            <a:chExt cx="3178626" cy="3179123"/>
          </a:xfrm>
        </p:grpSpPr>
        <p:sp>
          <p:nvSpPr>
            <p:cNvPr id="7" name="淘宝网chenying0907出品 6"/>
            <p:cNvSpPr/>
            <p:nvPr/>
          </p:nvSpPr>
          <p:spPr bwMode="auto">
            <a:xfrm>
              <a:off x="4763129" y="2681568"/>
              <a:ext cx="2258257" cy="685813"/>
            </a:xfrm>
            <a:custGeom>
              <a:avLst/>
              <a:gdLst>
                <a:gd name="connsiteX0" fmla="*/ 1304176 w 2608353"/>
                <a:gd name="connsiteY0" fmla="*/ 0 h 792832"/>
                <a:gd name="connsiteX1" fmla="*/ 2603094 w 2608353"/>
                <a:gd name="connsiteY1" fmla="*/ 538030 h 792832"/>
                <a:gd name="connsiteX2" fmla="*/ 2608353 w 2608353"/>
                <a:gd name="connsiteY2" fmla="*/ 543815 h 792832"/>
                <a:gd name="connsiteX3" fmla="*/ 2602175 w 2608353"/>
                <a:gd name="connsiteY3" fmla="*/ 547882 h 792832"/>
                <a:gd name="connsiteX4" fmla="*/ 1304176 w 2608353"/>
                <a:gd name="connsiteY4" fmla="*/ 792832 h 792832"/>
                <a:gd name="connsiteX5" fmla="*/ 6177 w 2608353"/>
                <a:gd name="connsiteY5" fmla="*/ 547882 h 792832"/>
                <a:gd name="connsiteX6" fmla="*/ 0 w 2608353"/>
                <a:gd name="connsiteY6" fmla="*/ 543815 h 792832"/>
                <a:gd name="connsiteX7" fmla="*/ 5258 w 2608353"/>
                <a:gd name="connsiteY7" fmla="*/ 538030 h 792832"/>
                <a:gd name="connsiteX8" fmla="*/ 1304176 w 2608353"/>
                <a:gd name="connsiteY8" fmla="*/ 0 h 792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08353" h="792832">
                  <a:moveTo>
                    <a:pt x="1304176" y="0"/>
                  </a:moveTo>
                  <a:cubicBezTo>
                    <a:pt x="1811435" y="0"/>
                    <a:pt x="2270672" y="205608"/>
                    <a:pt x="2603094" y="538030"/>
                  </a:cubicBezTo>
                  <a:lnTo>
                    <a:pt x="2608353" y="543815"/>
                  </a:lnTo>
                  <a:lnTo>
                    <a:pt x="2602175" y="547882"/>
                  </a:lnTo>
                  <a:cubicBezTo>
                    <a:pt x="2352203" y="693785"/>
                    <a:pt x="1864670" y="792832"/>
                    <a:pt x="1304176" y="792832"/>
                  </a:cubicBezTo>
                  <a:cubicBezTo>
                    <a:pt x="743683" y="792832"/>
                    <a:pt x="256150" y="693785"/>
                    <a:pt x="6177" y="547882"/>
                  </a:cubicBezTo>
                  <a:lnTo>
                    <a:pt x="0" y="543815"/>
                  </a:lnTo>
                  <a:lnTo>
                    <a:pt x="5258" y="538030"/>
                  </a:lnTo>
                  <a:cubicBezTo>
                    <a:pt x="337680" y="205608"/>
                    <a:pt x="796917" y="0"/>
                    <a:pt x="1304176" y="0"/>
                  </a:cubicBez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dirty="0">
                <a:ea typeface="微软雅黑" pitchFamily="34" charset="-122"/>
              </a:endParaRPr>
            </a:p>
          </p:txBody>
        </p:sp>
        <p:sp>
          <p:nvSpPr>
            <p:cNvPr id="8" name="淘宝网chenying0907出品 7"/>
            <p:cNvSpPr/>
            <p:nvPr/>
          </p:nvSpPr>
          <p:spPr bwMode="auto">
            <a:xfrm>
              <a:off x="4345610" y="3152492"/>
              <a:ext cx="3093294" cy="1118637"/>
            </a:xfrm>
            <a:custGeom>
              <a:avLst/>
              <a:gdLst>
                <a:gd name="connsiteX0" fmla="*/ 3091980 w 3575607"/>
                <a:gd name="connsiteY0" fmla="*/ 0 h 1293132"/>
                <a:gd name="connsiteX1" fmla="*/ 3205281 w 3575607"/>
                <a:gd name="connsiteY1" fmla="*/ 124664 h 1293132"/>
                <a:gd name="connsiteX2" fmla="*/ 3561124 w 3575607"/>
                <a:gd name="connsiteY2" fmla="*/ 812095 h 1293132"/>
                <a:gd name="connsiteX3" fmla="*/ 3575607 w 3575607"/>
                <a:gd name="connsiteY3" fmla="*/ 876712 h 1293132"/>
                <a:gd name="connsiteX4" fmla="*/ 3482532 w 3575607"/>
                <a:gd name="connsiteY4" fmla="*/ 932824 h 1293132"/>
                <a:gd name="connsiteX5" fmla="*/ 1787803 w 3575607"/>
                <a:gd name="connsiteY5" fmla="*/ 1293132 h 1293132"/>
                <a:gd name="connsiteX6" fmla="*/ 93075 w 3575607"/>
                <a:gd name="connsiteY6" fmla="*/ 932824 h 1293132"/>
                <a:gd name="connsiteX7" fmla="*/ 0 w 3575607"/>
                <a:gd name="connsiteY7" fmla="*/ 876712 h 1293132"/>
                <a:gd name="connsiteX8" fmla="*/ 14483 w 3575607"/>
                <a:gd name="connsiteY8" fmla="*/ 812095 h 1293132"/>
                <a:gd name="connsiteX9" fmla="*/ 370325 w 3575607"/>
                <a:gd name="connsiteY9" fmla="*/ 124664 h 1293132"/>
                <a:gd name="connsiteX10" fmla="*/ 483627 w 3575607"/>
                <a:gd name="connsiteY10" fmla="*/ 1 h 1293132"/>
                <a:gd name="connsiteX11" fmla="*/ 489804 w 3575607"/>
                <a:gd name="connsiteY11" fmla="*/ 4067 h 1293132"/>
                <a:gd name="connsiteX12" fmla="*/ 1787803 w 3575607"/>
                <a:gd name="connsiteY12" fmla="*/ 249017 h 1293132"/>
                <a:gd name="connsiteX13" fmla="*/ 3085802 w 3575607"/>
                <a:gd name="connsiteY13" fmla="*/ 4067 h 1293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575607" h="1293132">
                  <a:moveTo>
                    <a:pt x="3091980" y="0"/>
                  </a:moveTo>
                  <a:lnTo>
                    <a:pt x="3205281" y="124664"/>
                  </a:lnTo>
                  <a:cubicBezTo>
                    <a:pt x="3369063" y="323122"/>
                    <a:pt x="3491973" y="556562"/>
                    <a:pt x="3561124" y="812095"/>
                  </a:cubicBezTo>
                  <a:lnTo>
                    <a:pt x="3575607" y="876712"/>
                  </a:lnTo>
                  <a:lnTo>
                    <a:pt x="3482532" y="932824"/>
                  </a:lnTo>
                  <a:cubicBezTo>
                    <a:pt x="3079708" y="1152873"/>
                    <a:pt x="2470089" y="1293132"/>
                    <a:pt x="1787803" y="1293132"/>
                  </a:cubicBezTo>
                  <a:cubicBezTo>
                    <a:pt x="1105518" y="1293132"/>
                    <a:pt x="495898" y="1152873"/>
                    <a:pt x="93075" y="932824"/>
                  </a:cubicBezTo>
                  <a:lnTo>
                    <a:pt x="0" y="876712"/>
                  </a:lnTo>
                  <a:lnTo>
                    <a:pt x="14483" y="812095"/>
                  </a:lnTo>
                  <a:cubicBezTo>
                    <a:pt x="83633" y="556562"/>
                    <a:pt x="206543" y="323122"/>
                    <a:pt x="370325" y="124664"/>
                  </a:cubicBezTo>
                  <a:lnTo>
                    <a:pt x="483627" y="1"/>
                  </a:lnTo>
                  <a:lnTo>
                    <a:pt x="489804" y="4067"/>
                  </a:lnTo>
                  <a:cubicBezTo>
                    <a:pt x="739777" y="149970"/>
                    <a:pt x="1227310" y="249017"/>
                    <a:pt x="1787803" y="249017"/>
                  </a:cubicBezTo>
                  <a:cubicBezTo>
                    <a:pt x="2348296" y="249017"/>
                    <a:pt x="2835829" y="149970"/>
                    <a:pt x="3085802" y="4067"/>
                  </a:cubicBez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9" name="淘宝网chenying0907出品 8"/>
            <p:cNvSpPr/>
            <p:nvPr/>
          </p:nvSpPr>
          <p:spPr bwMode="auto">
            <a:xfrm>
              <a:off x="4302944" y="3911458"/>
              <a:ext cx="3178626" cy="1222271"/>
            </a:xfrm>
            <a:custGeom>
              <a:avLst/>
              <a:gdLst>
                <a:gd name="connsiteX0" fmla="*/ 49144 w 3673896"/>
                <a:gd name="connsiteY0" fmla="*/ 0 h 1413072"/>
                <a:gd name="connsiteX1" fmla="*/ 142219 w 3673896"/>
                <a:gd name="connsiteY1" fmla="*/ 56112 h 1413072"/>
                <a:gd name="connsiteX2" fmla="*/ 1836948 w 3673896"/>
                <a:gd name="connsiteY2" fmla="*/ 416420 h 1413072"/>
                <a:gd name="connsiteX3" fmla="*/ 3531677 w 3673896"/>
                <a:gd name="connsiteY3" fmla="*/ 56112 h 1413072"/>
                <a:gd name="connsiteX4" fmla="*/ 3624752 w 3673896"/>
                <a:gd name="connsiteY4" fmla="*/ 0 h 1413072"/>
                <a:gd name="connsiteX5" fmla="*/ 3645205 w 3673896"/>
                <a:gd name="connsiteY5" fmla="*/ 91251 h 1413072"/>
                <a:gd name="connsiteX6" fmla="*/ 3673896 w 3673896"/>
                <a:gd name="connsiteY6" fmla="*/ 416421 h 1413072"/>
                <a:gd name="connsiteX7" fmla="*/ 3591310 w 3673896"/>
                <a:gd name="connsiteY7" fmla="*/ 962673 h 1413072"/>
                <a:gd name="connsiteX8" fmla="*/ 3538316 w 3673896"/>
                <a:gd name="connsiteY8" fmla="*/ 1107464 h 1413072"/>
                <a:gd name="connsiteX9" fmla="*/ 3366842 w 3673896"/>
                <a:gd name="connsiteY9" fmla="*/ 1173264 h 1413072"/>
                <a:gd name="connsiteX10" fmla="*/ 1836948 w 3673896"/>
                <a:gd name="connsiteY10" fmla="*/ 1413072 h 1413072"/>
                <a:gd name="connsiteX11" fmla="*/ 307055 w 3673896"/>
                <a:gd name="connsiteY11" fmla="*/ 1173264 h 1413072"/>
                <a:gd name="connsiteX12" fmla="*/ 135580 w 3673896"/>
                <a:gd name="connsiteY12" fmla="*/ 1107464 h 1413072"/>
                <a:gd name="connsiteX13" fmla="*/ 82586 w 3673896"/>
                <a:gd name="connsiteY13" fmla="*/ 962673 h 1413072"/>
                <a:gd name="connsiteX14" fmla="*/ 0 w 3673896"/>
                <a:gd name="connsiteY14" fmla="*/ 416421 h 1413072"/>
                <a:gd name="connsiteX15" fmla="*/ 28691 w 3673896"/>
                <a:gd name="connsiteY15" fmla="*/ 91251 h 1413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673896" h="1413072">
                  <a:moveTo>
                    <a:pt x="49144" y="0"/>
                  </a:moveTo>
                  <a:lnTo>
                    <a:pt x="142219" y="56112"/>
                  </a:lnTo>
                  <a:cubicBezTo>
                    <a:pt x="545043" y="276161"/>
                    <a:pt x="1154663" y="416420"/>
                    <a:pt x="1836948" y="416420"/>
                  </a:cubicBezTo>
                  <a:cubicBezTo>
                    <a:pt x="2519233" y="416420"/>
                    <a:pt x="3128853" y="276161"/>
                    <a:pt x="3531677" y="56112"/>
                  </a:cubicBezTo>
                  <a:lnTo>
                    <a:pt x="3624752" y="0"/>
                  </a:lnTo>
                  <a:lnTo>
                    <a:pt x="3645205" y="91251"/>
                  </a:lnTo>
                  <a:cubicBezTo>
                    <a:pt x="3664057" y="196794"/>
                    <a:pt x="3673896" y="305458"/>
                    <a:pt x="3673896" y="416421"/>
                  </a:cubicBezTo>
                  <a:cubicBezTo>
                    <a:pt x="3673896" y="606643"/>
                    <a:pt x="3644982" y="790112"/>
                    <a:pt x="3591310" y="962673"/>
                  </a:cubicBezTo>
                  <a:lnTo>
                    <a:pt x="3538316" y="1107464"/>
                  </a:lnTo>
                  <a:lnTo>
                    <a:pt x="3366842" y="1173264"/>
                  </a:lnTo>
                  <a:cubicBezTo>
                    <a:pt x="2930125" y="1324667"/>
                    <a:pt x="2403655" y="1413072"/>
                    <a:pt x="1836948" y="1413072"/>
                  </a:cubicBezTo>
                  <a:cubicBezTo>
                    <a:pt x="1270241" y="1413072"/>
                    <a:pt x="743772" y="1324667"/>
                    <a:pt x="307055" y="1173264"/>
                  </a:cubicBezTo>
                  <a:lnTo>
                    <a:pt x="135580" y="1107464"/>
                  </a:lnTo>
                  <a:lnTo>
                    <a:pt x="82586" y="962673"/>
                  </a:lnTo>
                  <a:cubicBezTo>
                    <a:pt x="28914" y="790112"/>
                    <a:pt x="0" y="606643"/>
                    <a:pt x="0" y="416421"/>
                  </a:cubicBezTo>
                  <a:cubicBezTo>
                    <a:pt x="0" y="305458"/>
                    <a:pt x="9839" y="196794"/>
                    <a:pt x="28691" y="91251"/>
                  </a:cubicBez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dirty="0">
                <a:ea typeface="微软雅黑" pitchFamily="34" charset="-122"/>
              </a:endParaRPr>
            </a:p>
          </p:txBody>
        </p:sp>
        <p:sp>
          <p:nvSpPr>
            <p:cNvPr id="10" name="淘宝网chenying0907出品 9"/>
            <p:cNvSpPr/>
            <p:nvPr/>
          </p:nvSpPr>
          <p:spPr bwMode="auto">
            <a:xfrm>
              <a:off x="4420276" y="4868548"/>
              <a:ext cx="2943963" cy="992143"/>
            </a:xfrm>
            <a:custGeom>
              <a:avLst/>
              <a:gdLst>
                <a:gd name="connsiteX0" fmla="*/ 3402736 w 3402736"/>
                <a:gd name="connsiteY0" fmla="*/ 0 h 1145905"/>
                <a:gd name="connsiteX1" fmla="*/ 3393959 w 3402736"/>
                <a:gd name="connsiteY1" fmla="*/ 23980 h 1145905"/>
                <a:gd name="connsiteX2" fmla="*/ 1701368 w 3402736"/>
                <a:gd name="connsiteY2" fmla="*/ 1145905 h 1145905"/>
                <a:gd name="connsiteX3" fmla="*/ 8777 w 3402736"/>
                <a:gd name="connsiteY3" fmla="*/ 23980 h 1145905"/>
                <a:gd name="connsiteX4" fmla="*/ 0 w 3402736"/>
                <a:gd name="connsiteY4" fmla="*/ 0 h 1145905"/>
                <a:gd name="connsiteX5" fmla="*/ 171474 w 3402736"/>
                <a:gd name="connsiteY5" fmla="*/ 65800 h 1145905"/>
                <a:gd name="connsiteX6" fmla="*/ 1701368 w 3402736"/>
                <a:gd name="connsiteY6" fmla="*/ 305608 h 1145905"/>
                <a:gd name="connsiteX7" fmla="*/ 3231262 w 3402736"/>
                <a:gd name="connsiteY7" fmla="*/ 65800 h 1145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02736" h="1145905">
                  <a:moveTo>
                    <a:pt x="3402736" y="0"/>
                  </a:moveTo>
                  <a:lnTo>
                    <a:pt x="3393959" y="23980"/>
                  </a:lnTo>
                  <a:cubicBezTo>
                    <a:pt x="3115096" y="683288"/>
                    <a:pt x="2462256" y="1145905"/>
                    <a:pt x="1701368" y="1145905"/>
                  </a:cubicBezTo>
                  <a:cubicBezTo>
                    <a:pt x="940480" y="1145905"/>
                    <a:pt x="287641" y="683288"/>
                    <a:pt x="8777" y="23980"/>
                  </a:cubicBezTo>
                  <a:lnTo>
                    <a:pt x="0" y="0"/>
                  </a:lnTo>
                  <a:lnTo>
                    <a:pt x="171474" y="65800"/>
                  </a:lnTo>
                  <a:cubicBezTo>
                    <a:pt x="608191" y="217203"/>
                    <a:pt x="1134661" y="305608"/>
                    <a:pt x="1701368" y="305608"/>
                  </a:cubicBezTo>
                  <a:cubicBezTo>
                    <a:pt x="2268075" y="305608"/>
                    <a:pt x="2794545" y="217203"/>
                    <a:pt x="3231262" y="65800"/>
                  </a:cubicBez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grpSp>
      <p:sp>
        <p:nvSpPr>
          <p:cNvPr id="11" name="淘宝网chenying0907出品 1153"/>
          <p:cNvSpPr txBox="1"/>
          <p:nvPr/>
        </p:nvSpPr>
        <p:spPr>
          <a:xfrm>
            <a:off x="5448832" y="2661758"/>
            <a:ext cx="795418" cy="591323"/>
          </a:xfrm>
          <a:prstGeom prst="rect">
            <a:avLst/>
          </a:prstGeom>
          <a:noFill/>
        </p:spPr>
        <p:txBody>
          <a:bodyPr lIns="87722" tIns="43861" rIns="87722" bIns="43861">
            <a:spAutoFit/>
          </a:bodyP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r>
              <a:rPr lang="en-US" altLang="zh-CN" sz="2300" dirty="0">
                <a:solidFill>
                  <a:schemeClr val="bg1"/>
                </a:solidFill>
                <a:effectLst>
                  <a:outerShdw blurRad="38100" dist="38100" dir="2700000" algn="tl">
                    <a:srgbClr val="C0C0C0"/>
                  </a:outerShdw>
                </a:effectLst>
                <a:latin typeface="Copperplate Gothic Bold" pitchFamily="34" charset="0"/>
                <a:ea typeface="微软雅黑" pitchFamily="34" charset="-122"/>
              </a:rPr>
              <a:t>01</a:t>
            </a:r>
          </a:p>
          <a:p>
            <a:pPr algn="ctr" eaLnBrk="1" hangingPunct="1">
              <a:defRPr/>
            </a:pPr>
            <a:r>
              <a:rPr lang="en-US" altLang="zh-CN" sz="1000" dirty="0">
                <a:solidFill>
                  <a:schemeClr val="bg1"/>
                </a:solidFill>
                <a:effectLst>
                  <a:outerShdw blurRad="38100" dist="38100" dir="2700000" algn="tl">
                    <a:srgbClr val="C0C0C0"/>
                  </a:outerShdw>
                </a:effectLst>
                <a:latin typeface="Copperplate Gothic Bold" pitchFamily="34" charset="0"/>
                <a:ea typeface="微软雅黑" pitchFamily="34" charset="-122"/>
              </a:rPr>
              <a:t>Options</a:t>
            </a:r>
            <a:endParaRPr lang="zh-CN" altLang="zh-CN" dirty="0">
              <a:ea typeface="微软雅黑" pitchFamily="34" charset="-122"/>
            </a:endParaRPr>
          </a:p>
        </p:txBody>
      </p:sp>
      <p:sp>
        <p:nvSpPr>
          <p:cNvPr id="12" name="淘宝网chenying0907出品 39"/>
          <p:cNvSpPr txBox="1"/>
          <p:nvPr/>
        </p:nvSpPr>
        <p:spPr>
          <a:xfrm>
            <a:off x="5448832" y="3411581"/>
            <a:ext cx="795418" cy="591323"/>
          </a:xfrm>
          <a:prstGeom prst="rect">
            <a:avLst/>
          </a:prstGeom>
          <a:noFill/>
        </p:spPr>
        <p:txBody>
          <a:bodyPr lIns="87722" tIns="43861" rIns="87722" bIns="43861">
            <a:spAutoFit/>
          </a:bodyP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r>
              <a:rPr lang="en-US" altLang="zh-CN" sz="2300" dirty="0">
                <a:solidFill>
                  <a:schemeClr val="bg1"/>
                </a:solidFill>
                <a:effectLst>
                  <a:outerShdw blurRad="38100" dist="38100" dir="2700000" algn="tl">
                    <a:srgbClr val="C0C0C0"/>
                  </a:outerShdw>
                </a:effectLst>
                <a:latin typeface="Copperplate Gothic Bold" pitchFamily="34" charset="0"/>
                <a:ea typeface="微软雅黑" pitchFamily="34" charset="-122"/>
              </a:rPr>
              <a:t>02</a:t>
            </a:r>
          </a:p>
          <a:p>
            <a:pPr algn="ctr" eaLnBrk="1" hangingPunct="1">
              <a:defRPr/>
            </a:pPr>
            <a:r>
              <a:rPr lang="en-US" altLang="zh-CN" sz="1000" dirty="0">
                <a:solidFill>
                  <a:schemeClr val="bg1"/>
                </a:solidFill>
                <a:effectLst>
                  <a:outerShdw blurRad="38100" dist="38100" dir="2700000" algn="tl">
                    <a:srgbClr val="C0C0C0"/>
                  </a:outerShdw>
                </a:effectLst>
                <a:latin typeface="Copperplate Gothic Bold" pitchFamily="34" charset="0"/>
                <a:ea typeface="微软雅黑" pitchFamily="34" charset="-122"/>
              </a:rPr>
              <a:t>Options</a:t>
            </a:r>
            <a:endParaRPr lang="zh-CN" altLang="zh-CN" dirty="0">
              <a:ea typeface="微软雅黑" pitchFamily="34" charset="-122"/>
            </a:endParaRPr>
          </a:p>
        </p:txBody>
      </p:sp>
      <p:sp>
        <p:nvSpPr>
          <p:cNvPr id="13" name="淘宝网chenying0907出品 40"/>
          <p:cNvSpPr txBox="1"/>
          <p:nvPr/>
        </p:nvSpPr>
        <p:spPr>
          <a:xfrm>
            <a:off x="5448832" y="4242177"/>
            <a:ext cx="795418" cy="591323"/>
          </a:xfrm>
          <a:prstGeom prst="rect">
            <a:avLst/>
          </a:prstGeom>
          <a:noFill/>
        </p:spPr>
        <p:txBody>
          <a:bodyPr lIns="87722" tIns="43861" rIns="87722" bIns="43861">
            <a:spAutoFit/>
          </a:bodyP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r>
              <a:rPr lang="en-US" altLang="zh-CN" sz="2300" dirty="0">
                <a:solidFill>
                  <a:schemeClr val="bg1"/>
                </a:solidFill>
                <a:effectLst>
                  <a:outerShdw blurRad="38100" dist="38100" dir="2700000" algn="tl">
                    <a:srgbClr val="C0C0C0"/>
                  </a:outerShdw>
                </a:effectLst>
                <a:latin typeface="Copperplate Gothic Bold" pitchFamily="34" charset="0"/>
                <a:ea typeface="微软雅黑" pitchFamily="34" charset="-122"/>
              </a:rPr>
              <a:t>03</a:t>
            </a:r>
          </a:p>
          <a:p>
            <a:pPr algn="ctr" eaLnBrk="1" hangingPunct="1">
              <a:defRPr/>
            </a:pPr>
            <a:r>
              <a:rPr lang="en-US" altLang="zh-CN" sz="1000" dirty="0">
                <a:solidFill>
                  <a:schemeClr val="bg1"/>
                </a:solidFill>
                <a:effectLst>
                  <a:outerShdw blurRad="38100" dist="38100" dir="2700000" algn="tl">
                    <a:srgbClr val="C0C0C0"/>
                  </a:outerShdw>
                </a:effectLst>
                <a:latin typeface="Copperplate Gothic Bold" pitchFamily="34" charset="0"/>
                <a:ea typeface="微软雅黑" pitchFamily="34" charset="-122"/>
              </a:rPr>
              <a:t>Options</a:t>
            </a:r>
            <a:endParaRPr lang="zh-CN" altLang="zh-CN" dirty="0">
              <a:ea typeface="微软雅黑" pitchFamily="34" charset="-122"/>
            </a:endParaRPr>
          </a:p>
        </p:txBody>
      </p:sp>
      <p:sp>
        <p:nvSpPr>
          <p:cNvPr id="14" name="淘宝网chenying0907出品 41"/>
          <p:cNvSpPr txBox="1"/>
          <p:nvPr/>
        </p:nvSpPr>
        <p:spPr>
          <a:xfrm>
            <a:off x="5448832" y="5152019"/>
            <a:ext cx="795418" cy="596442"/>
          </a:xfrm>
          <a:prstGeom prst="rect">
            <a:avLst/>
          </a:prstGeom>
          <a:noFill/>
        </p:spPr>
        <p:txBody>
          <a:bodyPr lIns="87722" tIns="43861" rIns="87722" bIns="43861">
            <a:spAutoFit/>
          </a:bodyP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r>
              <a:rPr lang="en-US" altLang="zh-CN" sz="2300" dirty="0">
                <a:solidFill>
                  <a:schemeClr val="bg1"/>
                </a:solidFill>
                <a:effectLst>
                  <a:outerShdw blurRad="38100" dist="38100" dir="2700000" algn="tl">
                    <a:srgbClr val="C0C0C0"/>
                  </a:outerShdw>
                </a:effectLst>
                <a:latin typeface="Copperplate Gothic Bold" pitchFamily="34" charset="0"/>
                <a:ea typeface="微软雅黑" pitchFamily="34" charset="-122"/>
              </a:rPr>
              <a:t>04</a:t>
            </a:r>
          </a:p>
          <a:p>
            <a:pPr algn="ctr" eaLnBrk="1" hangingPunct="1">
              <a:defRPr/>
            </a:pPr>
            <a:r>
              <a:rPr lang="en-US" altLang="zh-CN" sz="1000" dirty="0">
                <a:solidFill>
                  <a:schemeClr val="bg1"/>
                </a:solidFill>
                <a:effectLst>
                  <a:outerShdw blurRad="38100" dist="38100" dir="2700000" algn="tl">
                    <a:srgbClr val="C0C0C0"/>
                  </a:outerShdw>
                </a:effectLst>
                <a:latin typeface="Copperplate Gothic Bold" pitchFamily="34" charset="0"/>
                <a:ea typeface="微软雅黑" pitchFamily="34" charset="-122"/>
              </a:rPr>
              <a:t>Options</a:t>
            </a:r>
            <a:endParaRPr lang="zh-CN" altLang="zh-CN" dirty="0">
              <a:ea typeface="微软雅黑" pitchFamily="34" charset="-122"/>
            </a:endParaRPr>
          </a:p>
        </p:txBody>
      </p:sp>
      <p:sp>
        <p:nvSpPr>
          <p:cNvPr id="15" name="淘宝网chenying0907出品 14"/>
          <p:cNvSpPr/>
          <p:nvPr/>
        </p:nvSpPr>
        <p:spPr>
          <a:xfrm>
            <a:off x="6675478" y="2435905"/>
            <a:ext cx="1419721" cy="128019"/>
          </a:xfrm>
          <a:custGeom>
            <a:avLst/>
            <a:gdLst>
              <a:gd name="connsiteX0" fmla="*/ 0 w 800100"/>
              <a:gd name="connsiteY0" fmla="*/ 152400 h 152400"/>
              <a:gd name="connsiteX1" fmla="*/ 152400 w 800100"/>
              <a:gd name="connsiteY1" fmla="*/ 0 h 152400"/>
              <a:gd name="connsiteX2" fmla="*/ 800100 w 800100"/>
              <a:gd name="connsiteY2" fmla="*/ 0 h 152400"/>
              <a:gd name="connsiteX0" fmla="*/ 0 w 776287"/>
              <a:gd name="connsiteY0" fmla="*/ 133350 h 133350"/>
              <a:gd name="connsiteX1" fmla="*/ 128587 w 776287"/>
              <a:gd name="connsiteY1" fmla="*/ 0 h 133350"/>
              <a:gd name="connsiteX2" fmla="*/ 776287 w 776287"/>
              <a:gd name="connsiteY2" fmla="*/ 0 h 133350"/>
            </a:gdLst>
            <a:ahLst/>
            <a:cxnLst>
              <a:cxn ang="0">
                <a:pos x="connsiteX0" y="connsiteY0"/>
              </a:cxn>
              <a:cxn ang="0">
                <a:pos x="connsiteX1" y="connsiteY1"/>
              </a:cxn>
              <a:cxn ang="0">
                <a:pos x="connsiteX2" y="connsiteY2"/>
              </a:cxn>
            </a:cxnLst>
            <a:rect l="l" t="t" r="r" b="b"/>
            <a:pathLst>
              <a:path w="776287" h="133350">
                <a:moveTo>
                  <a:pt x="0" y="133350"/>
                </a:moveTo>
                <a:lnTo>
                  <a:pt x="128587" y="0"/>
                </a:lnTo>
                <a:lnTo>
                  <a:pt x="776287" y="0"/>
                </a:lnTo>
              </a:path>
            </a:pathLst>
          </a:custGeom>
          <a:noFill/>
          <a:ln w="15875" cap="rnd">
            <a:solidFill>
              <a:schemeClr val="tx2">
                <a:lumMod val="75000"/>
              </a:schemeClr>
            </a:solidFill>
            <a:prstDash val="sysDash"/>
            <a:headEnd type="oval" w="sm" len="sm"/>
            <a:tailEnd type="oval" w="sm" len="sm"/>
          </a:ln>
        </p:spPr>
        <p:style>
          <a:lnRef idx="2">
            <a:schemeClr val="accent1">
              <a:shade val="50000"/>
            </a:schemeClr>
          </a:lnRef>
          <a:fillRef idx="1">
            <a:schemeClr val="accent1"/>
          </a:fillRef>
          <a:effectRef idx="0">
            <a:schemeClr val="accent1"/>
          </a:effectRef>
          <a:fontRef idx="minor">
            <a:schemeClr val="lt1"/>
          </a:fontRef>
        </p:style>
        <p:txBody>
          <a:bodyPr lIns="87722" tIns="43861" rIns="87722" bIns="43861" anchor="ct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endParaRPr lang="zh-CN" altLang="zh-CN" dirty="0">
              <a:ea typeface="微软雅黑" pitchFamily="34" charset="-122"/>
            </a:endParaRPr>
          </a:p>
        </p:txBody>
      </p:sp>
      <p:sp>
        <p:nvSpPr>
          <p:cNvPr id="16" name="淘宝网chenying0907出品 15"/>
          <p:cNvSpPr/>
          <p:nvPr/>
        </p:nvSpPr>
        <p:spPr>
          <a:xfrm>
            <a:off x="7543394" y="4354521"/>
            <a:ext cx="2129105" cy="1560449"/>
          </a:xfrm>
          <a:custGeom>
            <a:avLst/>
            <a:gdLst>
              <a:gd name="connsiteX0" fmla="*/ 0 w 1435100"/>
              <a:gd name="connsiteY0" fmla="*/ 0 h 1409700"/>
              <a:gd name="connsiteX1" fmla="*/ 266700 w 1435100"/>
              <a:gd name="connsiteY1" fmla="*/ 279400 h 1409700"/>
              <a:gd name="connsiteX2" fmla="*/ 266700 w 1435100"/>
              <a:gd name="connsiteY2" fmla="*/ 1409700 h 1409700"/>
              <a:gd name="connsiteX3" fmla="*/ 1435100 w 1435100"/>
              <a:gd name="connsiteY3" fmla="*/ 1409700 h 1409700"/>
              <a:gd name="connsiteX0" fmla="*/ 0 w 1393825"/>
              <a:gd name="connsiteY0" fmla="*/ 0 h 1371600"/>
              <a:gd name="connsiteX1" fmla="*/ 225425 w 1393825"/>
              <a:gd name="connsiteY1" fmla="*/ 241300 h 1371600"/>
              <a:gd name="connsiteX2" fmla="*/ 225425 w 1393825"/>
              <a:gd name="connsiteY2" fmla="*/ 1371600 h 1371600"/>
              <a:gd name="connsiteX3" fmla="*/ 1393825 w 1393825"/>
              <a:gd name="connsiteY3" fmla="*/ 1371600 h 1371600"/>
            </a:gdLst>
            <a:ahLst/>
            <a:cxnLst>
              <a:cxn ang="0">
                <a:pos x="connsiteX0" y="connsiteY0"/>
              </a:cxn>
              <a:cxn ang="0">
                <a:pos x="connsiteX1" y="connsiteY1"/>
              </a:cxn>
              <a:cxn ang="0">
                <a:pos x="connsiteX2" y="connsiteY2"/>
              </a:cxn>
              <a:cxn ang="0">
                <a:pos x="connsiteX3" y="connsiteY3"/>
              </a:cxn>
            </a:cxnLst>
            <a:rect l="l" t="t" r="r" b="b"/>
            <a:pathLst>
              <a:path w="1393825" h="1371600">
                <a:moveTo>
                  <a:pt x="0" y="0"/>
                </a:moveTo>
                <a:lnTo>
                  <a:pt x="225425" y="241300"/>
                </a:lnTo>
                <a:lnTo>
                  <a:pt x="225425" y="1371600"/>
                </a:lnTo>
                <a:lnTo>
                  <a:pt x="1393825" y="1371600"/>
                </a:lnTo>
              </a:path>
            </a:pathLst>
          </a:custGeom>
          <a:noFill/>
          <a:ln w="15875" cap="rnd">
            <a:solidFill>
              <a:schemeClr val="tx2">
                <a:lumMod val="75000"/>
              </a:schemeClr>
            </a:solidFill>
            <a:prstDash val="sysDash"/>
            <a:headEnd type="oval" w="sm" len="sm"/>
            <a:tailEnd type="oval" w="sm" len="sm"/>
          </a:ln>
        </p:spPr>
        <p:style>
          <a:lnRef idx="2">
            <a:schemeClr val="accent1">
              <a:shade val="50000"/>
            </a:schemeClr>
          </a:lnRef>
          <a:fillRef idx="1">
            <a:schemeClr val="accent1"/>
          </a:fillRef>
          <a:effectRef idx="0">
            <a:schemeClr val="accent1"/>
          </a:effectRef>
          <a:fontRef idx="minor">
            <a:schemeClr val="lt1"/>
          </a:fontRef>
        </p:style>
        <p:txBody>
          <a:bodyPr lIns="87722" tIns="43861" rIns="87722" bIns="43861" anchor="ct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endParaRPr lang="zh-CN" altLang="zh-CN" dirty="0">
              <a:ea typeface="微软雅黑" pitchFamily="34" charset="-122"/>
            </a:endParaRPr>
          </a:p>
        </p:txBody>
      </p:sp>
      <p:sp>
        <p:nvSpPr>
          <p:cNvPr id="17" name="淘宝网chenying0907出品 16"/>
          <p:cNvSpPr/>
          <p:nvPr/>
        </p:nvSpPr>
        <p:spPr>
          <a:xfrm>
            <a:off x="2184160" y="5328068"/>
            <a:ext cx="2120000" cy="553119"/>
          </a:xfrm>
          <a:custGeom>
            <a:avLst/>
            <a:gdLst>
              <a:gd name="connsiteX0" fmla="*/ 1752600 w 1752600"/>
              <a:gd name="connsiteY0" fmla="*/ 0 h 495300"/>
              <a:gd name="connsiteX1" fmla="*/ 1314450 w 1752600"/>
              <a:gd name="connsiteY1" fmla="*/ 438150 h 495300"/>
              <a:gd name="connsiteX2" fmla="*/ 0 w 1752600"/>
              <a:gd name="connsiteY2" fmla="*/ 438150 h 495300"/>
              <a:gd name="connsiteX3" fmla="*/ 0 w 1752600"/>
              <a:gd name="connsiteY3" fmla="*/ 495300 h 495300"/>
              <a:gd name="connsiteX0" fmla="*/ 1752600 w 1752600"/>
              <a:gd name="connsiteY0" fmla="*/ 0 h 438150"/>
              <a:gd name="connsiteX1" fmla="*/ 1314450 w 1752600"/>
              <a:gd name="connsiteY1" fmla="*/ 438150 h 438150"/>
              <a:gd name="connsiteX2" fmla="*/ 0 w 1752600"/>
              <a:gd name="connsiteY2" fmla="*/ 438150 h 438150"/>
              <a:gd name="connsiteX0" fmla="*/ 1981200 w 1981200"/>
              <a:gd name="connsiteY0" fmla="*/ 0 h 438150"/>
              <a:gd name="connsiteX1" fmla="*/ 1543050 w 1981200"/>
              <a:gd name="connsiteY1" fmla="*/ 438150 h 438150"/>
              <a:gd name="connsiteX2" fmla="*/ 0 w 1981200"/>
              <a:gd name="connsiteY2" fmla="*/ 438150 h 438150"/>
              <a:gd name="connsiteX0" fmla="*/ 1935480 w 1935480"/>
              <a:gd name="connsiteY0" fmla="*/ 0 h 392430"/>
              <a:gd name="connsiteX1" fmla="*/ 1543050 w 1935480"/>
              <a:gd name="connsiteY1" fmla="*/ 392430 h 392430"/>
              <a:gd name="connsiteX2" fmla="*/ 0 w 1935480"/>
              <a:gd name="connsiteY2" fmla="*/ 392430 h 392430"/>
            </a:gdLst>
            <a:ahLst/>
            <a:cxnLst>
              <a:cxn ang="0">
                <a:pos x="connsiteX0" y="connsiteY0"/>
              </a:cxn>
              <a:cxn ang="0">
                <a:pos x="connsiteX1" y="connsiteY1"/>
              </a:cxn>
              <a:cxn ang="0">
                <a:pos x="connsiteX2" y="connsiteY2"/>
              </a:cxn>
            </a:cxnLst>
            <a:rect l="l" t="t" r="r" b="b"/>
            <a:pathLst>
              <a:path w="1935480" h="392430">
                <a:moveTo>
                  <a:pt x="1935480" y="0"/>
                </a:moveTo>
                <a:lnTo>
                  <a:pt x="1543050" y="392430"/>
                </a:lnTo>
                <a:lnTo>
                  <a:pt x="0" y="392430"/>
                </a:lnTo>
              </a:path>
            </a:pathLst>
          </a:custGeom>
          <a:noFill/>
          <a:ln w="15875" cap="rnd">
            <a:solidFill>
              <a:schemeClr val="tx2">
                <a:lumMod val="75000"/>
              </a:schemeClr>
            </a:solidFill>
            <a:prstDash val="sysDash"/>
            <a:headEnd type="oval" w="sm" len="sm"/>
            <a:tailEnd type="oval" w="sm" len="sm"/>
          </a:ln>
        </p:spPr>
        <p:style>
          <a:lnRef idx="2">
            <a:schemeClr val="accent1">
              <a:shade val="50000"/>
            </a:schemeClr>
          </a:lnRef>
          <a:fillRef idx="1">
            <a:schemeClr val="accent1"/>
          </a:fillRef>
          <a:effectRef idx="0">
            <a:schemeClr val="accent1"/>
          </a:effectRef>
          <a:fontRef idx="minor">
            <a:schemeClr val="lt1"/>
          </a:fontRef>
        </p:style>
        <p:txBody>
          <a:bodyPr lIns="87722" tIns="43861" rIns="87722" bIns="43861" anchor="ct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endParaRPr lang="zh-CN" altLang="zh-CN" dirty="0">
              <a:ea typeface="微软雅黑" pitchFamily="34" charset="-122"/>
            </a:endParaRPr>
          </a:p>
        </p:txBody>
      </p:sp>
      <p:sp>
        <p:nvSpPr>
          <p:cNvPr id="19" name="淘宝网chenying0907出品 18"/>
          <p:cNvSpPr/>
          <p:nvPr/>
        </p:nvSpPr>
        <p:spPr>
          <a:xfrm>
            <a:off x="2149303" y="3565059"/>
            <a:ext cx="2236114" cy="257635"/>
          </a:xfrm>
          <a:custGeom>
            <a:avLst/>
            <a:gdLst>
              <a:gd name="connsiteX0" fmla="*/ 1625600 w 1625600"/>
              <a:gd name="connsiteY0" fmla="*/ 0 h 254000"/>
              <a:gd name="connsiteX1" fmla="*/ 1384300 w 1625600"/>
              <a:gd name="connsiteY1" fmla="*/ 254000 h 254000"/>
              <a:gd name="connsiteX2" fmla="*/ 0 w 1625600"/>
              <a:gd name="connsiteY2" fmla="*/ 254000 h 254000"/>
            </a:gdLst>
            <a:ahLst/>
            <a:cxnLst>
              <a:cxn ang="0">
                <a:pos x="connsiteX0" y="connsiteY0"/>
              </a:cxn>
              <a:cxn ang="0">
                <a:pos x="connsiteX1" y="connsiteY1"/>
              </a:cxn>
              <a:cxn ang="0">
                <a:pos x="connsiteX2" y="connsiteY2"/>
              </a:cxn>
            </a:cxnLst>
            <a:rect l="l" t="t" r="r" b="b"/>
            <a:pathLst>
              <a:path w="1625600" h="254000">
                <a:moveTo>
                  <a:pt x="1625600" y="0"/>
                </a:moveTo>
                <a:lnTo>
                  <a:pt x="1384300" y="254000"/>
                </a:lnTo>
                <a:lnTo>
                  <a:pt x="0" y="254000"/>
                </a:lnTo>
              </a:path>
            </a:pathLst>
          </a:custGeom>
          <a:noFill/>
          <a:ln w="15875" cap="rnd">
            <a:solidFill>
              <a:schemeClr val="tx2">
                <a:lumMod val="75000"/>
              </a:schemeClr>
            </a:solidFill>
            <a:prstDash val="sysDash"/>
            <a:headEnd type="oval" w="sm" len="sm"/>
            <a:tailEnd type="oval" w="sm" len="sm"/>
          </a:ln>
        </p:spPr>
        <p:style>
          <a:lnRef idx="2">
            <a:schemeClr val="accent1">
              <a:shade val="50000"/>
            </a:schemeClr>
          </a:lnRef>
          <a:fillRef idx="1">
            <a:schemeClr val="accent1"/>
          </a:fillRef>
          <a:effectRef idx="0">
            <a:schemeClr val="accent1"/>
          </a:effectRef>
          <a:fontRef idx="minor">
            <a:schemeClr val="lt1"/>
          </a:fontRef>
        </p:style>
        <p:txBody>
          <a:bodyPr lIns="87722" tIns="43861" rIns="87722" bIns="43861" anchor="ctr"/>
          <a:lstStyle>
            <a:lvl1pPr defTabSz="1111250" eaLnBrk="0" hangingPunct="0">
              <a:defRPr sz="2200">
                <a:solidFill>
                  <a:schemeClr val="tx1"/>
                </a:solidFill>
                <a:latin typeface="Arial" pitchFamily="34" charset="0"/>
                <a:ea typeface="宋体" pitchFamily="2" charset="-122"/>
              </a:defRPr>
            </a:lvl1pPr>
            <a:lvl2pPr defTabSz="1111250" eaLnBrk="0" hangingPunct="0">
              <a:defRPr sz="2200">
                <a:solidFill>
                  <a:schemeClr val="tx1"/>
                </a:solidFill>
                <a:latin typeface="Arial" pitchFamily="34" charset="0"/>
                <a:ea typeface="宋体" pitchFamily="2" charset="-122"/>
              </a:defRPr>
            </a:lvl2pPr>
            <a:lvl3pPr defTabSz="1111250" eaLnBrk="0" hangingPunct="0">
              <a:defRPr sz="2200">
                <a:solidFill>
                  <a:schemeClr val="tx1"/>
                </a:solidFill>
                <a:latin typeface="Arial" pitchFamily="34" charset="0"/>
                <a:ea typeface="宋体" pitchFamily="2" charset="-122"/>
              </a:defRPr>
            </a:lvl3pPr>
            <a:lvl4pPr defTabSz="1111250" eaLnBrk="0" hangingPunct="0">
              <a:defRPr sz="2200">
                <a:solidFill>
                  <a:schemeClr val="tx1"/>
                </a:solidFill>
                <a:latin typeface="Arial" pitchFamily="34" charset="0"/>
                <a:ea typeface="宋体" pitchFamily="2" charset="-122"/>
              </a:defRPr>
            </a:lvl4pPr>
            <a:lvl5pPr defTabSz="1111250" eaLnBrk="0" hangingPunct="0">
              <a:defRPr sz="2200">
                <a:solidFill>
                  <a:schemeClr val="tx1"/>
                </a:solidFill>
                <a:latin typeface="Arial" pitchFamily="34" charset="0"/>
                <a:ea typeface="宋体" pitchFamily="2" charset="-122"/>
              </a:defRPr>
            </a:lvl5pPr>
            <a:lvl6pPr defTabSz="1111250" eaLnBrk="0" fontAlgn="base" hangingPunct="0">
              <a:spcBef>
                <a:spcPct val="0"/>
              </a:spcBef>
              <a:spcAft>
                <a:spcPct val="0"/>
              </a:spcAft>
              <a:defRPr sz="2200">
                <a:solidFill>
                  <a:schemeClr val="tx1"/>
                </a:solidFill>
                <a:latin typeface="Arial" pitchFamily="34" charset="0"/>
                <a:ea typeface="宋体" pitchFamily="2" charset="-122"/>
              </a:defRPr>
            </a:lvl6pPr>
            <a:lvl7pPr defTabSz="1111250" eaLnBrk="0" fontAlgn="base" hangingPunct="0">
              <a:spcBef>
                <a:spcPct val="0"/>
              </a:spcBef>
              <a:spcAft>
                <a:spcPct val="0"/>
              </a:spcAft>
              <a:defRPr sz="2200">
                <a:solidFill>
                  <a:schemeClr val="tx1"/>
                </a:solidFill>
                <a:latin typeface="Arial" pitchFamily="34" charset="0"/>
                <a:ea typeface="宋体" pitchFamily="2" charset="-122"/>
              </a:defRPr>
            </a:lvl7pPr>
            <a:lvl8pPr defTabSz="1111250" eaLnBrk="0" fontAlgn="base" hangingPunct="0">
              <a:spcBef>
                <a:spcPct val="0"/>
              </a:spcBef>
              <a:spcAft>
                <a:spcPct val="0"/>
              </a:spcAft>
              <a:defRPr sz="2200">
                <a:solidFill>
                  <a:schemeClr val="tx1"/>
                </a:solidFill>
                <a:latin typeface="Arial" pitchFamily="34" charset="0"/>
                <a:ea typeface="宋体" pitchFamily="2" charset="-122"/>
              </a:defRPr>
            </a:lvl8pPr>
            <a:lvl9pPr defTabSz="1111250" eaLnBrk="0" fontAlgn="base" hangingPunct="0">
              <a:spcBef>
                <a:spcPct val="0"/>
              </a:spcBef>
              <a:spcAft>
                <a:spcPct val="0"/>
              </a:spcAft>
              <a:defRPr sz="2200">
                <a:solidFill>
                  <a:schemeClr val="tx1"/>
                </a:solidFill>
                <a:latin typeface="Arial" pitchFamily="34" charset="0"/>
                <a:ea typeface="宋体" pitchFamily="2" charset="-122"/>
              </a:defRPr>
            </a:lvl9pPr>
          </a:lstStyle>
          <a:p>
            <a:pPr algn="ctr" eaLnBrk="1" hangingPunct="1">
              <a:defRPr/>
            </a:pPr>
            <a:endParaRPr lang="zh-CN" altLang="zh-CN" dirty="0">
              <a:ea typeface="微软雅黑" pitchFamily="34" charset="-122"/>
            </a:endParaRPr>
          </a:p>
        </p:txBody>
      </p:sp>
      <p:sp>
        <p:nvSpPr>
          <p:cNvPr id="20" name="淘宝网chenying0907出品 24"/>
          <p:cNvSpPr>
            <a:spLocks noEditPoints="1"/>
          </p:cNvSpPr>
          <p:nvPr/>
        </p:nvSpPr>
        <p:spPr bwMode="auto">
          <a:xfrm flipH="1">
            <a:off x="2767902" y="3899348"/>
            <a:ext cx="591904" cy="630482"/>
          </a:xfrm>
          <a:custGeom>
            <a:avLst/>
            <a:gdLst>
              <a:gd name="T0" fmla="*/ 127 w 358"/>
              <a:gd name="T1" fmla="*/ 292 h 382"/>
              <a:gd name="T2" fmla="*/ 322 w 358"/>
              <a:gd name="T3" fmla="*/ 63 h 382"/>
              <a:gd name="T4" fmla="*/ 333 w 358"/>
              <a:gd name="T5" fmla="*/ 113 h 382"/>
              <a:gd name="T6" fmla="*/ 336 w 358"/>
              <a:gd name="T7" fmla="*/ 178 h 382"/>
              <a:gd name="T8" fmla="*/ 338 w 358"/>
              <a:gd name="T9" fmla="*/ 245 h 382"/>
              <a:gd name="T10" fmla="*/ 321 w 358"/>
              <a:gd name="T11" fmla="*/ 314 h 382"/>
              <a:gd name="T12" fmla="*/ 271 w 358"/>
              <a:gd name="T13" fmla="*/ 382 h 382"/>
              <a:gd name="T14" fmla="*/ 172 w 358"/>
              <a:gd name="T15" fmla="*/ 226 h 382"/>
              <a:gd name="T16" fmla="*/ 123 w 358"/>
              <a:gd name="T17" fmla="*/ 197 h 382"/>
              <a:gd name="T18" fmla="*/ 125 w 358"/>
              <a:gd name="T19" fmla="*/ 208 h 382"/>
              <a:gd name="T20" fmla="*/ 174 w 358"/>
              <a:gd name="T21" fmla="*/ 236 h 382"/>
              <a:gd name="T22" fmla="*/ 172 w 358"/>
              <a:gd name="T23" fmla="*/ 226 h 382"/>
              <a:gd name="T24" fmla="*/ 288 w 358"/>
              <a:gd name="T25" fmla="*/ 136 h 382"/>
              <a:gd name="T26" fmla="*/ 263 w 358"/>
              <a:gd name="T27" fmla="*/ 125 h 382"/>
              <a:gd name="T28" fmla="*/ 171 w 358"/>
              <a:gd name="T29" fmla="*/ 70 h 382"/>
              <a:gd name="T30" fmla="*/ 148 w 358"/>
              <a:gd name="T31" fmla="*/ 54 h 382"/>
              <a:gd name="T32" fmla="*/ 171 w 358"/>
              <a:gd name="T33" fmla="*/ 70 h 382"/>
              <a:gd name="T34" fmla="*/ 204 w 358"/>
              <a:gd name="T35" fmla="*/ 39 h 382"/>
              <a:gd name="T36" fmla="*/ 193 w 358"/>
              <a:gd name="T37" fmla="*/ 64 h 382"/>
              <a:gd name="T38" fmla="*/ 258 w 358"/>
              <a:gd name="T39" fmla="*/ 103 h 382"/>
              <a:gd name="T40" fmla="*/ 274 w 358"/>
              <a:gd name="T41" fmla="*/ 80 h 382"/>
              <a:gd name="T42" fmla="*/ 258 w 358"/>
              <a:gd name="T43" fmla="*/ 103 h 382"/>
              <a:gd name="T44" fmla="*/ 249 w 358"/>
              <a:gd name="T45" fmla="*/ 55 h 382"/>
              <a:gd name="T46" fmla="*/ 226 w 358"/>
              <a:gd name="T47" fmla="*/ 71 h 382"/>
              <a:gd name="T48" fmla="*/ 182 w 358"/>
              <a:gd name="T49" fmla="*/ 209 h 382"/>
              <a:gd name="T50" fmla="*/ 133 w 358"/>
              <a:gd name="T51" fmla="*/ 180 h 382"/>
              <a:gd name="T52" fmla="*/ 135 w 358"/>
              <a:gd name="T53" fmla="*/ 190 h 382"/>
              <a:gd name="T54" fmla="*/ 184 w 358"/>
              <a:gd name="T55" fmla="*/ 219 h 382"/>
              <a:gd name="T56" fmla="*/ 182 w 358"/>
              <a:gd name="T57" fmla="*/ 209 h 382"/>
              <a:gd name="T58" fmla="*/ 157 w 358"/>
              <a:gd name="T59" fmla="*/ 104 h 382"/>
              <a:gd name="T60" fmla="*/ 186 w 358"/>
              <a:gd name="T61" fmla="*/ 195 h 382"/>
              <a:gd name="T62" fmla="*/ 222 w 358"/>
              <a:gd name="T63" fmla="*/ 90 h 382"/>
              <a:gd name="T64" fmla="*/ 136 w 358"/>
              <a:gd name="T65" fmla="*/ 238 h 382"/>
              <a:gd name="T66" fmla="*/ 129 w 358"/>
              <a:gd name="T67" fmla="*/ 216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8" h="382">
                <a:moveTo>
                  <a:pt x="131" y="382"/>
                </a:moveTo>
                <a:cubicBezTo>
                  <a:pt x="135" y="352"/>
                  <a:pt x="135" y="320"/>
                  <a:pt x="127" y="292"/>
                </a:cubicBezTo>
                <a:cubicBezTo>
                  <a:pt x="0" y="220"/>
                  <a:pt x="34" y="56"/>
                  <a:pt x="140" y="23"/>
                </a:cubicBezTo>
                <a:cubicBezTo>
                  <a:pt x="196" y="0"/>
                  <a:pt x="272" y="14"/>
                  <a:pt x="322" y="63"/>
                </a:cubicBezTo>
                <a:cubicBezTo>
                  <a:pt x="358" y="99"/>
                  <a:pt x="340" y="109"/>
                  <a:pt x="340" y="109"/>
                </a:cubicBezTo>
                <a:cubicBezTo>
                  <a:pt x="333" y="113"/>
                  <a:pt x="333" y="113"/>
                  <a:pt x="333" y="113"/>
                </a:cubicBezTo>
                <a:cubicBezTo>
                  <a:pt x="337" y="130"/>
                  <a:pt x="345" y="162"/>
                  <a:pt x="344" y="166"/>
                </a:cubicBezTo>
                <a:cubicBezTo>
                  <a:pt x="342" y="172"/>
                  <a:pt x="336" y="178"/>
                  <a:pt x="336" y="178"/>
                </a:cubicBezTo>
                <a:cubicBezTo>
                  <a:pt x="354" y="239"/>
                  <a:pt x="354" y="239"/>
                  <a:pt x="354" y="239"/>
                </a:cubicBezTo>
                <a:cubicBezTo>
                  <a:pt x="338" y="245"/>
                  <a:pt x="338" y="245"/>
                  <a:pt x="338" y="245"/>
                </a:cubicBezTo>
                <a:cubicBezTo>
                  <a:pt x="341" y="265"/>
                  <a:pt x="343" y="281"/>
                  <a:pt x="341" y="300"/>
                </a:cubicBezTo>
                <a:cubicBezTo>
                  <a:pt x="341" y="304"/>
                  <a:pt x="330" y="313"/>
                  <a:pt x="321" y="314"/>
                </a:cubicBezTo>
                <a:cubicBezTo>
                  <a:pt x="267" y="317"/>
                  <a:pt x="267" y="317"/>
                  <a:pt x="267" y="317"/>
                </a:cubicBezTo>
                <a:cubicBezTo>
                  <a:pt x="271" y="382"/>
                  <a:pt x="271" y="382"/>
                  <a:pt x="271" y="382"/>
                </a:cubicBezTo>
                <a:cubicBezTo>
                  <a:pt x="131" y="382"/>
                  <a:pt x="131" y="382"/>
                  <a:pt x="131" y="382"/>
                </a:cubicBezTo>
                <a:close/>
                <a:moveTo>
                  <a:pt x="172" y="226"/>
                </a:moveTo>
                <a:cubicBezTo>
                  <a:pt x="132" y="196"/>
                  <a:pt x="132" y="196"/>
                  <a:pt x="132" y="196"/>
                </a:cubicBezTo>
                <a:cubicBezTo>
                  <a:pt x="129" y="193"/>
                  <a:pt x="125" y="194"/>
                  <a:pt x="123" y="197"/>
                </a:cubicBezTo>
                <a:cubicBezTo>
                  <a:pt x="123" y="197"/>
                  <a:pt x="123" y="197"/>
                  <a:pt x="123" y="197"/>
                </a:cubicBezTo>
                <a:cubicBezTo>
                  <a:pt x="121" y="201"/>
                  <a:pt x="122" y="205"/>
                  <a:pt x="125" y="208"/>
                </a:cubicBezTo>
                <a:cubicBezTo>
                  <a:pt x="165" y="238"/>
                  <a:pt x="165" y="238"/>
                  <a:pt x="165" y="238"/>
                </a:cubicBezTo>
                <a:cubicBezTo>
                  <a:pt x="168" y="240"/>
                  <a:pt x="172" y="239"/>
                  <a:pt x="174" y="236"/>
                </a:cubicBezTo>
                <a:cubicBezTo>
                  <a:pt x="174" y="236"/>
                  <a:pt x="174" y="236"/>
                  <a:pt x="174" y="236"/>
                </a:cubicBezTo>
                <a:cubicBezTo>
                  <a:pt x="176" y="233"/>
                  <a:pt x="175" y="228"/>
                  <a:pt x="172" y="226"/>
                </a:cubicBezTo>
                <a:close/>
                <a:moveTo>
                  <a:pt x="263" y="136"/>
                </a:moveTo>
                <a:cubicBezTo>
                  <a:pt x="288" y="136"/>
                  <a:pt x="288" y="136"/>
                  <a:pt x="288" y="136"/>
                </a:cubicBezTo>
                <a:cubicBezTo>
                  <a:pt x="288" y="125"/>
                  <a:pt x="288" y="125"/>
                  <a:pt x="288" y="125"/>
                </a:cubicBezTo>
                <a:cubicBezTo>
                  <a:pt x="263" y="125"/>
                  <a:pt x="263" y="125"/>
                  <a:pt x="263" y="125"/>
                </a:cubicBezTo>
                <a:cubicBezTo>
                  <a:pt x="263" y="136"/>
                  <a:pt x="263" y="136"/>
                  <a:pt x="263" y="136"/>
                </a:cubicBezTo>
                <a:close/>
                <a:moveTo>
                  <a:pt x="171" y="70"/>
                </a:moveTo>
                <a:cubicBezTo>
                  <a:pt x="158" y="48"/>
                  <a:pt x="158" y="48"/>
                  <a:pt x="158" y="48"/>
                </a:cubicBezTo>
                <a:cubicBezTo>
                  <a:pt x="148" y="54"/>
                  <a:pt x="148" y="54"/>
                  <a:pt x="148" y="54"/>
                </a:cubicBezTo>
                <a:cubicBezTo>
                  <a:pt x="161" y="76"/>
                  <a:pt x="161" y="76"/>
                  <a:pt x="161" y="76"/>
                </a:cubicBezTo>
                <a:cubicBezTo>
                  <a:pt x="171" y="70"/>
                  <a:pt x="171" y="70"/>
                  <a:pt x="171" y="70"/>
                </a:cubicBezTo>
                <a:close/>
                <a:moveTo>
                  <a:pt x="204" y="64"/>
                </a:moveTo>
                <a:cubicBezTo>
                  <a:pt x="204" y="39"/>
                  <a:pt x="204" y="39"/>
                  <a:pt x="204" y="39"/>
                </a:cubicBezTo>
                <a:cubicBezTo>
                  <a:pt x="193" y="39"/>
                  <a:pt x="193" y="39"/>
                  <a:pt x="193" y="39"/>
                </a:cubicBezTo>
                <a:cubicBezTo>
                  <a:pt x="193" y="64"/>
                  <a:pt x="193" y="64"/>
                  <a:pt x="193" y="64"/>
                </a:cubicBezTo>
                <a:cubicBezTo>
                  <a:pt x="204" y="64"/>
                  <a:pt x="204" y="64"/>
                  <a:pt x="204" y="64"/>
                </a:cubicBezTo>
                <a:close/>
                <a:moveTo>
                  <a:pt x="258" y="103"/>
                </a:moveTo>
                <a:cubicBezTo>
                  <a:pt x="279" y="90"/>
                  <a:pt x="279" y="90"/>
                  <a:pt x="279" y="90"/>
                </a:cubicBezTo>
                <a:cubicBezTo>
                  <a:pt x="274" y="80"/>
                  <a:pt x="274" y="80"/>
                  <a:pt x="274" y="80"/>
                </a:cubicBezTo>
                <a:cubicBezTo>
                  <a:pt x="252" y="93"/>
                  <a:pt x="252" y="93"/>
                  <a:pt x="252" y="93"/>
                </a:cubicBezTo>
                <a:cubicBezTo>
                  <a:pt x="258" y="103"/>
                  <a:pt x="258" y="103"/>
                  <a:pt x="258" y="103"/>
                </a:cubicBezTo>
                <a:close/>
                <a:moveTo>
                  <a:pt x="236" y="76"/>
                </a:moveTo>
                <a:cubicBezTo>
                  <a:pt x="249" y="55"/>
                  <a:pt x="249" y="55"/>
                  <a:pt x="249" y="55"/>
                </a:cubicBezTo>
                <a:cubicBezTo>
                  <a:pt x="239" y="49"/>
                  <a:pt x="239" y="49"/>
                  <a:pt x="239" y="49"/>
                </a:cubicBezTo>
                <a:cubicBezTo>
                  <a:pt x="226" y="71"/>
                  <a:pt x="226" y="71"/>
                  <a:pt x="226" y="71"/>
                </a:cubicBezTo>
                <a:cubicBezTo>
                  <a:pt x="236" y="76"/>
                  <a:pt x="236" y="76"/>
                  <a:pt x="236" y="76"/>
                </a:cubicBezTo>
                <a:close/>
                <a:moveTo>
                  <a:pt x="182" y="209"/>
                </a:moveTo>
                <a:cubicBezTo>
                  <a:pt x="142" y="178"/>
                  <a:pt x="142" y="178"/>
                  <a:pt x="142" y="178"/>
                </a:cubicBezTo>
                <a:cubicBezTo>
                  <a:pt x="139" y="176"/>
                  <a:pt x="135" y="177"/>
                  <a:pt x="133" y="180"/>
                </a:cubicBezTo>
                <a:cubicBezTo>
                  <a:pt x="133" y="180"/>
                  <a:pt x="133" y="180"/>
                  <a:pt x="133" y="180"/>
                </a:cubicBezTo>
                <a:cubicBezTo>
                  <a:pt x="131" y="183"/>
                  <a:pt x="132" y="188"/>
                  <a:pt x="135" y="190"/>
                </a:cubicBezTo>
                <a:cubicBezTo>
                  <a:pt x="175" y="221"/>
                  <a:pt x="175" y="221"/>
                  <a:pt x="175" y="221"/>
                </a:cubicBezTo>
                <a:cubicBezTo>
                  <a:pt x="178" y="223"/>
                  <a:pt x="182" y="222"/>
                  <a:pt x="184" y="219"/>
                </a:cubicBezTo>
                <a:cubicBezTo>
                  <a:pt x="184" y="219"/>
                  <a:pt x="184" y="219"/>
                  <a:pt x="184" y="219"/>
                </a:cubicBezTo>
                <a:cubicBezTo>
                  <a:pt x="186" y="216"/>
                  <a:pt x="185" y="211"/>
                  <a:pt x="182" y="209"/>
                </a:cubicBezTo>
                <a:close/>
                <a:moveTo>
                  <a:pt x="222" y="90"/>
                </a:moveTo>
                <a:cubicBezTo>
                  <a:pt x="198" y="76"/>
                  <a:pt x="169" y="83"/>
                  <a:pt x="157" y="104"/>
                </a:cubicBezTo>
                <a:cubicBezTo>
                  <a:pt x="144" y="126"/>
                  <a:pt x="160" y="151"/>
                  <a:pt x="149" y="174"/>
                </a:cubicBezTo>
                <a:cubicBezTo>
                  <a:pt x="186" y="195"/>
                  <a:pt x="186" y="195"/>
                  <a:pt x="186" y="195"/>
                </a:cubicBezTo>
                <a:cubicBezTo>
                  <a:pt x="200" y="174"/>
                  <a:pt x="229" y="176"/>
                  <a:pt x="242" y="154"/>
                </a:cubicBezTo>
                <a:cubicBezTo>
                  <a:pt x="255" y="132"/>
                  <a:pt x="245" y="104"/>
                  <a:pt x="222" y="90"/>
                </a:cubicBezTo>
                <a:close/>
                <a:moveTo>
                  <a:pt x="129" y="216"/>
                </a:moveTo>
                <a:cubicBezTo>
                  <a:pt x="125" y="224"/>
                  <a:pt x="128" y="233"/>
                  <a:pt x="136" y="238"/>
                </a:cubicBezTo>
                <a:cubicBezTo>
                  <a:pt x="142" y="241"/>
                  <a:pt x="150" y="240"/>
                  <a:pt x="155" y="236"/>
                </a:cubicBezTo>
                <a:lnTo>
                  <a:pt x="129" y="216"/>
                </a:lnTo>
                <a:close/>
              </a:path>
            </a:pathLst>
          </a:custGeom>
          <a:solidFill>
            <a:srgbClr val="5F5F5F"/>
          </a:solidFill>
          <a:ln w="9525">
            <a:noFill/>
            <a:round/>
            <a:headEnd/>
            <a:tailEnd/>
          </a:ln>
          <a:effectLst>
            <a:reflection blurRad="6350" stA="52000" endA="300" endPos="35000" dir="5400000" sy="-100000" algn="bl" rotWithShape="0"/>
          </a:effectLst>
        </p:spPr>
        <p:txBody>
          <a:bodyPr lIns="116964" tIns="58482" rIns="116964" bIns="58482"/>
          <a:lstStyle/>
          <a:p>
            <a:pPr>
              <a:defRPr/>
            </a:pPr>
            <a:endParaRPr lang="zh-CN" altLang="en-US" sz="2300" dirty="0">
              <a:ea typeface="微软雅黑" pitchFamily="34" charset="-122"/>
            </a:endParaRPr>
          </a:p>
        </p:txBody>
      </p:sp>
      <p:sp>
        <p:nvSpPr>
          <p:cNvPr id="21" name="淘宝网chenying0907出品 25"/>
          <p:cNvSpPr>
            <a:spLocks noEditPoints="1"/>
          </p:cNvSpPr>
          <p:nvPr/>
        </p:nvSpPr>
        <p:spPr bwMode="auto">
          <a:xfrm flipH="1">
            <a:off x="2711132" y="1872258"/>
            <a:ext cx="705449" cy="665834"/>
          </a:xfrm>
          <a:custGeom>
            <a:avLst/>
            <a:gdLst>
              <a:gd name="T0" fmla="*/ 90 w 376"/>
              <a:gd name="T1" fmla="*/ 52 h 355"/>
              <a:gd name="T2" fmla="*/ 37 w 376"/>
              <a:gd name="T3" fmla="*/ 264 h 355"/>
              <a:gd name="T4" fmla="*/ 118 w 376"/>
              <a:gd name="T5" fmla="*/ 310 h 355"/>
              <a:gd name="T6" fmla="*/ 134 w 376"/>
              <a:gd name="T7" fmla="*/ 310 h 355"/>
              <a:gd name="T8" fmla="*/ 215 w 376"/>
              <a:gd name="T9" fmla="*/ 264 h 355"/>
              <a:gd name="T10" fmla="*/ 241 w 376"/>
              <a:gd name="T11" fmla="*/ 310 h 355"/>
              <a:gd name="T12" fmla="*/ 255 w 376"/>
              <a:gd name="T13" fmla="*/ 287 h 355"/>
              <a:gd name="T14" fmla="*/ 358 w 376"/>
              <a:gd name="T15" fmla="*/ 287 h 355"/>
              <a:gd name="T16" fmla="*/ 371 w 376"/>
              <a:gd name="T17" fmla="*/ 310 h 355"/>
              <a:gd name="T18" fmla="*/ 371 w 376"/>
              <a:gd name="T19" fmla="*/ 323 h 355"/>
              <a:gd name="T20" fmla="*/ 358 w 376"/>
              <a:gd name="T21" fmla="*/ 355 h 355"/>
              <a:gd name="T22" fmla="*/ 250 w 376"/>
              <a:gd name="T23" fmla="*/ 323 h 355"/>
              <a:gd name="T24" fmla="*/ 237 w 376"/>
              <a:gd name="T25" fmla="*/ 355 h 355"/>
              <a:gd name="T26" fmla="*/ 131 w 376"/>
              <a:gd name="T27" fmla="*/ 323 h 355"/>
              <a:gd name="T28" fmla="*/ 118 w 376"/>
              <a:gd name="T29" fmla="*/ 355 h 355"/>
              <a:gd name="T30" fmla="*/ 0 w 376"/>
              <a:gd name="T31" fmla="*/ 323 h 355"/>
              <a:gd name="T32" fmla="*/ 14 w 376"/>
              <a:gd name="T33" fmla="*/ 287 h 355"/>
              <a:gd name="T34" fmla="*/ 336 w 376"/>
              <a:gd name="T35" fmla="*/ 248 h 355"/>
              <a:gd name="T36" fmla="*/ 279 w 376"/>
              <a:gd name="T37" fmla="*/ 248 h 355"/>
              <a:gd name="T38" fmla="*/ 215 w 376"/>
              <a:gd name="T39" fmla="*/ 248 h 355"/>
              <a:gd name="T40" fmla="*/ 158 w 376"/>
              <a:gd name="T41" fmla="*/ 248 h 355"/>
              <a:gd name="T42" fmla="*/ 95 w 376"/>
              <a:gd name="T43" fmla="*/ 248 h 355"/>
              <a:gd name="T44" fmla="*/ 38 w 376"/>
              <a:gd name="T45" fmla="*/ 248 h 355"/>
              <a:gd name="T46" fmla="*/ 307 w 376"/>
              <a:gd name="T47" fmla="*/ 147 h 355"/>
              <a:gd name="T48" fmla="*/ 289 w 376"/>
              <a:gd name="T49" fmla="*/ 201 h 355"/>
              <a:gd name="T50" fmla="*/ 201 w 376"/>
              <a:gd name="T51" fmla="*/ 201 h 355"/>
              <a:gd name="T52" fmla="*/ 181 w 376"/>
              <a:gd name="T53" fmla="*/ 147 h 355"/>
              <a:gd name="T54" fmla="*/ 180 w 376"/>
              <a:gd name="T55" fmla="*/ 16 h 355"/>
              <a:gd name="T56" fmla="*/ 161 w 376"/>
              <a:gd name="T57" fmla="*/ 35 h 355"/>
              <a:gd name="T58" fmla="*/ 155 w 376"/>
              <a:gd name="T59" fmla="*/ 67 h 355"/>
              <a:gd name="T60" fmla="*/ 66 w 376"/>
              <a:gd name="T61" fmla="*/ 55 h 355"/>
              <a:gd name="T62" fmla="*/ 66 w 376"/>
              <a:gd name="T63" fmla="*/ 122 h 355"/>
              <a:gd name="T64" fmla="*/ 69 w 376"/>
              <a:gd name="T65" fmla="*/ 122 h 355"/>
              <a:gd name="T66" fmla="*/ 87 w 376"/>
              <a:gd name="T67" fmla="*/ 199 h 355"/>
              <a:gd name="T68" fmla="*/ 91 w 376"/>
              <a:gd name="T69" fmla="*/ 199 h 355"/>
              <a:gd name="T70" fmla="*/ 109 w 376"/>
              <a:gd name="T71" fmla="*/ 132 h 355"/>
              <a:gd name="T72" fmla="*/ 109 w 376"/>
              <a:gd name="T73" fmla="*/ 75 h 355"/>
              <a:gd name="T74" fmla="*/ 155 w 376"/>
              <a:gd name="T75" fmla="*/ 80 h 355"/>
              <a:gd name="T76" fmla="*/ 166 w 376"/>
              <a:gd name="T77" fmla="*/ 120 h 355"/>
              <a:gd name="T78" fmla="*/ 180 w 376"/>
              <a:gd name="T79" fmla="*/ 126 h 355"/>
              <a:gd name="T80" fmla="*/ 317 w 376"/>
              <a:gd name="T81" fmla="*/ 120 h 355"/>
              <a:gd name="T82" fmla="*/ 317 w 376"/>
              <a:gd name="T83" fmla="*/ 21 h 355"/>
              <a:gd name="T84" fmla="*/ 304 w 376"/>
              <a:gd name="T85" fmla="*/ 31 h 355"/>
              <a:gd name="T86" fmla="*/ 308 w 376"/>
              <a:gd name="T87" fmla="*/ 107 h 355"/>
              <a:gd name="T88" fmla="*/ 304 w 376"/>
              <a:gd name="T89" fmla="*/ 111 h 355"/>
              <a:gd name="T90" fmla="*/ 177 w 376"/>
              <a:gd name="T91" fmla="*/ 109 h 355"/>
              <a:gd name="T92" fmla="*/ 238 w 376"/>
              <a:gd name="T93" fmla="*/ 63 h 355"/>
              <a:gd name="T94" fmla="*/ 176 w 376"/>
              <a:gd name="T95" fmla="*/ 35 h 355"/>
              <a:gd name="T96" fmla="*/ 180 w 376"/>
              <a:gd name="T97" fmla="*/ 31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76" h="355">
                <a:moveTo>
                  <a:pt x="90" y="0"/>
                </a:moveTo>
                <a:cubicBezTo>
                  <a:pt x="104" y="0"/>
                  <a:pt x="115" y="12"/>
                  <a:pt x="115" y="26"/>
                </a:cubicBezTo>
                <a:cubicBezTo>
                  <a:pt x="115" y="40"/>
                  <a:pt x="104" y="52"/>
                  <a:pt x="90" y="52"/>
                </a:cubicBezTo>
                <a:cubicBezTo>
                  <a:pt x="75" y="52"/>
                  <a:pt x="64" y="40"/>
                  <a:pt x="64" y="26"/>
                </a:cubicBezTo>
                <a:cubicBezTo>
                  <a:pt x="64" y="12"/>
                  <a:pt x="75" y="0"/>
                  <a:pt x="90" y="0"/>
                </a:cubicBezTo>
                <a:close/>
                <a:moveTo>
                  <a:pt x="37" y="264"/>
                </a:moveTo>
                <a:cubicBezTo>
                  <a:pt x="95" y="264"/>
                  <a:pt x="95" y="264"/>
                  <a:pt x="95" y="264"/>
                </a:cubicBezTo>
                <a:cubicBezTo>
                  <a:pt x="108" y="264"/>
                  <a:pt x="118" y="274"/>
                  <a:pt x="118" y="287"/>
                </a:cubicBezTo>
                <a:cubicBezTo>
                  <a:pt x="118" y="310"/>
                  <a:pt x="118" y="310"/>
                  <a:pt x="118" y="310"/>
                </a:cubicBezTo>
                <a:cubicBezTo>
                  <a:pt x="120" y="310"/>
                  <a:pt x="120" y="310"/>
                  <a:pt x="120" y="310"/>
                </a:cubicBezTo>
                <a:cubicBezTo>
                  <a:pt x="131" y="310"/>
                  <a:pt x="131" y="310"/>
                  <a:pt x="131" y="310"/>
                </a:cubicBezTo>
                <a:cubicBezTo>
                  <a:pt x="134" y="310"/>
                  <a:pt x="134" y="310"/>
                  <a:pt x="134" y="310"/>
                </a:cubicBezTo>
                <a:cubicBezTo>
                  <a:pt x="134" y="287"/>
                  <a:pt x="134" y="287"/>
                  <a:pt x="134" y="287"/>
                </a:cubicBezTo>
                <a:cubicBezTo>
                  <a:pt x="134" y="274"/>
                  <a:pt x="144" y="264"/>
                  <a:pt x="156" y="264"/>
                </a:cubicBezTo>
                <a:cubicBezTo>
                  <a:pt x="215" y="264"/>
                  <a:pt x="215" y="264"/>
                  <a:pt x="215" y="264"/>
                </a:cubicBezTo>
                <a:cubicBezTo>
                  <a:pt x="227" y="264"/>
                  <a:pt x="237" y="274"/>
                  <a:pt x="237" y="287"/>
                </a:cubicBezTo>
                <a:cubicBezTo>
                  <a:pt x="237" y="310"/>
                  <a:pt x="237" y="310"/>
                  <a:pt x="237" y="310"/>
                </a:cubicBezTo>
                <a:cubicBezTo>
                  <a:pt x="241" y="310"/>
                  <a:pt x="241" y="310"/>
                  <a:pt x="241" y="310"/>
                </a:cubicBezTo>
                <a:cubicBezTo>
                  <a:pt x="250" y="310"/>
                  <a:pt x="250" y="310"/>
                  <a:pt x="250" y="310"/>
                </a:cubicBezTo>
                <a:cubicBezTo>
                  <a:pt x="255" y="310"/>
                  <a:pt x="255" y="310"/>
                  <a:pt x="255" y="310"/>
                </a:cubicBezTo>
                <a:cubicBezTo>
                  <a:pt x="255" y="287"/>
                  <a:pt x="255" y="287"/>
                  <a:pt x="255" y="287"/>
                </a:cubicBezTo>
                <a:cubicBezTo>
                  <a:pt x="255" y="274"/>
                  <a:pt x="265" y="264"/>
                  <a:pt x="278" y="264"/>
                </a:cubicBezTo>
                <a:cubicBezTo>
                  <a:pt x="336" y="264"/>
                  <a:pt x="336" y="264"/>
                  <a:pt x="336" y="264"/>
                </a:cubicBezTo>
                <a:cubicBezTo>
                  <a:pt x="348" y="264"/>
                  <a:pt x="358" y="274"/>
                  <a:pt x="358" y="287"/>
                </a:cubicBezTo>
                <a:cubicBezTo>
                  <a:pt x="358" y="310"/>
                  <a:pt x="358" y="310"/>
                  <a:pt x="358" y="310"/>
                </a:cubicBezTo>
                <a:cubicBezTo>
                  <a:pt x="362" y="310"/>
                  <a:pt x="362" y="310"/>
                  <a:pt x="362" y="310"/>
                </a:cubicBezTo>
                <a:cubicBezTo>
                  <a:pt x="371" y="310"/>
                  <a:pt x="371" y="310"/>
                  <a:pt x="371" y="310"/>
                </a:cubicBezTo>
                <a:cubicBezTo>
                  <a:pt x="376" y="310"/>
                  <a:pt x="376" y="310"/>
                  <a:pt x="376" y="310"/>
                </a:cubicBezTo>
                <a:cubicBezTo>
                  <a:pt x="376" y="323"/>
                  <a:pt x="376" y="323"/>
                  <a:pt x="376" y="323"/>
                </a:cubicBezTo>
                <a:cubicBezTo>
                  <a:pt x="371" y="323"/>
                  <a:pt x="371" y="323"/>
                  <a:pt x="371" y="323"/>
                </a:cubicBezTo>
                <a:cubicBezTo>
                  <a:pt x="362" y="323"/>
                  <a:pt x="362" y="323"/>
                  <a:pt x="362" y="323"/>
                </a:cubicBezTo>
                <a:cubicBezTo>
                  <a:pt x="358" y="323"/>
                  <a:pt x="358" y="323"/>
                  <a:pt x="358" y="323"/>
                </a:cubicBezTo>
                <a:cubicBezTo>
                  <a:pt x="358" y="355"/>
                  <a:pt x="358" y="355"/>
                  <a:pt x="358" y="355"/>
                </a:cubicBezTo>
                <a:cubicBezTo>
                  <a:pt x="255" y="355"/>
                  <a:pt x="255" y="355"/>
                  <a:pt x="255" y="355"/>
                </a:cubicBezTo>
                <a:cubicBezTo>
                  <a:pt x="255" y="323"/>
                  <a:pt x="255" y="323"/>
                  <a:pt x="255" y="323"/>
                </a:cubicBezTo>
                <a:cubicBezTo>
                  <a:pt x="250" y="323"/>
                  <a:pt x="250" y="323"/>
                  <a:pt x="250" y="323"/>
                </a:cubicBezTo>
                <a:cubicBezTo>
                  <a:pt x="241" y="323"/>
                  <a:pt x="241" y="323"/>
                  <a:pt x="241" y="323"/>
                </a:cubicBezTo>
                <a:cubicBezTo>
                  <a:pt x="237" y="323"/>
                  <a:pt x="237" y="323"/>
                  <a:pt x="237" y="323"/>
                </a:cubicBezTo>
                <a:cubicBezTo>
                  <a:pt x="237" y="355"/>
                  <a:pt x="237" y="355"/>
                  <a:pt x="237" y="355"/>
                </a:cubicBezTo>
                <a:cubicBezTo>
                  <a:pt x="134" y="355"/>
                  <a:pt x="134" y="355"/>
                  <a:pt x="134" y="355"/>
                </a:cubicBezTo>
                <a:cubicBezTo>
                  <a:pt x="134" y="323"/>
                  <a:pt x="134" y="323"/>
                  <a:pt x="134" y="323"/>
                </a:cubicBezTo>
                <a:cubicBezTo>
                  <a:pt x="131" y="323"/>
                  <a:pt x="131" y="323"/>
                  <a:pt x="131" y="323"/>
                </a:cubicBezTo>
                <a:cubicBezTo>
                  <a:pt x="120" y="323"/>
                  <a:pt x="120" y="323"/>
                  <a:pt x="120" y="323"/>
                </a:cubicBezTo>
                <a:cubicBezTo>
                  <a:pt x="118" y="323"/>
                  <a:pt x="118" y="323"/>
                  <a:pt x="118" y="323"/>
                </a:cubicBezTo>
                <a:cubicBezTo>
                  <a:pt x="118" y="355"/>
                  <a:pt x="118" y="355"/>
                  <a:pt x="118" y="355"/>
                </a:cubicBezTo>
                <a:cubicBezTo>
                  <a:pt x="14" y="355"/>
                  <a:pt x="14" y="355"/>
                  <a:pt x="14" y="355"/>
                </a:cubicBezTo>
                <a:cubicBezTo>
                  <a:pt x="14" y="323"/>
                  <a:pt x="14" y="323"/>
                  <a:pt x="14" y="323"/>
                </a:cubicBezTo>
                <a:cubicBezTo>
                  <a:pt x="0" y="323"/>
                  <a:pt x="0" y="323"/>
                  <a:pt x="0" y="323"/>
                </a:cubicBezTo>
                <a:cubicBezTo>
                  <a:pt x="0" y="310"/>
                  <a:pt x="0" y="310"/>
                  <a:pt x="0" y="310"/>
                </a:cubicBezTo>
                <a:cubicBezTo>
                  <a:pt x="14" y="310"/>
                  <a:pt x="14" y="310"/>
                  <a:pt x="14" y="310"/>
                </a:cubicBezTo>
                <a:cubicBezTo>
                  <a:pt x="14" y="287"/>
                  <a:pt x="14" y="287"/>
                  <a:pt x="14" y="287"/>
                </a:cubicBezTo>
                <a:cubicBezTo>
                  <a:pt x="14" y="274"/>
                  <a:pt x="24" y="264"/>
                  <a:pt x="37" y="264"/>
                </a:cubicBezTo>
                <a:close/>
                <a:moveTo>
                  <a:pt x="307" y="220"/>
                </a:moveTo>
                <a:cubicBezTo>
                  <a:pt x="323" y="220"/>
                  <a:pt x="336" y="232"/>
                  <a:pt x="336" y="248"/>
                </a:cubicBezTo>
                <a:cubicBezTo>
                  <a:pt x="336" y="251"/>
                  <a:pt x="335" y="255"/>
                  <a:pt x="334" y="258"/>
                </a:cubicBezTo>
                <a:cubicBezTo>
                  <a:pt x="281" y="258"/>
                  <a:pt x="281" y="258"/>
                  <a:pt x="281" y="258"/>
                </a:cubicBezTo>
                <a:cubicBezTo>
                  <a:pt x="280" y="255"/>
                  <a:pt x="279" y="251"/>
                  <a:pt x="279" y="248"/>
                </a:cubicBezTo>
                <a:cubicBezTo>
                  <a:pt x="279" y="232"/>
                  <a:pt x="292" y="220"/>
                  <a:pt x="307" y="220"/>
                </a:cubicBezTo>
                <a:close/>
                <a:moveTo>
                  <a:pt x="186" y="220"/>
                </a:moveTo>
                <a:cubicBezTo>
                  <a:pt x="202" y="220"/>
                  <a:pt x="215" y="232"/>
                  <a:pt x="215" y="248"/>
                </a:cubicBezTo>
                <a:cubicBezTo>
                  <a:pt x="215" y="251"/>
                  <a:pt x="214" y="255"/>
                  <a:pt x="213" y="258"/>
                </a:cubicBezTo>
                <a:cubicBezTo>
                  <a:pt x="160" y="258"/>
                  <a:pt x="160" y="258"/>
                  <a:pt x="160" y="258"/>
                </a:cubicBezTo>
                <a:cubicBezTo>
                  <a:pt x="159" y="255"/>
                  <a:pt x="158" y="251"/>
                  <a:pt x="158" y="248"/>
                </a:cubicBezTo>
                <a:cubicBezTo>
                  <a:pt x="158" y="232"/>
                  <a:pt x="171" y="220"/>
                  <a:pt x="186" y="220"/>
                </a:cubicBezTo>
                <a:close/>
                <a:moveTo>
                  <a:pt x="67" y="220"/>
                </a:moveTo>
                <a:cubicBezTo>
                  <a:pt x="82" y="220"/>
                  <a:pt x="95" y="232"/>
                  <a:pt x="95" y="248"/>
                </a:cubicBezTo>
                <a:cubicBezTo>
                  <a:pt x="95" y="251"/>
                  <a:pt x="94" y="255"/>
                  <a:pt x="93" y="258"/>
                </a:cubicBezTo>
                <a:cubicBezTo>
                  <a:pt x="40" y="258"/>
                  <a:pt x="40" y="258"/>
                  <a:pt x="40" y="258"/>
                </a:cubicBezTo>
                <a:cubicBezTo>
                  <a:pt x="39" y="255"/>
                  <a:pt x="38" y="251"/>
                  <a:pt x="38" y="248"/>
                </a:cubicBezTo>
                <a:cubicBezTo>
                  <a:pt x="38" y="232"/>
                  <a:pt x="51" y="220"/>
                  <a:pt x="67" y="220"/>
                </a:cubicBezTo>
                <a:close/>
                <a:moveTo>
                  <a:pt x="307" y="130"/>
                </a:moveTo>
                <a:cubicBezTo>
                  <a:pt x="307" y="147"/>
                  <a:pt x="307" y="147"/>
                  <a:pt x="307" y="147"/>
                </a:cubicBezTo>
                <a:cubicBezTo>
                  <a:pt x="293" y="147"/>
                  <a:pt x="293" y="147"/>
                  <a:pt x="293" y="147"/>
                </a:cubicBezTo>
                <a:cubicBezTo>
                  <a:pt x="308" y="201"/>
                  <a:pt x="308" y="201"/>
                  <a:pt x="308" y="201"/>
                </a:cubicBezTo>
                <a:cubicBezTo>
                  <a:pt x="289" y="201"/>
                  <a:pt x="289" y="201"/>
                  <a:pt x="289" y="201"/>
                </a:cubicBezTo>
                <a:cubicBezTo>
                  <a:pt x="273" y="147"/>
                  <a:pt x="273" y="147"/>
                  <a:pt x="273" y="147"/>
                </a:cubicBezTo>
                <a:cubicBezTo>
                  <a:pt x="216" y="147"/>
                  <a:pt x="216" y="147"/>
                  <a:pt x="216" y="147"/>
                </a:cubicBezTo>
                <a:cubicBezTo>
                  <a:pt x="201" y="201"/>
                  <a:pt x="201" y="201"/>
                  <a:pt x="201" y="201"/>
                </a:cubicBezTo>
                <a:cubicBezTo>
                  <a:pt x="181" y="201"/>
                  <a:pt x="181" y="201"/>
                  <a:pt x="181" y="201"/>
                </a:cubicBezTo>
                <a:cubicBezTo>
                  <a:pt x="197" y="147"/>
                  <a:pt x="197" y="147"/>
                  <a:pt x="197" y="147"/>
                </a:cubicBezTo>
                <a:cubicBezTo>
                  <a:pt x="181" y="147"/>
                  <a:pt x="181" y="147"/>
                  <a:pt x="181" y="147"/>
                </a:cubicBezTo>
                <a:cubicBezTo>
                  <a:pt x="181" y="130"/>
                  <a:pt x="181" y="130"/>
                  <a:pt x="181" y="130"/>
                </a:cubicBezTo>
                <a:cubicBezTo>
                  <a:pt x="307" y="130"/>
                  <a:pt x="307" y="130"/>
                  <a:pt x="307" y="130"/>
                </a:cubicBezTo>
                <a:close/>
                <a:moveTo>
                  <a:pt x="180" y="16"/>
                </a:moveTo>
                <a:cubicBezTo>
                  <a:pt x="175" y="16"/>
                  <a:pt x="170" y="18"/>
                  <a:pt x="166" y="21"/>
                </a:cubicBezTo>
                <a:cubicBezTo>
                  <a:pt x="166" y="21"/>
                  <a:pt x="166" y="21"/>
                  <a:pt x="166" y="21"/>
                </a:cubicBezTo>
                <a:cubicBezTo>
                  <a:pt x="163" y="25"/>
                  <a:pt x="161" y="30"/>
                  <a:pt x="161" y="35"/>
                </a:cubicBezTo>
                <a:cubicBezTo>
                  <a:pt x="161" y="72"/>
                  <a:pt x="161" y="72"/>
                  <a:pt x="161" y="72"/>
                </a:cubicBezTo>
                <a:cubicBezTo>
                  <a:pt x="155" y="73"/>
                  <a:pt x="155" y="73"/>
                  <a:pt x="155" y="73"/>
                </a:cubicBezTo>
                <a:cubicBezTo>
                  <a:pt x="155" y="67"/>
                  <a:pt x="155" y="67"/>
                  <a:pt x="155" y="67"/>
                </a:cubicBezTo>
                <a:cubicBezTo>
                  <a:pt x="128" y="67"/>
                  <a:pt x="128" y="67"/>
                  <a:pt x="128" y="67"/>
                </a:cubicBezTo>
                <a:cubicBezTo>
                  <a:pt x="109" y="55"/>
                  <a:pt x="109" y="55"/>
                  <a:pt x="109" y="55"/>
                </a:cubicBezTo>
                <a:cubicBezTo>
                  <a:pt x="63" y="55"/>
                  <a:pt x="117" y="55"/>
                  <a:pt x="66" y="55"/>
                </a:cubicBezTo>
                <a:cubicBezTo>
                  <a:pt x="57" y="55"/>
                  <a:pt x="50" y="63"/>
                  <a:pt x="50" y="71"/>
                </a:cubicBezTo>
                <a:cubicBezTo>
                  <a:pt x="50" y="122"/>
                  <a:pt x="50" y="122"/>
                  <a:pt x="50" y="122"/>
                </a:cubicBezTo>
                <a:cubicBezTo>
                  <a:pt x="66" y="122"/>
                  <a:pt x="66" y="122"/>
                  <a:pt x="66" y="122"/>
                </a:cubicBezTo>
                <a:cubicBezTo>
                  <a:pt x="66" y="85"/>
                  <a:pt x="66" y="85"/>
                  <a:pt x="66" y="85"/>
                </a:cubicBezTo>
                <a:cubicBezTo>
                  <a:pt x="69" y="85"/>
                  <a:pt x="69" y="85"/>
                  <a:pt x="69" y="85"/>
                </a:cubicBezTo>
                <a:cubicBezTo>
                  <a:pt x="69" y="122"/>
                  <a:pt x="69" y="122"/>
                  <a:pt x="69" y="122"/>
                </a:cubicBezTo>
                <a:cubicBezTo>
                  <a:pt x="69" y="132"/>
                  <a:pt x="69" y="132"/>
                  <a:pt x="69" y="132"/>
                </a:cubicBezTo>
                <a:cubicBezTo>
                  <a:pt x="69" y="199"/>
                  <a:pt x="69" y="199"/>
                  <a:pt x="69" y="199"/>
                </a:cubicBezTo>
                <a:cubicBezTo>
                  <a:pt x="87" y="199"/>
                  <a:pt x="87" y="199"/>
                  <a:pt x="87" y="199"/>
                </a:cubicBezTo>
                <a:cubicBezTo>
                  <a:pt x="87" y="143"/>
                  <a:pt x="87" y="143"/>
                  <a:pt x="87" y="143"/>
                </a:cubicBezTo>
                <a:cubicBezTo>
                  <a:pt x="91" y="143"/>
                  <a:pt x="91" y="143"/>
                  <a:pt x="91" y="143"/>
                </a:cubicBezTo>
                <a:cubicBezTo>
                  <a:pt x="91" y="199"/>
                  <a:pt x="91" y="199"/>
                  <a:pt x="91" y="199"/>
                </a:cubicBezTo>
                <a:cubicBezTo>
                  <a:pt x="109" y="199"/>
                  <a:pt x="109" y="199"/>
                  <a:pt x="109" y="199"/>
                </a:cubicBezTo>
                <a:cubicBezTo>
                  <a:pt x="109" y="189"/>
                  <a:pt x="109" y="189"/>
                  <a:pt x="109" y="189"/>
                </a:cubicBezTo>
                <a:cubicBezTo>
                  <a:pt x="109" y="132"/>
                  <a:pt x="109" y="132"/>
                  <a:pt x="109" y="132"/>
                </a:cubicBezTo>
                <a:cubicBezTo>
                  <a:pt x="109" y="122"/>
                  <a:pt x="109" y="122"/>
                  <a:pt x="109" y="122"/>
                </a:cubicBezTo>
                <a:cubicBezTo>
                  <a:pt x="109" y="85"/>
                  <a:pt x="109" y="85"/>
                  <a:pt x="109" y="85"/>
                </a:cubicBezTo>
                <a:cubicBezTo>
                  <a:pt x="109" y="75"/>
                  <a:pt x="109" y="75"/>
                  <a:pt x="109" y="75"/>
                </a:cubicBezTo>
                <a:cubicBezTo>
                  <a:pt x="128" y="85"/>
                  <a:pt x="128" y="85"/>
                  <a:pt x="128" y="85"/>
                </a:cubicBezTo>
                <a:cubicBezTo>
                  <a:pt x="155" y="85"/>
                  <a:pt x="155" y="85"/>
                  <a:pt x="155" y="85"/>
                </a:cubicBezTo>
                <a:cubicBezTo>
                  <a:pt x="155" y="80"/>
                  <a:pt x="155" y="80"/>
                  <a:pt x="155" y="80"/>
                </a:cubicBezTo>
                <a:cubicBezTo>
                  <a:pt x="161" y="79"/>
                  <a:pt x="161" y="79"/>
                  <a:pt x="161" y="79"/>
                </a:cubicBezTo>
                <a:cubicBezTo>
                  <a:pt x="161" y="107"/>
                  <a:pt x="161" y="107"/>
                  <a:pt x="161" y="107"/>
                </a:cubicBezTo>
                <a:cubicBezTo>
                  <a:pt x="161" y="112"/>
                  <a:pt x="163" y="117"/>
                  <a:pt x="166" y="120"/>
                </a:cubicBezTo>
                <a:cubicBezTo>
                  <a:pt x="166" y="120"/>
                  <a:pt x="166" y="120"/>
                  <a:pt x="166" y="120"/>
                </a:cubicBezTo>
                <a:cubicBezTo>
                  <a:pt x="166" y="120"/>
                  <a:pt x="166" y="120"/>
                  <a:pt x="166" y="120"/>
                </a:cubicBezTo>
                <a:cubicBezTo>
                  <a:pt x="170" y="124"/>
                  <a:pt x="175" y="126"/>
                  <a:pt x="180" y="126"/>
                </a:cubicBezTo>
                <a:cubicBezTo>
                  <a:pt x="304" y="126"/>
                  <a:pt x="304" y="126"/>
                  <a:pt x="304" y="126"/>
                </a:cubicBezTo>
                <a:cubicBezTo>
                  <a:pt x="309" y="126"/>
                  <a:pt x="314" y="124"/>
                  <a:pt x="317" y="120"/>
                </a:cubicBezTo>
                <a:cubicBezTo>
                  <a:pt x="317" y="120"/>
                  <a:pt x="317" y="120"/>
                  <a:pt x="317" y="120"/>
                </a:cubicBezTo>
                <a:cubicBezTo>
                  <a:pt x="321" y="117"/>
                  <a:pt x="323" y="112"/>
                  <a:pt x="323" y="107"/>
                </a:cubicBezTo>
                <a:cubicBezTo>
                  <a:pt x="323" y="35"/>
                  <a:pt x="323" y="35"/>
                  <a:pt x="323" y="35"/>
                </a:cubicBezTo>
                <a:cubicBezTo>
                  <a:pt x="323" y="30"/>
                  <a:pt x="321" y="25"/>
                  <a:pt x="317" y="21"/>
                </a:cubicBezTo>
                <a:cubicBezTo>
                  <a:pt x="314" y="18"/>
                  <a:pt x="309" y="16"/>
                  <a:pt x="304" y="16"/>
                </a:cubicBezTo>
                <a:cubicBezTo>
                  <a:pt x="180" y="16"/>
                  <a:pt x="180" y="16"/>
                  <a:pt x="180" y="16"/>
                </a:cubicBezTo>
                <a:close/>
                <a:moveTo>
                  <a:pt x="304" y="31"/>
                </a:moveTo>
                <a:cubicBezTo>
                  <a:pt x="305" y="31"/>
                  <a:pt x="306" y="31"/>
                  <a:pt x="307" y="32"/>
                </a:cubicBezTo>
                <a:cubicBezTo>
                  <a:pt x="307" y="33"/>
                  <a:pt x="308" y="34"/>
                  <a:pt x="308" y="35"/>
                </a:cubicBezTo>
                <a:cubicBezTo>
                  <a:pt x="308" y="107"/>
                  <a:pt x="308" y="107"/>
                  <a:pt x="308" y="107"/>
                </a:cubicBezTo>
                <a:cubicBezTo>
                  <a:pt x="308" y="108"/>
                  <a:pt x="307" y="109"/>
                  <a:pt x="307" y="109"/>
                </a:cubicBezTo>
                <a:cubicBezTo>
                  <a:pt x="307" y="110"/>
                  <a:pt x="307" y="110"/>
                  <a:pt x="307" y="110"/>
                </a:cubicBezTo>
                <a:cubicBezTo>
                  <a:pt x="306" y="110"/>
                  <a:pt x="305" y="111"/>
                  <a:pt x="304" y="111"/>
                </a:cubicBezTo>
                <a:cubicBezTo>
                  <a:pt x="180" y="111"/>
                  <a:pt x="180" y="111"/>
                  <a:pt x="180" y="111"/>
                </a:cubicBezTo>
                <a:cubicBezTo>
                  <a:pt x="179" y="111"/>
                  <a:pt x="178" y="110"/>
                  <a:pt x="177" y="110"/>
                </a:cubicBezTo>
                <a:cubicBezTo>
                  <a:pt x="177" y="109"/>
                  <a:pt x="177" y="109"/>
                  <a:pt x="177" y="109"/>
                </a:cubicBezTo>
                <a:cubicBezTo>
                  <a:pt x="176" y="109"/>
                  <a:pt x="176" y="108"/>
                  <a:pt x="176" y="107"/>
                </a:cubicBezTo>
                <a:cubicBezTo>
                  <a:pt x="176" y="76"/>
                  <a:pt x="176" y="76"/>
                  <a:pt x="176" y="76"/>
                </a:cubicBezTo>
                <a:cubicBezTo>
                  <a:pt x="238" y="63"/>
                  <a:pt x="238" y="63"/>
                  <a:pt x="238" y="63"/>
                </a:cubicBezTo>
                <a:cubicBezTo>
                  <a:pt x="237" y="62"/>
                  <a:pt x="237" y="62"/>
                  <a:pt x="237" y="62"/>
                </a:cubicBezTo>
                <a:cubicBezTo>
                  <a:pt x="176" y="70"/>
                  <a:pt x="176" y="70"/>
                  <a:pt x="176" y="70"/>
                </a:cubicBezTo>
                <a:cubicBezTo>
                  <a:pt x="176" y="35"/>
                  <a:pt x="176" y="35"/>
                  <a:pt x="176" y="35"/>
                </a:cubicBezTo>
                <a:cubicBezTo>
                  <a:pt x="176" y="34"/>
                  <a:pt x="176" y="33"/>
                  <a:pt x="177" y="32"/>
                </a:cubicBezTo>
                <a:cubicBezTo>
                  <a:pt x="177" y="32"/>
                  <a:pt x="177" y="32"/>
                  <a:pt x="177" y="32"/>
                </a:cubicBezTo>
                <a:cubicBezTo>
                  <a:pt x="178" y="31"/>
                  <a:pt x="179" y="31"/>
                  <a:pt x="180" y="31"/>
                </a:cubicBezTo>
                <a:lnTo>
                  <a:pt x="304" y="31"/>
                </a:lnTo>
                <a:close/>
              </a:path>
            </a:pathLst>
          </a:custGeom>
          <a:solidFill>
            <a:srgbClr val="5F5F5F"/>
          </a:solidFill>
          <a:ln w="9525">
            <a:noFill/>
            <a:round/>
            <a:headEnd/>
            <a:tailEnd/>
          </a:ln>
          <a:effectLst>
            <a:reflection blurRad="6350" stA="52000" endA="300" endPos="35000" dir="5400000" sy="-100000" algn="bl" rotWithShape="0"/>
          </a:effectLst>
        </p:spPr>
        <p:txBody>
          <a:bodyPr lIns="116964" tIns="58482" rIns="116964" bIns="58482"/>
          <a:lstStyle/>
          <a:p>
            <a:pPr>
              <a:defRPr/>
            </a:pPr>
            <a:endParaRPr lang="zh-CN" altLang="en-US" sz="2300" dirty="0">
              <a:ea typeface="微软雅黑" pitchFamily="34" charset="-122"/>
            </a:endParaRPr>
          </a:p>
        </p:txBody>
      </p:sp>
      <p:sp>
        <p:nvSpPr>
          <p:cNvPr id="22" name="淘宝网chenying0907出品 73"/>
          <p:cNvSpPr>
            <a:spLocks noEditPoints="1"/>
          </p:cNvSpPr>
          <p:nvPr/>
        </p:nvSpPr>
        <p:spPr bwMode="auto">
          <a:xfrm>
            <a:off x="8304107" y="3822697"/>
            <a:ext cx="866393" cy="707133"/>
          </a:xfrm>
          <a:custGeom>
            <a:avLst/>
            <a:gdLst>
              <a:gd name="T0" fmla="*/ 11 w 126"/>
              <a:gd name="T1" fmla="*/ 0 h 103"/>
              <a:gd name="T2" fmla="*/ 118 w 126"/>
              <a:gd name="T3" fmla="*/ 6 h 103"/>
              <a:gd name="T4" fmla="*/ 22 w 126"/>
              <a:gd name="T5" fmla="*/ 64 h 103"/>
              <a:gd name="T6" fmla="*/ 91 w 126"/>
              <a:gd name="T7" fmla="*/ 29 h 103"/>
              <a:gd name="T8" fmla="*/ 95 w 126"/>
              <a:gd name="T9" fmla="*/ 37 h 103"/>
              <a:gd name="T10" fmla="*/ 90 w 126"/>
              <a:gd name="T11" fmla="*/ 27 h 103"/>
              <a:gd name="T12" fmla="*/ 89 w 126"/>
              <a:gd name="T13" fmla="*/ 38 h 103"/>
              <a:gd name="T14" fmla="*/ 86 w 126"/>
              <a:gd name="T15" fmla="*/ 40 h 103"/>
              <a:gd name="T16" fmla="*/ 86 w 126"/>
              <a:gd name="T17" fmla="*/ 31 h 103"/>
              <a:gd name="T18" fmla="*/ 81 w 126"/>
              <a:gd name="T19" fmla="*/ 25 h 103"/>
              <a:gd name="T20" fmla="*/ 78 w 126"/>
              <a:gd name="T21" fmla="*/ 29 h 103"/>
              <a:gd name="T22" fmla="*/ 92 w 126"/>
              <a:gd name="T23" fmla="*/ 45 h 103"/>
              <a:gd name="T24" fmla="*/ 89 w 126"/>
              <a:gd name="T25" fmla="*/ 36 h 103"/>
              <a:gd name="T26" fmla="*/ 91 w 126"/>
              <a:gd name="T27" fmla="*/ 25 h 103"/>
              <a:gd name="T28" fmla="*/ 97 w 126"/>
              <a:gd name="T29" fmla="*/ 37 h 103"/>
              <a:gd name="T30" fmla="*/ 93 w 126"/>
              <a:gd name="T31" fmla="*/ 23 h 103"/>
              <a:gd name="T32" fmla="*/ 46 w 126"/>
              <a:gd name="T33" fmla="*/ 19 h 103"/>
              <a:gd name="T34" fmla="*/ 49 w 126"/>
              <a:gd name="T35" fmla="*/ 18 h 103"/>
              <a:gd name="T36" fmla="*/ 70 w 126"/>
              <a:gd name="T37" fmla="*/ 19 h 103"/>
              <a:gd name="T38" fmla="*/ 65 w 126"/>
              <a:gd name="T39" fmla="*/ 32 h 103"/>
              <a:gd name="T40" fmla="*/ 63 w 126"/>
              <a:gd name="T41" fmla="*/ 34 h 103"/>
              <a:gd name="T42" fmla="*/ 53 w 126"/>
              <a:gd name="T43" fmla="*/ 34 h 103"/>
              <a:gd name="T44" fmla="*/ 59 w 126"/>
              <a:gd name="T45" fmla="*/ 38 h 103"/>
              <a:gd name="T46" fmla="*/ 62 w 126"/>
              <a:gd name="T47" fmla="*/ 39 h 103"/>
              <a:gd name="T48" fmla="*/ 73 w 126"/>
              <a:gd name="T49" fmla="*/ 30 h 103"/>
              <a:gd name="T50" fmla="*/ 51 w 126"/>
              <a:gd name="T51" fmla="*/ 14 h 103"/>
              <a:gd name="T52" fmla="*/ 68 w 126"/>
              <a:gd name="T53" fmla="*/ 27 h 103"/>
              <a:gd name="T54" fmla="*/ 68 w 126"/>
              <a:gd name="T55" fmla="*/ 25 h 103"/>
              <a:gd name="T56" fmla="*/ 54 w 126"/>
              <a:gd name="T57" fmla="*/ 21 h 103"/>
              <a:gd name="T58" fmla="*/ 35 w 126"/>
              <a:gd name="T59" fmla="*/ 40 h 103"/>
              <a:gd name="T60" fmla="*/ 52 w 126"/>
              <a:gd name="T61" fmla="*/ 39 h 103"/>
              <a:gd name="T62" fmla="*/ 51 w 126"/>
              <a:gd name="T63" fmla="*/ 33 h 103"/>
              <a:gd name="T64" fmla="*/ 51 w 126"/>
              <a:gd name="T65" fmla="*/ 30 h 103"/>
              <a:gd name="T66" fmla="*/ 38 w 126"/>
              <a:gd name="T67" fmla="*/ 30 h 103"/>
              <a:gd name="T68" fmla="*/ 39 w 126"/>
              <a:gd name="T69" fmla="*/ 34 h 103"/>
              <a:gd name="T70" fmla="*/ 35 w 126"/>
              <a:gd name="T71" fmla="*/ 40 h 103"/>
              <a:gd name="T72" fmla="*/ 22 w 126"/>
              <a:gd name="T73" fmla="*/ 56 h 103"/>
              <a:gd name="T74" fmla="*/ 126 w 126"/>
              <a:gd name="T75" fmla="*/ 99 h 103"/>
              <a:gd name="T76" fmla="*/ 0 w 126"/>
              <a:gd name="T77" fmla="*/ 87 h 103"/>
              <a:gd name="T78" fmla="*/ 118 w 126"/>
              <a:gd name="T79" fmla="*/ 67 h 103"/>
              <a:gd name="T80" fmla="*/ 54 w 126"/>
              <a:gd name="T81" fmla="*/ 72 h 103"/>
              <a:gd name="T82" fmla="*/ 52 w 126"/>
              <a:gd name="T83" fmla="*/ 85 h 103"/>
              <a:gd name="T84" fmla="*/ 24 w 126"/>
              <a:gd name="T85" fmla="*/ 85 h 103"/>
              <a:gd name="T86" fmla="*/ 58 w 126"/>
              <a:gd name="T87" fmla="*/ 82 h 103"/>
              <a:gd name="T88" fmla="*/ 58 w 126"/>
              <a:gd name="T89" fmla="*/ 82 h 103"/>
              <a:gd name="T90" fmla="*/ 85 w 126"/>
              <a:gd name="T91" fmla="*/ 82 h 103"/>
              <a:gd name="T92" fmla="*/ 102 w 126"/>
              <a:gd name="T93" fmla="*/ 85 h 103"/>
              <a:gd name="T94" fmla="*/ 38 w 126"/>
              <a:gd name="T95" fmla="*/ 79 h 103"/>
              <a:gd name="T96" fmla="*/ 28 w 126"/>
              <a:gd name="T97" fmla="*/ 76 h 103"/>
              <a:gd name="T98" fmla="*/ 28 w 126"/>
              <a:gd name="T99" fmla="*/ 76 h 103"/>
              <a:gd name="T100" fmla="*/ 65 w 126"/>
              <a:gd name="T101" fmla="*/ 76 h 103"/>
              <a:gd name="T102" fmla="*/ 81 w 126"/>
              <a:gd name="T103" fmla="*/ 79 h 103"/>
              <a:gd name="T104" fmla="*/ 87 w 126"/>
              <a:gd name="T105" fmla="*/ 79 h 103"/>
              <a:gd name="T106" fmla="*/ 30 w 126"/>
              <a:gd name="T107" fmla="*/ 72 h 103"/>
              <a:gd name="T108" fmla="*/ 30 w 126"/>
              <a:gd name="T109" fmla="*/ 72 h 103"/>
              <a:gd name="T110" fmla="*/ 69 w 126"/>
              <a:gd name="T111" fmla="*/ 72 h 103"/>
              <a:gd name="T112" fmla="*/ 85 w 126"/>
              <a:gd name="T113" fmla="*/ 74 h 103"/>
              <a:gd name="T114" fmla="*/ 90 w 126"/>
              <a:gd name="T115" fmla="*/ 74 h 103"/>
              <a:gd name="T116" fmla="*/ 10 w 126"/>
              <a:gd name="T117" fmla="*/ 91 h 103"/>
              <a:gd name="T118" fmla="*/ 10 w 126"/>
              <a:gd name="T119" fmla="*/ 91 h 103"/>
              <a:gd name="T120" fmla="*/ 116 w 126"/>
              <a:gd name="T121" fmla="*/ 91 h 103"/>
              <a:gd name="T122" fmla="*/ 49 w 126"/>
              <a:gd name="T123" fmla="*/ 96 h 103"/>
              <a:gd name="T124" fmla="*/ 25 w 126"/>
              <a:gd name="T125" fmla="*/ 9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6" h="103">
                <a:moveTo>
                  <a:pt x="11" y="64"/>
                </a:moveTo>
                <a:cubicBezTo>
                  <a:pt x="11" y="56"/>
                  <a:pt x="11" y="56"/>
                  <a:pt x="11" y="56"/>
                </a:cubicBezTo>
                <a:cubicBezTo>
                  <a:pt x="11" y="6"/>
                  <a:pt x="11" y="6"/>
                  <a:pt x="11" y="6"/>
                </a:cubicBezTo>
                <a:cubicBezTo>
                  <a:pt x="11" y="0"/>
                  <a:pt x="11" y="0"/>
                  <a:pt x="11" y="0"/>
                </a:cubicBezTo>
                <a:cubicBezTo>
                  <a:pt x="16" y="0"/>
                  <a:pt x="16" y="0"/>
                  <a:pt x="16" y="0"/>
                </a:cubicBezTo>
                <a:cubicBezTo>
                  <a:pt x="112" y="0"/>
                  <a:pt x="112" y="0"/>
                  <a:pt x="112" y="0"/>
                </a:cubicBezTo>
                <a:cubicBezTo>
                  <a:pt x="118" y="0"/>
                  <a:pt x="118" y="0"/>
                  <a:pt x="118" y="0"/>
                </a:cubicBezTo>
                <a:cubicBezTo>
                  <a:pt x="118" y="6"/>
                  <a:pt x="118" y="6"/>
                  <a:pt x="118" y="6"/>
                </a:cubicBezTo>
                <a:cubicBezTo>
                  <a:pt x="118" y="56"/>
                  <a:pt x="118" y="56"/>
                  <a:pt x="118" y="56"/>
                </a:cubicBezTo>
                <a:cubicBezTo>
                  <a:pt x="118" y="64"/>
                  <a:pt x="118" y="64"/>
                  <a:pt x="118" y="64"/>
                </a:cubicBezTo>
                <a:cubicBezTo>
                  <a:pt x="106" y="64"/>
                  <a:pt x="106" y="64"/>
                  <a:pt x="106" y="64"/>
                </a:cubicBezTo>
                <a:cubicBezTo>
                  <a:pt x="22" y="64"/>
                  <a:pt x="22" y="64"/>
                  <a:pt x="22" y="64"/>
                </a:cubicBezTo>
                <a:cubicBezTo>
                  <a:pt x="11" y="64"/>
                  <a:pt x="11" y="64"/>
                  <a:pt x="11" y="64"/>
                </a:cubicBezTo>
                <a:close/>
                <a:moveTo>
                  <a:pt x="90" y="27"/>
                </a:moveTo>
                <a:cubicBezTo>
                  <a:pt x="90" y="29"/>
                  <a:pt x="90" y="29"/>
                  <a:pt x="90" y="29"/>
                </a:cubicBezTo>
                <a:cubicBezTo>
                  <a:pt x="90" y="29"/>
                  <a:pt x="90" y="29"/>
                  <a:pt x="91" y="29"/>
                </a:cubicBezTo>
                <a:cubicBezTo>
                  <a:pt x="92" y="30"/>
                  <a:pt x="93" y="31"/>
                  <a:pt x="93" y="32"/>
                </a:cubicBezTo>
                <a:cubicBezTo>
                  <a:pt x="94" y="33"/>
                  <a:pt x="94" y="34"/>
                  <a:pt x="93" y="35"/>
                </a:cubicBezTo>
                <a:cubicBezTo>
                  <a:pt x="93" y="36"/>
                  <a:pt x="93" y="36"/>
                  <a:pt x="93" y="36"/>
                </a:cubicBezTo>
                <a:cubicBezTo>
                  <a:pt x="95" y="37"/>
                  <a:pt x="95" y="37"/>
                  <a:pt x="95" y="37"/>
                </a:cubicBezTo>
                <a:cubicBezTo>
                  <a:pt x="95" y="36"/>
                  <a:pt x="95" y="36"/>
                  <a:pt x="95" y="36"/>
                </a:cubicBezTo>
                <a:cubicBezTo>
                  <a:pt x="96" y="34"/>
                  <a:pt x="96" y="32"/>
                  <a:pt x="95" y="31"/>
                </a:cubicBezTo>
                <a:cubicBezTo>
                  <a:pt x="95" y="30"/>
                  <a:pt x="93" y="28"/>
                  <a:pt x="91" y="27"/>
                </a:cubicBezTo>
                <a:cubicBezTo>
                  <a:pt x="91" y="27"/>
                  <a:pt x="91" y="27"/>
                  <a:pt x="90" y="27"/>
                </a:cubicBezTo>
                <a:close/>
                <a:moveTo>
                  <a:pt x="92" y="45"/>
                </a:moveTo>
                <a:cubicBezTo>
                  <a:pt x="94" y="45"/>
                  <a:pt x="94" y="45"/>
                  <a:pt x="94" y="45"/>
                </a:cubicBezTo>
                <a:cubicBezTo>
                  <a:pt x="93" y="42"/>
                  <a:pt x="90" y="38"/>
                  <a:pt x="90" y="38"/>
                </a:cubicBezTo>
                <a:cubicBezTo>
                  <a:pt x="89" y="38"/>
                  <a:pt x="89" y="38"/>
                  <a:pt x="89" y="38"/>
                </a:cubicBezTo>
                <a:cubicBezTo>
                  <a:pt x="88" y="39"/>
                  <a:pt x="88" y="39"/>
                  <a:pt x="88" y="39"/>
                </a:cubicBezTo>
                <a:cubicBezTo>
                  <a:pt x="88" y="39"/>
                  <a:pt x="88" y="39"/>
                  <a:pt x="88" y="39"/>
                </a:cubicBezTo>
                <a:cubicBezTo>
                  <a:pt x="87" y="39"/>
                  <a:pt x="87" y="39"/>
                  <a:pt x="87" y="39"/>
                </a:cubicBezTo>
                <a:cubicBezTo>
                  <a:pt x="86" y="40"/>
                  <a:pt x="86" y="40"/>
                  <a:pt x="86" y="40"/>
                </a:cubicBezTo>
                <a:cubicBezTo>
                  <a:pt x="84" y="37"/>
                  <a:pt x="84" y="36"/>
                  <a:pt x="82" y="33"/>
                </a:cubicBezTo>
                <a:cubicBezTo>
                  <a:pt x="84" y="32"/>
                  <a:pt x="84" y="32"/>
                  <a:pt x="84" y="32"/>
                </a:cubicBezTo>
                <a:cubicBezTo>
                  <a:pt x="85" y="31"/>
                  <a:pt x="85" y="31"/>
                  <a:pt x="85" y="31"/>
                </a:cubicBezTo>
                <a:cubicBezTo>
                  <a:pt x="86" y="31"/>
                  <a:pt x="86" y="31"/>
                  <a:pt x="86" y="31"/>
                </a:cubicBezTo>
                <a:cubicBezTo>
                  <a:pt x="86" y="30"/>
                  <a:pt x="84" y="25"/>
                  <a:pt x="83" y="24"/>
                </a:cubicBezTo>
                <a:cubicBezTo>
                  <a:pt x="82" y="24"/>
                  <a:pt x="82" y="24"/>
                  <a:pt x="82" y="24"/>
                </a:cubicBezTo>
                <a:cubicBezTo>
                  <a:pt x="81" y="25"/>
                  <a:pt x="81" y="25"/>
                  <a:pt x="81" y="25"/>
                </a:cubicBezTo>
                <a:cubicBezTo>
                  <a:pt x="81" y="25"/>
                  <a:pt x="81" y="25"/>
                  <a:pt x="81" y="25"/>
                </a:cubicBezTo>
                <a:cubicBezTo>
                  <a:pt x="80" y="25"/>
                  <a:pt x="80" y="25"/>
                  <a:pt x="80" y="25"/>
                </a:cubicBezTo>
                <a:cubicBezTo>
                  <a:pt x="78" y="26"/>
                  <a:pt x="78" y="27"/>
                  <a:pt x="78" y="29"/>
                </a:cubicBezTo>
                <a:cubicBezTo>
                  <a:pt x="78" y="29"/>
                  <a:pt x="78" y="29"/>
                  <a:pt x="78" y="29"/>
                </a:cubicBezTo>
                <a:cubicBezTo>
                  <a:pt x="78" y="29"/>
                  <a:pt x="78" y="29"/>
                  <a:pt x="78" y="29"/>
                </a:cubicBezTo>
                <a:cubicBezTo>
                  <a:pt x="79" y="36"/>
                  <a:pt x="82" y="41"/>
                  <a:pt x="86" y="46"/>
                </a:cubicBezTo>
                <a:cubicBezTo>
                  <a:pt x="87" y="47"/>
                  <a:pt x="89" y="47"/>
                  <a:pt x="91" y="46"/>
                </a:cubicBezTo>
                <a:cubicBezTo>
                  <a:pt x="91" y="46"/>
                  <a:pt x="91" y="46"/>
                  <a:pt x="91" y="46"/>
                </a:cubicBezTo>
                <a:cubicBezTo>
                  <a:pt x="92" y="45"/>
                  <a:pt x="92" y="45"/>
                  <a:pt x="92" y="45"/>
                </a:cubicBezTo>
                <a:cubicBezTo>
                  <a:pt x="92" y="45"/>
                  <a:pt x="92" y="45"/>
                  <a:pt x="92" y="45"/>
                </a:cubicBezTo>
                <a:close/>
                <a:moveTo>
                  <a:pt x="90" y="32"/>
                </a:moveTo>
                <a:cubicBezTo>
                  <a:pt x="89" y="32"/>
                  <a:pt x="88" y="32"/>
                  <a:pt x="88" y="33"/>
                </a:cubicBezTo>
                <a:cubicBezTo>
                  <a:pt x="87" y="34"/>
                  <a:pt x="88" y="35"/>
                  <a:pt x="89" y="36"/>
                </a:cubicBezTo>
                <a:cubicBezTo>
                  <a:pt x="90" y="36"/>
                  <a:pt x="91" y="35"/>
                  <a:pt x="91" y="34"/>
                </a:cubicBezTo>
                <a:cubicBezTo>
                  <a:pt x="91" y="33"/>
                  <a:pt x="91" y="32"/>
                  <a:pt x="90" y="32"/>
                </a:cubicBezTo>
                <a:close/>
                <a:moveTo>
                  <a:pt x="92" y="23"/>
                </a:moveTo>
                <a:cubicBezTo>
                  <a:pt x="91" y="25"/>
                  <a:pt x="91" y="25"/>
                  <a:pt x="91" y="25"/>
                </a:cubicBezTo>
                <a:cubicBezTo>
                  <a:pt x="91" y="25"/>
                  <a:pt x="92" y="25"/>
                  <a:pt x="92" y="25"/>
                </a:cubicBezTo>
                <a:cubicBezTo>
                  <a:pt x="94" y="26"/>
                  <a:pt x="96" y="27"/>
                  <a:pt x="97" y="29"/>
                </a:cubicBezTo>
                <a:cubicBezTo>
                  <a:pt x="98" y="31"/>
                  <a:pt x="98" y="33"/>
                  <a:pt x="98" y="36"/>
                </a:cubicBezTo>
                <a:cubicBezTo>
                  <a:pt x="98" y="36"/>
                  <a:pt x="97" y="37"/>
                  <a:pt x="97" y="37"/>
                </a:cubicBezTo>
                <a:cubicBezTo>
                  <a:pt x="99" y="38"/>
                  <a:pt x="99" y="38"/>
                  <a:pt x="99" y="38"/>
                </a:cubicBezTo>
                <a:cubicBezTo>
                  <a:pt x="99" y="37"/>
                  <a:pt x="100" y="37"/>
                  <a:pt x="100" y="36"/>
                </a:cubicBezTo>
                <a:cubicBezTo>
                  <a:pt x="100" y="33"/>
                  <a:pt x="100" y="30"/>
                  <a:pt x="99" y="28"/>
                </a:cubicBezTo>
                <a:cubicBezTo>
                  <a:pt x="97" y="26"/>
                  <a:pt x="95" y="24"/>
                  <a:pt x="93" y="23"/>
                </a:cubicBezTo>
                <a:cubicBezTo>
                  <a:pt x="92" y="23"/>
                  <a:pt x="92" y="23"/>
                  <a:pt x="92" y="23"/>
                </a:cubicBezTo>
                <a:close/>
                <a:moveTo>
                  <a:pt x="51" y="14"/>
                </a:moveTo>
                <a:cubicBezTo>
                  <a:pt x="49" y="14"/>
                  <a:pt x="48" y="15"/>
                  <a:pt x="47" y="16"/>
                </a:cubicBezTo>
                <a:cubicBezTo>
                  <a:pt x="46" y="17"/>
                  <a:pt x="46" y="18"/>
                  <a:pt x="46" y="19"/>
                </a:cubicBezTo>
                <a:cubicBezTo>
                  <a:pt x="46" y="20"/>
                  <a:pt x="46" y="20"/>
                  <a:pt x="46" y="20"/>
                </a:cubicBezTo>
                <a:cubicBezTo>
                  <a:pt x="47" y="20"/>
                  <a:pt x="48" y="20"/>
                  <a:pt x="48" y="20"/>
                </a:cubicBezTo>
                <a:cubicBezTo>
                  <a:pt x="48" y="19"/>
                  <a:pt x="48" y="19"/>
                  <a:pt x="48" y="19"/>
                </a:cubicBezTo>
                <a:cubicBezTo>
                  <a:pt x="48" y="19"/>
                  <a:pt x="49" y="18"/>
                  <a:pt x="49" y="18"/>
                </a:cubicBezTo>
                <a:cubicBezTo>
                  <a:pt x="49" y="17"/>
                  <a:pt x="50" y="17"/>
                  <a:pt x="51" y="17"/>
                </a:cubicBezTo>
                <a:cubicBezTo>
                  <a:pt x="68" y="17"/>
                  <a:pt x="68" y="17"/>
                  <a:pt x="68" y="17"/>
                </a:cubicBezTo>
                <a:cubicBezTo>
                  <a:pt x="69" y="17"/>
                  <a:pt x="69" y="17"/>
                  <a:pt x="70" y="18"/>
                </a:cubicBezTo>
                <a:cubicBezTo>
                  <a:pt x="70" y="18"/>
                  <a:pt x="70" y="19"/>
                  <a:pt x="70" y="19"/>
                </a:cubicBezTo>
                <a:cubicBezTo>
                  <a:pt x="70" y="30"/>
                  <a:pt x="70" y="30"/>
                  <a:pt x="70" y="30"/>
                </a:cubicBezTo>
                <a:cubicBezTo>
                  <a:pt x="70" y="31"/>
                  <a:pt x="70" y="31"/>
                  <a:pt x="70" y="32"/>
                </a:cubicBezTo>
                <a:cubicBezTo>
                  <a:pt x="69" y="32"/>
                  <a:pt x="69" y="32"/>
                  <a:pt x="68" y="32"/>
                </a:cubicBezTo>
                <a:cubicBezTo>
                  <a:pt x="65" y="32"/>
                  <a:pt x="65" y="32"/>
                  <a:pt x="65" y="32"/>
                </a:cubicBezTo>
                <a:cubicBezTo>
                  <a:pt x="64" y="32"/>
                  <a:pt x="64" y="32"/>
                  <a:pt x="64" y="32"/>
                </a:cubicBezTo>
                <a:cubicBezTo>
                  <a:pt x="64" y="33"/>
                  <a:pt x="64" y="33"/>
                  <a:pt x="64" y="33"/>
                </a:cubicBezTo>
                <a:cubicBezTo>
                  <a:pt x="62" y="34"/>
                  <a:pt x="62" y="34"/>
                  <a:pt x="62" y="34"/>
                </a:cubicBezTo>
                <a:cubicBezTo>
                  <a:pt x="63" y="34"/>
                  <a:pt x="63" y="34"/>
                  <a:pt x="63" y="34"/>
                </a:cubicBezTo>
                <a:cubicBezTo>
                  <a:pt x="63" y="32"/>
                  <a:pt x="63" y="32"/>
                  <a:pt x="63" y="32"/>
                </a:cubicBezTo>
                <a:cubicBezTo>
                  <a:pt x="61" y="32"/>
                  <a:pt x="61" y="32"/>
                  <a:pt x="61" y="32"/>
                </a:cubicBezTo>
                <a:cubicBezTo>
                  <a:pt x="54" y="32"/>
                  <a:pt x="54" y="32"/>
                  <a:pt x="54" y="32"/>
                </a:cubicBezTo>
                <a:cubicBezTo>
                  <a:pt x="54" y="33"/>
                  <a:pt x="53" y="33"/>
                  <a:pt x="53" y="34"/>
                </a:cubicBezTo>
                <a:cubicBezTo>
                  <a:pt x="53" y="34"/>
                  <a:pt x="53" y="34"/>
                  <a:pt x="52" y="35"/>
                </a:cubicBezTo>
                <a:cubicBezTo>
                  <a:pt x="60" y="35"/>
                  <a:pt x="60" y="35"/>
                  <a:pt x="60" y="35"/>
                </a:cubicBezTo>
                <a:cubicBezTo>
                  <a:pt x="59" y="37"/>
                  <a:pt x="59" y="37"/>
                  <a:pt x="59" y="37"/>
                </a:cubicBezTo>
                <a:cubicBezTo>
                  <a:pt x="59" y="38"/>
                  <a:pt x="59" y="38"/>
                  <a:pt x="59" y="38"/>
                </a:cubicBezTo>
                <a:cubicBezTo>
                  <a:pt x="60" y="38"/>
                  <a:pt x="60" y="38"/>
                  <a:pt x="60" y="38"/>
                </a:cubicBezTo>
                <a:cubicBezTo>
                  <a:pt x="61" y="39"/>
                  <a:pt x="61" y="39"/>
                  <a:pt x="61" y="39"/>
                </a:cubicBezTo>
                <a:cubicBezTo>
                  <a:pt x="62" y="39"/>
                  <a:pt x="62" y="39"/>
                  <a:pt x="62" y="39"/>
                </a:cubicBezTo>
                <a:cubicBezTo>
                  <a:pt x="62" y="39"/>
                  <a:pt x="62" y="39"/>
                  <a:pt x="62" y="39"/>
                </a:cubicBezTo>
                <a:cubicBezTo>
                  <a:pt x="65" y="35"/>
                  <a:pt x="65" y="35"/>
                  <a:pt x="65" y="35"/>
                </a:cubicBezTo>
                <a:cubicBezTo>
                  <a:pt x="68" y="35"/>
                  <a:pt x="68" y="35"/>
                  <a:pt x="68" y="35"/>
                </a:cubicBezTo>
                <a:cubicBezTo>
                  <a:pt x="70" y="35"/>
                  <a:pt x="71" y="34"/>
                  <a:pt x="72" y="33"/>
                </a:cubicBezTo>
                <a:cubicBezTo>
                  <a:pt x="73" y="33"/>
                  <a:pt x="73" y="31"/>
                  <a:pt x="73" y="30"/>
                </a:cubicBezTo>
                <a:cubicBezTo>
                  <a:pt x="73" y="19"/>
                  <a:pt x="73" y="19"/>
                  <a:pt x="73" y="19"/>
                </a:cubicBezTo>
                <a:cubicBezTo>
                  <a:pt x="73" y="18"/>
                  <a:pt x="73" y="17"/>
                  <a:pt x="72" y="16"/>
                </a:cubicBezTo>
                <a:cubicBezTo>
                  <a:pt x="71" y="15"/>
                  <a:pt x="70" y="14"/>
                  <a:pt x="68" y="14"/>
                </a:cubicBezTo>
                <a:cubicBezTo>
                  <a:pt x="51" y="14"/>
                  <a:pt x="51" y="14"/>
                  <a:pt x="51" y="14"/>
                </a:cubicBezTo>
                <a:close/>
                <a:moveTo>
                  <a:pt x="55" y="27"/>
                </a:moveTo>
                <a:cubicBezTo>
                  <a:pt x="55" y="29"/>
                  <a:pt x="55" y="29"/>
                  <a:pt x="55" y="29"/>
                </a:cubicBezTo>
                <a:cubicBezTo>
                  <a:pt x="68" y="29"/>
                  <a:pt x="68" y="29"/>
                  <a:pt x="68" y="29"/>
                </a:cubicBezTo>
                <a:cubicBezTo>
                  <a:pt x="68" y="27"/>
                  <a:pt x="68" y="27"/>
                  <a:pt x="68" y="27"/>
                </a:cubicBezTo>
                <a:cubicBezTo>
                  <a:pt x="55" y="27"/>
                  <a:pt x="55" y="27"/>
                  <a:pt x="55" y="27"/>
                </a:cubicBezTo>
                <a:close/>
                <a:moveTo>
                  <a:pt x="55" y="23"/>
                </a:moveTo>
                <a:cubicBezTo>
                  <a:pt x="55" y="25"/>
                  <a:pt x="55" y="25"/>
                  <a:pt x="55" y="25"/>
                </a:cubicBezTo>
                <a:cubicBezTo>
                  <a:pt x="68" y="25"/>
                  <a:pt x="68" y="25"/>
                  <a:pt x="68" y="25"/>
                </a:cubicBezTo>
                <a:cubicBezTo>
                  <a:pt x="68" y="23"/>
                  <a:pt x="68" y="23"/>
                  <a:pt x="68" y="23"/>
                </a:cubicBezTo>
                <a:cubicBezTo>
                  <a:pt x="55" y="23"/>
                  <a:pt x="55" y="23"/>
                  <a:pt x="55" y="23"/>
                </a:cubicBezTo>
                <a:close/>
                <a:moveTo>
                  <a:pt x="54" y="20"/>
                </a:moveTo>
                <a:cubicBezTo>
                  <a:pt x="54" y="21"/>
                  <a:pt x="54" y="21"/>
                  <a:pt x="54" y="21"/>
                </a:cubicBezTo>
                <a:cubicBezTo>
                  <a:pt x="68" y="21"/>
                  <a:pt x="68" y="21"/>
                  <a:pt x="68" y="21"/>
                </a:cubicBezTo>
                <a:cubicBezTo>
                  <a:pt x="68" y="20"/>
                  <a:pt x="68" y="20"/>
                  <a:pt x="68" y="20"/>
                </a:cubicBezTo>
                <a:cubicBezTo>
                  <a:pt x="54" y="20"/>
                  <a:pt x="54" y="20"/>
                  <a:pt x="54" y="20"/>
                </a:cubicBezTo>
                <a:close/>
                <a:moveTo>
                  <a:pt x="35" y="40"/>
                </a:moveTo>
                <a:cubicBezTo>
                  <a:pt x="32" y="42"/>
                  <a:pt x="31" y="48"/>
                  <a:pt x="31" y="51"/>
                </a:cubicBezTo>
                <a:cubicBezTo>
                  <a:pt x="34" y="54"/>
                  <a:pt x="54" y="54"/>
                  <a:pt x="58" y="51"/>
                </a:cubicBezTo>
                <a:cubicBezTo>
                  <a:pt x="59" y="47"/>
                  <a:pt x="57" y="42"/>
                  <a:pt x="54" y="39"/>
                </a:cubicBezTo>
                <a:cubicBezTo>
                  <a:pt x="53" y="39"/>
                  <a:pt x="53" y="39"/>
                  <a:pt x="52" y="39"/>
                </a:cubicBezTo>
                <a:cubicBezTo>
                  <a:pt x="51" y="39"/>
                  <a:pt x="50" y="39"/>
                  <a:pt x="50" y="39"/>
                </a:cubicBezTo>
                <a:cubicBezTo>
                  <a:pt x="49" y="39"/>
                  <a:pt x="49" y="38"/>
                  <a:pt x="49" y="37"/>
                </a:cubicBezTo>
                <a:cubicBezTo>
                  <a:pt x="49" y="36"/>
                  <a:pt x="50" y="35"/>
                  <a:pt x="50" y="34"/>
                </a:cubicBezTo>
                <a:cubicBezTo>
                  <a:pt x="51" y="34"/>
                  <a:pt x="51" y="33"/>
                  <a:pt x="51" y="33"/>
                </a:cubicBezTo>
                <a:cubicBezTo>
                  <a:pt x="51" y="32"/>
                  <a:pt x="52" y="31"/>
                  <a:pt x="52" y="31"/>
                </a:cubicBezTo>
                <a:cubicBezTo>
                  <a:pt x="52" y="30"/>
                  <a:pt x="52" y="30"/>
                  <a:pt x="52" y="30"/>
                </a:cubicBezTo>
                <a:cubicBezTo>
                  <a:pt x="51" y="30"/>
                  <a:pt x="51" y="30"/>
                  <a:pt x="51" y="30"/>
                </a:cubicBezTo>
                <a:cubicBezTo>
                  <a:pt x="51" y="30"/>
                  <a:pt x="51" y="30"/>
                  <a:pt x="51" y="30"/>
                </a:cubicBezTo>
                <a:cubicBezTo>
                  <a:pt x="51" y="27"/>
                  <a:pt x="51" y="25"/>
                  <a:pt x="49" y="23"/>
                </a:cubicBezTo>
                <a:cubicBezTo>
                  <a:pt x="47" y="21"/>
                  <a:pt x="42" y="22"/>
                  <a:pt x="40" y="24"/>
                </a:cubicBezTo>
                <a:cubicBezTo>
                  <a:pt x="38" y="25"/>
                  <a:pt x="38" y="26"/>
                  <a:pt x="38" y="30"/>
                </a:cubicBezTo>
                <a:cubicBezTo>
                  <a:pt x="38" y="30"/>
                  <a:pt x="38" y="30"/>
                  <a:pt x="38" y="30"/>
                </a:cubicBezTo>
                <a:cubicBezTo>
                  <a:pt x="38" y="30"/>
                  <a:pt x="38" y="30"/>
                  <a:pt x="38" y="30"/>
                </a:cubicBezTo>
                <a:cubicBezTo>
                  <a:pt x="38" y="31"/>
                  <a:pt x="38" y="31"/>
                  <a:pt x="38" y="31"/>
                </a:cubicBezTo>
                <a:cubicBezTo>
                  <a:pt x="38" y="31"/>
                  <a:pt x="38" y="32"/>
                  <a:pt x="38" y="33"/>
                </a:cubicBezTo>
                <a:cubicBezTo>
                  <a:pt x="38" y="33"/>
                  <a:pt x="39" y="34"/>
                  <a:pt x="39" y="34"/>
                </a:cubicBezTo>
                <a:cubicBezTo>
                  <a:pt x="39" y="35"/>
                  <a:pt x="40" y="36"/>
                  <a:pt x="41" y="37"/>
                </a:cubicBezTo>
                <a:cubicBezTo>
                  <a:pt x="41" y="38"/>
                  <a:pt x="40" y="38"/>
                  <a:pt x="40" y="39"/>
                </a:cubicBezTo>
                <a:cubicBezTo>
                  <a:pt x="39" y="39"/>
                  <a:pt x="39" y="40"/>
                  <a:pt x="38" y="40"/>
                </a:cubicBezTo>
                <a:cubicBezTo>
                  <a:pt x="37" y="40"/>
                  <a:pt x="36" y="40"/>
                  <a:pt x="35" y="40"/>
                </a:cubicBezTo>
                <a:close/>
                <a:moveTo>
                  <a:pt x="106" y="56"/>
                </a:moveTo>
                <a:cubicBezTo>
                  <a:pt x="106" y="10"/>
                  <a:pt x="106" y="10"/>
                  <a:pt x="106" y="10"/>
                </a:cubicBezTo>
                <a:cubicBezTo>
                  <a:pt x="22" y="10"/>
                  <a:pt x="22" y="10"/>
                  <a:pt x="22" y="10"/>
                </a:cubicBezTo>
                <a:cubicBezTo>
                  <a:pt x="22" y="56"/>
                  <a:pt x="22" y="56"/>
                  <a:pt x="22" y="56"/>
                </a:cubicBezTo>
                <a:cubicBezTo>
                  <a:pt x="106" y="56"/>
                  <a:pt x="106" y="56"/>
                  <a:pt x="106" y="56"/>
                </a:cubicBezTo>
                <a:close/>
                <a:moveTo>
                  <a:pt x="118" y="67"/>
                </a:moveTo>
                <a:cubicBezTo>
                  <a:pt x="126" y="87"/>
                  <a:pt x="126" y="87"/>
                  <a:pt x="126" y="87"/>
                </a:cubicBezTo>
                <a:cubicBezTo>
                  <a:pt x="126" y="99"/>
                  <a:pt x="126" y="99"/>
                  <a:pt x="126" y="99"/>
                </a:cubicBezTo>
                <a:cubicBezTo>
                  <a:pt x="121" y="103"/>
                  <a:pt x="121" y="103"/>
                  <a:pt x="121" y="103"/>
                </a:cubicBezTo>
                <a:cubicBezTo>
                  <a:pt x="6" y="103"/>
                  <a:pt x="6" y="103"/>
                  <a:pt x="6" y="103"/>
                </a:cubicBezTo>
                <a:cubicBezTo>
                  <a:pt x="0" y="99"/>
                  <a:pt x="0" y="99"/>
                  <a:pt x="0" y="99"/>
                </a:cubicBezTo>
                <a:cubicBezTo>
                  <a:pt x="0" y="87"/>
                  <a:pt x="0" y="87"/>
                  <a:pt x="0" y="87"/>
                </a:cubicBezTo>
                <a:cubicBezTo>
                  <a:pt x="11" y="67"/>
                  <a:pt x="11" y="67"/>
                  <a:pt x="11" y="67"/>
                </a:cubicBezTo>
                <a:cubicBezTo>
                  <a:pt x="22" y="67"/>
                  <a:pt x="22" y="67"/>
                  <a:pt x="22" y="67"/>
                </a:cubicBezTo>
                <a:cubicBezTo>
                  <a:pt x="106" y="67"/>
                  <a:pt x="106" y="67"/>
                  <a:pt x="106" y="67"/>
                </a:cubicBezTo>
                <a:cubicBezTo>
                  <a:pt x="118" y="67"/>
                  <a:pt x="118" y="67"/>
                  <a:pt x="118" y="67"/>
                </a:cubicBezTo>
                <a:close/>
                <a:moveTo>
                  <a:pt x="45" y="72"/>
                </a:moveTo>
                <a:cubicBezTo>
                  <a:pt x="44" y="73"/>
                  <a:pt x="44" y="73"/>
                  <a:pt x="44" y="74"/>
                </a:cubicBezTo>
                <a:cubicBezTo>
                  <a:pt x="47" y="74"/>
                  <a:pt x="50" y="74"/>
                  <a:pt x="54" y="74"/>
                </a:cubicBezTo>
                <a:cubicBezTo>
                  <a:pt x="54" y="73"/>
                  <a:pt x="54" y="73"/>
                  <a:pt x="54" y="72"/>
                </a:cubicBezTo>
                <a:cubicBezTo>
                  <a:pt x="51" y="72"/>
                  <a:pt x="48" y="72"/>
                  <a:pt x="45" y="72"/>
                </a:cubicBezTo>
                <a:close/>
                <a:moveTo>
                  <a:pt x="42" y="82"/>
                </a:moveTo>
                <a:cubicBezTo>
                  <a:pt x="41" y="83"/>
                  <a:pt x="41" y="84"/>
                  <a:pt x="41" y="85"/>
                </a:cubicBezTo>
                <a:cubicBezTo>
                  <a:pt x="45" y="85"/>
                  <a:pt x="48" y="85"/>
                  <a:pt x="52" y="85"/>
                </a:cubicBezTo>
                <a:cubicBezTo>
                  <a:pt x="52" y="84"/>
                  <a:pt x="52" y="83"/>
                  <a:pt x="52" y="82"/>
                </a:cubicBezTo>
                <a:cubicBezTo>
                  <a:pt x="49" y="82"/>
                  <a:pt x="45" y="82"/>
                  <a:pt x="42" y="82"/>
                </a:cubicBezTo>
                <a:close/>
                <a:moveTo>
                  <a:pt x="25" y="82"/>
                </a:moveTo>
                <a:cubicBezTo>
                  <a:pt x="25" y="83"/>
                  <a:pt x="25" y="84"/>
                  <a:pt x="24" y="85"/>
                </a:cubicBezTo>
                <a:cubicBezTo>
                  <a:pt x="28" y="85"/>
                  <a:pt x="31" y="85"/>
                  <a:pt x="35" y="85"/>
                </a:cubicBezTo>
                <a:cubicBezTo>
                  <a:pt x="35" y="84"/>
                  <a:pt x="36" y="83"/>
                  <a:pt x="36" y="82"/>
                </a:cubicBezTo>
                <a:cubicBezTo>
                  <a:pt x="33" y="82"/>
                  <a:pt x="29" y="82"/>
                  <a:pt x="25" y="82"/>
                </a:cubicBezTo>
                <a:close/>
                <a:moveTo>
                  <a:pt x="58" y="82"/>
                </a:moveTo>
                <a:cubicBezTo>
                  <a:pt x="58" y="83"/>
                  <a:pt x="58" y="84"/>
                  <a:pt x="58" y="85"/>
                </a:cubicBezTo>
                <a:cubicBezTo>
                  <a:pt x="61" y="85"/>
                  <a:pt x="65" y="85"/>
                  <a:pt x="69" y="85"/>
                </a:cubicBezTo>
                <a:cubicBezTo>
                  <a:pt x="69" y="84"/>
                  <a:pt x="69" y="83"/>
                  <a:pt x="69" y="82"/>
                </a:cubicBezTo>
                <a:cubicBezTo>
                  <a:pt x="65" y="82"/>
                  <a:pt x="62" y="82"/>
                  <a:pt x="58" y="82"/>
                </a:cubicBezTo>
                <a:close/>
                <a:moveTo>
                  <a:pt x="75" y="82"/>
                </a:moveTo>
                <a:cubicBezTo>
                  <a:pt x="75" y="83"/>
                  <a:pt x="75" y="84"/>
                  <a:pt x="75" y="85"/>
                </a:cubicBezTo>
                <a:cubicBezTo>
                  <a:pt x="78" y="85"/>
                  <a:pt x="82" y="85"/>
                  <a:pt x="86" y="85"/>
                </a:cubicBezTo>
                <a:cubicBezTo>
                  <a:pt x="85" y="84"/>
                  <a:pt x="85" y="83"/>
                  <a:pt x="85" y="82"/>
                </a:cubicBezTo>
                <a:cubicBezTo>
                  <a:pt x="82" y="82"/>
                  <a:pt x="78" y="82"/>
                  <a:pt x="75" y="82"/>
                </a:cubicBezTo>
                <a:close/>
                <a:moveTo>
                  <a:pt x="91" y="82"/>
                </a:moveTo>
                <a:cubicBezTo>
                  <a:pt x="91" y="83"/>
                  <a:pt x="91" y="84"/>
                  <a:pt x="91" y="85"/>
                </a:cubicBezTo>
                <a:cubicBezTo>
                  <a:pt x="95" y="85"/>
                  <a:pt x="99" y="85"/>
                  <a:pt x="102" y="85"/>
                </a:cubicBezTo>
                <a:cubicBezTo>
                  <a:pt x="102" y="84"/>
                  <a:pt x="102" y="83"/>
                  <a:pt x="102" y="82"/>
                </a:cubicBezTo>
                <a:cubicBezTo>
                  <a:pt x="98" y="82"/>
                  <a:pt x="95" y="82"/>
                  <a:pt x="91" y="82"/>
                </a:cubicBezTo>
                <a:close/>
                <a:moveTo>
                  <a:pt x="39" y="76"/>
                </a:moveTo>
                <a:cubicBezTo>
                  <a:pt x="39" y="77"/>
                  <a:pt x="39" y="78"/>
                  <a:pt x="38" y="79"/>
                </a:cubicBezTo>
                <a:cubicBezTo>
                  <a:pt x="42" y="79"/>
                  <a:pt x="45" y="79"/>
                  <a:pt x="49" y="79"/>
                </a:cubicBezTo>
                <a:cubicBezTo>
                  <a:pt x="49" y="78"/>
                  <a:pt x="49" y="77"/>
                  <a:pt x="49" y="76"/>
                </a:cubicBezTo>
                <a:cubicBezTo>
                  <a:pt x="46" y="76"/>
                  <a:pt x="43" y="76"/>
                  <a:pt x="39" y="76"/>
                </a:cubicBezTo>
                <a:close/>
                <a:moveTo>
                  <a:pt x="28" y="76"/>
                </a:moveTo>
                <a:cubicBezTo>
                  <a:pt x="27" y="77"/>
                  <a:pt x="27" y="78"/>
                  <a:pt x="26" y="79"/>
                </a:cubicBezTo>
                <a:cubicBezTo>
                  <a:pt x="29" y="79"/>
                  <a:pt x="31" y="79"/>
                  <a:pt x="33" y="79"/>
                </a:cubicBezTo>
                <a:cubicBezTo>
                  <a:pt x="33" y="78"/>
                  <a:pt x="33" y="77"/>
                  <a:pt x="34" y="76"/>
                </a:cubicBezTo>
                <a:cubicBezTo>
                  <a:pt x="32" y="76"/>
                  <a:pt x="30" y="76"/>
                  <a:pt x="28" y="76"/>
                </a:cubicBezTo>
                <a:close/>
                <a:moveTo>
                  <a:pt x="55" y="76"/>
                </a:moveTo>
                <a:cubicBezTo>
                  <a:pt x="55" y="77"/>
                  <a:pt x="54" y="78"/>
                  <a:pt x="54" y="79"/>
                </a:cubicBezTo>
                <a:cubicBezTo>
                  <a:pt x="58" y="79"/>
                  <a:pt x="61" y="79"/>
                  <a:pt x="65" y="79"/>
                </a:cubicBezTo>
                <a:cubicBezTo>
                  <a:pt x="65" y="78"/>
                  <a:pt x="65" y="77"/>
                  <a:pt x="65" y="76"/>
                </a:cubicBezTo>
                <a:cubicBezTo>
                  <a:pt x="62" y="76"/>
                  <a:pt x="58" y="76"/>
                  <a:pt x="55" y="76"/>
                </a:cubicBezTo>
                <a:close/>
                <a:moveTo>
                  <a:pt x="70" y="76"/>
                </a:moveTo>
                <a:cubicBezTo>
                  <a:pt x="70" y="77"/>
                  <a:pt x="70" y="78"/>
                  <a:pt x="70" y="79"/>
                </a:cubicBezTo>
                <a:cubicBezTo>
                  <a:pt x="74" y="79"/>
                  <a:pt x="77" y="79"/>
                  <a:pt x="81" y="79"/>
                </a:cubicBezTo>
                <a:cubicBezTo>
                  <a:pt x="81" y="78"/>
                  <a:pt x="81" y="77"/>
                  <a:pt x="81" y="76"/>
                </a:cubicBezTo>
                <a:cubicBezTo>
                  <a:pt x="77" y="76"/>
                  <a:pt x="74" y="76"/>
                  <a:pt x="70" y="76"/>
                </a:cubicBezTo>
                <a:close/>
                <a:moveTo>
                  <a:pt x="87" y="76"/>
                </a:moveTo>
                <a:cubicBezTo>
                  <a:pt x="87" y="77"/>
                  <a:pt x="87" y="78"/>
                  <a:pt x="87" y="79"/>
                </a:cubicBezTo>
                <a:cubicBezTo>
                  <a:pt x="92" y="79"/>
                  <a:pt x="96" y="79"/>
                  <a:pt x="101" y="79"/>
                </a:cubicBezTo>
                <a:cubicBezTo>
                  <a:pt x="101" y="78"/>
                  <a:pt x="101" y="77"/>
                  <a:pt x="100" y="76"/>
                </a:cubicBezTo>
                <a:cubicBezTo>
                  <a:pt x="96" y="76"/>
                  <a:pt x="91" y="76"/>
                  <a:pt x="87" y="76"/>
                </a:cubicBezTo>
                <a:close/>
                <a:moveTo>
                  <a:pt x="30" y="72"/>
                </a:moveTo>
                <a:cubicBezTo>
                  <a:pt x="29" y="73"/>
                  <a:pt x="29" y="73"/>
                  <a:pt x="28" y="74"/>
                </a:cubicBezTo>
                <a:cubicBezTo>
                  <a:pt x="32" y="74"/>
                  <a:pt x="35" y="74"/>
                  <a:pt x="38" y="74"/>
                </a:cubicBezTo>
                <a:cubicBezTo>
                  <a:pt x="39" y="73"/>
                  <a:pt x="39" y="73"/>
                  <a:pt x="39" y="72"/>
                </a:cubicBezTo>
                <a:cubicBezTo>
                  <a:pt x="36" y="72"/>
                  <a:pt x="33" y="72"/>
                  <a:pt x="30" y="72"/>
                </a:cubicBezTo>
                <a:close/>
                <a:moveTo>
                  <a:pt x="59" y="72"/>
                </a:moveTo>
                <a:cubicBezTo>
                  <a:pt x="59" y="73"/>
                  <a:pt x="59" y="73"/>
                  <a:pt x="59" y="74"/>
                </a:cubicBezTo>
                <a:cubicBezTo>
                  <a:pt x="62" y="74"/>
                  <a:pt x="66" y="74"/>
                  <a:pt x="69" y="74"/>
                </a:cubicBezTo>
                <a:cubicBezTo>
                  <a:pt x="69" y="73"/>
                  <a:pt x="69" y="73"/>
                  <a:pt x="69" y="72"/>
                </a:cubicBezTo>
                <a:cubicBezTo>
                  <a:pt x="66" y="72"/>
                  <a:pt x="63" y="72"/>
                  <a:pt x="59" y="72"/>
                </a:cubicBezTo>
                <a:close/>
                <a:moveTo>
                  <a:pt x="74" y="72"/>
                </a:moveTo>
                <a:cubicBezTo>
                  <a:pt x="74" y="73"/>
                  <a:pt x="74" y="73"/>
                  <a:pt x="74" y="74"/>
                </a:cubicBezTo>
                <a:cubicBezTo>
                  <a:pt x="78" y="74"/>
                  <a:pt x="81" y="74"/>
                  <a:pt x="85" y="74"/>
                </a:cubicBezTo>
                <a:cubicBezTo>
                  <a:pt x="84" y="73"/>
                  <a:pt x="84" y="73"/>
                  <a:pt x="84" y="72"/>
                </a:cubicBezTo>
                <a:cubicBezTo>
                  <a:pt x="81" y="72"/>
                  <a:pt x="78" y="72"/>
                  <a:pt x="74" y="72"/>
                </a:cubicBezTo>
                <a:close/>
                <a:moveTo>
                  <a:pt x="89" y="72"/>
                </a:moveTo>
                <a:cubicBezTo>
                  <a:pt x="90" y="73"/>
                  <a:pt x="90" y="73"/>
                  <a:pt x="90" y="74"/>
                </a:cubicBezTo>
                <a:cubicBezTo>
                  <a:pt x="93" y="74"/>
                  <a:pt x="97" y="74"/>
                  <a:pt x="100" y="74"/>
                </a:cubicBezTo>
                <a:cubicBezTo>
                  <a:pt x="100" y="73"/>
                  <a:pt x="99" y="73"/>
                  <a:pt x="99" y="72"/>
                </a:cubicBezTo>
                <a:cubicBezTo>
                  <a:pt x="96" y="72"/>
                  <a:pt x="93" y="72"/>
                  <a:pt x="89" y="72"/>
                </a:cubicBezTo>
                <a:close/>
                <a:moveTo>
                  <a:pt x="10" y="91"/>
                </a:moveTo>
                <a:cubicBezTo>
                  <a:pt x="10" y="96"/>
                  <a:pt x="10" y="96"/>
                  <a:pt x="10" y="96"/>
                </a:cubicBezTo>
                <a:cubicBezTo>
                  <a:pt x="20" y="96"/>
                  <a:pt x="20" y="96"/>
                  <a:pt x="20" y="96"/>
                </a:cubicBezTo>
                <a:cubicBezTo>
                  <a:pt x="20" y="91"/>
                  <a:pt x="20" y="91"/>
                  <a:pt x="20" y="91"/>
                </a:cubicBezTo>
                <a:cubicBezTo>
                  <a:pt x="10" y="91"/>
                  <a:pt x="10" y="91"/>
                  <a:pt x="10" y="91"/>
                </a:cubicBezTo>
                <a:close/>
                <a:moveTo>
                  <a:pt x="106" y="91"/>
                </a:moveTo>
                <a:cubicBezTo>
                  <a:pt x="106" y="96"/>
                  <a:pt x="106" y="96"/>
                  <a:pt x="106" y="96"/>
                </a:cubicBezTo>
                <a:cubicBezTo>
                  <a:pt x="116" y="96"/>
                  <a:pt x="116" y="96"/>
                  <a:pt x="116" y="96"/>
                </a:cubicBezTo>
                <a:cubicBezTo>
                  <a:pt x="116" y="91"/>
                  <a:pt x="116" y="91"/>
                  <a:pt x="116" y="91"/>
                </a:cubicBezTo>
                <a:cubicBezTo>
                  <a:pt x="106" y="91"/>
                  <a:pt x="106" y="91"/>
                  <a:pt x="106" y="91"/>
                </a:cubicBezTo>
                <a:close/>
                <a:moveTo>
                  <a:pt x="39" y="91"/>
                </a:moveTo>
                <a:cubicBezTo>
                  <a:pt x="39" y="96"/>
                  <a:pt x="39" y="96"/>
                  <a:pt x="39" y="96"/>
                </a:cubicBezTo>
                <a:cubicBezTo>
                  <a:pt x="49" y="96"/>
                  <a:pt x="49" y="96"/>
                  <a:pt x="49" y="96"/>
                </a:cubicBezTo>
                <a:cubicBezTo>
                  <a:pt x="49" y="91"/>
                  <a:pt x="49" y="91"/>
                  <a:pt x="49" y="91"/>
                </a:cubicBezTo>
                <a:cubicBezTo>
                  <a:pt x="39" y="91"/>
                  <a:pt x="39" y="91"/>
                  <a:pt x="39" y="91"/>
                </a:cubicBezTo>
                <a:close/>
                <a:moveTo>
                  <a:pt x="25" y="91"/>
                </a:moveTo>
                <a:cubicBezTo>
                  <a:pt x="25" y="96"/>
                  <a:pt x="25" y="96"/>
                  <a:pt x="25" y="96"/>
                </a:cubicBezTo>
                <a:cubicBezTo>
                  <a:pt x="35" y="96"/>
                  <a:pt x="35" y="96"/>
                  <a:pt x="35" y="96"/>
                </a:cubicBezTo>
                <a:cubicBezTo>
                  <a:pt x="35" y="91"/>
                  <a:pt x="35" y="91"/>
                  <a:pt x="35" y="91"/>
                </a:cubicBezTo>
                <a:lnTo>
                  <a:pt x="25" y="91"/>
                </a:lnTo>
                <a:close/>
              </a:path>
            </a:pathLst>
          </a:custGeom>
          <a:solidFill>
            <a:srgbClr val="5F5F5F"/>
          </a:solidFill>
          <a:ln>
            <a:noFill/>
          </a:ln>
          <a:effectLst>
            <a:reflection blurRad="6350" stA="52000" endA="300" endPos="35000" dir="5400000" sy="-100000" algn="bl" rotWithShape="0"/>
          </a:effectLst>
        </p:spPr>
        <p:txBody>
          <a:bodyPr lIns="87722" tIns="43861" rIns="87722" bIns="43861"/>
          <a:lstStyle/>
          <a:p>
            <a:pPr>
              <a:defRPr/>
            </a:pPr>
            <a:endParaRPr lang="zh-CN" altLang="en-US" sz="1800" dirty="0">
              <a:ea typeface="微软雅黑" pitchFamily="34" charset="-122"/>
            </a:endParaRPr>
          </a:p>
        </p:txBody>
      </p:sp>
      <p:sp>
        <p:nvSpPr>
          <p:cNvPr id="23" name="淘宝网chenying0907出品 48"/>
          <p:cNvSpPr>
            <a:spLocks noEditPoints="1"/>
          </p:cNvSpPr>
          <p:nvPr/>
        </p:nvSpPr>
        <p:spPr bwMode="auto">
          <a:xfrm>
            <a:off x="8335035" y="1996025"/>
            <a:ext cx="688713" cy="565293"/>
          </a:xfrm>
          <a:custGeom>
            <a:avLst/>
            <a:gdLst>
              <a:gd name="T0" fmla="*/ 33 w 139"/>
              <a:gd name="T1" fmla="*/ 79 h 114"/>
              <a:gd name="T2" fmla="*/ 49 w 139"/>
              <a:gd name="T3" fmla="*/ 87 h 114"/>
              <a:gd name="T4" fmla="*/ 0 w 139"/>
              <a:gd name="T5" fmla="*/ 105 h 114"/>
              <a:gd name="T6" fmla="*/ 18 w 139"/>
              <a:gd name="T7" fmla="*/ 85 h 114"/>
              <a:gd name="T8" fmla="*/ 14 w 139"/>
              <a:gd name="T9" fmla="*/ 72 h 114"/>
              <a:gd name="T10" fmla="*/ 13 w 139"/>
              <a:gd name="T11" fmla="*/ 45 h 114"/>
              <a:gd name="T12" fmla="*/ 44 w 139"/>
              <a:gd name="T13" fmla="*/ 72 h 114"/>
              <a:gd name="T14" fmla="*/ 87 w 139"/>
              <a:gd name="T15" fmla="*/ 40 h 114"/>
              <a:gd name="T16" fmla="*/ 98 w 139"/>
              <a:gd name="T17" fmla="*/ 39 h 114"/>
              <a:gd name="T18" fmla="*/ 96 w 139"/>
              <a:gd name="T19" fmla="*/ 28 h 114"/>
              <a:gd name="T20" fmla="*/ 93 w 139"/>
              <a:gd name="T21" fmla="*/ 21 h 114"/>
              <a:gd name="T22" fmla="*/ 94 w 139"/>
              <a:gd name="T23" fmla="*/ 20 h 114"/>
              <a:gd name="T24" fmla="*/ 97 w 139"/>
              <a:gd name="T25" fmla="*/ 5 h 114"/>
              <a:gd name="T26" fmla="*/ 123 w 139"/>
              <a:gd name="T27" fmla="*/ 19 h 114"/>
              <a:gd name="T28" fmla="*/ 124 w 139"/>
              <a:gd name="T29" fmla="*/ 20 h 114"/>
              <a:gd name="T30" fmla="*/ 123 w 139"/>
              <a:gd name="T31" fmla="*/ 25 h 114"/>
              <a:gd name="T32" fmla="*/ 118 w 139"/>
              <a:gd name="T33" fmla="*/ 34 h 114"/>
              <a:gd name="T34" fmla="*/ 124 w 139"/>
              <a:gd name="T35" fmla="*/ 40 h 114"/>
              <a:gd name="T36" fmla="*/ 139 w 139"/>
              <a:gd name="T37" fmla="*/ 66 h 114"/>
              <a:gd name="T38" fmla="*/ 87 w 139"/>
              <a:gd name="T39" fmla="*/ 40 h 114"/>
              <a:gd name="T40" fmla="*/ 106 w 139"/>
              <a:gd name="T41" fmla="*/ 44 h 114"/>
              <a:gd name="T42" fmla="*/ 104 w 139"/>
              <a:gd name="T43" fmla="*/ 62 h 114"/>
              <a:gd name="T44" fmla="*/ 109 w 139"/>
              <a:gd name="T45" fmla="*/ 66 h 114"/>
              <a:gd name="T46" fmla="*/ 110 w 139"/>
              <a:gd name="T47" fmla="*/ 66 h 114"/>
              <a:gd name="T48" fmla="*/ 115 w 139"/>
              <a:gd name="T49" fmla="*/ 62 h 114"/>
              <a:gd name="T50" fmla="*/ 113 w 139"/>
              <a:gd name="T51" fmla="*/ 44 h 114"/>
              <a:gd name="T52" fmla="*/ 110 w 139"/>
              <a:gd name="T53" fmla="*/ 41 h 114"/>
              <a:gd name="T54" fmla="*/ 68 w 139"/>
              <a:gd name="T55" fmla="*/ 114 h 114"/>
              <a:gd name="T56" fmla="*/ 88 w 139"/>
              <a:gd name="T57" fmla="*/ 83 h 114"/>
              <a:gd name="T58" fmla="*/ 110 w 139"/>
              <a:gd name="T59" fmla="*/ 85 h 114"/>
              <a:gd name="T60" fmla="*/ 117 w 139"/>
              <a:gd name="T61" fmla="*/ 80 h 114"/>
              <a:gd name="T62" fmla="*/ 73 w 139"/>
              <a:gd name="T63" fmla="*/ 106 h 114"/>
              <a:gd name="T64" fmla="*/ 72 w 139"/>
              <a:gd name="T65" fmla="*/ 1 h 114"/>
              <a:gd name="T66" fmla="*/ 28 w 139"/>
              <a:gd name="T67" fmla="*/ 19 h 114"/>
              <a:gd name="T68" fmla="*/ 27 w 139"/>
              <a:gd name="T69" fmla="*/ 37 h 114"/>
              <a:gd name="T70" fmla="*/ 58 w 139"/>
              <a:gd name="T71" fmla="*/ 23 h 114"/>
              <a:gd name="T72" fmla="*/ 83 w 139"/>
              <a:gd name="T73" fmla="*/ 2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9" h="114">
                <a:moveTo>
                  <a:pt x="39" y="72"/>
                </a:moveTo>
                <a:cubicBezTo>
                  <a:pt x="37" y="75"/>
                  <a:pt x="35" y="77"/>
                  <a:pt x="33" y="79"/>
                </a:cubicBezTo>
                <a:cubicBezTo>
                  <a:pt x="33" y="82"/>
                  <a:pt x="34" y="83"/>
                  <a:pt x="35" y="85"/>
                </a:cubicBezTo>
                <a:cubicBezTo>
                  <a:pt x="36" y="85"/>
                  <a:pt x="48" y="85"/>
                  <a:pt x="49" y="87"/>
                </a:cubicBezTo>
                <a:cubicBezTo>
                  <a:pt x="53" y="92"/>
                  <a:pt x="53" y="101"/>
                  <a:pt x="52" y="105"/>
                </a:cubicBezTo>
                <a:cubicBezTo>
                  <a:pt x="40" y="111"/>
                  <a:pt x="13" y="111"/>
                  <a:pt x="0" y="105"/>
                </a:cubicBezTo>
                <a:cubicBezTo>
                  <a:pt x="0" y="101"/>
                  <a:pt x="0" y="92"/>
                  <a:pt x="4" y="87"/>
                </a:cubicBezTo>
                <a:cubicBezTo>
                  <a:pt x="5" y="85"/>
                  <a:pt x="16" y="85"/>
                  <a:pt x="18" y="85"/>
                </a:cubicBezTo>
                <a:cubicBezTo>
                  <a:pt x="19" y="83"/>
                  <a:pt x="19" y="81"/>
                  <a:pt x="19" y="79"/>
                </a:cubicBezTo>
                <a:cubicBezTo>
                  <a:pt x="17" y="77"/>
                  <a:pt x="15" y="75"/>
                  <a:pt x="14" y="72"/>
                </a:cubicBezTo>
                <a:cubicBezTo>
                  <a:pt x="12" y="72"/>
                  <a:pt x="9" y="72"/>
                  <a:pt x="8" y="72"/>
                </a:cubicBezTo>
                <a:cubicBezTo>
                  <a:pt x="7" y="62"/>
                  <a:pt x="9" y="48"/>
                  <a:pt x="13" y="45"/>
                </a:cubicBezTo>
                <a:cubicBezTo>
                  <a:pt x="19" y="40"/>
                  <a:pt x="33" y="40"/>
                  <a:pt x="39" y="44"/>
                </a:cubicBezTo>
                <a:cubicBezTo>
                  <a:pt x="43" y="47"/>
                  <a:pt x="46" y="63"/>
                  <a:pt x="44" y="72"/>
                </a:cubicBezTo>
                <a:cubicBezTo>
                  <a:pt x="44" y="72"/>
                  <a:pt x="39" y="72"/>
                  <a:pt x="39" y="72"/>
                </a:cubicBezTo>
                <a:close/>
                <a:moveTo>
                  <a:pt x="87" y="40"/>
                </a:moveTo>
                <a:cubicBezTo>
                  <a:pt x="89" y="40"/>
                  <a:pt x="92" y="40"/>
                  <a:pt x="94" y="40"/>
                </a:cubicBezTo>
                <a:cubicBezTo>
                  <a:pt x="96" y="41"/>
                  <a:pt x="97" y="40"/>
                  <a:pt x="98" y="39"/>
                </a:cubicBezTo>
                <a:cubicBezTo>
                  <a:pt x="99" y="38"/>
                  <a:pt x="99" y="36"/>
                  <a:pt x="100" y="34"/>
                </a:cubicBezTo>
                <a:cubicBezTo>
                  <a:pt x="98" y="32"/>
                  <a:pt x="97" y="30"/>
                  <a:pt x="96" y="28"/>
                </a:cubicBezTo>
                <a:cubicBezTo>
                  <a:pt x="95" y="27"/>
                  <a:pt x="94" y="26"/>
                  <a:pt x="94" y="25"/>
                </a:cubicBezTo>
                <a:cubicBezTo>
                  <a:pt x="94" y="24"/>
                  <a:pt x="93" y="22"/>
                  <a:pt x="93" y="21"/>
                </a:cubicBezTo>
                <a:cubicBezTo>
                  <a:pt x="93" y="20"/>
                  <a:pt x="93" y="20"/>
                  <a:pt x="93" y="20"/>
                </a:cubicBezTo>
                <a:cubicBezTo>
                  <a:pt x="94" y="20"/>
                  <a:pt x="94" y="20"/>
                  <a:pt x="94" y="20"/>
                </a:cubicBezTo>
                <a:cubicBezTo>
                  <a:pt x="94" y="20"/>
                  <a:pt x="94" y="19"/>
                  <a:pt x="94" y="19"/>
                </a:cubicBezTo>
                <a:cubicBezTo>
                  <a:pt x="93" y="11"/>
                  <a:pt x="94" y="8"/>
                  <a:pt x="97" y="5"/>
                </a:cubicBezTo>
                <a:cubicBezTo>
                  <a:pt x="103" y="0"/>
                  <a:pt x="113" y="0"/>
                  <a:pt x="119" y="4"/>
                </a:cubicBezTo>
                <a:cubicBezTo>
                  <a:pt x="123" y="7"/>
                  <a:pt x="124" y="12"/>
                  <a:pt x="123" y="19"/>
                </a:cubicBezTo>
                <a:cubicBezTo>
                  <a:pt x="123" y="19"/>
                  <a:pt x="123" y="19"/>
                  <a:pt x="123" y="20"/>
                </a:cubicBezTo>
                <a:cubicBezTo>
                  <a:pt x="124" y="20"/>
                  <a:pt x="124" y="20"/>
                  <a:pt x="124" y="20"/>
                </a:cubicBezTo>
                <a:cubicBezTo>
                  <a:pt x="124" y="21"/>
                  <a:pt x="124" y="21"/>
                  <a:pt x="124" y="21"/>
                </a:cubicBezTo>
                <a:cubicBezTo>
                  <a:pt x="124" y="22"/>
                  <a:pt x="124" y="24"/>
                  <a:pt x="123" y="25"/>
                </a:cubicBezTo>
                <a:cubicBezTo>
                  <a:pt x="123" y="26"/>
                  <a:pt x="122" y="27"/>
                  <a:pt x="121" y="28"/>
                </a:cubicBezTo>
                <a:cubicBezTo>
                  <a:pt x="121" y="30"/>
                  <a:pt x="119" y="32"/>
                  <a:pt x="118" y="34"/>
                </a:cubicBezTo>
                <a:cubicBezTo>
                  <a:pt x="118" y="36"/>
                  <a:pt x="119" y="38"/>
                  <a:pt x="120" y="40"/>
                </a:cubicBezTo>
                <a:cubicBezTo>
                  <a:pt x="121" y="40"/>
                  <a:pt x="123" y="40"/>
                  <a:pt x="124" y="40"/>
                </a:cubicBezTo>
                <a:cubicBezTo>
                  <a:pt x="126" y="40"/>
                  <a:pt x="128" y="40"/>
                  <a:pt x="130" y="40"/>
                </a:cubicBezTo>
                <a:cubicBezTo>
                  <a:pt x="136" y="45"/>
                  <a:pt x="139" y="58"/>
                  <a:pt x="139" y="66"/>
                </a:cubicBezTo>
                <a:cubicBezTo>
                  <a:pt x="129" y="72"/>
                  <a:pt x="85" y="73"/>
                  <a:pt x="79" y="66"/>
                </a:cubicBezTo>
                <a:cubicBezTo>
                  <a:pt x="79" y="59"/>
                  <a:pt x="80" y="47"/>
                  <a:pt x="87" y="40"/>
                </a:cubicBezTo>
                <a:close/>
                <a:moveTo>
                  <a:pt x="108" y="41"/>
                </a:moveTo>
                <a:cubicBezTo>
                  <a:pt x="106" y="44"/>
                  <a:pt x="106" y="44"/>
                  <a:pt x="106" y="44"/>
                </a:cubicBezTo>
                <a:cubicBezTo>
                  <a:pt x="108" y="45"/>
                  <a:pt x="108" y="45"/>
                  <a:pt x="108" y="45"/>
                </a:cubicBezTo>
                <a:cubicBezTo>
                  <a:pt x="104" y="62"/>
                  <a:pt x="104" y="62"/>
                  <a:pt x="104" y="62"/>
                </a:cubicBezTo>
                <a:cubicBezTo>
                  <a:pt x="109" y="66"/>
                  <a:pt x="109" y="66"/>
                  <a:pt x="109" y="66"/>
                </a:cubicBezTo>
                <a:cubicBezTo>
                  <a:pt x="109" y="66"/>
                  <a:pt x="109" y="66"/>
                  <a:pt x="109" y="66"/>
                </a:cubicBezTo>
                <a:cubicBezTo>
                  <a:pt x="110" y="66"/>
                  <a:pt x="110" y="66"/>
                  <a:pt x="110" y="66"/>
                </a:cubicBezTo>
                <a:cubicBezTo>
                  <a:pt x="110" y="66"/>
                  <a:pt x="110" y="66"/>
                  <a:pt x="110" y="66"/>
                </a:cubicBezTo>
                <a:cubicBezTo>
                  <a:pt x="110" y="66"/>
                  <a:pt x="110" y="66"/>
                  <a:pt x="110" y="66"/>
                </a:cubicBezTo>
                <a:cubicBezTo>
                  <a:pt x="115" y="62"/>
                  <a:pt x="115" y="62"/>
                  <a:pt x="115" y="62"/>
                </a:cubicBezTo>
                <a:cubicBezTo>
                  <a:pt x="111" y="45"/>
                  <a:pt x="111" y="45"/>
                  <a:pt x="111" y="45"/>
                </a:cubicBezTo>
                <a:cubicBezTo>
                  <a:pt x="113" y="44"/>
                  <a:pt x="113" y="44"/>
                  <a:pt x="113" y="44"/>
                </a:cubicBezTo>
                <a:cubicBezTo>
                  <a:pt x="111" y="41"/>
                  <a:pt x="111" y="41"/>
                  <a:pt x="111" y="41"/>
                </a:cubicBezTo>
                <a:cubicBezTo>
                  <a:pt x="110" y="41"/>
                  <a:pt x="110" y="41"/>
                  <a:pt x="110" y="41"/>
                </a:cubicBezTo>
                <a:cubicBezTo>
                  <a:pt x="108" y="41"/>
                  <a:pt x="108" y="41"/>
                  <a:pt x="108" y="41"/>
                </a:cubicBezTo>
                <a:close/>
                <a:moveTo>
                  <a:pt x="68" y="114"/>
                </a:moveTo>
                <a:cubicBezTo>
                  <a:pt x="57" y="86"/>
                  <a:pt x="57" y="86"/>
                  <a:pt x="57" y="86"/>
                </a:cubicBezTo>
                <a:cubicBezTo>
                  <a:pt x="88" y="83"/>
                  <a:pt x="88" y="83"/>
                  <a:pt x="88" y="83"/>
                </a:cubicBezTo>
                <a:cubicBezTo>
                  <a:pt x="82" y="92"/>
                  <a:pt x="82" y="92"/>
                  <a:pt x="82" y="92"/>
                </a:cubicBezTo>
                <a:cubicBezTo>
                  <a:pt x="92" y="97"/>
                  <a:pt x="103" y="94"/>
                  <a:pt x="110" y="85"/>
                </a:cubicBezTo>
                <a:cubicBezTo>
                  <a:pt x="111" y="83"/>
                  <a:pt x="112" y="81"/>
                  <a:pt x="112" y="78"/>
                </a:cubicBezTo>
                <a:cubicBezTo>
                  <a:pt x="117" y="80"/>
                  <a:pt x="117" y="80"/>
                  <a:pt x="117" y="80"/>
                </a:cubicBezTo>
                <a:cubicBezTo>
                  <a:pt x="117" y="85"/>
                  <a:pt x="115" y="91"/>
                  <a:pt x="112" y="96"/>
                </a:cubicBezTo>
                <a:cubicBezTo>
                  <a:pt x="103" y="109"/>
                  <a:pt x="86" y="113"/>
                  <a:pt x="73" y="106"/>
                </a:cubicBezTo>
                <a:cubicBezTo>
                  <a:pt x="68" y="114"/>
                  <a:pt x="68" y="114"/>
                  <a:pt x="68" y="114"/>
                </a:cubicBezTo>
                <a:close/>
                <a:moveTo>
                  <a:pt x="72" y="1"/>
                </a:moveTo>
                <a:cubicBezTo>
                  <a:pt x="67" y="9"/>
                  <a:pt x="67" y="9"/>
                  <a:pt x="67" y="9"/>
                </a:cubicBezTo>
                <a:cubicBezTo>
                  <a:pt x="53" y="2"/>
                  <a:pt x="36" y="6"/>
                  <a:pt x="28" y="19"/>
                </a:cubicBezTo>
                <a:cubicBezTo>
                  <a:pt x="24" y="24"/>
                  <a:pt x="23" y="30"/>
                  <a:pt x="23" y="35"/>
                </a:cubicBezTo>
                <a:cubicBezTo>
                  <a:pt x="27" y="37"/>
                  <a:pt x="27" y="37"/>
                  <a:pt x="27" y="37"/>
                </a:cubicBezTo>
                <a:cubicBezTo>
                  <a:pt x="28" y="34"/>
                  <a:pt x="29" y="32"/>
                  <a:pt x="30" y="30"/>
                </a:cubicBezTo>
                <a:cubicBezTo>
                  <a:pt x="36" y="21"/>
                  <a:pt x="48" y="18"/>
                  <a:pt x="58" y="23"/>
                </a:cubicBezTo>
                <a:cubicBezTo>
                  <a:pt x="51" y="32"/>
                  <a:pt x="51" y="32"/>
                  <a:pt x="51" y="32"/>
                </a:cubicBezTo>
                <a:cubicBezTo>
                  <a:pt x="83" y="29"/>
                  <a:pt x="83" y="29"/>
                  <a:pt x="83" y="29"/>
                </a:cubicBezTo>
                <a:lnTo>
                  <a:pt x="72" y="1"/>
                </a:lnTo>
                <a:close/>
              </a:path>
            </a:pathLst>
          </a:custGeom>
          <a:solidFill>
            <a:srgbClr val="5F5F5F"/>
          </a:solidFill>
          <a:ln>
            <a:noFill/>
          </a:ln>
          <a:effectLst>
            <a:reflection blurRad="6350" stA="52000" endA="300" endPos="35000" dir="5400000" sy="-100000" algn="bl" rotWithShape="0"/>
          </a:effectLst>
        </p:spPr>
        <p:txBody>
          <a:bodyPr lIns="87722" tIns="43861" rIns="87722" bIns="43861"/>
          <a:lstStyle/>
          <a:p>
            <a:pPr>
              <a:defRPr/>
            </a:pPr>
            <a:endParaRPr lang="zh-CN" altLang="en-US" sz="1800" dirty="0">
              <a:ea typeface="微软雅黑" pitchFamily="34" charset="-122"/>
            </a:endParaRPr>
          </a:p>
        </p:txBody>
      </p:sp>
      <p:sp>
        <p:nvSpPr>
          <p:cNvPr id="24" name="淘宝网chenying0907出品 42"/>
          <p:cNvSpPr/>
          <p:nvPr/>
        </p:nvSpPr>
        <p:spPr>
          <a:xfrm>
            <a:off x="1008509" y="2754722"/>
            <a:ext cx="2619397" cy="901106"/>
          </a:xfrm>
          <a:prstGeom prst="rect">
            <a:avLst/>
          </a:prstGeom>
        </p:spPr>
        <p:txBody>
          <a:bodyPr lIns="87722" tIns="43861" rIns="87722" bIns="43861">
            <a:spAutoFit/>
          </a:bodyPr>
          <a:lstStyle/>
          <a:p>
            <a:pPr algn="ctr" defTabSz="1066069">
              <a:defRPr/>
            </a:pPr>
            <a:r>
              <a:rPr lang="zh-CN" altLang="en-US" sz="1300" dirty="0">
                <a:latin typeface="Copperplate Gothic Bold" pitchFamily="34" charset="0"/>
                <a:ea typeface="微软雅黑" pitchFamily="34" charset="-122"/>
              </a:rPr>
              <a:t>输入您的文本输入您的文本</a:t>
            </a:r>
            <a:endParaRPr lang="zh-CN" altLang="zh-CN" sz="1300" dirty="0">
              <a:latin typeface="Copperplate Gothic Bold" pitchFamily="34" charset="0"/>
              <a:ea typeface="微软雅黑" pitchFamily="34" charset="-122"/>
            </a:endParaRPr>
          </a:p>
          <a:p>
            <a:pPr algn="ctr" defTabSz="1066069">
              <a:defRPr/>
            </a:pPr>
            <a:r>
              <a:rPr lang="zh-CN" altLang="en-US" sz="1300" dirty="0">
                <a:latin typeface="Copperplate Gothic Bold" pitchFamily="34" charset="0"/>
                <a:ea typeface="微软雅黑" pitchFamily="34" charset="-122"/>
              </a:rPr>
              <a:t>输入您的文本输入您的文本</a:t>
            </a:r>
            <a:endParaRPr lang="en-US" altLang="zh-CN" sz="1300" dirty="0">
              <a:latin typeface="Copperplate Gothic Bold" pitchFamily="34" charset="0"/>
              <a:ea typeface="微软雅黑" pitchFamily="34" charset="-122"/>
            </a:endParaRPr>
          </a:p>
          <a:p>
            <a:pPr algn="ctr" defTabSz="1066069">
              <a:defRPr/>
            </a:pPr>
            <a:r>
              <a:rPr lang="zh-CN" altLang="en-US" sz="1300" dirty="0">
                <a:latin typeface="Copperplate Gothic Bold" pitchFamily="34" charset="0"/>
                <a:ea typeface="微软雅黑" pitchFamily="34" charset="-122"/>
              </a:rPr>
              <a:t>输入您的文本输入您的文本</a:t>
            </a:r>
          </a:p>
          <a:p>
            <a:pPr algn="ctr" defTabSz="1066069">
              <a:defRPr/>
            </a:pPr>
            <a:r>
              <a:rPr lang="zh-CN" altLang="en-US" sz="1300" dirty="0">
                <a:latin typeface="Copperplate Gothic Bold" pitchFamily="34" charset="0"/>
                <a:ea typeface="微软雅黑" pitchFamily="34" charset="-122"/>
              </a:rPr>
              <a:t>输入您的文本输入您的文本</a:t>
            </a:r>
            <a:endParaRPr lang="en-US" altLang="zh-CN" sz="1300" dirty="0">
              <a:latin typeface="Copperplate Gothic Bold" pitchFamily="34" charset="0"/>
              <a:ea typeface="微软雅黑" pitchFamily="34" charset="-122"/>
            </a:endParaRPr>
          </a:p>
        </p:txBody>
      </p:sp>
      <p:sp>
        <p:nvSpPr>
          <p:cNvPr id="27" name="淘宝网chenying0907出品 42"/>
          <p:cNvSpPr/>
          <p:nvPr/>
        </p:nvSpPr>
        <p:spPr>
          <a:xfrm>
            <a:off x="1008509" y="4827401"/>
            <a:ext cx="2619397" cy="901106"/>
          </a:xfrm>
          <a:prstGeom prst="rect">
            <a:avLst/>
          </a:prstGeom>
        </p:spPr>
        <p:txBody>
          <a:bodyPr lIns="87722" tIns="43861" rIns="87722" bIns="43861">
            <a:spAutoFit/>
          </a:bodyPr>
          <a:lstStyle/>
          <a:p>
            <a:pPr algn="ctr" defTabSz="1066069">
              <a:defRPr/>
            </a:pPr>
            <a:r>
              <a:rPr lang="zh-CN" altLang="en-US" sz="1300" dirty="0">
                <a:latin typeface="Copperplate Gothic Bold" pitchFamily="34" charset="0"/>
                <a:ea typeface="微软雅黑" pitchFamily="34" charset="-122"/>
              </a:rPr>
              <a:t>输入您的文本输入您的文本</a:t>
            </a:r>
            <a:endParaRPr lang="zh-CN" altLang="zh-CN" sz="1300" dirty="0">
              <a:latin typeface="Copperplate Gothic Bold" pitchFamily="34" charset="0"/>
              <a:ea typeface="微软雅黑" pitchFamily="34" charset="-122"/>
            </a:endParaRPr>
          </a:p>
          <a:p>
            <a:pPr algn="ctr" defTabSz="1066069">
              <a:defRPr/>
            </a:pPr>
            <a:r>
              <a:rPr lang="zh-CN" altLang="en-US" sz="1300" dirty="0">
                <a:latin typeface="Copperplate Gothic Bold" pitchFamily="34" charset="0"/>
                <a:ea typeface="微软雅黑" pitchFamily="34" charset="-122"/>
              </a:rPr>
              <a:t>输入您的文本输入您的文本</a:t>
            </a:r>
            <a:endParaRPr lang="en-US" altLang="zh-CN" sz="1300" dirty="0">
              <a:latin typeface="Copperplate Gothic Bold" pitchFamily="34" charset="0"/>
              <a:ea typeface="微软雅黑" pitchFamily="34" charset="-122"/>
            </a:endParaRPr>
          </a:p>
          <a:p>
            <a:pPr algn="ctr" defTabSz="1066069">
              <a:defRPr/>
            </a:pPr>
            <a:r>
              <a:rPr lang="zh-CN" altLang="en-US" sz="1300" dirty="0">
                <a:latin typeface="Copperplate Gothic Bold" pitchFamily="34" charset="0"/>
                <a:ea typeface="微软雅黑" pitchFamily="34" charset="-122"/>
              </a:rPr>
              <a:t>输入您的文本输入您的文本</a:t>
            </a:r>
          </a:p>
          <a:p>
            <a:pPr algn="ctr" defTabSz="1066069">
              <a:defRPr/>
            </a:pPr>
            <a:r>
              <a:rPr lang="zh-CN" altLang="en-US" sz="1300" dirty="0">
                <a:latin typeface="Copperplate Gothic Bold" pitchFamily="34" charset="0"/>
                <a:ea typeface="微软雅黑" pitchFamily="34" charset="-122"/>
              </a:rPr>
              <a:t>输入您的文本输入您的文本</a:t>
            </a:r>
            <a:endParaRPr lang="en-US" altLang="zh-CN" sz="1300" dirty="0">
              <a:latin typeface="Copperplate Gothic Bold" pitchFamily="34" charset="0"/>
              <a:ea typeface="微软雅黑" pitchFamily="34" charset="-122"/>
            </a:endParaRPr>
          </a:p>
        </p:txBody>
      </p:sp>
      <p:sp>
        <p:nvSpPr>
          <p:cNvPr id="28" name="淘宝网chenying0907出品 42"/>
          <p:cNvSpPr/>
          <p:nvPr/>
        </p:nvSpPr>
        <p:spPr>
          <a:xfrm>
            <a:off x="8104381" y="4835022"/>
            <a:ext cx="2617872" cy="901106"/>
          </a:xfrm>
          <a:prstGeom prst="rect">
            <a:avLst/>
          </a:prstGeom>
        </p:spPr>
        <p:txBody>
          <a:bodyPr lIns="87722" tIns="43861" rIns="87722" bIns="43861">
            <a:spAutoFit/>
          </a:bodyPr>
          <a:lstStyle/>
          <a:p>
            <a:pPr algn="ctr" defTabSz="1066069">
              <a:defRPr/>
            </a:pPr>
            <a:r>
              <a:rPr lang="zh-CN" altLang="en-US" sz="1300" dirty="0">
                <a:latin typeface="Copperplate Gothic Bold" pitchFamily="34" charset="0"/>
                <a:ea typeface="微软雅黑" pitchFamily="34" charset="-122"/>
              </a:rPr>
              <a:t>输入您的文本输入您的文本</a:t>
            </a:r>
            <a:endParaRPr lang="zh-CN" altLang="zh-CN" sz="1300" dirty="0">
              <a:latin typeface="Copperplate Gothic Bold" pitchFamily="34" charset="0"/>
              <a:ea typeface="微软雅黑" pitchFamily="34" charset="-122"/>
            </a:endParaRPr>
          </a:p>
          <a:p>
            <a:pPr algn="ctr" defTabSz="1066069">
              <a:defRPr/>
            </a:pPr>
            <a:r>
              <a:rPr lang="zh-CN" altLang="en-US" sz="1300" dirty="0">
                <a:latin typeface="Copperplate Gothic Bold" pitchFamily="34" charset="0"/>
                <a:ea typeface="微软雅黑" pitchFamily="34" charset="-122"/>
              </a:rPr>
              <a:t>输入您的文本输入您的文本</a:t>
            </a:r>
            <a:endParaRPr lang="en-US" altLang="zh-CN" sz="1300" dirty="0">
              <a:latin typeface="Copperplate Gothic Bold" pitchFamily="34" charset="0"/>
              <a:ea typeface="微软雅黑" pitchFamily="34" charset="-122"/>
            </a:endParaRPr>
          </a:p>
          <a:p>
            <a:pPr algn="ctr" defTabSz="1066069">
              <a:defRPr/>
            </a:pPr>
            <a:r>
              <a:rPr lang="zh-CN" altLang="en-US" sz="1300" dirty="0">
                <a:latin typeface="Copperplate Gothic Bold" pitchFamily="34" charset="0"/>
                <a:ea typeface="微软雅黑" pitchFamily="34" charset="-122"/>
              </a:rPr>
              <a:t>输入您的文本输入您的文本</a:t>
            </a:r>
          </a:p>
          <a:p>
            <a:pPr algn="ctr" defTabSz="1066069">
              <a:defRPr/>
            </a:pPr>
            <a:r>
              <a:rPr lang="zh-CN" altLang="en-US" sz="1300" dirty="0">
                <a:latin typeface="Copperplate Gothic Bold" pitchFamily="34" charset="0"/>
                <a:ea typeface="微软雅黑" pitchFamily="34" charset="-122"/>
              </a:rPr>
              <a:t>输入您的文本输入您的文本</a:t>
            </a:r>
            <a:endParaRPr lang="en-US" altLang="zh-CN" sz="1300" dirty="0">
              <a:latin typeface="Copperplate Gothic Bold" pitchFamily="34" charset="0"/>
              <a:ea typeface="微软雅黑" pitchFamily="34" charset="-122"/>
            </a:endParaRPr>
          </a:p>
        </p:txBody>
      </p:sp>
      <p:sp>
        <p:nvSpPr>
          <p:cNvPr id="29" name="淘宝网chenying0907出品 42"/>
          <p:cNvSpPr/>
          <p:nvPr/>
        </p:nvSpPr>
        <p:spPr>
          <a:xfrm>
            <a:off x="8107845" y="2760820"/>
            <a:ext cx="2617872" cy="901106"/>
          </a:xfrm>
          <a:prstGeom prst="rect">
            <a:avLst/>
          </a:prstGeom>
        </p:spPr>
        <p:txBody>
          <a:bodyPr lIns="87722" tIns="43861" rIns="87722" bIns="43861">
            <a:spAutoFit/>
          </a:bodyPr>
          <a:lstStyle/>
          <a:p>
            <a:pPr algn="ctr" defTabSz="1066069">
              <a:defRPr/>
            </a:pPr>
            <a:r>
              <a:rPr lang="zh-CN" altLang="en-US" sz="1300" dirty="0">
                <a:latin typeface="Copperplate Gothic Bold" pitchFamily="34" charset="0"/>
                <a:ea typeface="微软雅黑" pitchFamily="34" charset="-122"/>
              </a:rPr>
              <a:t>输入您的文本输入您的文本</a:t>
            </a:r>
            <a:endParaRPr lang="zh-CN" altLang="zh-CN" sz="1300" dirty="0">
              <a:latin typeface="Copperplate Gothic Bold" pitchFamily="34" charset="0"/>
              <a:ea typeface="微软雅黑" pitchFamily="34" charset="-122"/>
            </a:endParaRPr>
          </a:p>
          <a:p>
            <a:pPr algn="ctr" defTabSz="1066069">
              <a:defRPr/>
            </a:pPr>
            <a:r>
              <a:rPr lang="zh-CN" altLang="en-US" sz="1300" dirty="0">
                <a:latin typeface="Copperplate Gothic Bold" pitchFamily="34" charset="0"/>
                <a:ea typeface="微软雅黑" pitchFamily="34" charset="-122"/>
              </a:rPr>
              <a:t>输入您的文本输入您的文本</a:t>
            </a:r>
            <a:endParaRPr lang="en-US" altLang="zh-CN" sz="1300" dirty="0">
              <a:latin typeface="Copperplate Gothic Bold" pitchFamily="34" charset="0"/>
              <a:ea typeface="微软雅黑" pitchFamily="34" charset="-122"/>
            </a:endParaRPr>
          </a:p>
          <a:p>
            <a:pPr algn="ctr" defTabSz="1066069">
              <a:defRPr/>
            </a:pPr>
            <a:r>
              <a:rPr lang="zh-CN" altLang="en-US" sz="1300" dirty="0">
                <a:latin typeface="Copperplate Gothic Bold" pitchFamily="34" charset="0"/>
                <a:ea typeface="微软雅黑" pitchFamily="34" charset="-122"/>
              </a:rPr>
              <a:t>输入您的文本输入您的文本</a:t>
            </a:r>
          </a:p>
          <a:p>
            <a:pPr algn="ctr" defTabSz="1066069">
              <a:defRPr/>
            </a:pPr>
            <a:r>
              <a:rPr lang="zh-CN" altLang="en-US" sz="1300" dirty="0">
                <a:latin typeface="Copperplate Gothic Bold" pitchFamily="34" charset="0"/>
                <a:ea typeface="微软雅黑" pitchFamily="34" charset="-122"/>
              </a:rPr>
              <a:t>输入您的文本输入您的文本</a:t>
            </a:r>
            <a:endParaRPr lang="en-US" altLang="zh-CN" sz="1300" dirty="0">
              <a:latin typeface="Copperplate Gothic Bold" pitchFamily="34" charset="0"/>
              <a:ea typeface="微软雅黑" pitchFamily="34" charset="-122"/>
            </a:endParaRPr>
          </a:p>
        </p:txBody>
      </p:sp>
    </p:spTree>
    <p:extLst>
      <p:ext uri="{BB962C8B-B14F-4D97-AF65-F5344CB8AC3E}">
        <p14:creationId xmlns:p14="http://schemas.microsoft.com/office/powerpoint/2010/main" val="3891860101"/>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52000">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14:bounceEnd="52000">
                                          <p:cBhvr additive="base">
                                            <p:cTn id="7" dur="500" fill="hold"/>
                                            <p:tgtEl>
                                              <p:spTgt spid="25"/>
                                            </p:tgtEl>
                                            <p:attrNameLst>
                                              <p:attrName>ppt_x</p:attrName>
                                            </p:attrNameLst>
                                          </p:cBhvr>
                                          <p:tavLst>
                                            <p:tav tm="0">
                                              <p:val>
                                                <p:strVal val="0-#ppt_w/2"/>
                                              </p:val>
                                            </p:tav>
                                            <p:tav tm="100000">
                                              <p:val>
                                                <p:strVal val="#ppt_x"/>
                                              </p:val>
                                            </p:tav>
                                          </p:tavLst>
                                        </p:anim>
                                        <p:anim calcmode="lin" valueType="num" p14:bounceEnd="52000">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21" presetClass="entr" presetSubtype="1"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heel(1)">
                                          <p:cBhvr>
                                            <p:cTn id="19" dur="1000"/>
                                            <p:tgtEl>
                                              <p:spTgt spid="6"/>
                                            </p:tgtEl>
                                          </p:cBhvr>
                                        </p:animEffect>
                                      </p:childTnLst>
                                    </p:cTn>
                                  </p:par>
                                </p:childTnLst>
                              </p:cTn>
                            </p:par>
                            <p:par>
                              <p:cTn id="20" fill="hold">
                                <p:stCondLst>
                                  <p:cond delay="2000"/>
                                </p:stCondLst>
                                <p:childTnLst>
                                  <p:par>
                                    <p:cTn id="21" presetID="2" presetClass="entr" presetSubtype="4"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ppt_x"/>
                                              </p:val>
                                            </p:tav>
                                            <p:tav tm="100000">
                                              <p:val>
                                                <p:strVal val="#ppt_x"/>
                                              </p:val>
                                            </p:tav>
                                          </p:tavLst>
                                        </p:anim>
                                        <p:anim calcmode="lin" valueType="num">
                                          <p:cBhvr additive="base">
                                            <p:cTn id="28" dur="500" fill="hold"/>
                                            <p:tgtEl>
                                              <p:spTgt spid="12"/>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500" fill="hold"/>
                                            <p:tgtEl>
                                              <p:spTgt spid="14"/>
                                            </p:tgtEl>
                                            <p:attrNameLst>
                                              <p:attrName>ppt_x</p:attrName>
                                            </p:attrNameLst>
                                          </p:cBhvr>
                                          <p:tavLst>
                                            <p:tav tm="0">
                                              <p:val>
                                                <p:strVal val="#ppt_x"/>
                                              </p:val>
                                            </p:tav>
                                            <p:tav tm="100000">
                                              <p:val>
                                                <p:strVal val="#ppt_x"/>
                                              </p:val>
                                            </p:tav>
                                          </p:tavLst>
                                        </p:anim>
                                        <p:anim calcmode="lin" valueType="num">
                                          <p:cBhvr additive="base">
                                            <p:cTn id="36" dur="500" fill="hold"/>
                                            <p:tgtEl>
                                              <p:spTgt spid="14"/>
                                            </p:tgtEl>
                                            <p:attrNameLst>
                                              <p:attrName>ppt_y</p:attrName>
                                            </p:attrNameLst>
                                          </p:cBhvr>
                                          <p:tavLst>
                                            <p:tav tm="0">
                                              <p:val>
                                                <p:strVal val="1+#ppt_h/2"/>
                                              </p:val>
                                            </p:tav>
                                            <p:tav tm="100000">
                                              <p:val>
                                                <p:strVal val="#ppt_y"/>
                                              </p:val>
                                            </p:tav>
                                          </p:tavLst>
                                        </p:anim>
                                      </p:childTnLst>
                                    </p:cTn>
                                  </p:par>
                                </p:childTnLst>
                              </p:cTn>
                            </p:par>
                            <p:par>
                              <p:cTn id="37" fill="hold">
                                <p:stCondLst>
                                  <p:cond delay="2500"/>
                                </p:stCondLst>
                                <p:childTnLst>
                                  <p:par>
                                    <p:cTn id="38" presetID="22" presetClass="entr" presetSubtype="2" fill="hold" grpId="0"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wipe(right)">
                                          <p:cBhvr>
                                            <p:cTn id="40" dur="500"/>
                                            <p:tgtEl>
                                              <p:spTgt spid="19"/>
                                            </p:tgtEl>
                                          </p:cBhvr>
                                        </p:animEffect>
                                      </p:childTnLst>
                                    </p:cTn>
                                  </p:par>
                                  <p:par>
                                    <p:cTn id="41" presetID="22" presetClass="entr" presetSubtype="2"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wipe(right)">
                                          <p:cBhvr>
                                            <p:cTn id="43" dur="500"/>
                                            <p:tgtEl>
                                              <p:spTgt spid="17"/>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wipe(left)">
                                          <p:cBhvr>
                                            <p:cTn id="46" dur="500"/>
                                            <p:tgtEl>
                                              <p:spTgt spid="15"/>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wipe(left)">
                                          <p:cBhvr>
                                            <p:cTn id="49" dur="500"/>
                                            <p:tgtEl>
                                              <p:spTgt spid="16"/>
                                            </p:tgtEl>
                                          </p:cBhvr>
                                        </p:animEffect>
                                      </p:childTnLst>
                                    </p:cTn>
                                  </p:par>
                                </p:childTnLst>
                              </p:cTn>
                            </p:par>
                            <p:par>
                              <p:cTn id="50" fill="hold">
                                <p:stCondLst>
                                  <p:cond delay="3000"/>
                                </p:stCondLst>
                                <p:childTnLst>
                                  <p:par>
                                    <p:cTn id="51" presetID="15" presetClass="entr" presetSubtype="0" fill="hold" grpId="0" nodeType="after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p:cTn id="53" dur="500" fill="hold"/>
                                            <p:tgtEl>
                                              <p:spTgt spid="21"/>
                                            </p:tgtEl>
                                            <p:attrNameLst>
                                              <p:attrName>ppt_w</p:attrName>
                                            </p:attrNameLst>
                                          </p:cBhvr>
                                          <p:tavLst>
                                            <p:tav tm="0">
                                              <p:val>
                                                <p:fltVal val="0"/>
                                              </p:val>
                                            </p:tav>
                                            <p:tav tm="100000">
                                              <p:val>
                                                <p:strVal val="#ppt_w"/>
                                              </p:val>
                                            </p:tav>
                                          </p:tavLst>
                                        </p:anim>
                                        <p:anim calcmode="lin" valueType="num">
                                          <p:cBhvr>
                                            <p:cTn id="54" dur="500" fill="hold"/>
                                            <p:tgtEl>
                                              <p:spTgt spid="21"/>
                                            </p:tgtEl>
                                            <p:attrNameLst>
                                              <p:attrName>ppt_h</p:attrName>
                                            </p:attrNameLst>
                                          </p:cBhvr>
                                          <p:tavLst>
                                            <p:tav tm="0">
                                              <p:val>
                                                <p:fltVal val="0"/>
                                              </p:val>
                                            </p:tav>
                                            <p:tav tm="100000">
                                              <p:val>
                                                <p:strVal val="#ppt_h"/>
                                              </p:val>
                                            </p:tav>
                                          </p:tavLst>
                                        </p:anim>
                                        <p:anim calcmode="lin" valueType="num">
                                          <p:cBhvr>
                                            <p:cTn id="55" dur="500" fill="hold"/>
                                            <p:tgtEl>
                                              <p:spTgt spid="21"/>
                                            </p:tgtEl>
                                            <p:attrNameLst>
                                              <p:attrName>ppt_x</p:attrName>
                                            </p:attrNameLst>
                                          </p:cBhvr>
                                          <p:tavLst>
                                            <p:tav tm="0" fmla="#ppt_x+(cos(-2*pi*(1-$))*-#ppt_x-sin(-2*pi*(1-$))*(1-#ppt_y))*(1-$)">
                                              <p:val>
                                                <p:fltVal val="0"/>
                                              </p:val>
                                            </p:tav>
                                            <p:tav tm="100000">
                                              <p:val>
                                                <p:fltVal val="1"/>
                                              </p:val>
                                            </p:tav>
                                          </p:tavLst>
                                        </p:anim>
                                        <p:anim calcmode="lin" valueType="num">
                                          <p:cBhvr>
                                            <p:cTn id="56" dur="500" fill="hold"/>
                                            <p:tgtEl>
                                              <p:spTgt spid="21"/>
                                            </p:tgtEl>
                                            <p:attrNameLst>
                                              <p:attrName>ppt_y</p:attrName>
                                            </p:attrNameLst>
                                          </p:cBhvr>
                                          <p:tavLst>
                                            <p:tav tm="0" fmla="#ppt_y+(sin(-2*pi*(1-$))*-#ppt_x+cos(-2*pi*(1-$))*(1-#ppt_y))*(1-$)">
                                              <p:val>
                                                <p:fltVal val="0"/>
                                              </p:val>
                                            </p:tav>
                                            <p:tav tm="100000">
                                              <p:val>
                                                <p:fltVal val="1"/>
                                              </p:val>
                                            </p:tav>
                                          </p:tavLst>
                                        </p:anim>
                                      </p:childTnLst>
                                    </p:cTn>
                                  </p:par>
                                  <p:par>
                                    <p:cTn id="57" presetID="15" presetClass="entr" presetSubtype="0" fill="hold" grpId="0" nodeType="withEffect">
                                      <p:stCondLst>
                                        <p:cond delay="200"/>
                                      </p:stCondLst>
                                      <p:childTnLst>
                                        <p:set>
                                          <p:cBhvr>
                                            <p:cTn id="58" dur="1" fill="hold">
                                              <p:stCondLst>
                                                <p:cond delay="0"/>
                                              </p:stCondLst>
                                            </p:cTn>
                                            <p:tgtEl>
                                              <p:spTgt spid="20"/>
                                            </p:tgtEl>
                                            <p:attrNameLst>
                                              <p:attrName>style.visibility</p:attrName>
                                            </p:attrNameLst>
                                          </p:cBhvr>
                                          <p:to>
                                            <p:strVal val="visible"/>
                                          </p:to>
                                        </p:set>
                                        <p:anim calcmode="lin" valueType="num">
                                          <p:cBhvr>
                                            <p:cTn id="59" dur="500" fill="hold"/>
                                            <p:tgtEl>
                                              <p:spTgt spid="20"/>
                                            </p:tgtEl>
                                            <p:attrNameLst>
                                              <p:attrName>ppt_w</p:attrName>
                                            </p:attrNameLst>
                                          </p:cBhvr>
                                          <p:tavLst>
                                            <p:tav tm="0">
                                              <p:val>
                                                <p:fltVal val="0"/>
                                              </p:val>
                                            </p:tav>
                                            <p:tav tm="100000">
                                              <p:val>
                                                <p:strVal val="#ppt_w"/>
                                              </p:val>
                                            </p:tav>
                                          </p:tavLst>
                                        </p:anim>
                                        <p:anim calcmode="lin" valueType="num">
                                          <p:cBhvr>
                                            <p:cTn id="60" dur="500" fill="hold"/>
                                            <p:tgtEl>
                                              <p:spTgt spid="20"/>
                                            </p:tgtEl>
                                            <p:attrNameLst>
                                              <p:attrName>ppt_h</p:attrName>
                                            </p:attrNameLst>
                                          </p:cBhvr>
                                          <p:tavLst>
                                            <p:tav tm="0">
                                              <p:val>
                                                <p:fltVal val="0"/>
                                              </p:val>
                                            </p:tav>
                                            <p:tav tm="100000">
                                              <p:val>
                                                <p:strVal val="#ppt_h"/>
                                              </p:val>
                                            </p:tav>
                                          </p:tavLst>
                                        </p:anim>
                                        <p:anim calcmode="lin" valueType="num">
                                          <p:cBhvr>
                                            <p:cTn id="61" dur="500" fill="hold"/>
                                            <p:tgtEl>
                                              <p:spTgt spid="20"/>
                                            </p:tgtEl>
                                            <p:attrNameLst>
                                              <p:attrName>ppt_x</p:attrName>
                                            </p:attrNameLst>
                                          </p:cBhvr>
                                          <p:tavLst>
                                            <p:tav tm="0" fmla="#ppt_x+(cos(-2*pi*(1-$))*-#ppt_x-sin(-2*pi*(1-$))*(1-#ppt_y))*(1-$)">
                                              <p:val>
                                                <p:fltVal val="0"/>
                                              </p:val>
                                            </p:tav>
                                            <p:tav tm="100000">
                                              <p:val>
                                                <p:fltVal val="1"/>
                                              </p:val>
                                            </p:tav>
                                          </p:tavLst>
                                        </p:anim>
                                        <p:anim calcmode="lin" valueType="num">
                                          <p:cBhvr>
                                            <p:cTn id="62" dur="500" fill="hold"/>
                                            <p:tgtEl>
                                              <p:spTgt spid="20"/>
                                            </p:tgtEl>
                                            <p:attrNameLst>
                                              <p:attrName>ppt_y</p:attrName>
                                            </p:attrNameLst>
                                          </p:cBhvr>
                                          <p:tavLst>
                                            <p:tav tm="0" fmla="#ppt_y+(sin(-2*pi*(1-$))*-#ppt_x+cos(-2*pi*(1-$))*(1-#ppt_y))*(1-$)">
                                              <p:val>
                                                <p:fltVal val="0"/>
                                              </p:val>
                                            </p:tav>
                                            <p:tav tm="100000">
                                              <p:val>
                                                <p:fltVal val="1"/>
                                              </p:val>
                                            </p:tav>
                                          </p:tavLst>
                                        </p:anim>
                                      </p:childTnLst>
                                    </p:cTn>
                                  </p:par>
                                  <p:par>
                                    <p:cTn id="63" presetID="15" presetClass="entr" presetSubtype="0" fill="hold" grpId="0" nodeType="withEffect">
                                      <p:stCondLst>
                                        <p:cond delay="500"/>
                                      </p:stCondLst>
                                      <p:childTnLst>
                                        <p:set>
                                          <p:cBhvr>
                                            <p:cTn id="64" dur="1" fill="hold">
                                              <p:stCondLst>
                                                <p:cond delay="0"/>
                                              </p:stCondLst>
                                            </p:cTn>
                                            <p:tgtEl>
                                              <p:spTgt spid="22"/>
                                            </p:tgtEl>
                                            <p:attrNameLst>
                                              <p:attrName>style.visibility</p:attrName>
                                            </p:attrNameLst>
                                          </p:cBhvr>
                                          <p:to>
                                            <p:strVal val="visible"/>
                                          </p:to>
                                        </p:set>
                                        <p:anim calcmode="lin" valueType="num">
                                          <p:cBhvr>
                                            <p:cTn id="65" dur="500" fill="hold"/>
                                            <p:tgtEl>
                                              <p:spTgt spid="22"/>
                                            </p:tgtEl>
                                            <p:attrNameLst>
                                              <p:attrName>ppt_w</p:attrName>
                                            </p:attrNameLst>
                                          </p:cBhvr>
                                          <p:tavLst>
                                            <p:tav tm="0">
                                              <p:val>
                                                <p:fltVal val="0"/>
                                              </p:val>
                                            </p:tav>
                                            <p:tav tm="100000">
                                              <p:val>
                                                <p:strVal val="#ppt_w"/>
                                              </p:val>
                                            </p:tav>
                                          </p:tavLst>
                                        </p:anim>
                                        <p:anim calcmode="lin" valueType="num">
                                          <p:cBhvr>
                                            <p:cTn id="66" dur="500" fill="hold"/>
                                            <p:tgtEl>
                                              <p:spTgt spid="22"/>
                                            </p:tgtEl>
                                            <p:attrNameLst>
                                              <p:attrName>ppt_h</p:attrName>
                                            </p:attrNameLst>
                                          </p:cBhvr>
                                          <p:tavLst>
                                            <p:tav tm="0">
                                              <p:val>
                                                <p:fltVal val="0"/>
                                              </p:val>
                                            </p:tav>
                                            <p:tav tm="100000">
                                              <p:val>
                                                <p:strVal val="#ppt_h"/>
                                              </p:val>
                                            </p:tav>
                                          </p:tavLst>
                                        </p:anim>
                                        <p:anim calcmode="lin" valueType="num">
                                          <p:cBhvr>
                                            <p:cTn id="67" dur="500" fill="hold"/>
                                            <p:tgtEl>
                                              <p:spTgt spid="22"/>
                                            </p:tgtEl>
                                            <p:attrNameLst>
                                              <p:attrName>ppt_x</p:attrName>
                                            </p:attrNameLst>
                                          </p:cBhvr>
                                          <p:tavLst>
                                            <p:tav tm="0" fmla="#ppt_x+(cos(-2*pi*(1-$))*-#ppt_x-sin(-2*pi*(1-$))*(1-#ppt_y))*(1-$)">
                                              <p:val>
                                                <p:fltVal val="0"/>
                                              </p:val>
                                            </p:tav>
                                            <p:tav tm="100000">
                                              <p:val>
                                                <p:fltVal val="1"/>
                                              </p:val>
                                            </p:tav>
                                          </p:tavLst>
                                        </p:anim>
                                        <p:anim calcmode="lin" valueType="num">
                                          <p:cBhvr>
                                            <p:cTn id="68" dur="500" fill="hold"/>
                                            <p:tgtEl>
                                              <p:spTgt spid="22"/>
                                            </p:tgtEl>
                                            <p:attrNameLst>
                                              <p:attrName>ppt_y</p:attrName>
                                            </p:attrNameLst>
                                          </p:cBhvr>
                                          <p:tavLst>
                                            <p:tav tm="0" fmla="#ppt_y+(sin(-2*pi*(1-$))*-#ppt_x+cos(-2*pi*(1-$))*(1-#ppt_y))*(1-$)">
                                              <p:val>
                                                <p:fltVal val="0"/>
                                              </p:val>
                                            </p:tav>
                                            <p:tav tm="100000">
                                              <p:val>
                                                <p:fltVal val="1"/>
                                              </p:val>
                                            </p:tav>
                                          </p:tavLst>
                                        </p:anim>
                                      </p:childTnLst>
                                    </p:cTn>
                                  </p:par>
                                  <p:par>
                                    <p:cTn id="69" presetID="15" presetClass="entr" presetSubtype="0" fill="hold" grpId="0" nodeType="withEffect">
                                      <p:stCondLst>
                                        <p:cond delay="300"/>
                                      </p:stCondLst>
                                      <p:childTnLst>
                                        <p:set>
                                          <p:cBhvr>
                                            <p:cTn id="70" dur="1" fill="hold">
                                              <p:stCondLst>
                                                <p:cond delay="0"/>
                                              </p:stCondLst>
                                            </p:cTn>
                                            <p:tgtEl>
                                              <p:spTgt spid="23"/>
                                            </p:tgtEl>
                                            <p:attrNameLst>
                                              <p:attrName>style.visibility</p:attrName>
                                            </p:attrNameLst>
                                          </p:cBhvr>
                                          <p:to>
                                            <p:strVal val="visible"/>
                                          </p:to>
                                        </p:set>
                                        <p:anim calcmode="lin" valueType="num">
                                          <p:cBhvr>
                                            <p:cTn id="71" dur="500" fill="hold"/>
                                            <p:tgtEl>
                                              <p:spTgt spid="23"/>
                                            </p:tgtEl>
                                            <p:attrNameLst>
                                              <p:attrName>ppt_w</p:attrName>
                                            </p:attrNameLst>
                                          </p:cBhvr>
                                          <p:tavLst>
                                            <p:tav tm="0">
                                              <p:val>
                                                <p:fltVal val="0"/>
                                              </p:val>
                                            </p:tav>
                                            <p:tav tm="100000">
                                              <p:val>
                                                <p:strVal val="#ppt_w"/>
                                              </p:val>
                                            </p:tav>
                                          </p:tavLst>
                                        </p:anim>
                                        <p:anim calcmode="lin" valueType="num">
                                          <p:cBhvr>
                                            <p:cTn id="72" dur="500" fill="hold"/>
                                            <p:tgtEl>
                                              <p:spTgt spid="23"/>
                                            </p:tgtEl>
                                            <p:attrNameLst>
                                              <p:attrName>ppt_h</p:attrName>
                                            </p:attrNameLst>
                                          </p:cBhvr>
                                          <p:tavLst>
                                            <p:tav tm="0">
                                              <p:val>
                                                <p:fltVal val="0"/>
                                              </p:val>
                                            </p:tav>
                                            <p:tav tm="100000">
                                              <p:val>
                                                <p:strVal val="#ppt_h"/>
                                              </p:val>
                                            </p:tav>
                                          </p:tavLst>
                                        </p:anim>
                                        <p:anim calcmode="lin" valueType="num">
                                          <p:cBhvr>
                                            <p:cTn id="73" dur="500" fill="hold"/>
                                            <p:tgtEl>
                                              <p:spTgt spid="23"/>
                                            </p:tgtEl>
                                            <p:attrNameLst>
                                              <p:attrName>ppt_x</p:attrName>
                                            </p:attrNameLst>
                                          </p:cBhvr>
                                          <p:tavLst>
                                            <p:tav tm="0" fmla="#ppt_x+(cos(-2*pi*(1-$))*-#ppt_x-sin(-2*pi*(1-$))*(1-#ppt_y))*(1-$)">
                                              <p:val>
                                                <p:fltVal val="0"/>
                                              </p:val>
                                            </p:tav>
                                            <p:tav tm="100000">
                                              <p:val>
                                                <p:fltVal val="1"/>
                                              </p:val>
                                            </p:tav>
                                          </p:tavLst>
                                        </p:anim>
                                        <p:anim calcmode="lin" valueType="num">
                                          <p:cBhvr>
                                            <p:cTn id="74" dur="500" fill="hold"/>
                                            <p:tgtEl>
                                              <p:spTgt spid="23"/>
                                            </p:tgtEl>
                                            <p:attrNameLst>
                                              <p:attrName>ppt_y</p:attrName>
                                            </p:attrNameLst>
                                          </p:cBhvr>
                                          <p:tavLst>
                                            <p:tav tm="0" fmla="#ppt_y+(sin(-2*pi*(1-$))*-#ppt_x+cos(-2*pi*(1-$))*(1-#ppt_y))*(1-$)">
                                              <p:val>
                                                <p:fltVal val="0"/>
                                              </p:val>
                                            </p:tav>
                                            <p:tav tm="100000">
                                              <p:val>
                                                <p:fltVal val="1"/>
                                              </p:val>
                                            </p:tav>
                                          </p:tavLst>
                                        </p:anim>
                                      </p:childTnLst>
                                    </p:cTn>
                                  </p:par>
                                </p:childTnLst>
                              </p:cTn>
                            </p:par>
                            <p:par>
                              <p:cTn id="75" fill="hold">
                                <p:stCondLst>
                                  <p:cond delay="4000"/>
                                </p:stCondLst>
                                <p:childTnLst>
                                  <p:par>
                                    <p:cTn id="76" presetID="2" presetClass="entr" presetSubtype="8" fill="hold" grpId="0" nodeType="afterEffect">
                                      <p:stCondLst>
                                        <p:cond delay="0"/>
                                      </p:stCondLst>
                                      <p:childTnLst>
                                        <p:set>
                                          <p:cBhvr>
                                            <p:cTn id="77" dur="1" fill="hold">
                                              <p:stCondLst>
                                                <p:cond delay="0"/>
                                              </p:stCondLst>
                                            </p:cTn>
                                            <p:tgtEl>
                                              <p:spTgt spid="24"/>
                                            </p:tgtEl>
                                            <p:attrNameLst>
                                              <p:attrName>style.visibility</p:attrName>
                                            </p:attrNameLst>
                                          </p:cBhvr>
                                          <p:to>
                                            <p:strVal val="visible"/>
                                          </p:to>
                                        </p:set>
                                        <p:anim calcmode="lin" valueType="num">
                                          <p:cBhvr additive="base">
                                            <p:cTn id="78" dur="500" fill="hold"/>
                                            <p:tgtEl>
                                              <p:spTgt spid="24"/>
                                            </p:tgtEl>
                                            <p:attrNameLst>
                                              <p:attrName>ppt_x</p:attrName>
                                            </p:attrNameLst>
                                          </p:cBhvr>
                                          <p:tavLst>
                                            <p:tav tm="0">
                                              <p:val>
                                                <p:strVal val="0-#ppt_w/2"/>
                                              </p:val>
                                            </p:tav>
                                            <p:tav tm="100000">
                                              <p:val>
                                                <p:strVal val="#ppt_x"/>
                                              </p:val>
                                            </p:tav>
                                          </p:tavLst>
                                        </p:anim>
                                        <p:anim calcmode="lin" valueType="num">
                                          <p:cBhvr additive="base">
                                            <p:cTn id="79" dur="500" fill="hold"/>
                                            <p:tgtEl>
                                              <p:spTgt spid="24"/>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7"/>
                                            </p:tgtEl>
                                            <p:attrNameLst>
                                              <p:attrName>style.visibility</p:attrName>
                                            </p:attrNameLst>
                                          </p:cBhvr>
                                          <p:to>
                                            <p:strVal val="visible"/>
                                          </p:to>
                                        </p:set>
                                        <p:anim calcmode="lin" valueType="num">
                                          <p:cBhvr additive="base">
                                            <p:cTn id="82" dur="500" fill="hold"/>
                                            <p:tgtEl>
                                              <p:spTgt spid="27"/>
                                            </p:tgtEl>
                                            <p:attrNameLst>
                                              <p:attrName>ppt_x</p:attrName>
                                            </p:attrNameLst>
                                          </p:cBhvr>
                                          <p:tavLst>
                                            <p:tav tm="0">
                                              <p:val>
                                                <p:strVal val="0-#ppt_w/2"/>
                                              </p:val>
                                            </p:tav>
                                            <p:tav tm="100000">
                                              <p:val>
                                                <p:strVal val="#ppt_x"/>
                                              </p:val>
                                            </p:tav>
                                          </p:tavLst>
                                        </p:anim>
                                        <p:anim calcmode="lin" valueType="num">
                                          <p:cBhvr additive="base">
                                            <p:cTn id="83" dur="500" fill="hold"/>
                                            <p:tgtEl>
                                              <p:spTgt spid="27"/>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9"/>
                                            </p:tgtEl>
                                            <p:attrNameLst>
                                              <p:attrName>style.visibility</p:attrName>
                                            </p:attrNameLst>
                                          </p:cBhvr>
                                          <p:to>
                                            <p:strVal val="visible"/>
                                          </p:to>
                                        </p:set>
                                        <p:anim calcmode="lin" valueType="num">
                                          <p:cBhvr additive="base">
                                            <p:cTn id="86" dur="500" fill="hold"/>
                                            <p:tgtEl>
                                              <p:spTgt spid="29"/>
                                            </p:tgtEl>
                                            <p:attrNameLst>
                                              <p:attrName>ppt_x</p:attrName>
                                            </p:attrNameLst>
                                          </p:cBhvr>
                                          <p:tavLst>
                                            <p:tav tm="0">
                                              <p:val>
                                                <p:strVal val="1+#ppt_w/2"/>
                                              </p:val>
                                            </p:tav>
                                            <p:tav tm="100000">
                                              <p:val>
                                                <p:strVal val="#ppt_x"/>
                                              </p:val>
                                            </p:tav>
                                          </p:tavLst>
                                        </p:anim>
                                        <p:anim calcmode="lin" valueType="num">
                                          <p:cBhvr additive="base">
                                            <p:cTn id="87" dur="500" fill="hold"/>
                                            <p:tgtEl>
                                              <p:spTgt spid="29"/>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8"/>
                                            </p:tgtEl>
                                            <p:attrNameLst>
                                              <p:attrName>style.visibility</p:attrName>
                                            </p:attrNameLst>
                                          </p:cBhvr>
                                          <p:to>
                                            <p:strVal val="visible"/>
                                          </p:to>
                                        </p:set>
                                        <p:anim calcmode="lin" valueType="num">
                                          <p:cBhvr additive="base">
                                            <p:cTn id="90" dur="500" fill="hold"/>
                                            <p:tgtEl>
                                              <p:spTgt spid="28"/>
                                            </p:tgtEl>
                                            <p:attrNameLst>
                                              <p:attrName>ppt_x</p:attrName>
                                            </p:attrNameLst>
                                          </p:cBhvr>
                                          <p:tavLst>
                                            <p:tav tm="0">
                                              <p:val>
                                                <p:strVal val="1+#ppt_w/2"/>
                                              </p:val>
                                            </p:tav>
                                            <p:tav tm="100000">
                                              <p:val>
                                                <p:strVal val="#ppt_x"/>
                                              </p:val>
                                            </p:tav>
                                          </p:tavLst>
                                        </p:anim>
                                        <p:anim calcmode="lin" valueType="num">
                                          <p:cBhvr additive="base">
                                            <p:cTn id="91"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6" grpId="0" animBg="1"/>
          <p:bldP spid="11" grpId="0"/>
          <p:bldP spid="12" grpId="0"/>
          <p:bldP spid="13" grpId="0"/>
          <p:bldP spid="14" grpId="0"/>
          <p:bldP spid="15" grpId="0" animBg="1"/>
          <p:bldP spid="16" grpId="0" animBg="1"/>
          <p:bldP spid="17" grpId="0" animBg="1"/>
          <p:bldP spid="19" grpId="0" animBg="1"/>
          <p:bldP spid="20" grpId="0" animBg="1"/>
          <p:bldP spid="21" grpId="0" animBg="1"/>
          <p:bldP spid="22" grpId="0" animBg="1"/>
          <p:bldP spid="23" grpId="0" animBg="1"/>
          <p:bldP spid="24" grpId="0"/>
          <p:bldP spid="27" grpId="0"/>
          <p:bldP spid="28" grpId="0"/>
          <p:bldP spid="2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21" presetClass="entr" presetSubtype="1"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heel(1)">
                                          <p:cBhvr>
                                            <p:cTn id="19" dur="1000"/>
                                            <p:tgtEl>
                                              <p:spTgt spid="6"/>
                                            </p:tgtEl>
                                          </p:cBhvr>
                                        </p:animEffect>
                                      </p:childTnLst>
                                    </p:cTn>
                                  </p:par>
                                </p:childTnLst>
                              </p:cTn>
                            </p:par>
                            <p:par>
                              <p:cTn id="20" fill="hold">
                                <p:stCondLst>
                                  <p:cond delay="2000"/>
                                </p:stCondLst>
                                <p:childTnLst>
                                  <p:par>
                                    <p:cTn id="21" presetID="2" presetClass="entr" presetSubtype="4"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ppt_x"/>
                                              </p:val>
                                            </p:tav>
                                            <p:tav tm="100000">
                                              <p:val>
                                                <p:strVal val="#ppt_x"/>
                                              </p:val>
                                            </p:tav>
                                          </p:tavLst>
                                        </p:anim>
                                        <p:anim calcmode="lin" valueType="num">
                                          <p:cBhvr additive="base">
                                            <p:cTn id="28" dur="500" fill="hold"/>
                                            <p:tgtEl>
                                              <p:spTgt spid="12"/>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500" fill="hold"/>
                                            <p:tgtEl>
                                              <p:spTgt spid="14"/>
                                            </p:tgtEl>
                                            <p:attrNameLst>
                                              <p:attrName>ppt_x</p:attrName>
                                            </p:attrNameLst>
                                          </p:cBhvr>
                                          <p:tavLst>
                                            <p:tav tm="0">
                                              <p:val>
                                                <p:strVal val="#ppt_x"/>
                                              </p:val>
                                            </p:tav>
                                            <p:tav tm="100000">
                                              <p:val>
                                                <p:strVal val="#ppt_x"/>
                                              </p:val>
                                            </p:tav>
                                          </p:tavLst>
                                        </p:anim>
                                        <p:anim calcmode="lin" valueType="num">
                                          <p:cBhvr additive="base">
                                            <p:cTn id="36" dur="500" fill="hold"/>
                                            <p:tgtEl>
                                              <p:spTgt spid="14"/>
                                            </p:tgtEl>
                                            <p:attrNameLst>
                                              <p:attrName>ppt_y</p:attrName>
                                            </p:attrNameLst>
                                          </p:cBhvr>
                                          <p:tavLst>
                                            <p:tav tm="0">
                                              <p:val>
                                                <p:strVal val="1+#ppt_h/2"/>
                                              </p:val>
                                            </p:tav>
                                            <p:tav tm="100000">
                                              <p:val>
                                                <p:strVal val="#ppt_y"/>
                                              </p:val>
                                            </p:tav>
                                          </p:tavLst>
                                        </p:anim>
                                      </p:childTnLst>
                                    </p:cTn>
                                  </p:par>
                                </p:childTnLst>
                              </p:cTn>
                            </p:par>
                            <p:par>
                              <p:cTn id="37" fill="hold">
                                <p:stCondLst>
                                  <p:cond delay="2500"/>
                                </p:stCondLst>
                                <p:childTnLst>
                                  <p:par>
                                    <p:cTn id="38" presetID="22" presetClass="entr" presetSubtype="2" fill="hold" grpId="0"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wipe(right)">
                                          <p:cBhvr>
                                            <p:cTn id="40" dur="500"/>
                                            <p:tgtEl>
                                              <p:spTgt spid="19"/>
                                            </p:tgtEl>
                                          </p:cBhvr>
                                        </p:animEffect>
                                      </p:childTnLst>
                                    </p:cTn>
                                  </p:par>
                                  <p:par>
                                    <p:cTn id="41" presetID="22" presetClass="entr" presetSubtype="2"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wipe(right)">
                                          <p:cBhvr>
                                            <p:cTn id="43" dur="500"/>
                                            <p:tgtEl>
                                              <p:spTgt spid="17"/>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wipe(left)">
                                          <p:cBhvr>
                                            <p:cTn id="46" dur="500"/>
                                            <p:tgtEl>
                                              <p:spTgt spid="15"/>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wipe(left)">
                                          <p:cBhvr>
                                            <p:cTn id="49" dur="500"/>
                                            <p:tgtEl>
                                              <p:spTgt spid="16"/>
                                            </p:tgtEl>
                                          </p:cBhvr>
                                        </p:animEffect>
                                      </p:childTnLst>
                                    </p:cTn>
                                  </p:par>
                                </p:childTnLst>
                              </p:cTn>
                            </p:par>
                            <p:par>
                              <p:cTn id="50" fill="hold">
                                <p:stCondLst>
                                  <p:cond delay="3000"/>
                                </p:stCondLst>
                                <p:childTnLst>
                                  <p:par>
                                    <p:cTn id="51" presetID="15" presetClass="entr" presetSubtype="0" fill="hold" grpId="0" nodeType="after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p:cTn id="53" dur="500" fill="hold"/>
                                            <p:tgtEl>
                                              <p:spTgt spid="21"/>
                                            </p:tgtEl>
                                            <p:attrNameLst>
                                              <p:attrName>ppt_w</p:attrName>
                                            </p:attrNameLst>
                                          </p:cBhvr>
                                          <p:tavLst>
                                            <p:tav tm="0">
                                              <p:val>
                                                <p:fltVal val="0"/>
                                              </p:val>
                                            </p:tav>
                                            <p:tav tm="100000">
                                              <p:val>
                                                <p:strVal val="#ppt_w"/>
                                              </p:val>
                                            </p:tav>
                                          </p:tavLst>
                                        </p:anim>
                                        <p:anim calcmode="lin" valueType="num">
                                          <p:cBhvr>
                                            <p:cTn id="54" dur="500" fill="hold"/>
                                            <p:tgtEl>
                                              <p:spTgt spid="21"/>
                                            </p:tgtEl>
                                            <p:attrNameLst>
                                              <p:attrName>ppt_h</p:attrName>
                                            </p:attrNameLst>
                                          </p:cBhvr>
                                          <p:tavLst>
                                            <p:tav tm="0">
                                              <p:val>
                                                <p:fltVal val="0"/>
                                              </p:val>
                                            </p:tav>
                                            <p:tav tm="100000">
                                              <p:val>
                                                <p:strVal val="#ppt_h"/>
                                              </p:val>
                                            </p:tav>
                                          </p:tavLst>
                                        </p:anim>
                                        <p:anim calcmode="lin" valueType="num">
                                          <p:cBhvr>
                                            <p:cTn id="55" dur="500" fill="hold"/>
                                            <p:tgtEl>
                                              <p:spTgt spid="21"/>
                                            </p:tgtEl>
                                            <p:attrNameLst>
                                              <p:attrName>ppt_x</p:attrName>
                                            </p:attrNameLst>
                                          </p:cBhvr>
                                          <p:tavLst>
                                            <p:tav tm="0" fmla="#ppt_x+(cos(-2*pi*(1-$))*-#ppt_x-sin(-2*pi*(1-$))*(1-#ppt_y))*(1-$)">
                                              <p:val>
                                                <p:fltVal val="0"/>
                                              </p:val>
                                            </p:tav>
                                            <p:tav tm="100000">
                                              <p:val>
                                                <p:fltVal val="1"/>
                                              </p:val>
                                            </p:tav>
                                          </p:tavLst>
                                        </p:anim>
                                        <p:anim calcmode="lin" valueType="num">
                                          <p:cBhvr>
                                            <p:cTn id="56" dur="500" fill="hold"/>
                                            <p:tgtEl>
                                              <p:spTgt spid="21"/>
                                            </p:tgtEl>
                                            <p:attrNameLst>
                                              <p:attrName>ppt_y</p:attrName>
                                            </p:attrNameLst>
                                          </p:cBhvr>
                                          <p:tavLst>
                                            <p:tav tm="0" fmla="#ppt_y+(sin(-2*pi*(1-$))*-#ppt_x+cos(-2*pi*(1-$))*(1-#ppt_y))*(1-$)">
                                              <p:val>
                                                <p:fltVal val="0"/>
                                              </p:val>
                                            </p:tav>
                                            <p:tav tm="100000">
                                              <p:val>
                                                <p:fltVal val="1"/>
                                              </p:val>
                                            </p:tav>
                                          </p:tavLst>
                                        </p:anim>
                                      </p:childTnLst>
                                    </p:cTn>
                                  </p:par>
                                  <p:par>
                                    <p:cTn id="57" presetID="15" presetClass="entr" presetSubtype="0" fill="hold" grpId="0" nodeType="withEffect">
                                      <p:stCondLst>
                                        <p:cond delay="200"/>
                                      </p:stCondLst>
                                      <p:childTnLst>
                                        <p:set>
                                          <p:cBhvr>
                                            <p:cTn id="58" dur="1" fill="hold">
                                              <p:stCondLst>
                                                <p:cond delay="0"/>
                                              </p:stCondLst>
                                            </p:cTn>
                                            <p:tgtEl>
                                              <p:spTgt spid="20"/>
                                            </p:tgtEl>
                                            <p:attrNameLst>
                                              <p:attrName>style.visibility</p:attrName>
                                            </p:attrNameLst>
                                          </p:cBhvr>
                                          <p:to>
                                            <p:strVal val="visible"/>
                                          </p:to>
                                        </p:set>
                                        <p:anim calcmode="lin" valueType="num">
                                          <p:cBhvr>
                                            <p:cTn id="59" dur="500" fill="hold"/>
                                            <p:tgtEl>
                                              <p:spTgt spid="20"/>
                                            </p:tgtEl>
                                            <p:attrNameLst>
                                              <p:attrName>ppt_w</p:attrName>
                                            </p:attrNameLst>
                                          </p:cBhvr>
                                          <p:tavLst>
                                            <p:tav tm="0">
                                              <p:val>
                                                <p:fltVal val="0"/>
                                              </p:val>
                                            </p:tav>
                                            <p:tav tm="100000">
                                              <p:val>
                                                <p:strVal val="#ppt_w"/>
                                              </p:val>
                                            </p:tav>
                                          </p:tavLst>
                                        </p:anim>
                                        <p:anim calcmode="lin" valueType="num">
                                          <p:cBhvr>
                                            <p:cTn id="60" dur="500" fill="hold"/>
                                            <p:tgtEl>
                                              <p:spTgt spid="20"/>
                                            </p:tgtEl>
                                            <p:attrNameLst>
                                              <p:attrName>ppt_h</p:attrName>
                                            </p:attrNameLst>
                                          </p:cBhvr>
                                          <p:tavLst>
                                            <p:tav tm="0">
                                              <p:val>
                                                <p:fltVal val="0"/>
                                              </p:val>
                                            </p:tav>
                                            <p:tav tm="100000">
                                              <p:val>
                                                <p:strVal val="#ppt_h"/>
                                              </p:val>
                                            </p:tav>
                                          </p:tavLst>
                                        </p:anim>
                                        <p:anim calcmode="lin" valueType="num">
                                          <p:cBhvr>
                                            <p:cTn id="61" dur="500" fill="hold"/>
                                            <p:tgtEl>
                                              <p:spTgt spid="20"/>
                                            </p:tgtEl>
                                            <p:attrNameLst>
                                              <p:attrName>ppt_x</p:attrName>
                                            </p:attrNameLst>
                                          </p:cBhvr>
                                          <p:tavLst>
                                            <p:tav tm="0" fmla="#ppt_x+(cos(-2*pi*(1-$))*-#ppt_x-sin(-2*pi*(1-$))*(1-#ppt_y))*(1-$)">
                                              <p:val>
                                                <p:fltVal val="0"/>
                                              </p:val>
                                            </p:tav>
                                            <p:tav tm="100000">
                                              <p:val>
                                                <p:fltVal val="1"/>
                                              </p:val>
                                            </p:tav>
                                          </p:tavLst>
                                        </p:anim>
                                        <p:anim calcmode="lin" valueType="num">
                                          <p:cBhvr>
                                            <p:cTn id="62" dur="500" fill="hold"/>
                                            <p:tgtEl>
                                              <p:spTgt spid="20"/>
                                            </p:tgtEl>
                                            <p:attrNameLst>
                                              <p:attrName>ppt_y</p:attrName>
                                            </p:attrNameLst>
                                          </p:cBhvr>
                                          <p:tavLst>
                                            <p:tav tm="0" fmla="#ppt_y+(sin(-2*pi*(1-$))*-#ppt_x+cos(-2*pi*(1-$))*(1-#ppt_y))*(1-$)">
                                              <p:val>
                                                <p:fltVal val="0"/>
                                              </p:val>
                                            </p:tav>
                                            <p:tav tm="100000">
                                              <p:val>
                                                <p:fltVal val="1"/>
                                              </p:val>
                                            </p:tav>
                                          </p:tavLst>
                                        </p:anim>
                                      </p:childTnLst>
                                    </p:cTn>
                                  </p:par>
                                  <p:par>
                                    <p:cTn id="63" presetID="15" presetClass="entr" presetSubtype="0" fill="hold" grpId="0" nodeType="withEffect">
                                      <p:stCondLst>
                                        <p:cond delay="500"/>
                                      </p:stCondLst>
                                      <p:childTnLst>
                                        <p:set>
                                          <p:cBhvr>
                                            <p:cTn id="64" dur="1" fill="hold">
                                              <p:stCondLst>
                                                <p:cond delay="0"/>
                                              </p:stCondLst>
                                            </p:cTn>
                                            <p:tgtEl>
                                              <p:spTgt spid="22"/>
                                            </p:tgtEl>
                                            <p:attrNameLst>
                                              <p:attrName>style.visibility</p:attrName>
                                            </p:attrNameLst>
                                          </p:cBhvr>
                                          <p:to>
                                            <p:strVal val="visible"/>
                                          </p:to>
                                        </p:set>
                                        <p:anim calcmode="lin" valueType="num">
                                          <p:cBhvr>
                                            <p:cTn id="65" dur="500" fill="hold"/>
                                            <p:tgtEl>
                                              <p:spTgt spid="22"/>
                                            </p:tgtEl>
                                            <p:attrNameLst>
                                              <p:attrName>ppt_w</p:attrName>
                                            </p:attrNameLst>
                                          </p:cBhvr>
                                          <p:tavLst>
                                            <p:tav tm="0">
                                              <p:val>
                                                <p:fltVal val="0"/>
                                              </p:val>
                                            </p:tav>
                                            <p:tav tm="100000">
                                              <p:val>
                                                <p:strVal val="#ppt_w"/>
                                              </p:val>
                                            </p:tav>
                                          </p:tavLst>
                                        </p:anim>
                                        <p:anim calcmode="lin" valueType="num">
                                          <p:cBhvr>
                                            <p:cTn id="66" dur="500" fill="hold"/>
                                            <p:tgtEl>
                                              <p:spTgt spid="22"/>
                                            </p:tgtEl>
                                            <p:attrNameLst>
                                              <p:attrName>ppt_h</p:attrName>
                                            </p:attrNameLst>
                                          </p:cBhvr>
                                          <p:tavLst>
                                            <p:tav tm="0">
                                              <p:val>
                                                <p:fltVal val="0"/>
                                              </p:val>
                                            </p:tav>
                                            <p:tav tm="100000">
                                              <p:val>
                                                <p:strVal val="#ppt_h"/>
                                              </p:val>
                                            </p:tav>
                                          </p:tavLst>
                                        </p:anim>
                                        <p:anim calcmode="lin" valueType="num">
                                          <p:cBhvr>
                                            <p:cTn id="67" dur="500" fill="hold"/>
                                            <p:tgtEl>
                                              <p:spTgt spid="22"/>
                                            </p:tgtEl>
                                            <p:attrNameLst>
                                              <p:attrName>ppt_x</p:attrName>
                                            </p:attrNameLst>
                                          </p:cBhvr>
                                          <p:tavLst>
                                            <p:tav tm="0" fmla="#ppt_x+(cos(-2*pi*(1-$))*-#ppt_x-sin(-2*pi*(1-$))*(1-#ppt_y))*(1-$)">
                                              <p:val>
                                                <p:fltVal val="0"/>
                                              </p:val>
                                            </p:tav>
                                            <p:tav tm="100000">
                                              <p:val>
                                                <p:fltVal val="1"/>
                                              </p:val>
                                            </p:tav>
                                          </p:tavLst>
                                        </p:anim>
                                        <p:anim calcmode="lin" valueType="num">
                                          <p:cBhvr>
                                            <p:cTn id="68" dur="500" fill="hold"/>
                                            <p:tgtEl>
                                              <p:spTgt spid="22"/>
                                            </p:tgtEl>
                                            <p:attrNameLst>
                                              <p:attrName>ppt_y</p:attrName>
                                            </p:attrNameLst>
                                          </p:cBhvr>
                                          <p:tavLst>
                                            <p:tav tm="0" fmla="#ppt_y+(sin(-2*pi*(1-$))*-#ppt_x+cos(-2*pi*(1-$))*(1-#ppt_y))*(1-$)">
                                              <p:val>
                                                <p:fltVal val="0"/>
                                              </p:val>
                                            </p:tav>
                                            <p:tav tm="100000">
                                              <p:val>
                                                <p:fltVal val="1"/>
                                              </p:val>
                                            </p:tav>
                                          </p:tavLst>
                                        </p:anim>
                                      </p:childTnLst>
                                    </p:cTn>
                                  </p:par>
                                  <p:par>
                                    <p:cTn id="69" presetID="15" presetClass="entr" presetSubtype="0" fill="hold" grpId="0" nodeType="withEffect">
                                      <p:stCondLst>
                                        <p:cond delay="300"/>
                                      </p:stCondLst>
                                      <p:childTnLst>
                                        <p:set>
                                          <p:cBhvr>
                                            <p:cTn id="70" dur="1" fill="hold">
                                              <p:stCondLst>
                                                <p:cond delay="0"/>
                                              </p:stCondLst>
                                            </p:cTn>
                                            <p:tgtEl>
                                              <p:spTgt spid="23"/>
                                            </p:tgtEl>
                                            <p:attrNameLst>
                                              <p:attrName>style.visibility</p:attrName>
                                            </p:attrNameLst>
                                          </p:cBhvr>
                                          <p:to>
                                            <p:strVal val="visible"/>
                                          </p:to>
                                        </p:set>
                                        <p:anim calcmode="lin" valueType="num">
                                          <p:cBhvr>
                                            <p:cTn id="71" dur="500" fill="hold"/>
                                            <p:tgtEl>
                                              <p:spTgt spid="23"/>
                                            </p:tgtEl>
                                            <p:attrNameLst>
                                              <p:attrName>ppt_w</p:attrName>
                                            </p:attrNameLst>
                                          </p:cBhvr>
                                          <p:tavLst>
                                            <p:tav tm="0">
                                              <p:val>
                                                <p:fltVal val="0"/>
                                              </p:val>
                                            </p:tav>
                                            <p:tav tm="100000">
                                              <p:val>
                                                <p:strVal val="#ppt_w"/>
                                              </p:val>
                                            </p:tav>
                                          </p:tavLst>
                                        </p:anim>
                                        <p:anim calcmode="lin" valueType="num">
                                          <p:cBhvr>
                                            <p:cTn id="72" dur="500" fill="hold"/>
                                            <p:tgtEl>
                                              <p:spTgt spid="23"/>
                                            </p:tgtEl>
                                            <p:attrNameLst>
                                              <p:attrName>ppt_h</p:attrName>
                                            </p:attrNameLst>
                                          </p:cBhvr>
                                          <p:tavLst>
                                            <p:tav tm="0">
                                              <p:val>
                                                <p:fltVal val="0"/>
                                              </p:val>
                                            </p:tav>
                                            <p:tav tm="100000">
                                              <p:val>
                                                <p:strVal val="#ppt_h"/>
                                              </p:val>
                                            </p:tav>
                                          </p:tavLst>
                                        </p:anim>
                                        <p:anim calcmode="lin" valueType="num">
                                          <p:cBhvr>
                                            <p:cTn id="73" dur="500" fill="hold"/>
                                            <p:tgtEl>
                                              <p:spTgt spid="23"/>
                                            </p:tgtEl>
                                            <p:attrNameLst>
                                              <p:attrName>ppt_x</p:attrName>
                                            </p:attrNameLst>
                                          </p:cBhvr>
                                          <p:tavLst>
                                            <p:tav tm="0" fmla="#ppt_x+(cos(-2*pi*(1-$))*-#ppt_x-sin(-2*pi*(1-$))*(1-#ppt_y))*(1-$)">
                                              <p:val>
                                                <p:fltVal val="0"/>
                                              </p:val>
                                            </p:tav>
                                            <p:tav tm="100000">
                                              <p:val>
                                                <p:fltVal val="1"/>
                                              </p:val>
                                            </p:tav>
                                          </p:tavLst>
                                        </p:anim>
                                        <p:anim calcmode="lin" valueType="num">
                                          <p:cBhvr>
                                            <p:cTn id="74" dur="500" fill="hold"/>
                                            <p:tgtEl>
                                              <p:spTgt spid="23"/>
                                            </p:tgtEl>
                                            <p:attrNameLst>
                                              <p:attrName>ppt_y</p:attrName>
                                            </p:attrNameLst>
                                          </p:cBhvr>
                                          <p:tavLst>
                                            <p:tav tm="0" fmla="#ppt_y+(sin(-2*pi*(1-$))*-#ppt_x+cos(-2*pi*(1-$))*(1-#ppt_y))*(1-$)">
                                              <p:val>
                                                <p:fltVal val="0"/>
                                              </p:val>
                                            </p:tav>
                                            <p:tav tm="100000">
                                              <p:val>
                                                <p:fltVal val="1"/>
                                              </p:val>
                                            </p:tav>
                                          </p:tavLst>
                                        </p:anim>
                                      </p:childTnLst>
                                    </p:cTn>
                                  </p:par>
                                </p:childTnLst>
                              </p:cTn>
                            </p:par>
                            <p:par>
                              <p:cTn id="75" fill="hold">
                                <p:stCondLst>
                                  <p:cond delay="4000"/>
                                </p:stCondLst>
                                <p:childTnLst>
                                  <p:par>
                                    <p:cTn id="76" presetID="2" presetClass="entr" presetSubtype="8" fill="hold" grpId="0" nodeType="afterEffect">
                                      <p:stCondLst>
                                        <p:cond delay="0"/>
                                      </p:stCondLst>
                                      <p:childTnLst>
                                        <p:set>
                                          <p:cBhvr>
                                            <p:cTn id="77" dur="1" fill="hold">
                                              <p:stCondLst>
                                                <p:cond delay="0"/>
                                              </p:stCondLst>
                                            </p:cTn>
                                            <p:tgtEl>
                                              <p:spTgt spid="24"/>
                                            </p:tgtEl>
                                            <p:attrNameLst>
                                              <p:attrName>style.visibility</p:attrName>
                                            </p:attrNameLst>
                                          </p:cBhvr>
                                          <p:to>
                                            <p:strVal val="visible"/>
                                          </p:to>
                                        </p:set>
                                        <p:anim calcmode="lin" valueType="num">
                                          <p:cBhvr additive="base">
                                            <p:cTn id="78" dur="500" fill="hold"/>
                                            <p:tgtEl>
                                              <p:spTgt spid="24"/>
                                            </p:tgtEl>
                                            <p:attrNameLst>
                                              <p:attrName>ppt_x</p:attrName>
                                            </p:attrNameLst>
                                          </p:cBhvr>
                                          <p:tavLst>
                                            <p:tav tm="0">
                                              <p:val>
                                                <p:strVal val="0-#ppt_w/2"/>
                                              </p:val>
                                            </p:tav>
                                            <p:tav tm="100000">
                                              <p:val>
                                                <p:strVal val="#ppt_x"/>
                                              </p:val>
                                            </p:tav>
                                          </p:tavLst>
                                        </p:anim>
                                        <p:anim calcmode="lin" valueType="num">
                                          <p:cBhvr additive="base">
                                            <p:cTn id="79" dur="500" fill="hold"/>
                                            <p:tgtEl>
                                              <p:spTgt spid="24"/>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7"/>
                                            </p:tgtEl>
                                            <p:attrNameLst>
                                              <p:attrName>style.visibility</p:attrName>
                                            </p:attrNameLst>
                                          </p:cBhvr>
                                          <p:to>
                                            <p:strVal val="visible"/>
                                          </p:to>
                                        </p:set>
                                        <p:anim calcmode="lin" valueType="num">
                                          <p:cBhvr additive="base">
                                            <p:cTn id="82" dur="500" fill="hold"/>
                                            <p:tgtEl>
                                              <p:spTgt spid="27"/>
                                            </p:tgtEl>
                                            <p:attrNameLst>
                                              <p:attrName>ppt_x</p:attrName>
                                            </p:attrNameLst>
                                          </p:cBhvr>
                                          <p:tavLst>
                                            <p:tav tm="0">
                                              <p:val>
                                                <p:strVal val="0-#ppt_w/2"/>
                                              </p:val>
                                            </p:tav>
                                            <p:tav tm="100000">
                                              <p:val>
                                                <p:strVal val="#ppt_x"/>
                                              </p:val>
                                            </p:tav>
                                          </p:tavLst>
                                        </p:anim>
                                        <p:anim calcmode="lin" valueType="num">
                                          <p:cBhvr additive="base">
                                            <p:cTn id="83" dur="500" fill="hold"/>
                                            <p:tgtEl>
                                              <p:spTgt spid="27"/>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9"/>
                                            </p:tgtEl>
                                            <p:attrNameLst>
                                              <p:attrName>style.visibility</p:attrName>
                                            </p:attrNameLst>
                                          </p:cBhvr>
                                          <p:to>
                                            <p:strVal val="visible"/>
                                          </p:to>
                                        </p:set>
                                        <p:anim calcmode="lin" valueType="num">
                                          <p:cBhvr additive="base">
                                            <p:cTn id="86" dur="500" fill="hold"/>
                                            <p:tgtEl>
                                              <p:spTgt spid="29"/>
                                            </p:tgtEl>
                                            <p:attrNameLst>
                                              <p:attrName>ppt_x</p:attrName>
                                            </p:attrNameLst>
                                          </p:cBhvr>
                                          <p:tavLst>
                                            <p:tav tm="0">
                                              <p:val>
                                                <p:strVal val="1+#ppt_w/2"/>
                                              </p:val>
                                            </p:tav>
                                            <p:tav tm="100000">
                                              <p:val>
                                                <p:strVal val="#ppt_x"/>
                                              </p:val>
                                            </p:tav>
                                          </p:tavLst>
                                        </p:anim>
                                        <p:anim calcmode="lin" valueType="num">
                                          <p:cBhvr additive="base">
                                            <p:cTn id="87" dur="500" fill="hold"/>
                                            <p:tgtEl>
                                              <p:spTgt spid="29"/>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8"/>
                                            </p:tgtEl>
                                            <p:attrNameLst>
                                              <p:attrName>style.visibility</p:attrName>
                                            </p:attrNameLst>
                                          </p:cBhvr>
                                          <p:to>
                                            <p:strVal val="visible"/>
                                          </p:to>
                                        </p:set>
                                        <p:anim calcmode="lin" valueType="num">
                                          <p:cBhvr additive="base">
                                            <p:cTn id="90" dur="500" fill="hold"/>
                                            <p:tgtEl>
                                              <p:spTgt spid="28"/>
                                            </p:tgtEl>
                                            <p:attrNameLst>
                                              <p:attrName>ppt_x</p:attrName>
                                            </p:attrNameLst>
                                          </p:cBhvr>
                                          <p:tavLst>
                                            <p:tav tm="0">
                                              <p:val>
                                                <p:strVal val="1+#ppt_w/2"/>
                                              </p:val>
                                            </p:tav>
                                            <p:tav tm="100000">
                                              <p:val>
                                                <p:strVal val="#ppt_x"/>
                                              </p:val>
                                            </p:tav>
                                          </p:tavLst>
                                        </p:anim>
                                        <p:anim calcmode="lin" valueType="num">
                                          <p:cBhvr additive="base">
                                            <p:cTn id="91"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6" grpId="0" animBg="1"/>
          <p:bldP spid="11" grpId="0"/>
          <p:bldP spid="12" grpId="0"/>
          <p:bldP spid="13" grpId="0"/>
          <p:bldP spid="14" grpId="0"/>
          <p:bldP spid="15" grpId="0" animBg="1"/>
          <p:bldP spid="16" grpId="0" animBg="1"/>
          <p:bldP spid="17" grpId="0" animBg="1"/>
          <p:bldP spid="19" grpId="0" animBg="1"/>
          <p:bldP spid="20" grpId="0" animBg="1"/>
          <p:bldP spid="21" grpId="0" animBg="1"/>
          <p:bldP spid="22" grpId="0" animBg="1"/>
          <p:bldP spid="23" grpId="0" animBg="1"/>
          <p:bldP spid="24" grpId="0"/>
          <p:bldP spid="27" grpId="0"/>
          <p:bldP spid="28" grpId="0"/>
          <p:bldP spid="29" grpId="0"/>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44"/>
          <p:cNvSpPr>
            <a:spLocks noChangeArrowheads="1"/>
          </p:cNvSpPr>
          <p:nvPr/>
        </p:nvSpPr>
        <p:spPr bwMode="auto">
          <a:xfrm>
            <a:off x="1459607" y="500436"/>
            <a:ext cx="4253728" cy="541634"/>
          </a:xfrm>
          <a:prstGeom prst="rect">
            <a:avLst/>
          </a:prstGeom>
          <a:noFill/>
          <a:ln w="9525" algn="ctr">
            <a:noFill/>
            <a:miter lim="800000"/>
            <a:headEnd/>
            <a:tailEnd/>
          </a:ln>
        </p:spPr>
        <p:txBody>
          <a:bodyPr wrap="square" lIns="109678" tIns="54838" rIns="109678" bIns="54838">
            <a:spAutoFit/>
          </a:bodyPr>
          <a:lstStyle/>
          <a:p>
            <a:pPr eaLnBrk="0" hangingPunct="0"/>
            <a:r>
              <a:rPr lang="zh-CN" altLang="en-US" sz="2800" b="1" dirty="0">
                <a:solidFill>
                  <a:srgbClr val="000000"/>
                </a:solidFill>
                <a:latin typeface="微软雅黑" pitchFamily="34" charset="-122"/>
                <a:ea typeface="微软雅黑" pitchFamily="34" charset="-122"/>
              </a:rPr>
              <a:t>点击这里输入您的标题</a:t>
            </a:r>
            <a:endParaRPr lang="en-US" altLang="zh-CN" sz="2800" b="1" dirty="0">
              <a:solidFill>
                <a:srgbClr val="000000"/>
              </a:solidFill>
              <a:latin typeface="微软雅黑" pitchFamily="34" charset="-122"/>
              <a:ea typeface="微软雅黑" pitchFamily="34" charset="-122"/>
            </a:endParaRPr>
          </a:p>
        </p:txBody>
      </p:sp>
      <p:sp>
        <p:nvSpPr>
          <p:cNvPr id="26" name="Line 45"/>
          <p:cNvSpPr>
            <a:spLocks noChangeShapeType="1"/>
          </p:cNvSpPr>
          <p:nvPr/>
        </p:nvSpPr>
        <p:spPr bwMode="auto">
          <a:xfrm>
            <a:off x="1296541" y="994822"/>
            <a:ext cx="4500000" cy="0"/>
          </a:xfrm>
          <a:prstGeom prst="line">
            <a:avLst/>
          </a:prstGeom>
          <a:solidFill>
            <a:schemeClr val="accent1">
              <a:lumMod val="75000"/>
            </a:schemeClr>
          </a:solidFill>
          <a:ln w="9525">
            <a:solidFill>
              <a:srgbClr val="0070C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18" name="流程图: 延期 8"/>
          <p:cNvSpPr/>
          <p:nvPr/>
        </p:nvSpPr>
        <p:spPr>
          <a:xfrm>
            <a:off x="-40656" y="343265"/>
            <a:ext cx="1409206" cy="894076"/>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5" name="AutoShape 3"/>
          <p:cNvSpPr>
            <a:spLocks noChangeArrowheads="1"/>
          </p:cNvSpPr>
          <p:nvPr/>
        </p:nvSpPr>
        <p:spPr bwMode="gray">
          <a:xfrm>
            <a:off x="3889244" y="2038693"/>
            <a:ext cx="6036736" cy="1313789"/>
          </a:xfrm>
          <a:prstGeom prst="roundRect">
            <a:avLst>
              <a:gd name="adj" fmla="val 9144"/>
            </a:avLst>
          </a:prstGeom>
          <a:solidFill>
            <a:srgbClr val="F8F8F8"/>
          </a:solidFill>
          <a:ln w="28575">
            <a:solidFill>
              <a:schemeClr val="bg1">
                <a:lumMod val="65000"/>
              </a:schemeClr>
            </a:solidFill>
            <a:round/>
            <a:headEnd/>
            <a:tailEnd/>
          </a:ln>
        </p:spPr>
        <p:txBody>
          <a:bodyPr wrap="none" lIns="102636" tIns="51316" rIns="102636" bIns="51316" anchor="ctr"/>
          <a:lstStyle/>
          <a:p>
            <a:endParaRPr lang="zh-CN" altLang="en-US">
              <a:ea typeface="宋体" charset="-122"/>
            </a:endParaRPr>
          </a:p>
        </p:txBody>
      </p:sp>
      <p:sp>
        <p:nvSpPr>
          <p:cNvPr id="6" name="AutoShape 4"/>
          <p:cNvSpPr>
            <a:spLocks noChangeArrowheads="1"/>
          </p:cNvSpPr>
          <p:nvPr/>
        </p:nvSpPr>
        <p:spPr bwMode="gray">
          <a:xfrm>
            <a:off x="3900765" y="3422885"/>
            <a:ext cx="6036736" cy="1337793"/>
          </a:xfrm>
          <a:prstGeom prst="roundRect">
            <a:avLst>
              <a:gd name="adj" fmla="val 9144"/>
            </a:avLst>
          </a:prstGeom>
          <a:solidFill>
            <a:srgbClr val="F8F8F8"/>
          </a:solidFill>
          <a:ln w="28575">
            <a:solidFill>
              <a:schemeClr val="bg1">
                <a:lumMod val="65000"/>
              </a:schemeClr>
            </a:solidFill>
            <a:round/>
            <a:headEnd/>
            <a:tailEnd/>
          </a:ln>
        </p:spPr>
        <p:txBody>
          <a:bodyPr wrap="none" lIns="102636" tIns="51316" rIns="102636" bIns="51316" anchor="ctr"/>
          <a:lstStyle/>
          <a:p>
            <a:endParaRPr lang="zh-CN" altLang="en-US">
              <a:ea typeface="宋体" charset="-122"/>
            </a:endParaRPr>
          </a:p>
        </p:txBody>
      </p:sp>
      <p:sp>
        <p:nvSpPr>
          <p:cNvPr id="7" name="AutoShape 7"/>
          <p:cNvSpPr>
            <a:spLocks noChangeArrowheads="1"/>
          </p:cNvSpPr>
          <p:nvPr/>
        </p:nvSpPr>
        <p:spPr bwMode="gray">
          <a:xfrm>
            <a:off x="3077047" y="4829493"/>
            <a:ext cx="6858531" cy="1326591"/>
          </a:xfrm>
          <a:prstGeom prst="roundRect">
            <a:avLst>
              <a:gd name="adj" fmla="val 9144"/>
            </a:avLst>
          </a:prstGeom>
          <a:solidFill>
            <a:srgbClr val="F8F8F8"/>
          </a:solidFill>
          <a:ln w="28575">
            <a:solidFill>
              <a:schemeClr val="bg1">
                <a:lumMod val="65000"/>
              </a:schemeClr>
            </a:solidFill>
            <a:round/>
            <a:headEnd/>
            <a:tailEnd/>
          </a:ln>
        </p:spPr>
        <p:txBody>
          <a:bodyPr wrap="none" lIns="102636" tIns="51316" rIns="102636" bIns="51316" anchor="ctr"/>
          <a:lstStyle/>
          <a:p>
            <a:endParaRPr lang="zh-CN" altLang="en-US">
              <a:ea typeface="宋体" charset="-122"/>
            </a:endParaRPr>
          </a:p>
        </p:txBody>
      </p:sp>
      <p:sp>
        <p:nvSpPr>
          <p:cNvPr id="8" name="Text Box 15"/>
          <p:cNvSpPr txBox="1">
            <a:spLocks noChangeArrowheads="1"/>
          </p:cNvSpPr>
          <p:nvPr/>
        </p:nvSpPr>
        <p:spPr bwMode="gray">
          <a:xfrm>
            <a:off x="4327021" y="4995383"/>
            <a:ext cx="4337464" cy="901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2636" tIns="51316" rIns="102636" bIns="513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110000"/>
              </a:lnSpc>
              <a:spcBef>
                <a:spcPct val="50000"/>
              </a:spcBef>
              <a:buFontTx/>
              <a:buChar char="•"/>
            </a:pPr>
            <a:r>
              <a:rPr lang="en-US" altLang="zh-CN" sz="1900" dirty="0">
                <a:solidFill>
                  <a:schemeClr val="bg2">
                    <a:lumMod val="10000"/>
                  </a:schemeClr>
                </a:solidFill>
                <a:latin typeface="微软雅黑" pitchFamily="34" charset="-122"/>
                <a:ea typeface="微软雅黑" pitchFamily="34" charset="-122"/>
              </a:rPr>
              <a:t>  </a:t>
            </a:r>
            <a:r>
              <a:rPr lang="zh-CN" altLang="en-US" sz="1900" dirty="0">
                <a:solidFill>
                  <a:schemeClr val="bg2">
                    <a:lumMod val="10000"/>
                  </a:schemeClr>
                </a:solidFill>
                <a:latin typeface="微软雅黑" pitchFamily="34" charset="-122"/>
                <a:ea typeface="微软雅黑" pitchFamily="34" charset="-122"/>
              </a:rPr>
              <a:t>在此添加标题或目录索引</a:t>
            </a:r>
          </a:p>
          <a:p>
            <a:pPr eaLnBrk="1" hangingPunct="1">
              <a:lnSpc>
                <a:spcPct val="110000"/>
              </a:lnSpc>
              <a:spcBef>
                <a:spcPct val="50000"/>
              </a:spcBef>
              <a:buFontTx/>
              <a:buChar char="•"/>
            </a:pPr>
            <a:r>
              <a:rPr lang="en-US" altLang="zh-CN" sz="1900" dirty="0">
                <a:solidFill>
                  <a:schemeClr val="bg2">
                    <a:lumMod val="10000"/>
                  </a:schemeClr>
                </a:solidFill>
                <a:latin typeface="微软雅黑" pitchFamily="34" charset="-122"/>
                <a:ea typeface="微软雅黑" pitchFamily="34" charset="-122"/>
              </a:rPr>
              <a:t>  </a:t>
            </a:r>
            <a:r>
              <a:rPr lang="zh-CN" altLang="en-US" sz="1900" dirty="0">
                <a:solidFill>
                  <a:schemeClr val="bg2">
                    <a:lumMod val="10000"/>
                  </a:schemeClr>
                </a:solidFill>
                <a:latin typeface="微软雅黑" pitchFamily="34" charset="-122"/>
                <a:ea typeface="微软雅黑" pitchFamily="34" charset="-122"/>
              </a:rPr>
              <a:t>在此添加标题或目录索引</a:t>
            </a:r>
          </a:p>
        </p:txBody>
      </p:sp>
      <p:sp>
        <p:nvSpPr>
          <p:cNvPr id="9" name="Text Box 16"/>
          <p:cNvSpPr txBox="1">
            <a:spLocks noChangeArrowheads="1"/>
          </p:cNvSpPr>
          <p:nvPr/>
        </p:nvSpPr>
        <p:spPr bwMode="gray">
          <a:xfrm>
            <a:off x="5630759" y="2180579"/>
            <a:ext cx="3916966" cy="901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2636" tIns="51316" rIns="102636" bIns="513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110000"/>
              </a:lnSpc>
              <a:spcBef>
                <a:spcPct val="50000"/>
              </a:spcBef>
              <a:buFontTx/>
              <a:buChar char="•"/>
            </a:pPr>
            <a:r>
              <a:rPr lang="en-US" altLang="zh-CN" sz="1900" dirty="0">
                <a:solidFill>
                  <a:schemeClr val="bg2">
                    <a:lumMod val="10000"/>
                  </a:schemeClr>
                </a:solidFill>
                <a:latin typeface="微软雅黑" pitchFamily="34" charset="-122"/>
                <a:ea typeface="微软雅黑" pitchFamily="34" charset="-122"/>
              </a:rPr>
              <a:t>  </a:t>
            </a:r>
            <a:r>
              <a:rPr lang="zh-CN" altLang="en-US" sz="1900" dirty="0">
                <a:solidFill>
                  <a:schemeClr val="bg2">
                    <a:lumMod val="10000"/>
                  </a:schemeClr>
                </a:solidFill>
                <a:latin typeface="微软雅黑" pitchFamily="34" charset="-122"/>
                <a:ea typeface="微软雅黑" pitchFamily="34" charset="-122"/>
              </a:rPr>
              <a:t>在此添加标题或目录索引</a:t>
            </a:r>
          </a:p>
          <a:p>
            <a:pPr eaLnBrk="1" hangingPunct="1">
              <a:lnSpc>
                <a:spcPct val="110000"/>
              </a:lnSpc>
              <a:spcBef>
                <a:spcPct val="50000"/>
              </a:spcBef>
              <a:buFontTx/>
              <a:buChar char="•"/>
            </a:pPr>
            <a:r>
              <a:rPr lang="en-US" altLang="zh-CN" sz="1900" dirty="0">
                <a:solidFill>
                  <a:schemeClr val="bg2">
                    <a:lumMod val="10000"/>
                  </a:schemeClr>
                </a:solidFill>
                <a:latin typeface="微软雅黑" pitchFamily="34" charset="-122"/>
                <a:ea typeface="微软雅黑" pitchFamily="34" charset="-122"/>
              </a:rPr>
              <a:t>  </a:t>
            </a:r>
            <a:r>
              <a:rPr lang="zh-CN" altLang="en-US" sz="1900" dirty="0">
                <a:solidFill>
                  <a:schemeClr val="bg2">
                    <a:lumMod val="10000"/>
                  </a:schemeClr>
                </a:solidFill>
                <a:latin typeface="微软雅黑" pitchFamily="34" charset="-122"/>
                <a:ea typeface="微软雅黑" pitchFamily="34" charset="-122"/>
              </a:rPr>
              <a:t>在此添加标题或目录索引</a:t>
            </a:r>
          </a:p>
        </p:txBody>
      </p:sp>
      <p:sp>
        <p:nvSpPr>
          <p:cNvPr id="10" name="Text Box 17"/>
          <p:cNvSpPr txBox="1">
            <a:spLocks noChangeArrowheads="1"/>
          </p:cNvSpPr>
          <p:nvPr/>
        </p:nvSpPr>
        <p:spPr bwMode="gray">
          <a:xfrm>
            <a:off x="4883842" y="3574377"/>
            <a:ext cx="4331704" cy="901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2636" tIns="51316" rIns="102636" bIns="513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110000"/>
              </a:lnSpc>
              <a:spcBef>
                <a:spcPct val="50000"/>
              </a:spcBef>
              <a:buFontTx/>
              <a:buChar char="•"/>
            </a:pPr>
            <a:r>
              <a:rPr lang="en-US" altLang="zh-CN" sz="1900" dirty="0">
                <a:solidFill>
                  <a:schemeClr val="bg2">
                    <a:lumMod val="10000"/>
                  </a:schemeClr>
                </a:solidFill>
                <a:latin typeface="微软雅黑" pitchFamily="34" charset="-122"/>
                <a:ea typeface="微软雅黑" pitchFamily="34" charset="-122"/>
              </a:rPr>
              <a:t>  </a:t>
            </a:r>
            <a:r>
              <a:rPr lang="zh-CN" altLang="en-US" sz="1900" dirty="0">
                <a:solidFill>
                  <a:schemeClr val="bg2">
                    <a:lumMod val="10000"/>
                  </a:schemeClr>
                </a:solidFill>
                <a:latin typeface="微软雅黑" pitchFamily="34" charset="-122"/>
                <a:ea typeface="微软雅黑" pitchFamily="34" charset="-122"/>
              </a:rPr>
              <a:t>在此添加标题或目录索引</a:t>
            </a:r>
          </a:p>
          <a:p>
            <a:pPr eaLnBrk="1" hangingPunct="1">
              <a:lnSpc>
                <a:spcPct val="110000"/>
              </a:lnSpc>
              <a:spcBef>
                <a:spcPct val="50000"/>
              </a:spcBef>
              <a:buFontTx/>
              <a:buChar char="•"/>
            </a:pPr>
            <a:r>
              <a:rPr lang="en-US" altLang="zh-CN" sz="1900" dirty="0">
                <a:solidFill>
                  <a:schemeClr val="bg2">
                    <a:lumMod val="10000"/>
                  </a:schemeClr>
                </a:solidFill>
                <a:latin typeface="微软雅黑" pitchFamily="34" charset="-122"/>
                <a:ea typeface="微软雅黑" pitchFamily="34" charset="-122"/>
              </a:rPr>
              <a:t>  </a:t>
            </a:r>
            <a:r>
              <a:rPr lang="zh-CN" altLang="en-US" sz="1900" dirty="0">
                <a:solidFill>
                  <a:schemeClr val="bg2">
                    <a:lumMod val="10000"/>
                  </a:schemeClr>
                </a:solidFill>
                <a:latin typeface="微软雅黑" pitchFamily="34" charset="-122"/>
                <a:ea typeface="微软雅黑" pitchFamily="34" charset="-122"/>
              </a:rPr>
              <a:t>在此添加标题或目录索引</a:t>
            </a:r>
          </a:p>
        </p:txBody>
      </p:sp>
      <p:grpSp>
        <p:nvGrpSpPr>
          <p:cNvPr id="11" name="淘宝网chenying0907出品 10"/>
          <p:cNvGrpSpPr/>
          <p:nvPr/>
        </p:nvGrpSpPr>
        <p:grpSpPr>
          <a:xfrm>
            <a:off x="2967609" y="1512218"/>
            <a:ext cx="2949245" cy="1800257"/>
            <a:chOff x="2820508" y="1425179"/>
            <a:chExt cx="3072553" cy="1875234"/>
          </a:xfrm>
          <a:solidFill>
            <a:srgbClr val="0070C0"/>
          </a:solidFill>
        </p:grpSpPr>
        <p:sp>
          <p:nvSpPr>
            <p:cNvPr id="12" name="AutoShape 5"/>
            <p:cNvSpPr>
              <a:spLocks noChangeArrowheads="1"/>
            </p:cNvSpPr>
            <p:nvPr/>
          </p:nvSpPr>
          <p:spPr bwMode="gray">
            <a:xfrm>
              <a:off x="2820508" y="1425179"/>
              <a:ext cx="3072553" cy="1875234"/>
            </a:xfrm>
            <a:prstGeom prst="upArrow">
              <a:avLst>
                <a:gd name="adj1" fmla="val 49093"/>
                <a:gd name="adj2" fmla="val 22310"/>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solidFill>
                <a:latin typeface="微软雅黑" pitchFamily="34" charset="-122"/>
                <a:ea typeface="微软雅黑" pitchFamily="34" charset="-122"/>
              </a:endParaRPr>
            </a:p>
          </p:txBody>
        </p:sp>
        <p:sp>
          <p:nvSpPr>
            <p:cNvPr id="13" name="淘宝网chenying0907出品 12"/>
            <p:cNvSpPr txBox="1"/>
            <p:nvPr/>
          </p:nvSpPr>
          <p:spPr>
            <a:xfrm>
              <a:off x="3844835" y="1885741"/>
              <a:ext cx="972032" cy="1000219"/>
            </a:xfrm>
            <a:prstGeom prst="rect">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800" dirty="0"/>
                <a:t>您的文本</a:t>
              </a:r>
            </a:p>
          </p:txBody>
        </p:sp>
      </p:grpSp>
      <p:grpSp>
        <p:nvGrpSpPr>
          <p:cNvPr id="14" name="淘宝网chenying0907出品 13"/>
          <p:cNvGrpSpPr/>
          <p:nvPr/>
        </p:nvGrpSpPr>
        <p:grpSpPr>
          <a:xfrm>
            <a:off x="2195734" y="2904412"/>
            <a:ext cx="2995326" cy="1792257"/>
            <a:chOff x="2016363" y="2875360"/>
            <a:chExt cx="3120562" cy="1866900"/>
          </a:xfrm>
          <a:solidFill>
            <a:srgbClr val="0070C0"/>
          </a:solidFill>
        </p:grpSpPr>
        <p:sp>
          <p:nvSpPr>
            <p:cNvPr id="15" name="AutoShape 6"/>
            <p:cNvSpPr>
              <a:spLocks noChangeArrowheads="1"/>
            </p:cNvSpPr>
            <p:nvPr/>
          </p:nvSpPr>
          <p:spPr bwMode="gray">
            <a:xfrm>
              <a:off x="2016363" y="2875360"/>
              <a:ext cx="3120562" cy="1866900"/>
            </a:xfrm>
            <a:prstGeom prst="upArrow">
              <a:avLst>
                <a:gd name="adj1" fmla="val 51824"/>
                <a:gd name="adj2" fmla="val 23468"/>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solidFill>
                <a:latin typeface="微软雅黑" pitchFamily="34" charset="-122"/>
                <a:ea typeface="微软雅黑" pitchFamily="34" charset="-122"/>
              </a:endParaRPr>
            </a:p>
          </p:txBody>
        </p:sp>
        <p:sp>
          <p:nvSpPr>
            <p:cNvPr id="16" name="淘宝网chenying0907出品 15"/>
            <p:cNvSpPr txBox="1"/>
            <p:nvPr/>
          </p:nvSpPr>
          <p:spPr>
            <a:xfrm>
              <a:off x="3090629" y="3359766"/>
              <a:ext cx="972032" cy="1000219"/>
            </a:xfrm>
            <a:prstGeom prst="rect">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800" dirty="0"/>
                <a:t>您的文本</a:t>
              </a:r>
            </a:p>
          </p:txBody>
        </p:sp>
      </p:grpSp>
      <p:grpSp>
        <p:nvGrpSpPr>
          <p:cNvPr id="17" name="淘宝网chenying0907出品 16"/>
          <p:cNvGrpSpPr/>
          <p:nvPr/>
        </p:nvGrpSpPr>
        <p:grpSpPr>
          <a:xfrm>
            <a:off x="1539068" y="4238072"/>
            <a:ext cx="2949245" cy="1819460"/>
            <a:chOff x="1332240" y="4313873"/>
            <a:chExt cx="3072553" cy="1895237"/>
          </a:xfrm>
        </p:grpSpPr>
        <p:sp>
          <p:nvSpPr>
            <p:cNvPr id="19" name="AutoShape 8"/>
            <p:cNvSpPr>
              <a:spLocks noChangeArrowheads="1"/>
            </p:cNvSpPr>
            <p:nvPr/>
          </p:nvSpPr>
          <p:spPr bwMode="gray">
            <a:xfrm>
              <a:off x="1332240" y="4313873"/>
              <a:ext cx="3072553" cy="1895237"/>
            </a:xfrm>
            <a:prstGeom prst="upArrow">
              <a:avLst>
                <a:gd name="adj1" fmla="val 52602"/>
                <a:gd name="adj2" fmla="val 25245"/>
              </a:avLst>
            </a:prstGeom>
            <a:solidFill>
              <a:schemeClr val="bg1">
                <a:lumMod val="65000"/>
              </a:schemeClr>
            </a:solidFill>
            <a:ln w="9525">
              <a:miter lim="800000"/>
              <a:headEnd/>
              <a:tailEnd/>
            </a:ln>
          </p:spPr>
          <p:txBody>
            <a:bodyPr wrap="none" lIns="106985" tIns="53492" rIns="106985" bIns="53492" anchor="ctr">
              <a:flatTx/>
            </a:bodyPr>
            <a:lstStyle/>
            <a:p>
              <a:endParaRPr lang="zh-CN" altLang="en-US">
                <a:ea typeface="宋体" charset="-122"/>
              </a:endParaRPr>
            </a:p>
          </p:txBody>
        </p:sp>
        <p:sp>
          <p:nvSpPr>
            <p:cNvPr id="20" name="淘宝网chenying0907出品 19"/>
            <p:cNvSpPr txBox="1"/>
            <p:nvPr/>
          </p:nvSpPr>
          <p:spPr>
            <a:xfrm>
              <a:off x="2412741" y="4896594"/>
              <a:ext cx="972032" cy="1000219"/>
            </a:xfrm>
            <a:prstGeom prst="rect">
              <a:avLst/>
            </a:prstGeom>
            <a:noFill/>
          </p:spPr>
          <p:txBody>
            <a:bodyPr wrap="square" rtlCol="0">
              <a:spAutoFit/>
            </a:bodyPr>
            <a:lstStyle/>
            <a:p>
              <a:r>
                <a:rPr lang="zh-CN" altLang="en-US" sz="2800" dirty="0">
                  <a:latin typeface="微软雅黑" pitchFamily="34" charset="-122"/>
                  <a:ea typeface="微软雅黑" pitchFamily="34" charset="-122"/>
                </a:rPr>
                <a:t>您的文本</a:t>
              </a:r>
            </a:p>
          </p:txBody>
        </p:sp>
      </p:grpSp>
    </p:spTree>
    <p:extLst>
      <p:ext uri="{BB962C8B-B14F-4D97-AF65-F5344CB8AC3E}">
        <p14:creationId xmlns:p14="http://schemas.microsoft.com/office/powerpoint/2010/main" val="3829944781"/>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52000">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14:bounceEnd="52000">
                                          <p:cBhvr additive="base">
                                            <p:cTn id="7" dur="500" fill="hold"/>
                                            <p:tgtEl>
                                              <p:spTgt spid="25"/>
                                            </p:tgtEl>
                                            <p:attrNameLst>
                                              <p:attrName>ppt_x</p:attrName>
                                            </p:attrNameLst>
                                          </p:cBhvr>
                                          <p:tavLst>
                                            <p:tav tm="0">
                                              <p:val>
                                                <p:strVal val="0-#ppt_w/2"/>
                                              </p:val>
                                            </p:tav>
                                            <p:tav tm="100000">
                                              <p:val>
                                                <p:strVal val="#ppt_x"/>
                                              </p:val>
                                            </p:tav>
                                          </p:tavLst>
                                        </p:anim>
                                        <p:anim calcmode="lin" valueType="num" p14:bounceEnd="52000">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additive="base">
                                            <p:cTn id="12" dur="500" fill="hold"/>
                                            <p:tgtEl>
                                              <p:spTgt spid="17"/>
                                            </p:tgtEl>
                                            <p:attrNameLst>
                                              <p:attrName>ppt_x</p:attrName>
                                            </p:attrNameLst>
                                          </p:cBhvr>
                                          <p:tavLst>
                                            <p:tav tm="0">
                                              <p:val>
                                                <p:strVal val="#ppt_x"/>
                                              </p:val>
                                            </p:tav>
                                            <p:tav tm="100000">
                                              <p:val>
                                                <p:strVal val="#ppt_x"/>
                                              </p:val>
                                            </p:tav>
                                          </p:tavLst>
                                        </p:anim>
                                        <p:anim calcmode="lin" valueType="num">
                                          <p:cBhvr additive="base">
                                            <p:cTn id="13" dur="500" fill="hold"/>
                                            <p:tgtEl>
                                              <p:spTgt spid="17"/>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additive="base">
                                            <p:cTn id="16" dur="500" fill="hold"/>
                                            <p:tgtEl>
                                              <p:spTgt spid="14"/>
                                            </p:tgtEl>
                                            <p:attrNameLst>
                                              <p:attrName>ppt_x</p:attrName>
                                            </p:attrNameLst>
                                          </p:cBhvr>
                                          <p:tavLst>
                                            <p:tav tm="0">
                                              <p:val>
                                                <p:strVal val="#ppt_x"/>
                                              </p:val>
                                            </p:tav>
                                            <p:tav tm="100000">
                                              <p:val>
                                                <p:strVal val="#ppt_x"/>
                                              </p:val>
                                            </p:tav>
                                          </p:tavLst>
                                        </p:anim>
                                        <p:anim calcmode="lin" valueType="num">
                                          <p:cBhvr additive="base">
                                            <p:cTn id="17" dur="500" fill="hold"/>
                                            <p:tgtEl>
                                              <p:spTgt spid="14"/>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2" presetClass="entr" presetSubtype="4"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500" fill="hold"/>
                                            <p:tgtEl>
                                              <p:spTgt spid="6"/>
                                            </p:tgtEl>
                                            <p:attrNameLst>
                                              <p:attrName>ppt_x</p:attrName>
                                            </p:attrNameLst>
                                          </p:cBhvr>
                                          <p:tavLst>
                                            <p:tav tm="0">
                                              <p:val>
                                                <p:strVal val="#ppt_x"/>
                                              </p:val>
                                            </p:tav>
                                            <p:tav tm="100000">
                                              <p:val>
                                                <p:strVal val="#ppt_x"/>
                                              </p:val>
                                            </p:tav>
                                          </p:tavLst>
                                        </p:anim>
                                        <p:anim calcmode="lin" valueType="num">
                                          <p:cBhvr additive="base">
                                            <p:cTn id="30" dur="500" fill="hold"/>
                                            <p:tgtEl>
                                              <p:spTgt spid="6"/>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ppt_x"/>
                                              </p:val>
                                            </p:tav>
                                            <p:tav tm="100000">
                                              <p:val>
                                                <p:strVal val="#ppt_x"/>
                                              </p:val>
                                            </p:tav>
                                          </p:tavLst>
                                        </p:anim>
                                        <p:anim calcmode="lin" valueType="num">
                                          <p:cBhvr additive="base">
                                            <p:cTn id="34" dur="500" fill="hold"/>
                                            <p:tgtEl>
                                              <p:spTgt spid="7"/>
                                            </p:tgtEl>
                                            <p:attrNameLst>
                                              <p:attrName>ppt_y</p:attrName>
                                            </p:attrNameLst>
                                          </p:cBhvr>
                                          <p:tavLst>
                                            <p:tav tm="0">
                                              <p:val>
                                                <p:strVal val="1+#ppt_h/2"/>
                                              </p:val>
                                            </p:tav>
                                            <p:tav tm="100000">
                                              <p:val>
                                                <p:strVal val="#ppt_y"/>
                                              </p:val>
                                            </p:tav>
                                          </p:tavLst>
                                        </p:anim>
                                      </p:childTnLst>
                                    </p:cTn>
                                  </p:par>
                                </p:childTnLst>
                              </p:cTn>
                            </p:par>
                            <p:par>
                              <p:cTn id="35" fill="hold">
                                <p:stCondLst>
                                  <p:cond delay="1500"/>
                                </p:stCondLst>
                                <p:childTnLst>
                                  <p:par>
                                    <p:cTn id="36" presetID="12" presetClass="entr" presetSubtype="8" fill="hold" grpId="0" nodeType="after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500"/>
                                            <p:tgtEl>
                                              <p:spTgt spid="8"/>
                                            </p:tgtEl>
                                            <p:attrNameLst>
                                              <p:attrName>ppt_x</p:attrName>
                                            </p:attrNameLst>
                                          </p:cBhvr>
                                          <p:tavLst>
                                            <p:tav tm="0">
                                              <p:val>
                                                <p:strVal val="#ppt_x-#ppt_w*1.125000"/>
                                              </p:val>
                                            </p:tav>
                                            <p:tav tm="100000">
                                              <p:val>
                                                <p:strVal val="#ppt_x"/>
                                              </p:val>
                                            </p:tav>
                                          </p:tavLst>
                                        </p:anim>
                                        <p:animEffect transition="in" filter="wipe(right)">
                                          <p:cBhvr>
                                            <p:cTn id="39" dur="500"/>
                                            <p:tgtEl>
                                              <p:spTgt spid="8"/>
                                            </p:tgtEl>
                                          </p:cBhvr>
                                        </p:animEffect>
                                      </p:childTnLst>
                                    </p:cTn>
                                  </p:par>
                                </p:childTnLst>
                              </p:cTn>
                            </p:par>
                            <p:par>
                              <p:cTn id="40" fill="hold">
                                <p:stCondLst>
                                  <p:cond delay="2000"/>
                                </p:stCondLst>
                                <p:childTnLst>
                                  <p:par>
                                    <p:cTn id="41" presetID="12" presetClass="entr" presetSubtype="8"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p:tgtEl>
                                              <p:spTgt spid="10"/>
                                            </p:tgtEl>
                                            <p:attrNameLst>
                                              <p:attrName>ppt_x</p:attrName>
                                            </p:attrNameLst>
                                          </p:cBhvr>
                                          <p:tavLst>
                                            <p:tav tm="0">
                                              <p:val>
                                                <p:strVal val="#ppt_x-#ppt_w*1.125000"/>
                                              </p:val>
                                            </p:tav>
                                            <p:tav tm="100000">
                                              <p:val>
                                                <p:strVal val="#ppt_x"/>
                                              </p:val>
                                            </p:tav>
                                          </p:tavLst>
                                        </p:anim>
                                        <p:animEffect transition="in" filter="wipe(right)">
                                          <p:cBhvr>
                                            <p:cTn id="44" dur="500"/>
                                            <p:tgtEl>
                                              <p:spTgt spid="10"/>
                                            </p:tgtEl>
                                          </p:cBhvr>
                                        </p:animEffect>
                                      </p:childTnLst>
                                    </p:cTn>
                                  </p:par>
                                </p:childTnLst>
                              </p:cTn>
                            </p:par>
                            <p:par>
                              <p:cTn id="45" fill="hold">
                                <p:stCondLst>
                                  <p:cond delay="2500"/>
                                </p:stCondLst>
                                <p:childTnLst>
                                  <p:par>
                                    <p:cTn id="46" presetID="12" presetClass="entr" presetSubtype="8" fill="hold" grpId="0" nodeType="afterEffect">
                                      <p:stCondLst>
                                        <p:cond delay="0"/>
                                      </p:stCondLst>
                                      <p:childTnLst>
                                        <p:set>
                                          <p:cBhvr>
                                            <p:cTn id="47" dur="1" fill="hold">
                                              <p:stCondLst>
                                                <p:cond delay="0"/>
                                              </p:stCondLst>
                                            </p:cTn>
                                            <p:tgtEl>
                                              <p:spTgt spid="9"/>
                                            </p:tgtEl>
                                            <p:attrNameLst>
                                              <p:attrName>style.visibility</p:attrName>
                                            </p:attrNameLst>
                                          </p:cBhvr>
                                          <p:to>
                                            <p:strVal val="visible"/>
                                          </p:to>
                                        </p:set>
                                        <p:anim calcmode="lin" valueType="num">
                                          <p:cBhvr additive="base">
                                            <p:cTn id="48" dur="500"/>
                                            <p:tgtEl>
                                              <p:spTgt spid="9"/>
                                            </p:tgtEl>
                                            <p:attrNameLst>
                                              <p:attrName>ppt_x</p:attrName>
                                            </p:attrNameLst>
                                          </p:cBhvr>
                                          <p:tavLst>
                                            <p:tav tm="0">
                                              <p:val>
                                                <p:strVal val="#ppt_x-#ppt_w*1.125000"/>
                                              </p:val>
                                            </p:tav>
                                            <p:tav tm="100000">
                                              <p:val>
                                                <p:strVal val="#ppt_x"/>
                                              </p:val>
                                            </p:tav>
                                          </p:tavLst>
                                        </p:anim>
                                        <p:animEffect transition="in" filter="wipe(right)">
                                          <p:cBhvr>
                                            <p:cTn id="4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5" grpId="0" animBg="1"/>
          <p:bldP spid="6" grpId="0" animBg="1"/>
          <p:bldP spid="7" grpId="0" animBg="1"/>
          <p:bldP spid="8" grpId="0"/>
          <p:bldP spid="9" grpId="0"/>
          <p:bldP spid="1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additive="base">
                                            <p:cTn id="12" dur="500" fill="hold"/>
                                            <p:tgtEl>
                                              <p:spTgt spid="17"/>
                                            </p:tgtEl>
                                            <p:attrNameLst>
                                              <p:attrName>ppt_x</p:attrName>
                                            </p:attrNameLst>
                                          </p:cBhvr>
                                          <p:tavLst>
                                            <p:tav tm="0">
                                              <p:val>
                                                <p:strVal val="#ppt_x"/>
                                              </p:val>
                                            </p:tav>
                                            <p:tav tm="100000">
                                              <p:val>
                                                <p:strVal val="#ppt_x"/>
                                              </p:val>
                                            </p:tav>
                                          </p:tavLst>
                                        </p:anim>
                                        <p:anim calcmode="lin" valueType="num">
                                          <p:cBhvr additive="base">
                                            <p:cTn id="13" dur="500" fill="hold"/>
                                            <p:tgtEl>
                                              <p:spTgt spid="17"/>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additive="base">
                                            <p:cTn id="16" dur="500" fill="hold"/>
                                            <p:tgtEl>
                                              <p:spTgt spid="14"/>
                                            </p:tgtEl>
                                            <p:attrNameLst>
                                              <p:attrName>ppt_x</p:attrName>
                                            </p:attrNameLst>
                                          </p:cBhvr>
                                          <p:tavLst>
                                            <p:tav tm="0">
                                              <p:val>
                                                <p:strVal val="#ppt_x"/>
                                              </p:val>
                                            </p:tav>
                                            <p:tav tm="100000">
                                              <p:val>
                                                <p:strVal val="#ppt_x"/>
                                              </p:val>
                                            </p:tav>
                                          </p:tavLst>
                                        </p:anim>
                                        <p:anim calcmode="lin" valueType="num">
                                          <p:cBhvr additive="base">
                                            <p:cTn id="17" dur="500" fill="hold"/>
                                            <p:tgtEl>
                                              <p:spTgt spid="14"/>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2" presetClass="entr" presetSubtype="4"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500" fill="hold"/>
                                            <p:tgtEl>
                                              <p:spTgt spid="6"/>
                                            </p:tgtEl>
                                            <p:attrNameLst>
                                              <p:attrName>ppt_x</p:attrName>
                                            </p:attrNameLst>
                                          </p:cBhvr>
                                          <p:tavLst>
                                            <p:tav tm="0">
                                              <p:val>
                                                <p:strVal val="#ppt_x"/>
                                              </p:val>
                                            </p:tav>
                                            <p:tav tm="100000">
                                              <p:val>
                                                <p:strVal val="#ppt_x"/>
                                              </p:val>
                                            </p:tav>
                                          </p:tavLst>
                                        </p:anim>
                                        <p:anim calcmode="lin" valueType="num">
                                          <p:cBhvr additive="base">
                                            <p:cTn id="30" dur="500" fill="hold"/>
                                            <p:tgtEl>
                                              <p:spTgt spid="6"/>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ppt_x"/>
                                              </p:val>
                                            </p:tav>
                                            <p:tav tm="100000">
                                              <p:val>
                                                <p:strVal val="#ppt_x"/>
                                              </p:val>
                                            </p:tav>
                                          </p:tavLst>
                                        </p:anim>
                                        <p:anim calcmode="lin" valueType="num">
                                          <p:cBhvr additive="base">
                                            <p:cTn id="34" dur="500" fill="hold"/>
                                            <p:tgtEl>
                                              <p:spTgt spid="7"/>
                                            </p:tgtEl>
                                            <p:attrNameLst>
                                              <p:attrName>ppt_y</p:attrName>
                                            </p:attrNameLst>
                                          </p:cBhvr>
                                          <p:tavLst>
                                            <p:tav tm="0">
                                              <p:val>
                                                <p:strVal val="1+#ppt_h/2"/>
                                              </p:val>
                                            </p:tav>
                                            <p:tav tm="100000">
                                              <p:val>
                                                <p:strVal val="#ppt_y"/>
                                              </p:val>
                                            </p:tav>
                                          </p:tavLst>
                                        </p:anim>
                                      </p:childTnLst>
                                    </p:cTn>
                                  </p:par>
                                </p:childTnLst>
                              </p:cTn>
                            </p:par>
                            <p:par>
                              <p:cTn id="35" fill="hold">
                                <p:stCondLst>
                                  <p:cond delay="1500"/>
                                </p:stCondLst>
                                <p:childTnLst>
                                  <p:par>
                                    <p:cTn id="36" presetID="12" presetClass="entr" presetSubtype="8" fill="hold" grpId="0" nodeType="after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500"/>
                                            <p:tgtEl>
                                              <p:spTgt spid="8"/>
                                            </p:tgtEl>
                                            <p:attrNameLst>
                                              <p:attrName>ppt_x</p:attrName>
                                            </p:attrNameLst>
                                          </p:cBhvr>
                                          <p:tavLst>
                                            <p:tav tm="0">
                                              <p:val>
                                                <p:strVal val="#ppt_x-#ppt_w*1.125000"/>
                                              </p:val>
                                            </p:tav>
                                            <p:tav tm="100000">
                                              <p:val>
                                                <p:strVal val="#ppt_x"/>
                                              </p:val>
                                            </p:tav>
                                          </p:tavLst>
                                        </p:anim>
                                        <p:animEffect transition="in" filter="wipe(right)">
                                          <p:cBhvr>
                                            <p:cTn id="39" dur="500"/>
                                            <p:tgtEl>
                                              <p:spTgt spid="8"/>
                                            </p:tgtEl>
                                          </p:cBhvr>
                                        </p:animEffect>
                                      </p:childTnLst>
                                    </p:cTn>
                                  </p:par>
                                </p:childTnLst>
                              </p:cTn>
                            </p:par>
                            <p:par>
                              <p:cTn id="40" fill="hold">
                                <p:stCondLst>
                                  <p:cond delay="2000"/>
                                </p:stCondLst>
                                <p:childTnLst>
                                  <p:par>
                                    <p:cTn id="41" presetID="12" presetClass="entr" presetSubtype="8"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p:tgtEl>
                                              <p:spTgt spid="10"/>
                                            </p:tgtEl>
                                            <p:attrNameLst>
                                              <p:attrName>ppt_x</p:attrName>
                                            </p:attrNameLst>
                                          </p:cBhvr>
                                          <p:tavLst>
                                            <p:tav tm="0">
                                              <p:val>
                                                <p:strVal val="#ppt_x-#ppt_w*1.125000"/>
                                              </p:val>
                                            </p:tav>
                                            <p:tav tm="100000">
                                              <p:val>
                                                <p:strVal val="#ppt_x"/>
                                              </p:val>
                                            </p:tav>
                                          </p:tavLst>
                                        </p:anim>
                                        <p:animEffect transition="in" filter="wipe(right)">
                                          <p:cBhvr>
                                            <p:cTn id="44" dur="500"/>
                                            <p:tgtEl>
                                              <p:spTgt spid="10"/>
                                            </p:tgtEl>
                                          </p:cBhvr>
                                        </p:animEffect>
                                      </p:childTnLst>
                                    </p:cTn>
                                  </p:par>
                                </p:childTnLst>
                              </p:cTn>
                            </p:par>
                            <p:par>
                              <p:cTn id="45" fill="hold">
                                <p:stCondLst>
                                  <p:cond delay="2500"/>
                                </p:stCondLst>
                                <p:childTnLst>
                                  <p:par>
                                    <p:cTn id="46" presetID="12" presetClass="entr" presetSubtype="8" fill="hold" grpId="0" nodeType="afterEffect">
                                      <p:stCondLst>
                                        <p:cond delay="0"/>
                                      </p:stCondLst>
                                      <p:childTnLst>
                                        <p:set>
                                          <p:cBhvr>
                                            <p:cTn id="47" dur="1" fill="hold">
                                              <p:stCondLst>
                                                <p:cond delay="0"/>
                                              </p:stCondLst>
                                            </p:cTn>
                                            <p:tgtEl>
                                              <p:spTgt spid="9"/>
                                            </p:tgtEl>
                                            <p:attrNameLst>
                                              <p:attrName>style.visibility</p:attrName>
                                            </p:attrNameLst>
                                          </p:cBhvr>
                                          <p:to>
                                            <p:strVal val="visible"/>
                                          </p:to>
                                        </p:set>
                                        <p:anim calcmode="lin" valueType="num">
                                          <p:cBhvr additive="base">
                                            <p:cTn id="48" dur="500"/>
                                            <p:tgtEl>
                                              <p:spTgt spid="9"/>
                                            </p:tgtEl>
                                            <p:attrNameLst>
                                              <p:attrName>ppt_x</p:attrName>
                                            </p:attrNameLst>
                                          </p:cBhvr>
                                          <p:tavLst>
                                            <p:tav tm="0">
                                              <p:val>
                                                <p:strVal val="#ppt_x-#ppt_w*1.125000"/>
                                              </p:val>
                                            </p:tav>
                                            <p:tav tm="100000">
                                              <p:val>
                                                <p:strVal val="#ppt_x"/>
                                              </p:val>
                                            </p:tav>
                                          </p:tavLst>
                                        </p:anim>
                                        <p:animEffect transition="in" filter="wipe(right)">
                                          <p:cBhvr>
                                            <p:cTn id="4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5" grpId="0" animBg="1"/>
          <p:bldP spid="6" grpId="0" animBg="1"/>
          <p:bldP spid="7" grpId="0" animBg="1"/>
          <p:bldP spid="8" grpId="0"/>
          <p:bldP spid="9" grpId="0"/>
          <p:bldP spid="10"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44"/>
          <p:cNvSpPr>
            <a:spLocks noChangeArrowheads="1"/>
          </p:cNvSpPr>
          <p:nvPr/>
        </p:nvSpPr>
        <p:spPr bwMode="auto">
          <a:xfrm>
            <a:off x="1459607" y="500436"/>
            <a:ext cx="4253728" cy="541634"/>
          </a:xfrm>
          <a:prstGeom prst="rect">
            <a:avLst/>
          </a:prstGeom>
          <a:noFill/>
          <a:ln w="9525" algn="ctr">
            <a:noFill/>
            <a:miter lim="800000"/>
            <a:headEnd/>
            <a:tailEnd/>
          </a:ln>
        </p:spPr>
        <p:txBody>
          <a:bodyPr wrap="square" lIns="109678" tIns="54838" rIns="109678" bIns="54838">
            <a:spAutoFit/>
          </a:bodyPr>
          <a:lstStyle/>
          <a:p>
            <a:pPr eaLnBrk="0" hangingPunct="0"/>
            <a:r>
              <a:rPr lang="zh-CN" altLang="en-US" sz="2800" b="1" dirty="0">
                <a:solidFill>
                  <a:srgbClr val="000000"/>
                </a:solidFill>
                <a:latin typeface="微软雅黑" pitchFamily="34" charset="-122"/>
                <a:ea typeface="微软雅黑" pitchFamily="34" charset="-122"/>
              </a:rPr>
              <a:t>点击这里输入您的标题</a:t>
            </a:r>
            <a:endParaRPr lang="en-US" altLang="zh-CN" sz="2800" b="1" dirty="0">
              <a:solidFill>
                <a:srgbClr val="000000"/>
              </a:solidFill>
              <a:latin typeface="微软雅黑" pitchFamily="34" charset="-122"/>
              <a:ea typeface="微软雅黑" pitchFamily="34" charset="-122"/>
            </a:endParaRPr>
          </a:p>
        </p:txBody>
      </p:sp>
      <p:sp>
        <p:nvSpPr>
          <p:cNvPr id="26" name="Line 45"/>
          <p:cNvSpPr>
            <a:spLocks noChangeShapeType="1"/>
          </p:cNvSpPr>
          <p:nvPr/>
        </p:nvSpPr>
        <p:spPr bwMode="auto">
          <a:xfrm>
            <a:off x="1296541" y="994822"/>
            <a:ext cx="4500000" cy="0"/>
          </a:xfrm>
          <a:prstGeom prst="line">
            <a:avLst/>
          </a:prstGeom>
          <a:solidFill>
            <a:schemeClr val="accent1">
              <a:lumMod val="75000"/>
            </a:schemeClr>
          </a:solidFill>
          <a:ln w="9525">
            <a:solidFill>
              <a:srgbClr val="0070C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18" name="流程图: 延期 8"/>
          <p:cNvSpPr/>
          <p:nvPr/>
        </p:nvSpPr>
        <p:spPr>
          <a:xfrm>
            <a:off x="-40656" y="343265"/>
            <a:ext cx="1409206" cy="894076"/>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grpSp>
        <p:nvGrpSpPr>
          <p:cNvPr id="5" name="Group 51"/>
          <p:cNvGrpSpPr>
            <a:grpSpLocks/>
          </p:cNvGrpSpPr>
          <p:nvPr/>
        </p:nvGrpSpPr>
        <p:grpSpPr bwMode="auto">
          <a:xfrm>
            <a:off x="3979012" y="2700880"/>
            <a:ext cx="2523509" cy="2803646"/>
            <a:chOff x="2706" y="762"/>
            <a:chExt cx="1232" cy="1232"/>
          </a:xfrm>
        </p:grpSpPr>
        <p:sp>
          <p:nvSpPr>
            <p:cNvPr id="6" name="淘宝网chenying0907出品 52"/>
            <p:cNvSpPr>
              <a:spLocks noEditPoints="1"/>
            </p:cNvSpPr>
            <p:nvPr/>
          </p:nvSpPr>
          <p:spPr bwMode="auto">
            <a:xfrm>
              <a:off x="3138" y="1194"/>
              <a:ext cx="368" cy="368"/>
            </a:xfrm>
            <a:custGeom>
              <a:avLst/>
              <a:gdLst>
                <a:gd name="T0" fmla="*/ 0 w 368"/>
                <a:gd name="T1" fmla="*/ 184 h 368"/>
                <a:gd name="T2" fmla="*/ 4 w 368"/>
                <a:gd name="T3" fmla="*/ 222 h 368"/>
                <a:gd name="T4" fmla="*/ 14 w 368"/>
                <a:gd name="T5" fmla="*/ 256 h 368"/>
                <a:gd name="T6" fmla="*/ 32 w 368"/>
                <a:gd name="T7" fmla="*/ 286 h 368"/>
                <a:gd name="T8" fmla="*/ 54 w 368"/>
                <a:gd name="T9" fmla="*/ 314 h 368"/>
                <a:gd name="T10" fmla="*/ 82 w 368"/>
                <a:gd name="T11" fmla="*/ 336 h 368"/>
                <a:gd name="T12" fmla="*/ 112 w 368"/>
                <a:gd name="T13" fmla="*/ 354 h 368"/>
                <a:gd name="T14" fmla="*/ 146 w 368"/>
                <a:gd name="T15" fmla="*/ 364 h 368"/>
                <a:gd name="T16" fmla="*/ 184 w 368"/>
                <a:gd name="T17" fmla="*/ 368 h 368"/>
                <a:gd name="T18" fmla="*/ 202 w 368"/>
                <a:gd name="T19" fmla="*/ 368 h 368"/>
                <a:gd name="T20" fmla="*/ 238 w 368"/>
                <a:gd name="T21" fmla="*/ 360 h 368"/>
                <a:gd name="T22" fmla="*/ 272 w 368"/>
                <a:gd name="T23" fmla="*/ 346 h 368"/>
                <a:gd name="T24" fmla="*/ 300 w 368"/>
                <a:gd name="T25" fmla="*/ 326 h 368"/>
                <a:gd name="T26" fmla="*/ 326 w 368"/>
                <a:gd name="T27" fmla="*/ 300 h 368"/>
                <a:gd name="T28" fmla="*/ 346 w 368"/>
                <a:gd name="T29" fmla="*/ 272 h 368"/>
                <a:gd name="T30" fmla="*/ 360 w 368"/>
                <a:gd name="T31" fmla="*/ 238 h 368"/>
                <a:gd name="T32" fmla="*/ 368 w 368"/>
                <a:gd name="T33" fmla="*/ 202 h 368"/>
                <a:gd name="T34" fmla="*/ 368 w 368"/>
                <a:gd name="T35" fmla="*/ 184 h 368"/>
                <a:gd name="T36" fmla="*/ 364 w 368"/>
                <a:gd name="T37" fmla="*/ 146 h 368"/>
                <a:gd name="T38" fmla="*/ 354 w 368"/>
                <a:gd name="T39" fmla="*/ 112 h 368"/>
                <a:gd name="T40" fmla="*/ 336 w 368"/>
                <a:gd name="T41" fmla="*/ 82 h 368"/>
                <a:gd name="T42" fmla="*/ 314 w 368"/>
                <a:gd name="T43" fmla="*/ 54 h 368"/>
                <a:gd name="T44" fmla="*/ 286 w 368"/>
                <a:gd name="T45" fmla="*/ 32 h 368"/>
                <a:gd name="T46" fmla="*/ 256 w 368"/>
                <a:gd name="T47" fmla="*/ 14 h 368"/>
                <a:gd name="T48" fmla="*/ 222 w 368"/>
                <a:gd name="T49" fmla="*/ 4 h 368"/>
                <a:gd name="T50" fmla="*/ 184 w 368"/>
                <a:gd name="T51" fmla="*/ 0 h 368"/>
                <a:gd name="T52" fmla="*/ 166 w 368"/>
                <a:gd name="T53" fmla="*/ 0 h 368"/>
                <a:gd name="T54" fmla="*/ 130 w 368"/>
                <a:gd name="T55" fmla="*/ 8 h 368"/>
                <a:gd name="T56" fmla="*/ 96 w 368"/>
                <a:gd name="T57" fmla="*/ 22 h 368"/>
                <a:gd name="T58" fmla="*/ 68 w 368"/>
                <a:gd name="T59" fmla="*/ 42 h 368"/>
                <a:gd name="T60" fmla="*/ 42 w 368"/>
                <a:gd name="T61" fmla="*/ 68 h 368"/>
                <a:gd name="T62" fmla="*/ 22 w 368"/>
                <a:gd name="T63" fmla="*/ 96 h 368"/>
                <a:gd name="T64" fmla="*/ 8 w 368"/>
                <a:gd name="T65" fmla="*/ 130 h 368"/>
                <a:gd name="T66" fmla="*/ 0 w 368"/>
                <a:gd name="T67" fmla="*/ 166 h 368"/>
                <a:gd name="T68" fmla="*/ 0 w 368"/>
                <a:gd name="T69" fmla="*/ 184 h 368"/>
                <a:gd name="T70" fmla="*/ 80 w 368"/>
                <a:gd name="T71" fmla="*/ 184 h 368"/>
                <a:gd name="T72" fmla="*/ 88 w 368"/>
                <a:gd name="T73" fmla="*/ 144 h 368"/>
                <a:gd name="T74" fmla="*/ 110 w 368"/>
                <a:gd name="T75" fmla="*/ 110 h 368"/>
                <a:gd name="T76" fmla="*/ 144 w 368"/>
                <a:gd name="T77" fmla="*/ 88 h 368"/>
                <a:gd name="T78" fmla="*/ 184 w 368"/>
                <a:gd name="T79" fmla="*/ 80 h 368"/>
                <a:gd name="T80" fmla="*/ 204 w 368"/>
                <a:gd name="T81" fmla="*/ 82 h 368"/>
                <a:gd name="T82" fmla="*/ 242 w 368"/>
                <a:gd name="T83" fmla="*/ 98 h 368"/>
                <a:gd name="T84" fmla="*/ 270 w 368"/>
                <a:gd name="T85" fmla="*/ 126 h 368"/>
                <a:gd name="T86" fmla="*/ 286 w 368"/>
                <a:gd name="T87" fmla="*/ 164 h 368"/>
                <a:gd name="T88" fmla="*/ 288 w 368"/>
                <a:gd name="T89" fmla="*/ 184 h 368"/>
                <a:gd name="T90" fmla="*/ 280 w 368"/>
                <a:gd name="T91" fmla="*/ 224 h 368"/>
                <a:gd name="T92" fmla="*/ 258 w 368"/>
                <a:gd name="T93" fmla="*/ 258 h 368"/>
                <a:gd name="T94" fmla="*/ 224 w 368"/>
                <a:gd name="T95" fmla="*/ 280 h 368"/>
                <a:gd name="T96" fmla="*/ 184 w 368"/>
                <a:gd name="T97" fmla="*/ 288 h 368"/>
                <a:gd name="T98" fmla="*/ 164 w 368"/>
                <a:gd name="T99" fmla="*/ 286 h 368"/>
                <a:gd name="T100" fmla="*/ 126 w 368"/>
                <a:gd name="T101" fmla="*/ 270 h 368"/>
                <a:gd name="T102" fmla="*/ 98 w 368"/>
                <a:gd name="T103" fmla="*/ 242 h 368"/>
                <a:gd name="T104" fmla="*/ 82 w 368"/>
                <a:gd name="T105" fmla="*/ 204 h 368"/>
                <a:gd name="T106" fmla="*/ 80 w 368"/>
                <a:gd name="T107" fmla="*/ 184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68" h="368">
                  <a:moveTo>
                    <a:pt x="0" y="184"/>
                  </a:moveTo>
                  <a:lnTo>
                    <a:pt x="0" y="184"/>
                  </a:lnTo>
                  <a:lnTo>
                    <a:pt x="0" y="202"/>
                  </a:lnTo>
                  <a:lnTo>
                    <a:pt x="4" y="222"/>
                  </a:lnTo>
                  <a:lnTo>
                    <a:pt x="8" y="238"/>
                  </a:lnTo>
                  <a:lnTo>
                    <a:pt x="14" y="256"/>
                  </a:lnTo>
                  <a:lnTo>
                    <a:pt x="22" y="272"/>
                  </a:lnTo>
                  <a:lnTo>
                    <a:pt x="32" y="286"/>
                  </a:lnTo>
                  <a:lnTo>
                    <a:pt x="42" y="300"/>
                  </a:lnTo>
                  <a:lnTo>
                    <a:pt x="54" y="314"/>
                  </a:lnTo>
                  <a:lnTo>
                    <a:pt x="68" y="326"/>
                  </a:lnTo>
                  <a:lnTo>
                    <a:pt x="82" y="336"/>
                  </a:lnTo>
                  <a:lnTo>
                    <a:pt x="96" y="346"/>
                  </a:lnTo>
                  <a:lnTo>
                    <a:pt x="112" y="354"/>
                  </a:lnTo>
                  <a:lnTo>
                    <a:pt x="130" y="360"/>
                  </a:lnTo>
                  <a:lnTo>
                    <a:pt x="146" y="364"/>
                  </a:lnTo>
                  <a:lnTo>
                    <a:pt x="166" y="368"/>
                  </a:lnTo>
                  <a:lnTo>
                    <a:pt x="184" y="368"/>
                  </a:lnTo>
                  <a:lnTo>
                    <a:pt x="184" y="368"/>
                  </a:lnTo>
                  <a:lnTo>
                    <a:pt x="202" y="368"/>
                  </a:lnTo>
                  <a:lnTo>
                    <a:pt x="222" y="364"/>
                  </a:lnTo>
                  <a:lnTo>
                    <a:pt x="238" y="360"/>
                  </a:lnTo>
                  <a:lnTo>
                    <a:pt x="256" y="354"/>
                  </a:lnTo>
                  <a:lnTo>
                    <a:pt x="272" y="346"/>
                  </a:lnTo>
                  <a:lnTo>
                    <a:pt x="286" y="336"/>
                  </a:lnTo>
                  <a:lnTo>
                    <a:pt x="300" y="326"/>
                  </a:lnTo>
                  <a:lnTo>
                    <a:pt x="314" y="314"/>
                  </a:lnTo>
                  <a:lnTo>
                    <a:pt x="326" y="300"/>
                  </a:lnTo>
                  <a:lnTo>
                    <a:pt x="336" y="286"/>
                  </a:lnTo>
                  <a:lnTo>
                    <a:pt x="346" y="272"/>
                  </a:lnTo>
                  <a:lnTo>
                    <a:pt x="354" y="256"/>
                  </a:lnTo>
                  <a:lnTo>
                    <a:pt x="360" y="238"/>
                  </a:lnTo>
                  <a:lnTo>
                    <a:pt x="364" y="222"/>
                  </a:lnTo>
                  <a:lnTo>
                    <a:pt x="368" y="202"/>
                  </a:lnTo>
                  <a:lnTo>
                    <a:pt x="368" y="184"/>
                  </a:lnTo>
                  <a:lnTo>
                    <a:pt x="368" y="184"/>
                  </a:lnTo>
                  <a:lnTo>
                    <a:pt x="368" y="166"/>
                  </a:lnTo>
                  <a:lnTo>
                    <a:pt x="364" y="146"/>
                  </a:lnTo>
                  <a:lnTo>
                    <a:pt x="360" y="130"/>
                  </a:lnTo>
                  <a:lnTo>
                    <a:pt x="354" y="112"/>
                  </a:lnTo>
                  <a:lnTo>
                    <a:pt x="346" y="96"/>
                  </a:lnTo>
                  <a:lnTo>
                    <a:pt x="336" y="82"/>
                  </a:lnTo>
                  <a:lnTo>
                    <a:pt x="326" y="68"/>
                  </a:lnTo>
                  <a:lnTo>
                    <a:pt x="314" y="54"/>
                  </a:lnTo>
                  <a:lnTo>
                    <a:pt x="300" y="42"/>
                  </a:lnTo>
                  <a:lnTo>
                    <a:pt x="286" y="32"/>
                  </a:lnTo>
                  <a:lnTo>
                    <a:pt x="272" y="22"/>
                  </a:lnTo>
                  <a:lnTo>
                    <a:pt x="256" y="14"/>
                  </a:lnTo>
                  <a:lnTo>
                    <a:pt x="238" y="8"/>
                  </a:lnTo>
                  <a:lnTo>
                    <a:pt x="222" y="4"/>
                  </a:lnTo>
                  <a:lnTo>
                    <a:pt x="202" y="0"/>
                  </a:lnTo>
                  <a:lnTo>
                    <a:pt x="184" y="0"/>
                  </a:lnTo>
                  <a:lnTo>
                    <a:pt x="184" y="0"/>
                  </a:lnTo>
                  <a:lnTo>
                    <a:pt x="166" y="0"/>
                  </a:lnTo>
                  <a:lnTo>
                    <a:pt x="146" y="4"/>
                  </a:lnTo>
                  <a:lnTo>
                    <a:pt x="130" y="8"/>
                  </a:lnTo>
                  <a:lnTo>
                    <a:pt x="112" y="14"/>
                  </a:lnTo>
                  <a:lnTo>
                    <a:pt x="96" y="22"/>
                  </a:lnTo>
                  <a:lnTo>
                    <a:pt x="82" y="32"/>
                  </a:lnTo>
                  <a:lnTo>
                    <a:pt x="68" y="42"/>
                  </a:lnTo>
                  <a:lnTo>
                    <a:pt x="54" y="54"/>
                  </a:lnTo>
                  <a:lnTo>
                    <a:pt x="42" y="68"/>
                  </a:lnTo>
                  <a:lnTo>
                    <a:pt x="32" y="82"/>
                  </a:lnTo>
                  <a:lnTo>
                    <a:pt x="22" y="96"/>
                  </a:lnTo>
                  <a:lnTo>
                    <a:pt x="14" y="112"/>
                  </a:lnTo>
                  <a:lnTo>
                    <a:pt x="8" y="130"/>
                  </a:lnTo>
                  <a:lnTo>
                    <a:pt x="4" y="146"/>
                  </a:lnTo>
                  <a:lnTo>
                    <a:pt x="0" y="166"/>
                  </a:lnTo>
                  <a:lnTo>
                    <a:pt x="0" y="184"/>
                  </a:lnTo>
                  <a:lnTo>
                    <a:pt x="0" y="184"/>
                  </a:lnTo>
                  <a:close/>
                  <a:moveTo>
                    <a:pt x="80" y="184"/>
                  </a:moveTo>
                  <a:lnTo>
                    <a:pt x="80" y="184"/>
                  </a:lnTo>
                  <a:lnTo>
                    <a:pt x="82" y="164"/>
                  </a:lnTo>
                  <a:lnTo>
                    <a:pt x="88" y="144"/>
                  </a:lnTo>
                  <a:lnTo>
                    <a:pt x="98" y="126"/>
                  </a:lnTo>
                  <a:lnTo>
                    <a:pt x="110" y="110"/>
                  </a:lnTo>
                  <a:lnTo>
                    <a:pt x="126" y="98"/>
                  </a:lnTo>
                  <a:lnTo>
                    <a:pt x="144" y="88"/>
                  </a:lnTo>
                  <a:lnTo>
                    <a:pt x="164" y="82"/>
                  </a:lnTo>
                  <a:lnTo>
                    <a:pt x="184" y="80"/>
                  </a:lnTo>
                  <a:lnTo>
                    <a:pt x="184" y="80"/>
                  </a:lnTo>
                  <a:lnTo>
                    <a:pt x="204" y="82"/>
                  </a:lnTo>
                  <a:lnTo>
                    <a:pt x="224" y="88"/>
                  </a:lnTo>
                  <a:lnTo>
                    <a:pt x="242" y="98"/>
                  </a:lnTo>
                  <a:lnTo>
                    <a:pt x="258" y="110"/>
                  </a:lnTo>
                  <a:lnTo>
                    <a:pt x="270" y="126"/>
                  </a:lnTo>
                  <a:lnTo>
                    <a:pt x="280" y="144"/>
                  </a:lnTo>
                  <a:lnTo>
                    <a:pt x="286" y="164"/>
                  </a:lnTo>
                  <a:lnTo>
                    <a:pt x="288" y="184"/>
                  </a:lnTo>
                  <a:lnTo>
                    <a:pt x="288" y="184"/>
                  </a:lnTo>
                  <a:lnTo>
                    <a:pt x="286" y="204"/>
                  </a:lnTo>
                  <a:lnTo>
                    <a:pt x="280" y="224"/>
                  </a:lnTo>
                  <a:lnTo>
                    <a:pt x="270" y="242"/>
                  </a:lnTo>
                  <a:lnTo>
                    <a:pt x="258" y="258"/>
                  </a:lnTo>
                  <a:lnTo>
                    <a:pt x="242" y="270"/>
                  </a:lnTo>
                  <a:lnTo>
                    <a:pt x="224" y="280"/>
                  </a:lnTo>
                  <a:lnTo>
                    <a:pt x="204" y="286"/>
                  </a:lnTo>
                  <a:lnTo>
                    <a:pt x="184" y="288"/>
                  </a:lnTo>
                  <a:lnTo>
                    <a:pt x="184" y="288"/>
                  </a:lnTo>
                  <a:lnTo>
                    <a:pt x="164" y="286"/>
                  </a:lnTo>
                  <a:lnTo>
                    <a:pt x="144" y="280"/>
                  </a:lnTo>
                  <a:lnTo>
                    <a:pt x="126" y="270"/>
                  </a:lnTo>
                  <a:lnTo>
                    <a:pt x="110" y="258"/>
                  </a:lnTo>
                  <a:lnTo>
                    <a:pt x="98" y="242"/>
                  </a:lnTo>
                  <a:lnTo>
                    <a:pt x="88" y="224"/>
                  </a:lnTo>
                  <a:lnTo>
                    <a:pt x="82" y="204"/>
                  </a:lnTo>
                  <a:lnTo>
                    <a:pt x="80" y="184"/>
                  </a:lnTo>
                  <a:lnTo>
                    <a:pt x="80" y="184"/>
                  </a:lnTo>
                  <a:close/>
                </a:path>
              </a:pathLst>
            </a:custGeom>
            <a:solidFill>
              <a:srgbClr val="FFFFFF">
                <a:alpha val="20000"/>
              </a:srgbClr>
            </a:soli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1096784">
                <a:defRPr/>
              </a:pPr>
              <a:endParaRPr lang="zh-CN" altLang="en-US" sz="2200" kern="0">
                <a:solidFill>
                  <a:sysClr val="windowText" lastClr="000000"/>
                </a:solidFill>
              </a:endParaRPr>
            </a:p>
          </p:txBody>
        </p:sp>
        <p:sp>
          <p:nvSpPr>
            <p:cNvPr id="7" name="淘宝网chenying0907出品 53"/>
            <p:cNvSpPr>
              <a:spLocks noEditPoints="1"/>
            </p:cNvSpPr>
            <p:nvPr/>
          </p:nvSpPr>
          <p:spPr bwMode="auto">
            <a:xfrm>
              <a:off x="2994" y="1050"/>
              <a:ext cx="656" cy="656"/>
            </a:xfrm>
            <a:custGeom>
              <a:avLst/>
              <a:gdLst>
                <a:gd name="T0" fmla="*/ 2 w 656"/>
                <a:gd name="T1" fmla="*/ 362 h 656"/>
                <a:gd name="T2" fmla="*/ 26 w 656"/>
                <a:gd name="T3" fmla="*/ 456 h 656"/>
                <a:gd name="T4" fmla="*/ 74 w 656"/>
                <a:gd name="T5" fmla="*/ 536 h 656"/>
                <a:gd name="T6" fmla="*/ 144 w 656"/>
                <a:gd name="T7" fmla="*/ 600 h 656"/>
                <a:gd name="T8" fmla="*/ 230 w 656"/>
                <a:gd name="T9" fmla="*/ 642 h 656"/>
                <a:gd name="T10" fmla="*/ 328 w 656"/>
                <a:gd name="T11" fmla="*/ 656 h 656"/>
                <a:gd name="T12" fmla="*/ 394 w 656"/>
                <a:gd name="T13" fmla="*/ 650 h 656"/>
                <a:gd name="T14" fmla="*/ 484 w 656"/>
                <a:gd name="T15" fmla="*/ 616 h 656"/>
                <a:gd name="T16" fmla="*/ 560 w 656"/>
                <a:gd name="T17" fmla="*/ 560 h 656"/>
                <a:gd name="T18" fmla="*/ 616 w 656"/>
                <a:gd name="T19" fmla="*/ 484 h 656"/>
                <a:gd name="T20" fmla="*/ 650 w 656"/>
                <a:gd name="T21" fmla="*/ 394 h 656"/>
                <a:gd name="T22" fmla="*/ 656 w 656"/>
                <a:gd name="T23" fmla="*/ 328 h 656"/>
                <a:gd name="T24" fmla="*/ 642 w 656"/>
                <a:gd name="T25" fmla="*/ 230 h 656"/>
                <a:gd name="T26" fmla="*/ 600 w 656"/>
                <a:gd name="T27" fmla="*/ 144 h 656"/>
                <a:gd name="T28" fmla="*/ 536 w 656"/>
                <a:gd name="T29" fmla="*/ 74 h 656"/>
                <a:gd name="T30" fmla="*/ 456 w 656"/>
                <a:gd name="T31" fmla="*/ 26 h 656"/>
                <a:gd name="T32" fmla="*/ 362 w 656"/>
                <a:gd name="T33" fmla="*/ 2 h 656"/>
                <a:gd name="T34" fmla="*/ 294 w 656"/>
                <a:gd name="T35" fmla="*/ 2 h 656"/>
                <a:gd name="T36" fmla="*/ 200 w 656"/>
                <a:gd name="T37" fmla="*/ 26 h 656"/>
                <a:gd name="T38" fmla="*/ 120 w 656"/>
                <a:gd name="T39" fmla="*/ 74 h 656"/>
                <a:gd name="T40" fmla="*/ 56 w 656"/>
                <a:gd name="T41" fmla="*/ 144 h 656"/>
                <a:gd name="T42" fmla="*/ 14 w 656"/>
                <a:gd name="T43" fmla="*/ 230 h 656"/>
                <a:gd name="T44" fmla="*/ 0 w 656"/>
                <a:gd name="T45" fmla="*/ 328 h 656"/>
                <a:gd name="T46" fmla="*/ 80 w 656"/>
                <a:gd name="T47" fmla="*/ 328 h 656"/>
                <a:gd name="T48" fmla="*/ 92 w 656"/>
                <a:gd name="T49" fmla="*/ 254 h 656"/>
                <a:gd name="T50" fmla="*/ 122 w 656"/>
                <a:gd name="T51" fmla="*/ 190 h 656"/>
                <a:gd name="T52" fmla="*/ 170 w 656"/>
                <a:gd name="T53" fmla="*/ 136 h 656"/>
                <a:gd name="T54" fmla="*/ 232 w 656"/>
                <a:gd name="T55" fmla="*/ 100 h 656"/>
                <a:gd name="T56" fmla="*/ 302 w 656"/>
                <a:gd name="T57" fmla="*/ 82 h 656"/>
                <a:gd name="T58" fmla="*/ 354 w 656"/>
                <a:gd name="T59" fmla="*/ 82 h 656"/>
                <a:gd name="T60" fmla="*/ 424 w 656"/>
                <a:gd name="T61" fmla="*/ 100 h 656"/>
                <a:gd name="T62" fmla="*/ 486 w 656"/>
                <a:gd name="T63" fmla="*/ 136 h 656"/>
                <a:gd name="T64" fmla="*/ 534 w 656"/>
                <a:gd name="T65" fmla="*/ 190 h 656"/>
                <a:gd name="T66" fmla="*/ 564 w 656"/>
                <a:gd name="T67" fmla="*/ 254 h 656"/>
                <a:gd name="T68" fmla="*/ 576 w 656"/>
                <a:gd name="T69" fmla="*/ 328 h 656"/>
                <a:gd name="T70" fmla="*/ 570 w 656"/>
                <a:gd name="T71" fmla="*/ 378 h 656"/>
                <a:gd name="T72" fmla="*/ 546 w 656"/>
                <a:gd name="T73" fmla="*/ 446 h 656"/>
                <a:gd name="T74" fmla="*/ 504 w 656"/>
                <a:gd name="T75" fmla="*/ 504 h 656"/>
                <a:gd name="T76" fmla="*/ 446 w 656"/>
                <a:gd name="T77" fmla="*/ 546 h 656"/>
                <a:gd name="T78" fmla="*/ 378 w 656"/>
                <a:gd name="T79" fmla="*/ 570 h 656"/>
                <a:gd name="T80" fmla="*/ 328 w 656"/>
                <a:gd name="T81" fmla="*/ 576 h 656"/>
                <a:gd name="T82" fmla="*/ 254 w 656"/>
                <a:gd name="T83" fmla="*/ 564 h 656"/>
                <a:gd name="T84" fmla="*/ 190 w 656"/>
                <a:gd name="T85" fmla="*/ 534 h 656"/>
                <a:gd name="T86" fmla="*/ 136 w 656"/>
                <a:gd name="T87" fmla="*/ 486 h 656"/>
                <a:gd name="T88" fmla="*/ 100 w 656"/>
                <a:gd name="T89" fmla="*/ 424 h 656"/>
                <a:gd name="T90" fmla="*/ 82 w 656"/>
                <a:gd name="T91" fmla="*/ 354 h 6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56" h="656">
                  <a:moveTo>
                    <a:pt x="0" y="328"/>
                  </a:moveTo>
                  <a:lnTo>
                    <a:pt x="0" y="328"/>
                  </a:lnTo>
                  <a:lnTo>
                    <a:pt x="2" y="362"/>
                  </a:lnTo>
                  <a:lnTo>
                    <a:pt x="6" y="394"/>
                  </a:lnTo>
                  <a:lnTo>
                    <a:pt x="14" y="426"/>
                  </a:lnTo>
                  <a:lnTo>
                    <a:pt x="26" y="456"/>
                  </a:lnTo>
                  <a:lnTo>
                    <a:pt x="40" y="484"/>
                  </a:lnTo>
                  <a:lnTo>
                    <a:pt x="56" y="512"/>
                  </a:lnTo>
                  <a:lnTo>
                    <a:pt x="74" y="536"/>
                  </a:lnTo>
                  <a:lnTo>
                    <a:pt x="96" y="560"/>
                  </a:lnTo>
                  <a:lnTo>
                    <a:pt x="120" y="582"/>
                  </a:lnTo>
                  <a:lnTo>
                    <a:pt x="144" y="600"/>
                  </a:lnTo>
                  <a:lnTo>
                    <a:pt x="172" y="616"/>
                  </a:lnTo>
                  <a:lnTo>
                    <a:pt x="200" y="630"/>
                  </a:lnTo>
                  <a:lnTo>
                    <a:pt x="230" y="642"/>
                  </a:lnTo>
                  <a:lnTo>
                    <a:pt x="262" y="650"/>
                  </a:lnTo>
                  <a:lnTo>
                    <a:pt x="294" y="654"/>
                  </a:lnTo>
                  <a:lnTo>
                    <a:pt x="328" y="656"/>
                  </a:lnTo>
                  <a:lnTo>
                    <a:pt x="328" y="656"/>
                  </a:lnTo>
                  <a:lnTo>
                    <a:pt x="362" y="654"/>
                  </a:lnTo>
                  <a:lnTo>
                    <a:pt x="394" y="650"/>
                  </a:lnTo>
                  <a:lnTo>
                    <a:pt x="426" y="642"/>
                  </a:lnTo>
                  <a:lnTo>
                    <a:pt x="456" y="630"/>
                  </a:lnTo>
                  <a:lnTo>
                    <a:pt x="484" y="616"/>
                  </a:lnTo>
                  <a:lnTo>
                    <a:pt x="512" y="600"/>
                  </a:lnTo>
                  <a:lnTo>
                    <a:pt x="536" y="582"/>
                  </a:lnTo>
                  <a:lnTo>
                    <a:pt x="560" y="560"/>
                  </a:lnTo>
                  <a:lnTo>
                    <a:pt x="582" y="536"/>
                  </a:lnTo>
                  <a:lnTo>
                    <a:pt x="600" y="512"/>
                  </a:lnTo>
                  <a:lnTo>
                    <a:pt x="616" y="484"/>
                  </a:lnTo>
                  <a:lnTo>
                    <a:pt x="630" y="456"/>
                  </a:lnTo>
                  <a:lnTo>
                    <a:pt x="642" y="426"/>
                  </a:lnTo>
                  <a:lnTo>
                    <a:pt x="650" y="394"/>
                  </a:lnTo>
                  <a:lnTo>
                    <a:pt x="654" y="362"/>
                  </a:lnTo>
                  <a:lnTo>
                    <a:pt x="656" y="328"/>
                  </a:lnTo>
                  <a:lnTo>
                    <a:pt x="656" y="328"/>
                  </a:lnTo>
                  <a:lnTo>
                    <a:pt x="654" y="294"/>
                  </a:lnTo>
                  <a:lnTo>
                    <a:pt x="650" y="262"/>
                  </a:lnTo>
                  <a:lnTo>
                    <a:pt x="642" y="230"/>
                  </a:lnTo>
                  <a:lnTo>
                    <a:pt x="630" y="200"/>
                  </a:lnTo>
                  <a:lnTo>
                    <a:pt x="616" y="172"/>
                  </a:lnTo>
                  <a:lnTo>
                    <a:pt x="600" y="144"/>
                  </a:lnTo>
                  <a:lnTo>
                    <a:pt x="582" y="120"/>
                  </a:lnTo>
                  <a:lnTo>
                    <a:pt x="560" y="96"/>
                  </a:lnTo>
                  <a:lnTo>
                    <a:pt x="536" y="74"/>
                  </a:lnTo>
                  <a:lnTo>
                    <a:pt x="512" y="56"/>
                  </a:lnTo>
                  <a:lnTo>
                    <a:pt x="484" y="40"/>
                  </a:lnTo>
                  <a:lnTo>
                    <a:pt x="456" y="26"/>
                  </a:lnTo>
                  <a:lnTo>
                    <a:pt x="426" y="14"/>
                  </a:lnTo>
                  <a:lnTo>
                    <a:pt x="394" y="6"/>
                  </a:lnTo>
                  <a:lnTo>
                    <a:pt x="362" y="2"/>
                  </a:lnTo>
                  <a:lnTo>
                    <a:pt x="328" y="0"/>
                  </a:lnTo>
                  <a:lnTo>
                    <a:pt x="328" y="0"/>
                  </a:lnTo>
                  <a:lnTo>
                    <a:pt x="294" y="2"/>
                  </a:lnTo>
                  <a:lnTo>
                    <a:pt x="262" y="6"/>
                  </a:lnTo>
                  <a:lnTo>
                    <a:pt x="230" y="14"/>
                  </a:lnTo>
                  <a:lnTo>
                    <a:pt x="200" y="26"/>
                  </a:lnTo>
                  <a:lnTo>
                    <a:pt x="172" y="40"/>
                  </a:lnTo>
                  <a:lnTo>
                    <a:pt x="144" y="56"/>
                  </a:lnTo>
                  <a:lnTo>
                    <a:pt x="120" y="74"/>
                  </a:lnTo>
                  <a:lnTo>
                    <a:pt x="96" y="96"/>
                  </a:lnTo>
                  <a:lnTo>
                    <a:pt x="74" y="120"/>
                  </a:lnTo>
                  <a:lnTo>
                    <a:pt x="56" y="144"/>
                  </a:lnTo>
                  <a:lnTo>
                    <a:pt x="40" y="172"/>
                  </a:lnTo>
                  <a:lnTo>
                    <a:pt x="26" y="200"/>
                  </a:lnTo>
                  <a:lnTo>
                    <a:pt x="14" y="230"/>
                  </a:lnTo>
                  <a:lnTo>
                    <a:pt x="6" y="262"/>
                  </a:lnTo>
                  <a:lnTo>
                    <a:pt x="2" y="294"/>
                  </a:lnTo>
                  <a:lnTo>
                    <a:pt x="0" y="328"/>
                  </a:lnTo>
                  <a:lnTo>
                    <a:pt x="0" y="328"/>
                  </a:lnTo>
                  <a:close/>
                  <a:moveTo>
                    <a:pt x="80" y="328"/>
                  </a:moveTo>
                  <a:lnTo>
                    <a:pt x="80" y="328"/>
                  </a:lnTo>
                  <a:lnTo>
                    <a:pt x="82" y="302"/>
                  </a:lnTo>
                  <a:lnTo>
                    <a:pt x="86" y="278"/>
                  </a:lnTo>
                  <a:lnTo>
                    <a:pt x="92" y="254"/>
                  </a:lnTo>
                  <a:lnTo>
                    <a:pt x="100" y="232"/>
                  </a:lnTo>
                  <a:lnTo>
                    <a:pt x="110" y="210"/>
                  </a:lnTo>
                  <a:lnTo>
                    <a:pt x="122" y="190"/>
                  </a:lnTo>
                  <a:lnTo>
                    <a:pt x="136" y="170"/>
                  </a:lnTo>
                  <a:lnTo>
                    <a:pt x="152" y="152"/>
                  </a:lnTo>
                  <a:lnTo>
                    <a:pt x="170" y="136"/>
                  </a:lnTo>
                  <a:lnTo>
                    <a:pt x="190" y="122"/>
                  </a:lnTo>
                  <a:lnTo>
                    <a:pt x="210" y="110"/>
                  </a:lnTo>
                  <a:lnTo>
                    <a:pt x="232" y="100"/>
                  </a:lnTo>
                  <a:lnTo>
                    <a:pt x="254" y="92"/>
                  </a:lnTo>
                  <a:lnTo>
                    <a:pt x="278" y="86"/>
                  </a:lnTo>
                  <a:lnTo>
                    <a:pt x="302" y="82"/>
                  </a:lnTo>
                  <a:lnTo>
                    <a:pt x="328" y="80"/>
                  </a:lnTo>
                  <a:lnTo>
                    <a:pt x="328" y="80"/>
                  </a:lnTo>
                  <a:lnTo>
                    <a:pt x="354" y="82"/>
                  </a:lnTo>
                  <a:lnTo>
                    <a:pt x="378" y="86"/>
                  </a:lnTo>
                  <a:lnTo>
                    <a:pt x="402" y="92"/>
                  </a:lnTo>
                  <a:lnTo>
                    <a:pt x="424" y="100"/>
                  </a:lnTo>
                  <a:lnTo>
                    <a:pt x="446" y="110"/>
                  </a:lnTo>
                  <a:lnTo>
                    <a:pt x="466" y="122"/>
                  </a:lnTo>
                  <a:lnTo>
                    <a:pt x="486" y="136"/>
                  </a:lnTo>
                  <a:lnTo>
                    <a:pt x="504" y="152"/>
                  </a:lnTo>
                  <a:lnTo>
                    <a:pt x="520" y="170"/>
                  </a:lnTo>
                  <a:lnTo>
                    <a:pt x="534" y="190"/>
                  </a:lnTo>
                  <a:lnTo>
                    <a:pt x="546" y="210"/>
                  </a:lnTo>
                  <a:lnTo>
                    <a:pt x="556" y="232"/>
                  </a:lnTo>
                  <a:lnTo>
                    <a:pt x="564" y="254"/>
                  </a:lnTo>
                  <a:lnTo>
                    <a:pt x="570" y="278"/>
                  </a:lnTo>
                  <a:lnTo>
                    <a:pt x="574" y="302"/>
                  </a:lnTo>
                  <a:lnTo>
                    <a:pt x="576" y="328"/>
                  </a:lnTo>
                  <a:lnTo>
                    <a:pt x="576" y="328"/>
                  </a:lnTo>
                  <a:lnTo>
                    <a:pt x="574" y="354"/>
                  </a:lnTo>
                  <a:lnTo>
                    <a:pt x="570" y="378"/>
                  </a:lnTo>
                  <a:lnTo>
                    <a:pt x="564" y="402"/>
                  </a:lnTo>
                  <a:lnTo>
                    <a:pt x="556" y="424"/>
                  </a:lnTo>
                  <a:lnTo>
                    <a:pt x="546" y="446"/>
                  </a:lnTo>
                  <a:lnTo>
                    <a:pt x="534" y="466"/>
                  </a:lnTo>
                  <a:lnTo>
                    <a:pt x="520" y="486"/>
                  </a:lnTo>
                  <a:lnTo>
                    <a:pt x="504" y="504"/>
                  </a:lnTo>
                  <a:lnTo>
                    <a:pt x="486" y="520"/>
                  </a:lnTo>
                  <a:lnTo>
                    <a:pt x="466" y="534"/>
                  </a:lnTo>
                  <a:lnTo>
                    <a:pt x="446" y="546"/>
                  </a:lnTo>
                  <a:lnTo>
                    <a:pt x="424" y="556"/>
                  </a:lnTo>
                  <a:lnTo>
                    <a:pt x="402" y="564"/>
                  </a:lnTo>
                  <a:lnTo>
                    <a:pt x="378" y="570"/>
                  </a:lnTo>
                  <a:lnTo>
                    <a:pt x="354" y="574"/>
                  </a:lnTo>
                  <a:lnTo>
                    <a:pt x="328" y="576"/>
                  </a:lnTo>
                  <a:lnTo>
                    <a:pt x="328" y="576"/>
                  </a:lnTo>
                  <a:lnTo>
                    <a:pt x="302" y="574"/>
                  </a:lnTo>
                  <a:lnTo>
                    <a:pt x="278" y="570"/>
                  </a:lnTo>
                  <a:lnTo>
                    <a:pt x="254" y="564"/>
                  </a:lnTo>
                  <a:lnTo>
                    <a:pt x="232" y="556"/>
                  </a:lnTo>
                  <a:lnTo>
                    <a:pt x="210" y="546"/>
                  </a:lnTo>
                  <a:lnTo>
                    <a:pt x="190" y="534"/>
                  </a:lnTo>
                  <a:lnTo>
                    <a:pt x="170" y="520"/>
                  </a:lnTo>
                  <a:lnTo>
                    <a:pt x="152" y="504"/>
                  </a:lnTo>
                  <a:lnTo>
                    <a:pt x="136" y="486"/>
                  </a:lnTo>
                  <a:lnTo>
                    <a:pt x="122" y="466"/>
                  </a:lnTo>
                  <a:lnTo>
                    <a:pt x="110" y="446"/>
                  </a:lnTo>
                  <a:lnTo>
                    <a:pt x="100" y="424"/>
                  </a:lnTo>
                  <a:lnTo>
                    <a:pt x="92" y="402"/>
                  </a:lnTo>
                  <a:lnTo>
                    <a:pt x="86" y="378"/>
                  </a:lnTo>
                  <a:lnTo>
                    <a:pt x="82" y="354"/>
                  </a:lnTo>
                  <a:lnTo>
                    <a:pt x="80" y="328"/>
                  </a:lnTo>
                  <a:lnTo>
                    <a:pt x="80" y="328"/>
                  </a:lnTo>
                  <a:close/>
                </a:path>
              </a:pathLst>
            </a:custGeom>
            <a:solidFill>
              <a:srgbClr val="FFFFFF">
                <a:alpha val="14999"/>
              </a:srgbClr>
            </a:soli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1096784">
                <a:defRPr/>
              </a:pPr>
              <a:endParaRPr lang="zh-CN" altLang="en-US" sz="2200" kern="0">
                <a:solidFill>
                  <a:sysClr val="windowText" lastClr="000000"/>
                </a:solidFill>
              </a:endParaRPr>
            </a:p>
          </p:txBody>
        </p:sp>
        <p:sp>
          <p:nvSpPr>
            <p:cNvPr id="8" name="淘宝网chenying0907出品 54"/>
            <p:cNvSpPr>
              <a:spLocks noEditPoints="1"/>
            </p:cNvSpPr>
            <p:nvPr/>
          </p:nvSpPr>
          <p:spPr bwMode="auto">
            <a:xfrm>
              <a:off x="2850" y="906"/>
              <a:ext cx="944" cy="944"/>
            </a:xfrm>
            <a:custGeom>
              <a:avLst/>
              <a:gdLst>
                <a:gd name="T0" fmla="*/ 0 w 944"/>
                <a:gd name="T1" fmla="*/ 496 h 944"/>
                <a:gd name="T2" fmla="*/ 10 w 944"/>
                <a:gd name="T3" fmla="*/ 568 h 944"/>
                <a:gd name="T4" fmla="*/ 58 w 944"/>
                <a:gd name="T5" fmla="*/ 696 h 944"/>
                <a:gd name="T6" fmla="*/ 138 w 944"/>
                <a:gd name="T7" fmla="*/ 806 h 944"/>
                <a:gd name="T8" fmla="*/ 248 w 944"/>
                <a:gd name="T9" fmla="*/ 886 h 944"/>
                <a:gd name="T10" fmla="*/ 376 w 944"/>
                <a:gd name="T11" fmla="*/ 934 h 944"/>
                <a:gd name="T12" fmla="*/ 448 w 944"/>
                <a:gd name="T13" fmla="*/ 944 h 944"/>
                <a:gd name="T14" fmla="*/ 496 w 944"/>
                <a:gd name="T15" fmla="*/ 944 h 944"/>
                <a:gd name="T16" fmla="*/ 568 w 944"/>
                <a:gd name="T17" fmla="*/ 934 h 944"/>
                <a:gd name="T18" fmla="*/ 696 w 944"/>
                <a:gd name="T19" fmla="*/ 886 h 944"/>
                <a:gd name="T20" fmla="*/ 806 w 944"/>
                <a:gd name="T21" fmla="*/ 806 h 944"/>
                <a:gd name="T22" fmla="*/ 886 w 944"/>
                <a:gd name="T23" fmla="*/ 696 h 944"/>
                <a:gd name="T24" fmla="*/ 934 w 944"/>
                <a:gd name="T25" fmla="*/ 568 h 944"/>
                <a:gd name="T26" fmla="*/ 944 w 944"/>
                <a:gd name="T27" fmla="*/ 496 h 944"/>
                <a:gd name="T28" fmla="*/ 944 w 944"/>
                <a:gd name="T29" fmla="*/ 448 h 944"/>
                <a:gd name="T30" fmla="*/ 934 w 944"/>
                <a:gd name="T31" fmla="*/ 376 h 944"/>
                <a:gd name="T32" fmla="*/ 886 w 944"/>
                <a:gd name="T33" fmla="*/ 248 h 944"/>
                <a:gd name="T34" fmla="*/ 806 w 944"/>
                <a:gd name="T35" fmla="*/ 138 h 944"/>
                <a:gd name="T36" fmla="*/ 696 w 944"/>
                <a:gd name="T37" fmla="*/ 58 h 944"/>
                <a:gd name="T38" fmla="*/ 568 w 944"/>
                <a:gd name="T39" fmla="*/ 10 h 944"/>
                <a:gd name="T40" fmla="*/ 496 w 944"/>
                <a:gd name="T41" fmla="*/ 0 h 944"/>
                <a:gd name="T42" fmla="*/ 448 w 944"/>
                <a:gd name="T43" fmla="*/ 0 h 944"/>
                <a:gd name="T44" fmla="*/ 376 w 944"/>
                <a:gd name="T45" fmla="*/ 10 h 944"/>
                <a:gd name="T46" fmla="*/ 248 w 944"/>
                <a:gd name="T47" fmla="*/ 58 h 944"/>
                <a:gd name="T48" fmla="*/ 138 w 944"/>
                <a:gd name="T49" fmla="*/ 138 h 944"/>
                <a:gd name="T50" fmla="*/ 58 w 944"/>
                <a:gd name="T51" fmla="*/ 248 h 944"/>
                <a:gd name="T52" fmla="*/ 10 w 944"/>
                <a:gd name="T53" fmla="*/ 376 h 944"/>
                <a:gd name="T54" fmla="*/ 0 w 944"/>
                <a:gd name="T55" fmla="*/ 448 h 944"/>
                <a:gd name="T56" fmla="*/ 80 w 944"/>
                <a:gd name="T57" fmla="*/ 472 h 944"/>
                <a:gd name="T58" fmla="*/ 88 w 944"/>
                <a:gd name="T59" fmla="*/ 394 h 944"/>
                <a:gd name="T60" fmla="*/ 128 w 944"/>
                <a:gd name="T61" fmla="*/ 286 h 944"/>
                <a:gd name="T62" fmla="*/ 194 w 944"/>
                <a:gd name="T63" fmla="*/ 194 h 944"/>
                <a:gd name="T64" fmla="*/ 286 w 944"/>
                <a:gd name="T65" fmla="*/ 128 h 944"/>
                <a:gd name="T66" fmla="*/ 394 w 944"/>
                <a:gd name="T67" fmla="*/ 88 h 944"/>
                <a:gd name="T68" fmla="*/ 472 w 944"/>
                <a:gd name="T69" fmla="*/ 80 h 944"/>
                <a:gd name="T70" fmla="*/ 588 w 944"/>
                <a:gd name="T71" fmla="*/ 98 h 944"/>
                <a:gd name="T72" fmla="*/ 692 w 944"/>
                <a:gd name="T73" fmla="*/ 148 h 944"/>
                <a:gd name="T74" fmla="*/ 774 w 944"/>
                <a:gd name="T75" fmla="*/ 222 h 944"/>
                <a:gd name="T76" fmla="*/ 834 w 944"/>
                <a:gd name="T77" fmla="*/ 320 h 944"/>
                <a:gd name="T78" fmla="*/ 862 w 944"/>
                <a:gd name="T79" fmla="*/ 432 h 944"/>
                <a:gd name="T80" fmla="*/ 862 w 944"/>
                <a:gd name="T81" fmla="*/ 512 h 944"/>
                <a:gd name="T82" fmla="*/ 834 w 944"/>
                <a:gd name="T83" fmla="*/ 624 h 944"/>
                <a:gd name="T84" fmla="*/ 774 w 944"/>
                <a:gd name="T85" fmla="*/ 722 h 944"/>
                <a:gd name="T86" fmla="*/ 692 w 944"/>
                <a:gd name="T87" fmla="*/ 796 h 944"/>
                <a:gd name="T88" fmla="*/ 588 w 944"/>
                <a:gd name="T89" fmla="*/ 846 h 944"/>
                <a:gd name="T90" fmla="*/ 472 w 944"/>
                <a:gd name="T91" fmla="*/ 864 h 944"/>
                <a:gd name="T92" fmla="*/ 394 w 944"/>
                <a:gd name="T93" fmla="*/ 856 h 944"/>
                <a:gd name="T94" fmla="*/ 286 w 944"/>
                <a:gd name="T95" fmla="*/ 816 h 944"/>
                <a:gd name="T96" fmla="*/ 194 w 944"/>
                <a:gd name="T97" fmla="*/ 750 h 944"/>
                <a:gd name="T98" fmla="*/ 128 w 944"/>
                <a:gd name="T99" fmla="*/ 658 h 944"/>
                <a:gd name="T100" fmla="*/ 88 w 944"/>
                <a:gd name="T101" fmla="*/ 550 h 944"/>
                <a:gd name="T102" fmla="*/ 80 w 944"/>
                <a:gd name="T103" fmla="*/ 472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44" h="944">
                  <a:moveTo>
                    <a:pt x="0" y="472"/>
                  </a:moveTo>
                  <a:lnTo>
                    <a:pt x="0" y="472"/>
                  </a:lnTo>
                  <a:lnTo>
                    <a:pt x="0" y="496"/>
                  </a:lnTo>
                  <a:lnTo>
                    <a:pt x="2" y="520"/>
                  </a:lnTo>
                  <a:lnTo>
                    <a:pt x="6" y="544"/>
                  </a:lnTo>
                  <a:lnTo>
                    <a:pt x="10" y="568"/>
                  </a:lnTo>
                  <a:lnTo>
                    <a:pt x="22" y="612"/>
                  </a:lnTo>
                  <a:lnTo>
                    <a:pt x="38" y="656"/>
                  </a:lnTo>
                  <a:lnTo>
                    <a:pt x="58" y="696"/>
                  </a:lnTo>
                  <a:lnTo>
                    <a:pt x="80" y="736"/>
                  </a:lnTo>
                  <a:lnTo>
                    <a:pt x="108" y="772"/>
                  </a:lnTo>
                  <a:lnTo>
                    <a:pt x="138" y="806"/>
                  </a:lnTo>
                  <a:lnTo>
                    <a:pt x="172" y="836"/>
                  </a:lnTo>
                  <a:lnTo>
                    <a:pt x="208" y="864"/>
                  </a:lnTo>
                  <a:lnTo>
                    <a:pt x="248" y="886"/>
                  </a:lnTo>
                  <a:lnTo>
                    <a:pt x="288" y="906"/>
                  </a:lnTo>
                  <a:lnTo>
                    <a:pt x="332" y="922"/>
                  </a:lnTo>
                  <a:lnTo>
                    <a:pt x="376" y="934"/>
                  </a:lnTo>
                  <a:lnTo>
                    <a:pt x="400" y="938"/>
                  </a:lnTo>
                  <a:lnTo>
                    <a:pt x="424" y="942"/>
                  </a:lnTo>
                  <a:lnTo>
                    <a:pt x="448" y="944"/>
                  </a:lnTo>
                  <a:lnTo>
                    <a:pt x="472" y="944"/>
                  </a:lnTo>
                  <a:lnTo>
                    <a:pt x="472" y="944"/>
                  </a:lnTo>
                  <a:lnTo>
                    <a:pt x="496" y="944"/>
                  </a:lnTo>
                  <a:lnTo>
                    <a:pt x="520" y="942"/>
                  </a:lnTo>
                  <a:lnTo>
                    <a:pt x="544" y="938"/>
                  </a:lnTo>
                  <a:lnTo>
                    <a:pt x="568" y="934"/>
                  </a:lnTo>
                  <a:lnTo>
                    <a:pt x="612" y="922"/>
                  </a:lnTo>
                  <a:lnTo>
                    <a:pt x="656" y="906"/>
                  </a:lnTo>
                  <a:lnTo>
                    <a:pt x="696" y="886"/>
                  </a:lnTo>
                  <a:lnTo>
                    <a:pt x="736" y="864"/>
                  </a:lnTo>
                  <a:lnTo>
                    <a:pt x="772" y="836"/>
                  </a:lnTo>
                  <a:lnTo>
                    <a:pt x="806" y="806"/>
                  </a:lnTo>
                  <a:lnTo>
                    <a:pt x="836" y="772"/>
                  </a:lnTo>
                  <a:lnTo>
                    <a:pt x="864" y="736"/>
                  </a:lnTo>
                  <a:lnTo>
                    <a:pt x="886" y="696"/>
                  </a:lnTo>
                  <a:lnTo>
                    <a:pt x="906" y="656"/>
                  </a:lnTo>
                  <a:lnTo>
                    <a:pt x="922" y="612"/>
                  </a:lnTo>
                  <a:lnTo>
                    <a:pt x="934" y="568"/>
                  </a:lnTo>
                  <a:lnTo>
                    <a:pt x="938" y="544"/>
                  </a:lnTo>
                  <a:lnTo>
                    <a:pt x="942" y="520"/>
                  </a:lnTo>
                  <a:lnTo>
                    <a:pt x="944" y="496"/>
                  </a:lnTo>
                  <a:lnTo>
                    <a:pt x="944" y="472"/>
                  </a:lnTo>
                  <a:lnTo>
                    <a:pt x="944" y="472"/>
                  </a:lnTo>
                  <a:lnTo>
                    <a:pt x="944" y="448"/>
                  </a:lnTo>
                  <a:lnTo>
                    <a:pt x="942" y="424"/>
                  </a:lnTo>
                  <a:lnTo>
                    <a:pt x="938" y="400"/>
                  </a:lnTo>
                  <a:lnTo>
                    <a:pt x="934" y="376"/>
                  </a:lnTo>
                  <a:lnTo>
                    <a:pt x="922" y="332"/>
                  </a:lnTo>
                  <a:lnTo>
                    <a:pt x="906" y="288"/>
                  </a:lnTo>
                  <a:lnTo>
                    <a:pt x="886" y="248"/>
                  </a:lnTo>
                  <a:lnTo>
                    <a:pt x="864" y="208"/>
                  </a:lnTo>
                  <a:lnTo>
                    <a:pt x="836" y="172"/>
                  </a:lnTo>
                  <a:lnTo>
                    <a:pt x="806" y="138"/>
                  </a:lnTo>
                  <a:lnTo>
                    <a:pt x="772" y="108"/>
                  </a:lnTo>
                  <a:lnTo>
                    <a:pt x="736" y="80"/>
                  </a:lnTo>
                  <a:lnTo>
                    <a:pt x="696" y="58"/>
                  </a:lnTo>
                  <a:lnTo>
                    <a:pt x="656" y="38"/>
                  </a:lnTo>
                  <a:lnTo>
                    <a:pt x="612" y="22"/>
                  </a:lnTo>
                  <a:lnTo>
                    <a:pt x="568" y="10"/>
                  </a:lnTo>
                  <a:lnTo>
                    <a:pt x="544" y="6"/>
                  </a:lnTo>
                  <a:lnTo>
                    <a:pt x="520" y="2"/>
                  </a:lnTo>
                  <a:lnTo>
                    <a:pt x="496" y="0"/>
                  </a:lnTo>
                  <a:lnTo>
                    <a:pt x="472" y="0"/>
                  </a:lnTo>
                  <a:lnTo>
                    <a:pt x="472" y="0"/>
                  </a:lnTo>
                  <a:lnTo>
                    <a:pt x="448" y="0"/>
                  </a:lnTo>
                  <a:lnTo>
                    <a:pt x="424" y="2"/>
                  </a:lnTo>
                  <a:lnTo>
                    <a:pt x="400" y="6"/>
                  </a:lnTo>
                  <a:lnTo>
                    <a:pt x="376" y="10"/>
                  </a:lnTo>
                  <a:lnTo>
                    <a:pt x="332" y="22"/>
                  </a:lnTo>
                  <a:lnTo>
                    <a:pt x="288" y="38"/>
                  </a:lnTo>
                  <a:lnTo>
                    <a:pt x="248" y="58"/>
                  </a:lnTo>
                  <a:lnTo>
                    <a:pt x="208" y="80"/>
                  </a:lnTo>
                  <a:lnTo>
                    <a:pt x="172" y="108"/>
                  </a:lnTo>
                  <a:lnTo>
                    <a:pt x="138" y="138"/>
                  </a:lnTo>
                  <a:lnTo>
                    <a:pt x="108" y="172"/>
                  </a:lnTo>
                  <a:lnTo>
                    <a:pt x="80" y="208"/>
                  </a:lnTo>
                  <a:lnTo>
                    <a:pt x="58" y="248"/>
                  </a:lnTo>
                  <a:lnTo>
                    <a:pt x="38" y="288"/>
                  </a:lnTo>
                  <a:lnTo>
                    <a:pt x="22" y="332"/>
                  </a:lnTo>
                  <a:lnTo>
                    <a:pt x="10" y="376"/>
                  </a:lnTo>
                  <a:lnTo>
                    <a:pt x="6" y="400"/>
                  </a:lnTo>
                  <a:lnTo>
                    <a:pt x="2" y="424"/>
                  </a:lnTo>
                  <a:lnTo>
                    <a:pt x="0" y="448"/>
                  </a:lnTo>
                  <a:lnTo>
                    <a:pt x="0" y="472"/>
                  </a:lnTo>
                  <a:lnTo>
                    <a:pt x="0" y="472"/>
                  </a:lnTo>
                  <a:close/>
                  <a:moveTo>
                    <a:pt x="80" y="472"/>
                  </a:moveTo>
                  <a:lnTo>
                    <a:pt x="80" y="472"/>
                  </a:lnTo>
                  <a:lnTo>
                    <a:pt x="82" y="432"/>
                  </a:lnTo>
                  <a:lnTo>
                    <a:pt x="88" y="394"/>
                  </a:lnTo>
                  <a:lnTo>
                    <a:pt x="98" y="356"/>
                  </a:lnTo>
                  <a:lnTo>
                    <a:pt x="110" y="320"/>
                  </a:lnTo>
                  <a:lnTo>
                    <a:pt x="128" y="286"/>
                  </a:lnTo>
                  <a:lnTo>
                    <a:pt x="148" y="252"/>
                  </a:lnTo>
                  <a:lnTo>
                    <a:pt x="170" y="222"/>
                  </a:lnTo>
                  <a:lnTo>
                    <a:pt x="194" y="194"/>
                  </a:lnTo>
                  <a:lnTo>
                    <a:pt x="222" y="170"/>
                  </a:lnTo>
                  <a:lnTo>
                    <a:pt x="252" y="148"/>
                  </a:lnTo>
                  <a:lnTo>
                    <a:pt x="286" y="128"/>
                  </a:lnTo>
                  <a:lnTo>
                    <a:pt x="320" y="110"/>
                  </a:lnTo>
                  <a:lnTo>
                    <a:pt x="356" y="98"/>
                  </a:lnTo>
                  <a:lnTo>
                    <a:pt x="394" y="88"/>
                  </a:lnTo>
                  <a:lnTo>
                    <a:pt x="432" y="82"/>
                  </a:lnTo>
                  <a:lnTo>
                    <a:pt x="472" y="80"/>
                  </a:lnTo>
                  <a:lnTo>
                    <a:pt x="472" y="80"/>
                  </a:lnTo>
                  <a:lnTo>
                    <a:pt x="512" y="82"/>
                  </a:lnTo>
                  <a:lnTo>
                    <a:pt x="550" y="88"/>
                  </a:lnTo>
                  <a:lnTo>
                    <a:pt x="588" y="98"/>
                  </a:lnTo>
                  <a:lnTo>
                    <a:pt x="624" y="110"/>
                  </a:lnTo>
                  <a:lnTo>
                    <a:pt x="658" y="128"/>
                  </a:lnTo>
                  <a:lnTo>
                    <a:pt x="692" y="148"/>
                  </a:lnTo>
                  <a:lnTo>
                    <a:pt x="722" y="170"/>
                  </a:lnTo>
                  <a:lnTo>
                    <a:pt x="750" y="194"/>
                  </a:lnTo>
                  <a:lnTo>
                    <a:pt x="774" y="222"/>
                  </a:lnTo>
                  <a:lnTo>
                    <a:pt x="796" y="252"/>
                  </a:lnTo>
                  <a:lnTo>
                    <a:pt x="816" y="286"/>
                  </a:lnTo>
                  <a:lnTo>
                    <a:pt x="834" y="320"/>
                  </a:lnTo>
                  <a:lnTo>
                    <a:pt x="846" y="356"/>
                  </a:lnTo>
                  <a:lnTo>
                    <a:pt x="856" y="394"/>
                  </a:lnTo>
                  <a:lnTo>
                    <a:pt x="862" y="432"/>
                  </a:lnTo>
                  <a:lnTo>
                    <a:pt x="864" y="472"/>
                  </a:lnTo>
                  <a:lnTo>
                    <a:pt x="864" y="472"/>
                  </a:lnTo>
                  <a:lnTo>
                    <a:pt x="862" y="512"/>
                  </a:lnTo>
                  <a:lnTo>
                    <a:pt x="856" y="550"/>
                  </a:lnTo>
                  <a:lnTo>
                    <a:pt x="846" y="588"/>
                  </a:lnTo>
                  <a:lnTo>
                    <a:pt x="834" y="624"/>
                  </a:lnTo>
                  <a:lnTo>
                    <a:pt x="816" y="658"/>
                  </a:lnTo>
                  <a:lnTo>
                    <a:pt x="796" y="692"/>
                  </a:lnTo>
                  <a:lnTo>
                    <a:pt x="774" y="722"/>
                  </a:lnTo>
                  <a:lnTo>
                    <a:pt x="750" y="750"/>
                  </a:lnTo>
                  <a:lnTo>
                    <a:pt x="722" y="774"/>
                  </a:lnTo>
                  <a:lnTo>
                    <a:pt x="692" y="796"/>
                  </a:lnTo>
                  <a:lnTo>
                    <a:pt x="658" y="816"/>
                  </a:lnTo>
                  <a:lnTo>
                    <a:pt x="624" y="834"/>
                  </a:lnTo>
                  <a:lnTo>
                    <a:pt x="588" y="846"/>
                  </a:lnTo>
                  <a:lnTo>
                    <a:pt x="550" y="856"/>
                  </a:lnTo>
                  <a:lnTo>
                    <a:pt x="512" y="862"/>
                  </a:lnTo>
                  <a:lnTo>
                    <a:pt x="472" y="864"/>
                  </a:lnTo>
                  <a:lnTo>
                    <a:pt x="472" y="864"/>
                  </a:lnTo>
                  <a:lnTo>
                    <a:pt x="432" y="862"/>
                  </a:lnTo>
                  <a:lnTo>
                    <a:pt x="394" y="856"/>
                  </a:lnTo>
                  <a:lnTo>
                    <a:pt x="356" y="846"/>
                  </a:lnTo>
                  <a:lnTo>
                    <a:pt x="320" y="834"/>
                  </a:lnTo>
                  <a:lnTo>
                    <a:pt x="286" y="816"/>
                  </a:lnTo>
                  <a:lnTo>
                    <a:pt x="252" y="796"/>
                  </a:lnTo>
                  <a:lnTo>
                    <a:pt x="222" y="774"/>
                  </a:lnTo>
                  <a:lnTo>
                    <a:pt x="194" y="750"/>
                  </a:lnTo>
                  <a:lnTo>
                    <a:pt x="170" y="722"/>
                  </a:lnTo>
                  <a:lnTo>
                    <a:pt x="148" y="692"/>
                  </a:lnTo>
                  <a:lnTo>
                    <a:pt x="128" y="658"/>
                  </a:lnTo>
                  <a:lnTo>
                    <a:pt x="110" y="624"/>
                  </a:lnTo>
                  <a:lnTo>
                    <a:pt x="98" y="588"/>
                  </a:lnTo>
                  <a:lnTo>
                    <a:pt x="88" y="550"/>
                  </a:lnTo>
                  <a:lnTo>
                    <a:pt x="82" y="512"/>
                  </a:lnTo>
                  <a:lnTo>
                    <a:pt x="80" y="472"/>
                  </a:lnTo>
                  <a:lnTo>
                    <a:pt x="80" y="472"/>
                  </a:lnTo>
                  <a:close/>
                </a:path>
              </a:pathLst>
            </a:custGeom>
            <a:solidFill>
              <a:srgbClr val="FFFFFF">
                <a:alpha val="10001"/>
              </a:srgbClr>
            </a:soli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1096784">
                <a:defRPr/>
              </a:pPr>
              <a:endParaRPr lang="zh-CN" altLang="en-US" sz="2200" kern="0">
                <a:solidFill>
                  <a:sysClr val="windowText" lastClr="000000"/>
                </a:solidFill>
              </a:endParaRPr>
            </a:p>
          </p:txBody>
        </p:sp>
        <p:sp>
          <p:nvSpPr>
            <p:cNvPr id="9" name="淘宝网chenying0907出品 55"/>
            <p:cNvSpPr>
              <a:spLocks noEditPoints="1"/>
            </p:cNvSpPr>
            <p:nvPr/>
          </p:nvSpPr>
          <p:spPr bwMode="auto">
            <a:xfrm>
              <a:off x="2706" y="762"/>
              <a:ext cx="1232" cy="1232"/>
            </a:xfrm>
            <a:custGeom>
              <a:avLst/>
              <a:gdLst>
                <a:gd name="T0" fmla="*/ 8 w 1232"/>
                <a:gd name="T1" fmla="*/ 710 h 1232"/>
                <a:gd name="T2" fmla="*/ 48 w 1232"/>
                <a:gd name="T3" fmla="*/ 856 h 1232"/>
                <a:gd name="T4" fmla="*/ 122 w 1232"/>
                <a:gd name="T5" fmla="*/ 984 h 1232"/>
                <a:gd name="T6" fmla="*/ 224 w 1232"/>
                <a:gd name="T7" fmla="*/ 1092 h 1232"/>
                <a:gd name="T8" fmla="*/ 350 w 1232"/>
                <a:gd name="T9" fmla="*/ 1172 h 1232"/>
                <a:gd name="T10" fmla="*/ 492 w 1232"/>
                <a:gd name="T11" fmla="*/ 1220 h 1232"/>
                <a:gd name="T12" fmla="*/ 616 w 1232"/>
                <a:gd name="T13" fmla="*/ 1232 h 1232"/>
                <a:gd name="T14" fmla="*/ 770 w 1232"/>
                <a:gd name="T15" fmla="*/ 1212 h 1232"/>
                <a:gd name="T16" fmla="*/ 910 w 1232"/>
                <a:gd name="T17" fmla="*/ 1158 h 1232"/>
                <a:gd name="T18" fmla="*/ 1030 w 1232"/>
                <a:gd name="T19" fmla="*/ 1072 h 1232"/>
                <a:gd name="T20" fmla="*/ 1126 w 1232"/>
                <a:gd name="T21" fmla="*/ 960 h 1232"/>
                <a:gd name="T22" fmla="*/ 1194 w 1232"/>
                <a:gd name="T23" fmla="*/ 828 h 1232"/>
                <a:gd name="T24" fmla="*/ 1228 w 1232"/>
                <a:gd name="T25" fmla="*/ 678 h 1232"/>
                <a:gd name="T26" fmla="*/ 1228 w 1232"/>
                <a:gd name="T27" fmla="*/ 554 h 1232"/>
                <a:gd name="T28" fmla="*/ 1194 w 1232"/>
                <a:gd name="T29" fmla="*/ 404 h 1232"/>
                <a:gd name="T30" fmla="*/ 1126 w 1232"/>
                <a:gd name="T31" fmla="*/ 272 h 1232"/>
                <a:gd name="T32" fmla="*/ 1030 w 1232"/>
                <a:gd name="T33" fmla="*/ 160 h 1232"/>
                <a:gd name="T34" fmla="*/ 910 w 1232"/>
                <a:gd name="T35" fmla="*/ 74 h 1232"/>
                <a:gd name="T36" fmla="*/ 770 w 1232"/>
                <a:gd name="T37" fmla="*/ 20 h 1232"/>
                <a:gd name="T38" fmla="*/ 616 w 1232"/>
                <a:gd name="T39" fmla="*/ 0 h 1232"/>
                <a:gd name="T40" fmla="*/ 492 w 1232"/>
                <a:gd name="T41" fmla="*/ 12 h 1232"/>
                <a:gd name="T42" fmla="*/ 350 w 1232"/>
                <a:gd name="T43" fmla="*/ 60 h 1232"/>
                <a:gd name="T44" fmla="*/ 224 w 1232"/>
                <a:gd name="T45" fmla="*/ 140 h 1232"/>
                <a:gd name="T46" fmla="*/ 122 w 1232"/>
                <a:gd name="T47" fmla="*/ 248 h 1232"/>
                <a:gd name="T48" fmla="*/ 48 w 1232"/>
                <a:gd name="T49" fmla="*/ 376 h 1232"/>
                <a:gd name="T50" fmla="*/ 8 w 1232"/>
                <a:gd name="T51" fmla="*/ 522 h 1232"/>
                <a:gd name="T52" fmla="*/ 80 w 1232"/>
                <a:gd name="T53" fmla="*/ 616 h 1232"/>
                <a:gd name="T54" fmla="*/ 90 w 1232"/>
                <a:gd name="T55" fmla="*/ 508 h 1232"/>
                <a:gd name="T56" fmla="*/ 132 w 1232"/>
                <a:gd name="T57" fmla="*/ 384 h 1232"/>
                <a:gd name="T58" fmla="*/ 202 w 1232"/>
                <a:gd name="T59" fmla="*/ 276 h 1232"/>
                <a:gd name="T60" fmla="*/ 296 w 1232"/>
                <a:gd name="T61" fmla="*/ 186 h 1232"/>
                <a:gd name="T62" fmla="*/ 408 w 1232"/>
                <a:gd name="T63" fmla="*/ 122 h 1232"/>
                <a:gd name="T64" fmla="*/ 534 w 1232"/>
                <a:gd name="T65" fmla="*/ 86 h 1232"/>
                <a:gd name="T66" fmla="*/ 644 w 1232"/>
                <a:gd name="T67" fmla="*/ 80 h 1232"/>
                <a:gd name="T68" fmla="*/ 776 w 1232"/>
                <a:gd name="T69" fmla="*/ 104 h 1232"/>
                <a:gd name="T70" fmla="*/ 894 w 1232"/>
                <a:gd name="T71" fmla="*/ 158 h 1232"/>
                <a:gd name="T72" fmla="*/ 994 w 1232"/>
                <a:gd name="T73" fmla="*/ 238 h 1232"/>
                <a:gd name="T74" fmla="*/ 1074 w 1232"/>
                <a:gd name="T75" fmla="*/ 338 h 1232"/>
                <a:gd name="T76" fmla="*/ 1128 w 1232"/>
                <a:gd name="T77" fmla="*/ 456 h 1232"/>
                <a:gd name="T78" fmla="*/ 1152 w 1232"/>
                <a:gd name="T79" fmla="*/ 588 h 1232"/>
                <a:gd name="T80" fmla="*/ 1146 w 1232"/>
                <a:gd name="T81" fmla="*/ 698 h 1232"/>
                <a:gd name="T82" fmla="*/ 1110 w 1232"/>
                <a:gd name="T83" fmla="*/ 824 h 1232"/>
                <a:gd name="T84" fmla="*/ 1046 w 1232"/>
                <a:gd name="T85" fmla="*/ 936 h 1232"/>
                <a:gd name="T86" fmla="*/ 956 w 1232"/>
                <a:gd name="T87" fmla="*/ 1030 h 1232"/>
                <a:gd name="T88" fmla="*/ 848 w 1232"/>
                <a:gd name="T89" fmla="*/ 1100 h 1232"/>
                <a:gd name="T90" fmla="*/ 724 w 1232"/>
                <a:gd name="T91" fmla="*/ 1142 h 1232"/>
                <a:gd name="T92" fmla="*/ 616 w 1232"/>
                <a:gd name="T93" fmla="*/ 1152 h 1232"/>
                <a:gd name="T94" fmla="*/ 482 w 1232"/>
                <a:gd name="T95" fmla="*/ 1136 h 1232"/>
                <a:gd name="T96" fmla="*/ 360 w 1232"/>
                <a:gd name="T97" fmla="*/ 1088 h 1232"/>
                <a:gd name="T98" fmla="*/ 256 w 1232"/>
                <a:gd name="T99" fmla="*/ 1012 h 1232"/>
                <a:gd name="T100" fmla="*/ 172 w 1232"/>
                <a:gd name="T101" fmla="*/ 916 h 1232"/>
                <a:gd name="T102" fmla="*/ 112 w 1232"/>
                <a:gd name="T103" fmla="*/ 800 h 1232"/>
                <a:gd name="T104" fmla="*/ 82 w 1232"/>
                <a:gd name="T105" fmla="*/ 670 h 1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32" h="1232">
                  <a:moveTo>
                    <a:pt x="0" y="616"/>
                  </a:moveTo>
                  <a:lnTo>
                    <a:pt x="0" y="616"/>
                  </a:lnTo>
                  <a:lnTo>
                    <a:pt x="0" y="648"/>
                  </a:lnTo>
                  <a:lnTo>
                    <a:pt x="4" y="678"/>
                  </a:lnTo>
                  <a:lnTo>
                    <a:pt x="8" y="710"/>
                  </a:lnTo>
                  <a:lnTo>
                    <a:pt x="12" y="740"/>
                  </a:lnTo>
                  <a:lnTo>
                    <a:pt x="20" y="770"/>
                  </a:lnTo>
                  <a:lnTo>
                    <a:pt x="28" y="798"/>
                  </a:lnTo>
                  <a:lnTo>
                    <a:pt x="38" y="828"/>
                  </a:lnTo>
                  <a:lnTo>
                    <a:pt x="48" y="856"/>
                  </a:lnTo>
                  <a:lnTo>
                    <a:pt x="60" y="882"/>
                  </a:lnTo>
                  <a:lnTo>
                    <a:pt x="74" y="910"/>
                  </a:lnTo>
                  <a:lnTo>
                    <a:pt x="90" y="936"/>
                  </a:lnTo>
                  <a:lnTo>
                    <a:pt x="106" y="960"/>
                  </a:lnTo>
                  <a:lnTo>
                    <a:pt x="122" y="984"/>
                  </a:lnTo>
                  <a:lnTo>
                    <a:pt x="140" y="1008"/>
                  </a:lnTo>
                  <a:lnTo>
                    <a:pt x="160" y="1030"/>
                  </a:lnTo>
                  <a:lnTo>
                    <a:pt x="180" y="1052"/>
                  </a:lnTo>
                  <a:lnTo>
                    <a:pt x="202" y="1072"/>
                  </a:lnTo>
                  <a:lnTo>
                    <a:pt x="224" y="1092"/>
                  </a:lnTo>
                  <a:lnTo>
                    <a:pt x="248" y="1110"/>
                  </a:lnTo>
                  <a:lnTo>
                    <a:pt x="272" y="1126"/>
                  </a:lnTo>
                  <a:lnTo>
                    <a:pt x="296" y="1142"/>
                  </a:lnTo>
                  <a:lnTo>
                    <a:pt x="322" y="1158"/>
                  </a:lnTo>
                  <a:lnTo>
                    <a:pt x="350" y="1172"/>
                  </a:lnTo>
                  <a:lnTo>
                    <a:pt x="376" y="1184"/>
                  </a:lnTo>
                  <a:lnTo>
                    <a:pt x="404" y="1194"/>
                  </a:lnTo>
                  <a:lnTo>
                    <a:pt x="434" y="1204"/>
                  </a:lnTo>
                  <a:lnTo>
                    <a:pt x="462" y="1212"/>
                  </a:lnTo>
                  <a:lnTo>
                    <a:pt x="492" y="1220"/>
                  </a:lnTo>
                  <a:lnTo>
                    <a:pt x="522" y="1224"/>
                  </a:lnTo>
                  <a:lnTo>
                    <a:pt x="554" y="1228"/>
                  </a:lnTo>
                  <a:lnTo>
                    <a:pt x="584" y="1232"/>
                  </a:lnTo>
                  <a:lnTo>
                    <a:pt x="616" y="1232"/>
                  </a:lnTo>
                  <a:lnTo>
                    <a:pt x="616" y="1232"/>
                  </a:lnTo>
                  <a:lnTo>
                    <a:pt x="648" y="1232"/>
                  </a:lnTo>
                  <a:lnTo>
                    <a:pt x="678" y="1228"/>
                  </a:lnTo>
                  <a:lnTo>
                    <a:pt x="710" y="1224"/>
                  </a:lnTo>
                  <a:lnTo>
                    <a:pt x="740" y="1220"/>
                  </a:lnTo>
                  <a:lnTo>
                    <a:pt x="770" y="1212"/>
                  </a:lnTo>
                  <a:lnTo>
                    <a:pt x="798" y="1204"/>
                  </a:lnTo>
                  <a:lnTo>
                    <a:pt x="828" y="1194"/>
                  </a:lnTo>
                  <a:lnTo>
                    <a:pt x="856" y="1184"/>
                  </a:lnTo>
                  <a:lnTo>
                    <a:pt x="882" y="1172"/>
                  </a:lnTo>
                  <a:lnTo>
                    <a:pt x="910" y="1158"/>
                  </a:lnTo>
                  <a:lnTo>
                    <a:pt x="936" y="1142"/>
                  </a:lnTo>
                  <a:lnTo>
                    <a:pt x="960" y="1126"/>
                  </a:lnTo>
                  <a:lnTo>
                    <a:pt x="984" y="1110"/>
                  </a:lnTo>
                  <a:lnTo>
                    <a:pt x="1008" y="1092"/>
                  </a:lnTo>
                  <a:lnTo>
                    <a:pt x="1030" y="1072"/>
                  </a:lnTo>
                  <a:lnTo>
                    <a:pt x="1052" y="1052"/>
                  </a:lnTo>
                  <a:lnTo>
                    <a:pt x="1072" y="1030"/>
                  </a:lnTo>
                  <a:lnTo>
                    <a:pt x="1092" y="1008"/>
                  </a:lnTo>
                  <a:lnTo>
                    <a:pt x="1110" y="984"/>
                  </a:lnTo>
                  <a:lnTo>
                    <a:pt x="1126" y="960"/>
                  </a:lnTo>
                  <a:lnTo>
                    <a:pt x="1142" y="936"/>
                  </a:lnTo>
                  <a:lnTo>
                    <a:pt x="1158" y="910"/>
                  </a:lnTo>
                  <a:lnTo>
                    <a:pt x="1172" y="882"/>
                  </a:lnTo>
                  <a:lnTo>
                    <a:pt x="1184" y="856"/>
                  </a:lnTo>
                  <a:lnTo>
                    <a:pt x="1194" y="828"/>
                  </a:lnTo>
                  <a:lnTo>
                    <a:pt x="1204" y="798"/>
                  </a:lnTo>
                  <a:lnTo>
                    <a:pt x="1212" y="770"/>
                  </a:lnTo>
                  <a:lnTo>
                    <a:pt x="1220" y="740"/>
                  </a:lnTo>
                  <a:lnTo>
                    <a:pt x="1224" y="710"/>
                  </a:lnTo>
                  <a:lnTo>
                    <a:pt x="1228" y="678"/>
                  </a:lnTo>
                  <a:lnTo>
                    <a:pt x="1232" y="648"/>
                  </a:lnTo>
                  <a:lnTo>
                    <a:pt x="1232" y="616"/>
                  </a:lnTo>
                  <a:lnTo>
                    <a:pt x="1232" y="616"/>
                  </a:lnTo>
                  <a:lnTo>
                    <a:pt x="1232" y="584"/>
                  </a:lnTo>
                  <a:lnTo>
                    <a:pt x="1228" y="554"/>
                  </a:lnTo>
                  <a:lnTo>
                    <a:pt x="1224" y="522"/>
                  </a:lnTo>
                  <a:lnTo>
                    <a:pt x="1220" y="492"/>
                  </a:lnTo>
                  <a:lnTo>
                    <a:pt x="1212" y="462"/>
                  </a:lnTo>
                  <a:lnTo>
                    <a:pt x="1204" y="434"/>
                  </a:lnTo>
                  <a:lnTo>
                    <a:pt x="1194" y="404"/>
                  </a:lnTo>
                  <a:lnTo>
                    <a:pt x="1184" y="376"/>
                  </a:lnTo>
                  <a:lnTo>
                    <a:pt x="1172" y="350"/>
                  </a:lnTo>
                  <a:lnTo>
                    <a:pt x="1158" y="322"/>
                  </a:lnTo>
                  <a:lnTo>
                    <a:pt x="1142" y="296"/>
                  </a:lnTo>
                  <a:lnTo>
                    <a:pt x="1126" y="272"/>
                  </a:lnTo>
                  <a:lnTo>
                    <a:pt x="1110" y="248"/>
                  </a:lnTo>
                  <a:lnTo>
                    <a:pt x="1092" y="224"/>
                  </a:lnTo>
                  <a:lnTo>
                    <a:pt x="1072" y="202"/>
                  </a:lnTo>
                  <a:lnTo>
                    <a:pt x="1052" y="180"/>
                  </a:lnTo>
                  <a:lnTo>
                    <a:pt x="1030" y="160"/>
                  </a:lnTo>
                  <a:lnTo>
                    <a:pt x="1008" y="140"/>
                  </a:lnTo>
                  <a:lnTo>
                    <a:pt x="984" y="122"/>
                  </a:lnTo>
                  <a:lnTo>
                    <a:pt x="960" y="106"/>
                  </a:lnTo>
                  <a:lnTo>
                    <a:pt x="936" y="90"/>
                  </a:lnTo>
                  <a:lnTo>
                    <a:pt x="910" y="74"/>
                  </a:lnTo>
                  <a:lnTo>
                    <a:pt x="882" y="60"/>
                  </a:lnTo>
                  <a:lnTo>
                    <a:pt x="856" y="48"/>
                  </a:lnTo>
                  <a:lnTo>
                    <a:pt x="828" y="38"/>
                  </a:lnTo>
                  <a:lnTo>
                    <a:pt x="798" y="28"/>
                  </a:lnTo>
                  <a:lnTo>
                    <a:pt x="770" y="20"/>
                  </a:lnTo>
                  <a:lnTo>
                    <a:pt x="740" y="12"/>
                  </a:lnTo>
                  <a:lnTo>
                    <a:pt x="710" y="8"/>
                  </a:lnTo>
                  <a:lnTo>
                    <a:pt x="678" y="4"/>
                  </a:lnTo>
                  <a:lnTo>
                    <a:pt x="648" y="0"/>
                  </a:lnTo>
                  <a:lnTo>
                    <a:pt x="616" y="0"/>
                  </a:lnTo>
                  <a:lnTo>
                    <a:pt x="616" y="0"/>
                  </a:lnTo>
                  <a:lnTo>
                    <a:pt x="584" y="0"/>
                  </a:lnTo>
                  <a:lnTo>
                    <a:pt x="554" y="4"/>
                  </a:lnTo>
                  <a:lnTo>
                    <a:pt x="522" y="8"/>
                  </a:lnTo>
                  <a:lnTo>
                    <a:pt x="492" y="12"/>
                  </a:lnTo>
                  <a:lnTo>
                    <a:pt x="462" y="20"/>
                  </a:lnTo>
                  <a:lnTo>
                    <a:pt x="434" y="28"/>
                  </a:lnTo>
                  <a:lnTo>
                    <a:pt x="404" y="38"/>
                  </a:lnTo>
                  <a:lnTo>
                    <a:pt x="376" y="48"/>
                  </a:lnTo>
                  <a:lnTo>
                    <a:pt x="350" y="60"/>
                  </a:lnTo>
                  <a:lnTo>
                    <a:pt x="322" y="74"/>
                  </a:lnTo>
                  <a:lnTo>
                    <a:pt x="296" y="90"/>
                  </a:lnTo>
                  <a:lnTo>
                    <a:pt x="272" y="106"/>
                  </a:lnTo>
                  <a:lnTo>
                    <a:pt x="248" y="122"/>
                  </a:lnTo>
                  <a:lnTo>
                    <a:pt x="224" y="140"/>
                  </a:lnTo>
                  <a:lnTo>
                    <a:pt x="202" y="160"/>
                  </a:lnTo>
                  <a:lnTo>
                    <a:pt x="180" y="180"/>
                  </a:lnTo>
                  <a:lnTo>
                    <a:pt x="160" y="202"/>
                  </a:lnTo>
                  <a:lnTo>
                    <a:pt x="140" y="224"/>
                  </a:lnTo>
                  <a:lnTo>
                    <a:pt x="122" y="248"/>
                  </a:lnTo>
                  <a:lnTo>
                    <a:pt x="106" y="272"/>
                  </a:lnTo>
                  <a:lnTo>
                    <a:pt x="90" y="296"/>
                  </a:lnTo>
                  <a:lnTo>
                    <a:pt x="74" y="322"/>
                  </a:lnTo>
                  <a:lnTo>
                    <a:pt x="60" y="350"/>
                  </a:lnTo>
                  <a:lnTo>
                    <a:pt x="48" y="376"/>
                  </a:lnTo>
                  <a:lnTo>
                    <a:pt x="38" y="404"/>
                  </a:lnTo>
                  <a:lnTo>
                    <a:pt x="28" y="434"/>
                  </a:lnTo>
                  <a:lnTo>
                    <a:pt x="20" y="462"/>
                  </a:lnTo>
                  <a:lnTo>
                    <a:pt x="12" y="492"/>
                  </a:lnTo>
                  <a:lnTo>
                    <a:pt x="8" y="522"/>
                  </a:lnTo>
                  <a:lnTo>
                    <a:pt x="4" y="554"/>
                  </a:lnTo>
                  <a:lnTo>
                    <a:pt x="0" y="584"/>
                  </a:lnTo>
                  <a:lnTo>
                    <a:pt x="0" y="616"/>
                  </a:lnTo>
                  <a:lnTo>
                    <a:pt x="0" y="616"/>
                  </a:lnTo>
                  <a:close/>
                  <a:moveTo>
                    <a:pt x="80" y="616"/>
                  </a:moveTo>
                  <a:lnTo>
                    <a:pt x="80" y="616"/>
                  </a:lnTo>
                  <a:lnTo>
                    <a:pt x="80" y="588"/>
                  </a:lnTo>
                  <a:lnTo>
                    <a:pt x="82" y="562"/>
                  </a:lnTo>
                  <a:lnTo>
                    <a:pt x="86" y="534"/>
                  </a:lnTo>
                  <a:lnTo>
                    <a:pt x="90" y="508"/>
                  </a:lnTo>
                  <a:lnTo>
                    <a:pt x="96" y="482"/>
                  </a:lnTo>
                  <a:lnTo>
                    <a:pt x="104" y="456"/>
                  </a:lnTo>
                  <a:lnTo>
                    <a:pt x="112" y="432"/>
                  </a:lnTo>
                  <a:lnTo>
                    <a:pt x="122" y="408"/>
                  </a:lnTo>
                  <a:lnTo>
                    <a:pt x="132" y="384"/>
                  </a:lnTo>
                  <a:lnTo>
                    <a:pt x="144" y="360"/>
                  </a:lnTo>
                  <a:lnTo>
                    <a:pt x="158" y="338"/>
                  </a:lnTo>
                  <a:lnTo>
                    <a:pt x="172" y="316"/>
                  </a:lnTo>
                  <a:lnTo>
                    <a:pt x="186" y="296"/>
                  </a:lnTo>
                  <a:lnTo>
                    <a:pt x="202" y="276"/>
                  </a:lnTo>
                  <a:lnTo>
                    <a:pt x="220" y="256"/>
                  </a:lnTo>
                  <a:lnTo>
                    <a:pt x="238" y="238"/>
                  </a:lnTo>
                  <a:lnTo>
                    <a:pt x="256" y="220"/>
                  </a:lnTo>
                  <a:lnTo>
                    <a:pt x="276" y="202"/>
                  </a:lnTo>
                  <a:lnTo>
                    <a:pt x="296" y="186"/>
                  </a:lnTo>
                  <a:lnTo>
                    <a:pt x="316" y="172"/>
                  </a:lnTo>
                  <a:lnTo>
                    <a:pt x="338" y="158"/>
                  </a:lnTo>
                  <a:lnTo>
                    <a:pt x="360" y="144"/>
                  </a:lnTo>
                  <a:lnTo>
                    <a:pt x="384" y="132"/>
                  </a:lnTo>
                  <a:lnTo>
                    <a:pt x="408" y="122"/>
                  </a:lnTo>
                  <a:lnTo>
                    <a:pt x="432" y="112"/>
                  </a:lnTo>
                  <a:lnTo>
                    <a:pt x="456" y="104"/>
                  </a:lnTo>
                  <a:lnTo>
                    <a:pt x="482" y="96"/>
                  </a:lnTo>
                  <a:lnTo>
                    <a:pt x="508" y="90"/>
                  </a:lnTo>
                  <a:lnTo>
                    <a:pt x="534" y="86"/>
                  </a:lnTo>
                  <a:lnTo>
                    <a:pt x="562" y="82"/>
                  </a:lnTo>
                  <a:lnTo>
                    <a:pt x="588" y="80"/>
                  </a:lnTo>
                  <a:lnTo>
                    <a:pt x="616" y="80"/>
                  </a:lnTo>
                  <a:lnTo>
                    <a:pt x="616" y="80"/>
                  </a:lnTo>
                  <a:lnTo>
                    <a:pt x="644" y="80"/>
                  </a:lnTo>
                  <a:lnTo>
                    <a:pt x="670" y="82"/>
                  </a:lnTo>
                  <a:lnTo>
                    <a:pt x="698" y="86"/>
                  </a:lnTo>
                  <a:lnTo>
                    <a:pt x="724" y="90"/>
                  </a:lnTo>
                  <a:lnTo>
                    <a:pt x="750" y="96"/>
                  </a:lnTo>
                  <a:lnTo>
                    <a:pt x="776" y="104"/>
                  </a:lnTo>
                  <a:lnTo>
                    <a:pt x="800" y="112"/>
                  </a:lnTo>
                  <a:lnTo>
                    <a:pt x="824" y="122"/>
                  </a:lnTo>
                  <a:lnTo>
                    <a:pt x="848" y="132"/>
                  </a:lnTo>
                  <a:lnTo>
                    <a:pt x="872" y="144"/>
                  </a:lnTo>
                  <a:lnTo>
                    <a:pt x="894" y="158"/>
                  </a:lnTo>
                  <a:lnTo>
                    <a:pt x="916" y="172"/>
                  </a:lnTo>
                  <a:lnTo>
                    <a:pt x="936" y="186"/>
                  </a:lnTo>
                  <a:lnTo>
                    <a:pt x="956" y="202"/>
                  </a:lnTo>
                  <a:lnTo>
                    <a:pt x="976" y="220"/>
                  </a:lnTo>
                  <a:lnTo>
                    <a:pt x="994" y="238"/>
                  </a:lnTo>
                  <a:lnTo>
                    <a:pt x="1012" y="256"/>
                  </a:lnTo>
                  <a:lnTo>
                    <a:pt x="1030" y="276"/>
                  </a:lnTo>
                  <a:lnTo>
                    <a:pt x="1046" y="296"/>
                  </a:lnTo>
                  <a:lnTo>
                    <a:pt x="1060" y="316"/>
                  </a:lnTo>
                  <a:lnTo>
                    <a:pt x="1074" y="338"/>
                  </a:lnTo>
                  <a:lnTo>
                    <a:pt x="1088" y="360"/>
                  </a:lnTo>
                  <a:lnTo>
                    <a:pt x="1100" y="384"/>
                  </a:lnTo>
                  <a:lnTo>
                    <a:pt x="1110" y="408"/>
                  </a:lnTo>
                  <a:lnTo>
                    <a:pt x="1120" y="432"/>
                  </a:lnTo>
                  <a:lnTo>
                    <a:pt x="1128" y="456"/>
                  </a:lnTo>
                  <a:lnTo>
                    <a:pt x="1136" y="482"/>
                  </a:lnTo>
                  <a:lnTo>
                    <a:pt x="1142" y="508"/>
                  </a:lnTo>
                  <a:lnTo>
                    <a:pt x="1146" y="534"/>
                  </a:lnTo>
                  <a:lnTo>
                    <a:pt x="1150" y="562"/>
                  </a:lnTo>
                  <a:lnTo>
                    <a:pt x="1152" y="588"/>
                  </a:lnTo>
                  <a:lnTo>
                    <a:pt x="1152" y="616"/>
                  </a:lnTo>
                  <a:lnTo>
                    <a:pt x="1152" y="616"/>
                  </a:lnTo>
                  <a:lnTo>
                    <a:pt x="1152" y="644"/>
                  </a:lnTo>
                  <a:lnTo>
                    <a:pt x="1150" y="670"/>
                  </a:lnTo>
                  <a:lnTo>
                    <a:pt x="1146" y="698"/>
                  </a:lnTo>
                  <a:lnTo>
                    <a:pt x="1142" y="724"/>
                  </a:lnTo>
                  <a:lnTo>
                    <a:pt x="1136" y="750"/>
                  </a:lnTo>
                  <a:lnTo>
                    <a:pt x="1128" y="776"/>
                  </a:lnTo>
                  <a:lnTo>
                    <a:pt x="1120" y="800"/>
                  </a:lnTo>
                  <a:lnTo>
                    <a:pt x="1110" y="824"/>
                  </a:lnTo>
                  <a:lnTo>
                    <a:pt x="1100" y="848"/>
                  </a:lnTo>
                  <a:lnTo>
                    <a:pt x="1088" y="872"/>
                  </a:lnTo>
                  <a:lnTo>
                    <a:pt x="1074" y="894"/>
                  </a:lnTo>
                  <a:lnTo>
                    <a:pt x="1060" y="916"/>
                  </a:lnTo>
                  <a:lnTo>
                    <a:pt x="1046" y="936"/>
                  </a:lnTo>
                  <a:lnTo>
                    <a:pt x="1030" y="956"/>
                  </a:lnTo>
                  <a:lnTo>
                    <a:pt x="1012" y="976"/>
                  </a:lnTo>
                  <a:lnTo>
                    <a:pt x="994" y="994"/>
                  </a:lnTo>
                  <a:lnTo>
                    <a:pt x="976" y="1012"/>
                  </a:lnTo>
                  <a:lnTo>
                    <a:pt x="956" y="1030"/>
                  </a:lnTo>
                  <a:lnTo>
                    <a:pt x="936" y="1046"/>
                  </a:lnTo>
                  <a:lnTo>
                    <a:pt x="916" y="1060"/>
                  </a:lnTo>
                  <a:lnTo>
                    <a:pt x="894" y="1074"/>
                  </a:lnTo>
                  <a:lnTo>
                    <a:pt x="872" y="1088"/>
                  </a:lnTo>
                  <a:lnTo>
                    <a:pt x="848" y="1100"/>
                  </a:lnTo>
                  <a:lnTo>
                    <a:pt x="824" y="1110"/>
                  </a:lnTo>
                  <a:lnTo>
                    <a:pt x="800" y="1120"/>
                  </a:lnTo>
                  <a:lnTo>
                    <a:pt x="776" y="1128"/>
                  </a:lnTo>
                  <a:lnTo>
                    <a:pt x="750" y="1136"/>
                  </a:lnTo>
                  <a:lnTo>
                    <a:pt x="724" y="1142"/>
                  </a:lnTo>
                  <a:lnTo>
                    <a:pt x="698" y="1146"/>
                  </a:lnTo>
                  <a:lnTo>
                    <a:pt x="670" y="1150"/>
                  </a:lnTo>
                  <a:lnTo>
                    <a:pt x="644" y="1152"/>
                  </a:lnTo>
                  <a:lnTo>
                    <a:pt x="616" y="1152"/>
                  </a:lnTo>
                  <a:lnTo>
                    <a:pt x="616" y="1152"/>
                  </a:lnTo>
                  <a:lnTo>
                    <a:pt x="588" y="1152"/>
                  </a:lnTo>
                  <a:lnTo>
                    <a:pt x="562" y="1150"/>
                  </a:lnTo>
                  <a:lnTo>
                    <a:pt x="534" y="1146"/>
                  </a:lnTo>
                  <a:lnTo>
                    <a:pt x="508" y="1142"/>
                  </a:lnTo>
                  <a:lnTo>
                    <a:pt x="482" y="1136"/>
                  </a:lnTo>
                  <a:lnTo>
                    <a:pt x="456" y="1128"/>
                  </a:lnTo>
                  <a:lnTo>
                    <a:pt x="432" y="1120"/>
                  </a:lnTo>
                  <a:lnTo>
                    <a:pt x="408" y="1110"/>
                  </a:lnTo>
                  <a:lnTo>
                    <a:pt x="384" y="1100"/>
                  </a:lnTo>
                  <a:lnTo>
                    <a:pt x="360" y="1088"/>
                  </a:lnTo>
                  <a:lnTo>
                    <a:pt x="338" y="1074"/>
                  </a:lnTo>
                  <a:lnTo>
                    <a:pt x="316" y="1060"/>
                  </a:lnTo>
                  <a:lnTo>
                    <a:pt x="296" y="1046"/>
                  </a:lnTo>
                  <a:lnTo>
                    <a:pt x="276" y="1030"/>
                  </a:lnTo>
                  <a:lnTo>
                    <a:pt x="256" y="1012"/>
                  </a:lnTo>
                  <a:lnTo>
                    <a:pt x="238" y="994"/>
                  </a:lnTo>
                  <a:lnTo>
                    <a:pt x="220" y="976"/>
                  </a:lnTo>
                  <a:lnTo>
                    <a:pt x="202" y="956"/>
                  </a:lnTo>
                  <a:lnTo>
                    <a:pt x="186" y="936"/>
                  </a:lnTo>
                  <a:lnTo>
                    <a:pt x="172" y="916"/>
                  </a:lnTo>
                  <a:lnTo>
                    <a:pt x="158" y="894"/>
                  </a:lnTo>
                  <a:lnTo>
                    <a:pt x="144" y="872"/>
                  </a:lnTo>
                  <a:lnTo>
                    <a:pt x="132" y="848"/>
                  </a:lnTo>
                  <a:lnTo>
                    <a:pt x="122" y="824"/>
                  </a:lnTo>
                  <a:lnTo>
                    <a:pt x="112" y="800"/>
                  </a:lnTo>
                  <a:lnTo>
                    <a:pt x="104" y="776"/>
                  </a:lnTo>
                  <a:lnTo>
                    <a:pt x="96" y="750"/>
                  </a:lnTo>
                  <a:lnTo>
                    <a:pt x="90" y="724"/>
                  </a:lnTo>
                  <a:lnTo>
                    <a:pt x="86" y="698"/>
                  </a:lnTo>
                  <a:lnTo>
                    <a:pt x="82" y="670"/>
                  </a:lnTo>
                  <a:lnTo>
                    <a:pt x="80" y="644"/>
                  </a:lnTo>
                  <a:lnTo>
                    <a:pt x="80" y="616"/>
                  </a:lnTo>
                  <a:lnTo>
                    <a:pt x="80" y="616"/>
                  </a:lnTo>
                  <a:close/>
                </a:path>
              </a:pathLst>
            </a:custGeom>
            <a:solidFill>
              <a:srgbClr val="FFFFFF">
                <a:alpha val="5000"/>
              </a:srgbClr>
            </a:soli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1096784">
                <a:defRPr/>
              </a:pPr>
              <a:endParaRPr lang="zh-CN" altLang="en-US" sz="2200" kern="0">
                <a:solidFill>
                  <a:sysClr val="windowText" lastClr="000000"/>
                </a:solidFill>
              </a:endParaRPr>
            </a:p>
          </p:txBody>
        </p:sp>
      </p:grpSp>
      <p:sp>
        <p:nvSpPr>
          <p:cNvPr id="10" name="AutoShape 58"/>
          <p:cNvSpPr>
            <a:spLocks noChangeArrowheads="1"/>
          </p:cNvSpPr>
          <p:nvPr/>
        </p:nvSpPr>
        <p:spPr bwMode="auto">
          <a:xfrm>
            <a:off x="-5026" y="3703276"/>
            <a:ext cx="5252701" cy="825733"/>
          </a:xfrm>
          <a:prstGeom prst="homePlate">
            <a:avLst>
              <a:gd name="adj" fmla="val 43942"/>
            </a:avLst>
          </a:prstGeom>
          <a:solidFill>
            <a:srgbClr val="0070C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11" name="Text Box 59"/>
          <p:cNvSpPr txBox="1">
            <a:spLocks noChangeArrowheads="1"/>
          </p:cNvSpPr>
          <p:nvPr/>
        </p:nvSpPr>
        <p:spPr bwMode="auto">
          <a:xfrm>
            <a:off x="373945" y="3916997"/>
            <a:ext cx="4194978" cy="373053"/>
          </a:xfrm>
          <a:prstGeom prst="rect">
            <a:avLst/>
          </a:prstGeom>
          <a:solidFill>
            <a:srgbClr val="0070C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400" dirty="0"/>
              <a:t>单击此处输入标题文字</a:t>
            </a:r>
          </a:p>
        </p:txBody>
      </p:sp>
      <p:sp>
        <p:nvSpPr>
          <p:cNvPr id="12" name="Oval 60"/>
          <p:cNvSpPr>
            <a:spLocks noChangeArrowheads="1"/>
          </p:cNvSpPr>
          <p:nvPr/>
        </p:nvSpPr>
        <p:spPr bwMode="auto">
          <a:xfrm>
            <a:off x="5638302" y="3094537"/>
            <a:ext cx="2060435" cy="2060363"/>
          </a:xfrm>
          <a:prstGeom prst="ellipse">
            <a:avLst/>
          </a:prstGeom>
          <a:solidFill>
            <a:srgbClr val="0070C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13" name="Text Box 64"/>
          <p:cNvSpPr txBox="1">
            <a:spLocks noChangeArrowheads="1"/>
          </p:cNvSpPr>
          <p:nvPr/>
        </p:nvSpPr>
        <p:spPr bwMode="auto">
          <a:xfrm>
            <a:off x="6193085" y="3672458"/>
            <a:ext cx="966474" cy="913826"/>
          </a:xfrm>
          <a:prstGeom prst="rect">
            <a:avLst/>
          </a:prstGeom>
          <a:solidFill>
            <a:srgbClr val="0070C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400" dirty="0"/>
              <a:t>填加</a:t>
            </a:r>
            <a:endParaRPr lang="en-US" altLang="zh-CN" sz="2400" dirty="0"/>
          </a:p>
          <a:p>
            <a:r>
              <a:rPr lang="zh-CN" altLang="en-US" sz="2400" dirty="0"/>
              <a:t>标题</a:t>
            </a:r>
            <a:endParaRPr lang="en-US" altLang="ko-KR" sz="2400" dirty="0"/>
          </a:p>
        </p:txBody>
      </p:sp>
      <p:grpSp>
        <p:nvGrpSpPr>
          <p:cNvPr id="14" name="淘宝网chenying0907出品 13"/>
          <p:cNvGrpSpPr/>
          <p:nvPr/>
        </p:nvGrpSpPr>
        <p:grpSpPr>
          <a:xfrm>
            <a:off x="307820" y="1656234"/>
            <a:ext cx="4625281" cy="1830050"/>
            <a:chOff x="1085875" y="1231368"/>
            <a:chExt cx="3399093" cy="1210514"/>
          </a:xfrm>
        </p:grpSpPr>
        <p:sp>
          <p:nvSpPr>
            <p:cNvPr id="15" name="AutoShape 71"/>
            <p:cNvSpPr>
              <a:spLocks noChangeArrowheads="1"/>
            </p:cNvSpPr>
            <p:nvPr/>
          </p:nvSpPr>
          <p:spPr bwMode="auto">
            <a:xfrm>
              <a:off x="1085875" y="1231368"/>
              <a:ext cx="3399093" cy="1210514"/>
            </a:xfrm>
            <a:prstGeom prst="roundRect">
              <a:avLst>
                <a:gd name="adj" fmla="val 5528"/>
              </a:avLst>
            </a:prstGeom>
            <a:solidFill>
              <a:srgbClr val="FFFFFF">
                <a:alpha val="10001"/>
              </a:srgbClr>
            </a:solidFill>
            <a:ln w="19050" cap="rnd" algn="ctr">
              <a:solidFill>
                <a:schemeClr val="tx2">
                  <a:lumMod val="75000"/>
                </a:schemeClr>
              </a:solidFill>
              <a:prstDash val="sysDot"/>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1096784">
                <a:defRPr/>
              </a:pPr>
              <a:endParaRPr lang="zh-CN" altLang="en-US" sz="2200" kern="0">
                <a:solidFill>
                  <a:sysClr val="windowText" lastClr="000000"/>
                </a:solidFill>
              </a:endParaRPr>
            </a:p>
          </p:txBody>
        </p:sp>
        <p:sp>
          <p:nvSpPr>
            <p:cNvPr id="16" name="Text Box 72"/>
            <p:cNvSpPr txBox="1">
              <a:spLocks noChangeArrowheads="1"/>
            </p:cNvSpPr>
            <p:nvPr/>
          </p:nvSpPr>
          <p:spPr bwMode="auto">
            <a:xfrm>
              <a:off x="1115616" y="1324675"/>
              <a:ext cx="3255559" cy="879448"/>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defTabSz="1096784">
                <a:defRPr/>
              </a:pPr>
              <a:endParaRPr lang="en-US" altLang="zh-CN" sz="1200" kern="0" spc="71" dirty="0">
                <a:ln w="11430"/>
                <a:solidFill>
                  <a:sysClr val="windowText" lastClr="000000"/>
                </a:solidFill>
                <a:latin typeface="微软雅黑" pitchFamily="34" charset="-122"/>
                <a:ea typeface="微软雅黑" pitchFamily="34" charset="-122"/>
              </a:endParaRPr>
            </a:p>
            <a:p>
              <a:pPr algn="r" defTabSz="1096784">
                <a:defRPr/>
              </a:pPr>
              <a:r>
                <a:rPr lang="zh-CN" altLang="en-US" sz="2200" kern="0" spc="71" dirty="0">
                  <a:ln w="11430"/>
                  <a:solidFill>
                    <a:sysClr val="windowText" lastClr="000000"/>
                  </a:solidFill>
                  <a:latin typeface="微软雅黑" pitchFamily="34" charset="-122"/>
                  <a:ea typeface="微软雅黑" pitchFamily="34" charset="-122"/>
                </a:rPr>
                <a:t>单击添加标题</a:t>
              </a:r>
              <a:endParaRPr lang="en-US" altLang="zh-CN" sz="2200" kern="0" spc="71" dirty="0">
                <a:ln w="11430"/>
                <a:solidFill>
                  <a:sysClr val="windowText" lastClr="000000"/>
                </a:solidFill>
                <a:latin typeface="微软雅黑" pitchFamily="34" charset="-122"/>
                <a:ea typeface="微软雅黑" pitchFamily="34" charset="-122"/>
              </a:endParaRPr>
            </a:p>
            <a:p>
              <a:pPr algn="r" defTabSz="1096784">
                <a:defRPr/>
              </a:pPr>
              <a:endParaRPr lang="en-US" altLang="zh-CN" sz="1700" kern="0" spc="71" dirty="0">
                <a:ln w="11430"/>
                <a:solidFill>
                  <a:sysClr val="windowText" lastClr="000000"/>
                </a:solidFill>
                <a:latin typeface="微软雅黑" pitchFamily="34" charset="-122"/>
                <a:ea typeface="微软雅黑" pitchFamily="34" charset="-122"/>
              </a:endParaRPr>
            </a:p>
            <a:p>
              <a:pPr algn="r" defTabSz="1096784">
                <a:defRPr/>
              </a:pPr>
              <a:r>
                <a:rPr lang="zh-CN" altLang="en-US" sz="1700" kern="0" spc="71" dirty="0">
                  <a:ln w="11430"/>
                  <a:solidFill>
                    <a:sysClr val="windowText" lastClr="000000"/>
                  </a:solidFill>
                  <a:latin typeface="微软雅黑" pitchFamily="34" charset="-122"/>
                  <a:ea typeface="微软雅黑" pitchFamily="34" charset="-122"/>
                </a:rPr>
                <a:t>点击添加文本</a:t>
              </a:r>
              <a:endParaRPr lang="en-US" altLang="ko-KR" sz="1700" kern="0" dirty="0">
                <a:solidFill>
                  <a:sysClr val="windowText" lastClr="000000"/>
                </a:solidFill>
                <a:latin typeface="Arial" charset="0"/>
              </a:endParaRPr>
            </a:p>
            <a:p>
              <a:pPr algn="r" defTabSz="1096784">
                <a:defRPr/>
              </a:pPr>
              <a:endParaRPr lang="en-US" altLang="ko-KR" sz="1200" kern="0" dirty="0">
                <a:solidFill>
                  <a:sysClr val="windowText" lastClr="000000"/>
                </a:solidFill>
                <a:latin typeface="Arial" charset="0"/>
              </a:endParaRPr>
            </a:p>
          </p:txBody>
        </p:sp>
      </p:grpSp>
      <p:sp>
        <p:nvSpPr>
          <p:cNvPr id="17" name="Arc 75"/>
          <p:cNvSpPr>
            <a:spLocks/>
          </p:cNvSpPr>
          <p:nvPr/>
        </p:nvSpPr>
        <p:spPr bwMode="auto">
          <a:xfrm>
            <a:off x="6559556" y="2311056"/>
            <a:ext cx="1686948" cy="3656261"/>
          </a:xfrm>
          <a:custGeom>
            <a:avLst/>
            <a:gdLst>
              <a:gd name="G0" fmla="+- 0 0 0"/>
              <a:gd name="G1" fmla="+- 21600 0 0"/>
              <a:gd name="G2" fmla="+- 21600 0 0"/>
              <a:gd name="T0" fmla="*/ 0 w 21600"/>
              <a:gd name="T1" fmla="*/ 0 h 43200"/>
              <a:gd name="T2" fmla="*/ 102 w 21600"/>
              <a:gd name="T3" fmla="*/ 43200 h 43200"/>
              <a:gd name="T4" fmla="*/ 0 w 21600"/>
              <a:gd name="T5" fmla="*/ 21600 h 43200"/>
            </a:gdLst>
            <a:ahLst/>
            <a:cxnLst>
              <a:cxn ang="0">
                <a:pos x="T0" y="T1"/>
              </a:cxn>
              <a:cxn ang="0">
                <a:pos x="T2" y="T3"/>
              </a:cxn>
              <a:cxn ang="0">
                <a:pos x="T4" y="T5"/>
              </a:cxn>
            </a:cxnLst>
            <a:rect l="0" t="0" r="r" b="b"/>
            <a:pathLst>
              <a:path w="21600" h="43200" fill="none" extrusionOk="0">
                <a:moveTo>
                  <a:pt x="-1" y="0"/>
                </a:moveTo>
                <a:cubicBezTo>
                  <a:pt x="11929" y="0"/>
                  <a:pt x="21600" y="9670"/>
                  <a:pt x="21600" y="21600"/>
                </a:cubicBezTo>
                <a:cubicBezTo>
                  <a:pt x="21600" y="33489"/>
                  <a:pt x="11991" y="43143"/>
                  <a:pt x="101" y="43199"/>
                </a:cubicBezTo>
              </a:path>
              <a:path w="21600" h="43200" stroke="0" extrusionOk="0">
                <a:moveTo>
                  <a:pt x="-1" y="0"/>
                </a:moveTo>
                <a:cubicBezTo>
                  <a:pt x="11929" y="0"/>
                  <a:pt x="21600" y="9670"/>
                  <a:pt x="21600" y="21600"/>
                </a:cubicBezTo>
                <a:cubicBezTo>
                  <a:pt x="21600" y="33489"/>
                  <a:pt x="11991" y="43143"/>
                  <a:pt x="101" y="43199"/>
                </a:cubicBezTo>
                <a:lnTo>
                  <a:pt x="0" y="21600"/>
                </a:lnTo>
                <a:close/>
              </a:path>
            </a:pathLst>
          </a:custGeom>
          <a:noFill/>
          <a:ln w="25400" cap="rnd">
            <a:solidFill>
              <a:schemeClr val="tx2">
                <a:lumMod val="75000"/>
              </a:schemeClr>
            </a:solidFill>
            <a:prstDash val="sysDot"/>
            <a:round/>
            <a:headEnd/>
            <a:tailEn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9290" tIns="64645" rIns="129290" bIns="64645" anchor="ctr"/>
          <a:lstStyle/>
          <a:p>
            <a:pPr defTabSz="1096784">
              <a:defRPr/>
            </a:pPr>
            <a:endParaRPr lang="zh-CN" altLang="en-US" sz="2200" kern="0">
              <a:solidFill>
                <a:srgbClr val="000000"/>
              </a:solidFill>
            </a:endParaRPr>
          </a:p>
        </p:txBody>
      </p:sp>
      <p:grpSp>
        <p:nvGrpSpPr>
          <p:cNvPr id="19" name="淘宝网chenying0907出品 18"/>
          <p:cNvGrpSpPr/>
          <p:nvPr/>
        </p:nvGrpSpPr>
        <p:grpSpPr>
          <a:xfrm>
            <a:off x="6506795" y="1862368"/>
            <a:ext cx="2075845" cy="825733"/>
            <a:chOff x="5641469" y="1367721"/>
            <a:chExt cx="1525527" cy="546192"/>
          </a:xfrm>
        </p:grpSpPr>
        <p:sp>
          <p:nvSpPr>
            <p:cNvPr id="20" name="AutoShape 65"/>
            <p:cNvSpPr>
              <a:spLocks noChangeArrowheads="1"/>
            </p:cNvSpPr>
            <p:nvPr/>
          </p:nvSpPr>
          <p:spPr bwMode="auto">
            <a:xfrm rot="10800000">
              <a:off x="5641469" y="1367721"/>
              <a:ext cx="1525527" cy="546192"/>
            </a:xfrm>
            <a:prstGeom prst="homePlate">
              <a:avLst>
                <a:gd name="adj" fmla="val 43731"/>
              </a:avLst>
            </a:prstGeom>
            <a:solidFill>
              <a:schemeClr val="bg1">
                <a:lumMod val="65000"/>
              </a:schemeClr>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1096784">
                <a:defRPr/>
              </a:pPr>
              <a:endParaRPr lang="zh-CN" altLang="en-US" sz="2200" kern="0">
                <a:solidFill>
                  <a:srgbClr val="000000"/>
                </a:solidFill>
              </a:endParaRPr>
            </a:p>
          </p:txBody>
        </p:sp>
        <p:sp>
          <p:nvSpPr>
            <p:cNvPr id="21" name="Text Box 66"/>
            <p:cNvSpPr txBox="1">
              <a:spLocks noChangeArrowheads="1"/>
            </p:cNvSpPr>
            <p:nvPr/>
          </p:nvSpPr>
          <p:spPr bwMode="auto">
            <a:xfrm>
              <a:off x="6009139" y="1498071"/>
              <a:ext cx="1022278" cy="305363"/>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1096784">
                <a:defRPr/>
              </a:pPr>
              <a:r>
                <a:rPr lang="zh-CN" altLang="en-US" sz="2300" kern="0" dirty="0">
                  <a:solidFill>
                    <a:srgbClr val="000000"/>
                  </a:solidFill>
                  <a:latin typeface="微软雅黑" pitchFamily="34" charset="-122"/>
                  <a:ea typeface="微软雅黑" pitchFamily="34" charset="-122"/>
                </a:rPr>
                <a:t>填加文字</a:t>
              </a:r>
              <a:endParaRPr lang="en-US" altLang="ko-KR" sz="2300" kern="0" dirty="0">
                <a:solidFill>
                  <a:srgbClr val="000000"/>
                </a:solidFill>
                <a:latin typeface="微软雅黑" pitchFamily="34" charset="-122"/>
                <a:ea typeface="微软雅黑" pitchFamily="34" charset="-122"/>
              </a:endParaRPr>
            </a:p>
          </p:txBody>
        </p:sp>
      </p:grpSp>
      <p:grpSp>
        <p:nvGrpSpPr>
          <p:cNvPr id="22" name="淘宝网chenying0907出品 21"/>
          <p:cNvGrpSpPr/>
          <p:nvPr/>
        </p:nvGrpSpPr>
        <p:grpSpPr>
          <a:xfrm>
            <a:off x="307820" y="4791826"/>
            <a:ext cx="4625281" cy="1830050"/>
            <a:chOff x="1085875" y="1231368"/>
            <a:chExt cx="3399093" cy="1210514"/>
          </a:xfrm>
        </p:grpSpPr>
        <p:sp>
          <p:nvSpPr>
            <p:cNvPr id="23" name="AutoShape 71"/>
            <p:cNvSpPr>
              <a:spLocks noChangeArrowheads="1"/>
            </p:cNvSpPr>
            <p:nvPr/>
          </p:nvSpPr>
          <p:spPr bwMode="auto">
            <a:xfrm>
              <a:off x="1085875" y="1231368"/>
              <a:ext cx="3399093" cy="1210514"/>
            </a:xfrm>
            <a:prstGeom prst="roundRect">
              <a:avLst>
                <a:gd name="adj" fmla="val 5528"/>
              </a:avLst>
            </a:prstGeom>
            <a:solidFill>
              <a:srgbClr val="FFFFFF">
                <a:alpha val="10001"/>
              </a:srgbClr>
            </a:solidFill>
            <a:ln w="19050" cap="rnd" algn="ctr">
              <a:solidFill>
                <a:schemeClr val="tx2">
                  <a:lumMod val="75000"/>
                </a:schemeClr>
              </a:solidFill>
              <a:prstDash val="sysDot"/>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1096784">
                <a:defRPr/>
              </a:pPr>
              <a:endParaRPr lang="zh-CN" altLang="en-US" sz="2200" kern="0">
                <a:solidFill>
                  <a:sysClr val="windowText" lastClr="000000"/>
                </a:solidFill>
              </a:endParaRPr>
            </a:p>
          </p:txBody>
        </p:sp>
        <p:sp>
          <p:nvSpPr>
            <p:cNvPr id="24" name="Text Box 72"/>
            <p:cNvSpPr txBox="1">
              <a:spLocks noChangeArrowheads="1"/>
            </p:cNvSpPr>
            <p:nvPr/>
          </p:nvSpPr>
          <p:spPr bwMode="auto">
            <a:xfrm>
              <a:off x="1115616" y="1324675"/>
              <a:ext cx="3255559" cy="879448"/>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defTabSz="1096784">
                <a:defRPr/>
              </a:pPr>
              <a:endParaRPr lang="en-US" altLang="zh-CN" sz="1200" kern="0" spc="71" dirty="0">
                <a:ln w="11430"/>
                <a:solidFill>
                  <a:sysClr val="windowText" lastClr="000000"/>
                </a:solidFill>
                <a:latin typeface="微软雅黑" pitchFamily="34" charset="-122"/>
                <a:ea typeface="微软雅黑" pitchFamily="34" charset="-122"/>
              </a:endParaRPr>
            </a:p>
            <a:p>
              <a:pPr algn="r" defTabSz="1096784">
                <a:defRPr/>
              </a:pPr>
              <a:r>
                <a:rPr lang="zh-CN" altLang="en-US" sz="2200" kern="0" spc="71" dirty="0">
                  <a:ln w="11430"/>
                  <a:solidFill>
                    <a:sysClr val="windowText" lastClr="000000"/>
                  </a:solidFill>
                  <a:latin typeface="微软雅黑" pitchFamily="34" charset="-122"/>
                  <a:ea typeface="微软雅黑" pitchFamily="34" charset="-122"/>
                </a:rPr>
                <a:t>单击添加标题</a:t>
              </a:r>
              <a:endParaRPr lang="en-US" altLang="zh-CN" sz="2200" kern="0" spc="71" dirty="0">
                <a:ln w="11430"/>
                <a:solidFill>
                  <a:sysClr val="windowText" lastClr="000000"/>
                </a:solidFill>
                <a:latin typeface="微软雅黑" pitchFamily="34" charset="-122"/>
                <a:ea typeface="微软雅黑" pitchFamily="34" charset="-122"/>
              </a:endParaRPr>
            </a:p>
            <a:p>
              <a:pPr algn="r" defTabSz="1096784">
                <a:defRPr/>
              </a:pPr>
              <a:endParaRPr lang="en-US" altLang="zh-CN" sz="1700" kern="0" spc="71" dirty="0">
                <a:ln w="11430"/>
                <a:solidFill>
                  <a:sysClr val="windowText" lastClr="000000"/>
                </a:solidFill>
                <a:latin typeface="微软雅黑" pitchFamily="34" charset="-122"/>
                <a:ea typeface="微软雅黑" pitchFamily="34" charset="-122"/>
              </a:endParaRPr>
            </a:p>
            <a:p>
              <a:pPr algn="r" defTabSz="1096784">
                <a:defRPr/>
              </a:pPr>
              <a:r>
                <a:rPr lang="zh-CN" altLang="en-US" sz="1700" kern="0" spc="71" dirty="0">
                  <a:ln w="11430"/>
                  <a:solidFill>
                    <a:sysClr val="windowText" lastClr="000000"/>
                  </a:solidFill>
                  <a:latin typeface="微软雅黑" pitchFamily="34" charset="-122"/>
                  <a:ea typeface="微软雅黑" pitchFamily="34" charset="-122"/>
                </a:rPr>
                <a:t>点击添加文本</a:t>
              </a:r>
              <a:endParaRPr lang="en-US" altLang="ko-KR" sz="1700" kern="0" dirty="0">
                <a:solidFill>
                  <a:sysClr val="windowText" lastClr="000000"/>
                </a:solidFill>
                <a:latin typeface="Arial" charset="0"/>
              </a:endParaRPr>
            </a:p>
            <a:p>
              <a:pPr algn="r" defTabSz="1096784">
                <a:defRPr/>
              </a:pPr>
              <a:endParaRPr lang="en-US" altLang="ko-KR" sz="1200" kern="0" dirty="0">
                <a:solidFill>
                  <a:sysClr val="windowText" lastClr="000000"/>
                </a:solidFill>
                <a:latin typeface="Arial" charset="0"/>
              </a:endParaRPr>
            </a:p>
          </p:txBody>
        </p:sp>
      </p:grpSp>
      <p:grpSp>
        <p:nvGrpSpPr>
          <p:cNvPr id="27" name="淘宝网chenying0907出品 26"/>
          <p:cNvGrpSpPr/>
          <p:nvPr/>
        </p:nvGrpSpPr>
        <p:grpSpPr>
          <a:xfrm>
            <a:off x="7986622" y="3688507"/>
            <a:ext cx="2075845" cy="825733"/>
            <a:chOff x="5641469" y="1367721"/>
            <a:chExt cx="1525527" cy="546192"/>
          </a:xfrm>
        </p:grpSpPr>
        <p:sp>
          <p:nvSpPr>
            <p:cNvPr id="28" name="AutoShape 65"/>
            <p:cNvSpPr>
              <a:spLocks noChangeArrowheads="1"/>
            </p:cNvSpPr>
            <p:nvPr/>
          </p:nvSpPr>
          <p:spPr bwMode="auto">
            <a:xfrm rot="10800000">
              <a:off x="5641469" y="1367721"/>
              <a:ext cx="1525527" cy="546192"/>
            </a:xfrm>
            <a:prstGeom prst="homePlate">
              <a:avLst>
                <a:gd name="adj" fmla="val 43731"/>
              </a:avLst>
            </a:prstGeom>
            <a:solidFill>
              <a:schemeClr val="bg1">
                <a:lumMod val="65000"/>
              </a:schemeClr>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1096784">
                <a:defRPr/>
              </a:pPr>
              <a:endParaRPr lang="zh-CN" altLang="en-US" sz="2200" kern="0">
                <a:solidFill>
                  <a:srgbClr val="000000"/>
                </a:solidFill>
              </a:endParaRPr>
            </a:p>
          </p:txBody>
        </p:sp>
        <p:sp>
          <p:nvSpPr>
            <p:cNvPr id="29" name="Text Box 66"/>
            <p:cNvSpPr txBox="1">
              <a:spLocks noChangeArrowheads="1"/>
            </p:cNvSpPr>
            <p:nvPr/>
          </p:nvSpPr>
          <p:spPr bwMode="auto">
            <a:xfrm>
              <a:off x="6009139" y="1498071"/>
              <a:ext cx="1022278" cy="305363"/>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1096784">
                <a:defRPr/>
              </a:pPr>
              <a:r>
                <a:rPr lang="zh-CN" altLang="en-US" sz="2300" kern="0" dirty="0">
                  <a:solidFill>
                    <a:srgbClr val="000000"/>
                  </a:solidFill>
                  <a:latin typeface="微软雅黑" pitchFamily="34" charset="-122"/>
                  <a:ea typeface="微软雅黑" pitchFamily="34" charset="-122"/>
                </a:rPr>
                <a:t>填加文字</a:t>
              </a:r>
              <a:endParaRPr lang="en-US" altLang="ko-KR" sz="2300" kern="0" dirty="0">
                <a:solidFill>
                  <a:srgbClr val="000000"/>
                </a:solidFill>
                <a:latin typeface="微软雅黑" pitchFamily="34" charset="-122"/>
                <a:ea typeface="微软雅黑" pitchFamily="34" charset="-122"/>
              </a:endParaRPr>
            </a:p>
          </p:txBody>
        </p:sp>
      </p:grpSp>
      <p:grpSp>
        <p:nvGrpSpPr>
          <p:cNvPr id="30" name="淘宝网chenying0907出品 29"/>
          <p:cNvGrpSpPr/>
          <p:nvPr/>
        </p:nvGrpSpPr>
        <p:grpSpPr>
          <a:xfrm>
            <a:off x="6365104" y="5500179"/>
            <a:ext cx="2075845" cy="825733"/>
            <a:chOff x="5641469" y="1367721"/>
            <a:chExt cx="1525527" cy="546192"/>
          </a:xfrm>
        </p:grpSpPr>
        <p:sp>
          <p:nvSpPr>
            <p:cNvPr id="31" name="AutoShape 65"/>
            <p:cNvSpPr>
              <a:spLocks noChangeArrowheads="1"/>
            </p:cNvSpPr>
            <p:nvPr/>
          </p:nvSpPr>
          <p:spPr bwMode="auto">
            <a:xfrm rot="10800000">
              <a:off x="5641469" y="1367721"/>
              <a:ext cx="1525527" cy="546192"/>
            </a:xfrm>
            <a:prstGeom prst="homePlate">
              <a:avLst>
                <a:gd name="adj" fmla="val 43731"/>
              </a:avLst>
            </a:prstGeom>
            <a:solidFill>
              <a:schemeClr val="bg1">
                <a:lumMod val="65000"/>
              </a:schemeClr>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1096784">
                <a:defRPr/>
              </a:pPr>
              <a:endParaRPr lang="zh-CN" altLang="en-US" sz="2200" kern="0">
                <a:solidFill>
                  <a:srgbClr val="000000"/>
                </a:solidFill>
              </a:endParaRPr>
            </a:p>
          </p:txBody>
        </p:sp>
        <p:sp>
          <p:nvSpPr>
            <p:cNvPr id="32" name="Text Box 66"/>
            <p:cNvSpPr txBox="1">
              <a:spLocks noChangeArrowheads="1"/>
            </p:cNvSpPr>
            <p:nvPr/>
          </p:nvSpPr>
          <p:spPr bwMode="auto">
            <a:xfrm>
              <a:off x="6009139" y="1498071"/>
              <a:ext cx="1022278" cy="305363"/>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1096784">
                <a:defRPr/>
              </a:pPr>
              <a:r>
                <a:rPr lang="zh-CN" altLang="en-US" sz="2300" kern="0" dirty="0">
                  <a:solidFill>
                    <a:srgbClr val="000000"/>
                  </a:solidFill>
                  <a:latin typeface="微软雅黑" pitchFamily="34" charset="-122"/>
                  <a:ea typeface="微软雅黑" pitchFamily="34" charset="-122"/>
                </a:rPr>
                <a:t>填加文字</a:t>
              </a:r>
              <a:endParaRPr lang="en-US" altLang="ko-KR" sz="2300" kern="0" dirty="0">
                <a:solidFill>
                  <a:srgbClr val="000000"/>
                </a:solidFill>
                <a:latin typeface="微软雅黑" pitchFamily="34" charset="-122"/>
                <a:ea typeface="微软雅黑" pitchFamily="34" charset="-122"/>
              </a:endParaRPr>
            </a:p>
          </p:txBody>
        </p:sp>
      </p:grpSp>
    </p:spTree>
    <p:extLst>
      <p:ext uri="{BB962C8B-B14F-4D97-AF65-F5344CB8AC3E}">
        <p14:creationId xmlns:p14="http://schemas.microsoft.com/office/powerpoint/2010/main" val="1552556266"/>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52000">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14:bounceEnd="52000">
                                          <p:cBhvr additive="base">
                                            <p:cTn id="7" dur="500" fill="hold"/>
                                            <p:tgtEl>
                                              <p:spTgt spid="25"/>
                                            </p:tgtEl>
                                            <p:attrNameLst>
                                              <p:attrName>ppt_x</p:attrName>
                                            </p:attrNameLst>
                                          </p:cBhvr>
                                          <p:tavLst>
                                            <p:tav tm="0">
                                              <p:val>
                                                <p:strVal val="0-#ppt_w/2"/>
                                              </p:val>
                                            </p:tav>
                                            <p:tav tm="100000">
                                              <p:val>
                                                <p:strVal val="#ppt_x"/>
                                              </p:val>
                                            </p:tav>
                                          </p:tavLst>
                                        </p:anim>
                                        <p:anim calcmode="lin" valueType="num" p14:bounceEnd="52000">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ppt_x"/>
                                              </p:val>
                                            </p:tav>
                                            <p:tav tm="100000">
                                              <p:val>
                                                <p:strVal val="#ppt_x"/>
                                              </p:val>
                                            </p:tav>
                                          </p:tavLst>
                                        </p:anim>
                                        <p:anim calcmode="lin" valueType="num">
                                          <p:cBhvr additive="base">
                                            <p:cTn id="18" dur="500" fill="hold"/>
                                            <p:tgtEl>
                                              <p:spTgt spid="12"/>
                                            </p:tgtEl>
                                            <p:attrNameLst>
                                              <p:attrName>ppt_y</p:attrName>
                                            </p:attrNameLst>
                                          </p:cBhvr>
                                          <p:tavLst>
                                            <p:tav tm="0">
                                              <p:val>
                                                <p:strVal val="1+#ppt_h/2"/>
                                              </p:val>
                                            </p:tav>
                                            <p:tav tm="100000">
                                              <p:val>
                                                <p:strVal val="#ppt_y"/>
                                              </p:val>
                                            </p:tav>
                                          </p:tavLst>
                                        </p:anim>
                                      </p:childTnLst>
                                    </p:cTn>
                                  </p:par>
                                </p:childTnLst>
                              </p:cTn>
                            </p:par>
                            <p:par>
                              <p:cTn id="19" fill="hold">
                                <p:stCondLst>
                                  <p:cond delay="1000"/>
                                </p:stCondLst>
                                <p:childTnLst>
                                  <p:par>
                                    <p:cTn id="20" presetID="12" presetClass="entr" presetSubtype="4"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slide(fromBottom)">
                                          <p:cBhvr>
                                            <p:cTn id="22" dur="500"/>
                                            <p:tgtEl>
                                              <p:spTgt spid="13"/>
                                            </p:tgtEl>
                                          </p:cBhvr>
                                        </p:animEffect>
                                      </p:childTnLst>
                                    </p:cTn>
                                  </p:par>
                                </p:childTnLst>
                              </p:cTn>
                            </p:par>
                            <p:par>
                              <p:cTn id="23" fill="hold">
                                <p:stCondLst>
                                  <p:cond delay="1500"/>
                                </p:stCondLst>
                                <p:childTnLst>
                                  <p:par>
                                    <p:cTn id="24" presetID="2" presetClass="entr" presetSubtype="8"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0-#ppt_w/2"/>
                                              </p:val>
                                            </p:tav>
                                            <p:tav tm="100000">
                                              <p:val>
                                                <p:strVal val="#ppt_x"/>
                                              </p:val>
                                            </p:tav>
                                          </p:tavLst>
                                        </p:anim>
                                        <p:anim calcmode="lin" valueType="num">
                                          <p:cBhvr additive="base">
                                            <p:cTn id="27" dur="500" fill="hold"/>
                                            <p:tgtEl>
                                              <p:spTgt spid="10"/>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8"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0-#ppt_w/2"/>
                                              </p:val>
                                            </p:tav>
                                            <p:tav tm="100000">
                                              <p:val>
                                                <p:strVal val="#ppt_x"/>
                                              </p:val>
                                            </p:tav>
                                          </p:tavLst>
                                        </p:anim>
                                        <p:anim calcmode="lin" valueType="num">
                                          <p:cBhvr additive="base">
                                            <p:cTn id="32" dur="500" fill="hold"/>
                                            <p:tgtEl>
                                              <p:spTgt spid="11"/>
                                            </p:tgtEl>
                                            <p:attrNameLst>
                                              <p:attrName>ppt_y</p:attrName>
                                            </p:attrNameLst>
                                          </p:cBhvr>
                                          <p:tavLst>
                                            <p:tav tm="0">
                                              <p:val>
                                                <p:strVal val="#ppt_y"/>
                                              </p:val>
                                            </p:tav>
                                            <p:tav tm="100000">
                                              <p:val>
                                                <p:strVal val="#ppt_y"/>
                                              </p:val>
                                            </p:tav>
                                          </p:tavLst>
                                        </p:anim>
                                      </p:childTnLst>
                                    </p:cTn>
                                  </p:par>
                                </p:childTnLst>
                              </p:cTn>
                            </p:par>
                            <p:par>
                              <p:cTn id="33" fill="hold">
                                <p:stCondLst>
                                  <p:cond delay="2500"/>
                                </p:stCondLst>
                                <p:childTnLst>
                                  <p:par>
                                    <p:cTn id="34" presetID="23" presetClass="entr" presetSubtype="16"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p:cTn id="36" dur="500" fill="hold"/>
                                            <p:tgtEl>
                                              <p:spTgt spid="14"/>
                                            </p:tgtEl>
                                            <p:attrNameLst>
                                              <p:attrName>ppt_w</p:attrName>
                                            </p:attrNameLst>
                                          </p:cBhvr>
                                          <p:tavLst>
                                            <p:tav tm="0">
                                              <p:val>
                                                <p:fltVal val="0"/>
                                              </p:val>
                                            </p:tav>
                                            <p:tav tm="100000">
                                              <p:val>
                                                <p:strVal val="#ppt_w"/>
                                              </p:val>
                                            </p:tav>
                                          </p:tavLst>
                                        </p:anim>
                                        <p:anim calcmode="lin" valueType="num">
                                          <p:cBhvr>
                                            <p:cTn id="37" dur="500" fill="hold"/>
                                            <p:tgtEl>
                                              <p:spTgt spid="14"/>
                                            </p:tgtEl>
                                            <p:attrNameLst>
                                              <p:attrName>ppt_h</p:attrName>
                                            </p:attrNameLst>
                                          </p:cBhvr>
                                          <p:tavLst>
                                            <p:tav tm="0">
                                              <p:val>
                                                <p:fltVal val="0"/>
                                              </p:val>
                                            </p:tav>
                                            <p:tav tm="100000">
                                              <p:val>
                                                <p:strVal val="#ppt_h"/>
                                              </p:val>
                                            </p:tav>
                                          </p:tavLst>
                                        </p:anim>
                                      </p:childTnLst>
                                    </p:cTn>
                                  </p:par>
                                </p:childTnLst>
                              </p:cTn>
                            </p:par>
                            <p:par>
                              <p:cTn id="38" fill="hold">
                                <p:stCondLst>
                                  <p:cond delay="3000"/>
                                </p:stCondLst>
                                <p:childTnLst>
                                  <p:par>
                                    <p:cTn id="39" presetID="23" presetClass="entr" presetSubtype="16" fill="hold" nodeType="after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p:cTn id="41" dur="500" fill="hold"/>
                                            <p:tgtEl>
                                              <p:spTgt spid="22"/>
                                            </p:tgtEl>
                                            <p:attrNameLst>
                                              <p:attrName>ppt_w</p:attrName>
                                            </p:attrNameLst>
                                          </p:cBhvr>
                                          <p:tavLst>
                                            <p:tav tm="0">
                                              <p:val>
                                                <p:fltVal val="0"/>
                                              </p:val>
                                            </p:tav>
                                            <p:tav tm="100000">
                                              <p:val>
                                                <p:strVal val="#ppt_w"/>
                                              </p:val>
                                            </p:tav>
                                          </p:tavLst>
                                        </p:anim>
                                        <p:anim calcmode="lin" valueType="num">
                                          <p:cBhvr>
                                            <p:cTn id="42" dur="500" fill="hold"/>
                                            <p:tgtEl>
                                              <p:spTgt spid="22"/>
                                            </p:tgtEl>
                                            <p:attrNameLst>
                                              <p:attrName>ppt_h</p:attrName>
                                            </p:attrNameLst>
                                          </p:cBhvr>
                                          <p:tavLst>
                                            <p:tav tm="0">
                                              <p:val>
                                                <p:fltVal val="0"/>
                                              </p:val>
                                            </p:tav>
                                            <p:tav tm="100000">
                                              <p:val>
                                                <p:strVal val="#ppt_h"/>
                                              </p:val>
                                            </p:tav>
                                          </p:tavLst>
                                        </p:anim>
                                      </p:childTnLst>
                                    </p:cTn>
                                  </p:par>
                                </p:childTnLst>
                              </p:cTn>
                            </p:par>
                          </p:childTnLst>
                        </p:cTn>
                      </p:par>
                      <p:par>
                        <p:cTn id="43" fill="hold">
                          <p:stCondLst>
                            <p:cond delay="indefinite"/>
                          </p:stCondLst>
                          <p:childTnLst>
                            <p:par>
                              <p:cTn id="44" fill="hold">
                                <p:stCondLst>
                                  <p:cond delay="0"/>
                                </p:stCondLst>
                                <p:childTnLst>
                                  <p:par>
                                    <p:cTn id="45" presetID="16" presetClass="entr" presetSubtype="42" fill="hold" grpId="0" nodeType="click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barn(outHorizontal)">
                                          <p:cBhvr>
                                            <p:cTn id="47" dur="1000"/>
                                            <p:tgtEl>
                                              <p:spTgt spid="17"/>
                                            </p:tgtEl>
                                          </p:cBhvr>
                                        </p:animEffect>
                                      </p:childTnLst>
                                    </p:cTn>
                                  </p:par>
                                </p:childTnLst>
                              </p:cTn>
                            </p:par>
                            <p:par>
                              <p:cTn id="48" fill="hold">
                                <p:stCondLst>
                                  <p:cond delay="1000"/>
                                </p:stCondLst>
                                <p:childTnLst>
                                  <p:par>
                                    <p:cTn id="49" presetID="2" presetClass="entr" presetSubtype="2" fill="hold" nodeType="after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1+#ppt_w/2"/>
                                              </p:val>
                                            </p:tav>
                                            <p:tav tm="100000">
                                              <p:val>
                                                <p:strVal val="#ppt_x"/>
                                              </p:val>
                                            </p:tav>
                                          </p:tavLst>
                                        </p:anim>
                                        <p:anim calcmode="lin" valueType="num">
                                          <p:cBhvr additive="base">
                                            <p:cTn id="52" dur="500" fill="hold"/>
                                            <p:tgtEl>
                                              <p:spTgt spid="19"/>
                                            </p:tgtEl>
                                            <p:attrNameLst>
                                              <p:attrName>ppt_y</p:attrName>
                                            </p:attrNameLst>
                                          </p:cBhvr>
                                          <p:tavLst>
                                            <p:tav tm="0">
                                              <p:val>
                                                <p:strVal val="#ppt_y"/>
                                              </p:val>
                                            </p:tav>
                                            <p:tav tm="100000">
                                              <p:val>
                                                <p:strVal val="#ppt_y"/>
                                              </p:val>
                                            </p:tav>
                                          </p:tavLst>
                                        </p:anim>
                                      </p:childTnLst>
                                    </p:cTn>
                                  </p:par>
                                </p:childTnLst>
                              </p:cTn>
                            </p:par>
                            <p:par>
                              <p:cTn id="53" fill="hold">
                                <p:stCondLst>
                                  <p:cond delay="1500"/>
                                </p:stCondLst>
                                <p:childTnLst>
                                  <p:par>
                                    <p:cTn id="54" presetID="2" presetClass="entr" presetSubtype="2" fill="hold" nodeType="afterEffect">
                                      <p:stCondLst>
                                        <p:cond delay="0"/>
                                      </p:stCondLst>
                                      <p:childTnLst>
                                        <p:set>
                                          <p:cBhvr>
                                            <p:cTn id="55" dur="1" fill="hold">
                                              <p:stCondLst>
                                                <p:cond delay="0"/>
                                              </p:stCondLst>
                                            </p:cTn>
                                            <p:tgtEl>
                                              <p:spTgt spid="27"/>
                                            </p:tgtEl>
                                            <p:attrNameLst>
                                              <p:attrName>style.visibility</p:attrName>
                                            </p:attrNameLst>
                                          </p:cBhvr>
                                          <p:to>
                                            <p:strVal val="visible"/>
                                          </p:to>
                                        </p:set>
                                        <p:anim calcmode="lin" valueType="num">
                                          <p:cBhvr additive="base">
                                            <p:cTn id="56" dur="500" fill="hold"/>
                                            <p:tgtEl>
                                              <p:spTgt spid="27"/>
                                            </p:tgtEl>
                                            <p:attrNameLst>
                                              <p:attrName>ppt_x</p:attrName>
                                            </p:attrNameLst>
                                          </p:cBhvr>
                                          <p:tavLst>
                                            <p:tav tm="0">
                                              <p:val>
                                                <p:strVal val="1+#ppt_w/2"/>
                                              </p:val>
                                            </p:tav>
                                            <p:tav tm="100000">
                                              <p:val>
                                                <p:strVal val="#ppt_x"/>
                                              </p:val>
                                            </p:tav>
                                          </p:tavLst>
                                        </p:anim>
                                        <p:anim calcmode="lin" valueType="num">
                                          <p:cBhvr additive="base">
                                            <p:cTn id="57" dur="500" fill="hold"/>
                                            <p:tgtEl>
                                              <p:spTgt spid="27"/>
                                            </p:tgtEl>
                                            <p:attrNameLst>
                                              <p:attrName>ppt_y</p:attrName>
                                            </p:attrNameLst>
                                          </p:cBhvr>
                                          <p:tavLst>
                                            <p:tav tm="0">
                                              <p:val>
                                                <p:strVal val="#ppt_y"/>
                                              </p:val>
                                            </p:tav>
                                            <p:tav tm="100000">
                                              <p:val>
                                                <p:strVal val="#ppt_y"/>
                                              </p:val>
                                            </p:tav>
                                          </p:tavLst>
                                        </p:anim>
                                      </p:childTnLst>
                                    </p:cTn>
                                  </p:par>
                                </p:childTnLst>
                              </p:cTn>
                            </p:par>
                            <p:par>
                              <p:cTn id="58" fill="hold">
                                <p:stCondLst>
                                  <p:cond delay="2000"/>
                                </p:stCondLst>
                                <p:childTnLst>
                                  <p:par>
                                    <p:cTn id="59" presetID="2" presetClass="entr" presetSubtype="2" fill="hold" nodeType="after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additive="base">
                                            <p:cTn id="61" dur="500" fill="hold"/>
                                            <p:tgtEl>
                                              <p:spTgt spid="30"/>
                                            </p:tgtEl>
                                            <p:attrNameLst>
                                              <p:attrName>ppt_x</p:attrName>
                                            </p:attrNameLst>
                                          </p:cBhvr>
                                          <p:tavLst>
                                            <p:tav tm="0">
                                              <p:val>
                                                <p:strVal val="1+#ppt_w/2"/>
                                              </p:val>
                                            </p:tav>
                                            <p:tav tm="100000">
                                              <p:val>
                                                <p:strVal val="#ppt_x"/>
                                              </p:val>
                                            </p:tav>
                                          </p:tavLst>
                                        </p:anim>
                                        <p:anim calcmode="lin" valueType="num">
                                          <p:cBhvr additive="base">
                                            <p:cTn id="62" dur="5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10" grpId="0" animBg="1"/>
          <p:bldP spid="11" grpId="0" animBg="1"/>
          <p:bldP spid="12" grpId="0" animBg="1"/>
          <p:bldP spid="13" grpId="0" animBg="1"/>
          <p:bldP spid="1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ppt_x"/>
                                              </p:val>
                                            </p:tav>
                                            <p:tav tm="100000">
                                              <p:val>
                                                <p:strVal val="#ppt_x"/>
                                              </p:val>
                                            </p:tav>
                                          </p:tavLst>
                                        </p:anim>
                                        <p:anim calcmode="lin" valueType="num">
                                          <p:cBhvr additive="base">
                                            <p:cTn id="18" dur="500" fill="hold"/>
                                            <p:tgtEl>
                                              <p:spTgt spid="12"/>
                                            </p:tgtEl>
                                            <p:attrNameLst>
                                              <p:attrName>ppt_y</p:attrName>
                                            </p:attrNameLst>
                                          </p:cBhvr>
                                          <p:tavLst>
                                            <p:tav tm="0">
                                              <p:val>
                                                <p:strVal val="1+#ppt_h/2"/>
                                              </p:val>
                                            </p:tav>
                                            <p:tav tm="100000">
                                              <p:val>
                                                <p:strVal val="#ppt_y"/>
                                              </p:val>
                                            </p:tav>
                                          </p:tavLst>
                                        </p:anim>
                                      </p:childTnLst>
                                    </p:cTn>
                                  </p:par>
                                </p:childTnLst>
                              </p:cTn>
                            </p:par>
                            <p:par>
                              <p:cTn id="19" fill="hold">
                                <p:stCondLst>
                                  <p:cond delay="1000"/>
                                </p:stCondLst>
                                <p:childTnLst>
                                  <p:par>
                                    <p:cTn id="20" presetID="12" presetClass="entr" presetSubtype="4"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slide(fromBottom)">
                                          <p:cBhvr>
                                            <p:cTn id="22" dur="500"/>
                                            <p:tgtEl>
                                              <p:spTgt spid="13"/>
                                            </p:tgtEl>
                                          </p:cBhvr>
                                        </p:animEffect>
                                      </p:childTnLst>
                                    </p:cTn>
                                  </p:par>
                                </p:childTnLst>
                              </p:cTn>
                            </p:par>
                            <p:par>
                              <p:cTn id="23" fill="hold">
                                <p:stCondLst>
                                  <p:cond delay="1500"/>
                                </p:stCondLst>
                                <p:childTnLst>
                                  <p:par>
                                    <p:cTn id="24" presetID="2" presetClass="entr" presetSubtype="8"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0-#ppt_w/2"/>
                                              </p:val>
                                            </p:tav>
                                            <p:tav tm="100000">
                                              <p:val>
                                                <p:strVal val="#ppt_x"/>
                                              </p:val>
                                            </p:tav>
                                          </p:tavLst>
                                        </p:anim>
                                        <p:anim calcmode="lin" valueType="num">
                                          <p:cBhvr additive="base">
                                            <p:cTn id="27" dur="500" fill="hold"/>
                                            <p:tgtEl>
                                              <p:spTgt spid="10"/>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8"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0-#ppt_w/2"/>
                                              </p:val>
                                            </p:tav>
                                            <p:tav tm="100000">
                                              <p:val>
                                                <p:strVal val="#ppt_x"/>
                                              </p:val>
                                            </p:tav>
                                          </p:tavLst>
                                        </p:anim>
                                        <p:anim calcmode="lin" valueType="num">
                                          <p:cBhvr additive="base">
                                            <p:cTn id="32" dur="500" fill="hold"/>
                                            <p:tgtEl>
                                              <p:spTgt spid="11"/>
                                            </p:tgtEl>
                                            <p:attrNameLst>
                                              <p:attrName>ppt_y</p:attrName>
                                            </p:attrNameLst>
                                          </p:cBhvr>
                                          <p:tavLst>
                                            <p:tav tm="0">
                                              <p:val>
                                                <p:strVal val="#ppt_y"/>
                                              </p:val>
                                            </p:tav>
                                            <p:tav tm="100000">
                                              <p:val>
                                                <p:strVal val="#ppt_y"/>
                                              </p:val>
                                            </p:tav>
                                          </p:tavLst>
                                        </p:anim>
                                      </p:childTnLst>
                                    </p:cTn>
                                  </p:par>
                                </p:childTnLst>
                              </p:cTn>
                            </p:par>
                            <p:par>
                              <p:cTn id="33" fill="hold">
                                <p:stCondLst>
                                  <p:cond delay="2500"/>
                                </p:stCondLst>
                                <p:childTnLst>
                                  <p:par>
                                    <p:cTn id="34" presetID="23" presetClass="entr" presetSubtype="16"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p:cTn id="36" dur="500" fill="hold"/>
                                            <p:tgtEl>
                                              <p:spTgt spid="14"/>
                                            </p:tgtEl>
                                            <p:attrNameLst>
                                              <p:attrName>ppt_w</p:attrName>
                                            </p:attrNameLst>
                                          </p:cBhvr>
                                          <p:tavLst>
                                            <p:tav tm="0">
                                              <p:val>
                                                <p:fltVal val="0"/>
                                              </p:val>
                                            </p:tav>
                                            <p:tav tm="100000">
                                              <p:val>
                                                <p:strVal val="#ppt_w"/>
                                              </p:val>
                                            </p:tav>
                                          </p:tavLst>
                                        </p:anim>
                                        <p:anim calcmode="lin" valueType="num">
                                          <p:cBhvr>
                                            <p:cTn id="37" dur="500" fill="hold"/>
                                            <p:tgtEl>
                                              <p:spTgt spid="14"/>
                                            </p:tgtEl>
                                            <p:attrNameLst>
                                              <p:attrName>ppt_h</p:attrName>
                                            </p:attrNameLst>
                                          </p:cBhvr>
                                          <p:tavLst>
                                            <p:tav tm="0">
                                              <p:val>
                                                <p:fltVal val="0"/>
                                              </p:val>
                                            </p:tav>
                                            <p:tav tm="100000">
                                              <p:val>
                                                <p:strVal val="#ppt_h"/>
                                              </p:val>
                                            </p:tav>
                                          </p:tavLst>
                                        </p:anim>
                                      </p:childTnLst>
                                    </p:cTn>
                                  </p:par>
                                </p:childTnLst>
                              </p:cTn>
                            </p:par>
                            <p:par>
                              <p:cTn id="38" fill="hold">
                                <p:stCondLst>
                                  <p:cond delay="3000"/>
                                </p:stCondLst>
                                <p:childTnLst>
                                  <p:par>
                                    <p:cTn id="39" presetID="23" presetClass="entr" presetSubtype="16" fill="hold" nodeType="after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p:cTn id="41" dur="500" fill="hold"/>
                                            <p:tgtEl>
                                              <p:spTgt spid="22"/>
                                            </p:tgtEl>
                                            <p:attrNameLst>
                                              <p:attrName>ppt_w</p:attrName>
                                            </p:attrNameLst>
                                          </p:cBhvr>
                                          <p:tavLst>
                                            <p:tav tm="0">
                                              <p:val>
                                                <p:fltVal val="0"/>
                                              </p:val>
                                            </p:tav>
                                            <p:tav tm="100000">
                                              <p:val>
                                                <p:strVal val="#ppt_w"/>
                                              </p:val>
                                            </p:tav>
                                          </p:tavLst>
                                        </p:anim>
                                        <p:anim calcmode="lin" valueType="num">
                                          <p:cBhvr>
                                            <p:cTn id="42" dur="500" fill="hold"/>
                                            <p:tgtEl>
                                              <p:spTgt spid="22"/>
                                            </p:tgtEl>
                                            <p:attrNameLst>
                                              <p:attrName>ppt_h</p:attrName>
                                            </p:attrNameLst>
                                          </p:cBhvr>
                                          <p:tavLst>
                                            <p:tav tm="0">
                                              <p:val>
                                                <p:fltVal val="0"/>
                                              </p:val>
                                            </p:tav>
                                            <p:tav tm="100000">
                                              <p:val>
                                                <p:strVal val="#ppt_h"/>
                                              </p:val>
                                            </p:tav>
                                          </p:tavLst>
                                        </p:anim>
                                      </p:childTnLst>
                                    </p:cTn>
                                  </p:par>
                                </p:childTnLst>
                              </p:cTn>
                            </p:par>
                          </p:childTnLst>
                        </p:cTn>
                      </p:par>
                      <p:par>
                        <p:cTn id="43" fill="hold">
                          <p:stCondLst>
                            <p:cond delay="indefinite"/>
                          </p:stCondLst>
                          <p:childTnLst>
                            <p:par>
                              <p:cTn id="44" fill="hold">
                                <p:stCondLst>
                                  <p:cond delay="0"/>
                                </p:stCondLst>
                                <p:childTnLst>
                                  <p:par>
                                    <p:cTn id="45" presetID="16" presetClass="entr" presetSubtype="42" fill="hold" grpId="0" nodeType="click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barn(outHorizontal)">
                                          <p:cBhvr>
                                            <p:cTn id="47" dur="1000"/>
                                            <p:tgtEl>
                                              <p:spTgt spid="17"/>
                                            </p:tgtEl>
                                          </p:cBhvr>
                                        </p:animEffect>
                                      </p:childTnLst>
                                    </p:cTn>
                                  </p:par>
                                </p:childTnLst>
                              </p:cTn>
                            </p:par>
                            <p:par>
                              <p:cTn id="48" fill="hold">
                                <p:stCondLst>
                                  <p:cond delay="1000"/>
                                </p:stCondLst>
                                <p:childTnLst>
                                  <p:par>
                                    <p:cTn id="49" presetID="2" presetClass="entr" presetSubtype="2" fill="hold" nodeType="after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1+#ppt_w/2"/>
                                              </p:val>
                                            </p:tav>
                                            <p:tav tm="100000">
                                              <p:val>
                                                <p:strVal val="#ppt_x"/>
                                              </p:val>
                                            </p:tav>
                                          </p:tavLst>
                                        </p:anim>
                                        <p:anim calcmode="lin" valueType="num">
                                          <p:cBhvr additive="base">
                                            <p:cTn id="52" dur="500" fill="hold"/>
                                            <p:tgtEl>
                                              <p:spTgt spid="19"/>
                                            </p:tgtEl>
                                            <p:attrNameLst>
                                              <p:attrName>ppt_y</p:attrName>
                                            </p:attrNameLst>
                                          </p:cBhvr>
                                          <p:tavLst>
                                            <p:tav tm="0">
                                              <p:val>
                                                <p:strVal val="#ppt_y"/>
                                              </p:val>
                                            </p:tav>
                                            <p:tav tm="100000">
                                              <p:val>
                                                <p:strVal val="#ppt_y"/>
                                              </p:val>
                                            </p:tav>
                                          </p:tavLst>
                                        </p:anim>
                                      </p:childTnLst>
                                    </p:cTn>
                                  </p:par>
                                </p:childTnLst>
                              </p:cTn>
                            </p:par>
                            <p:par>
                              <p:cTn id="53" fill="hold">
                                <p:stCondLst>
                                  <p:cond delay="1500"/>
                                </p:stCondLst>
                                <p:childTnLst>
                                  <p:par>
                                    <p:cTn id="54" presetID="2" presetClass="entr" presetSubtype="2" fill="hold" nodeType="afterEffect">
                                      <p:stCondLst>
                                        <p:cond delay="0"/>
                                      </p:stCondLst>
                                      <p:childTnLst>
                                        <p:set>
                                          <p:cBhvr>
                                            <p:cTn id="55" dur="1" fill="hold">
                                              <p:stCondLst>
                                                <p:cond delay="0"/>
                                              </p:stCondLst>
                                            </p:cTn>
                                            <p:tgtEl>
                                              <p:spTgt spid="27"/>
                                            </p:tgtEl>
                                            <p:attrNameLst>
                                              <p:attrName>style.visibility</p:attrName>
                                            </p:attrNameLst>
                                          </p:cBhvr>
                                          <p:to>
                                            <p:strVal val="visible"/>
                                          </p:to>
                                        </p:set>
                                        <p:anim calcmode="lin" valueType="num">
                                          <p:cBhvr additive="base">
                                            <p:cTn id="56" dur="500" fill="hold"/>
                                            <p:tgtEl>
                                              <p:spTgt spid="27"/>
                                            </p:tgtEl>
                                            <p:attrNameLst>
                                              <p:attrName>ppt_x</p:attrName>
                                            </p:attrNameLst>
                                          </p:cBhvr>
                                          <p:tavLst>
                                            <p:tav tm="0">
                                              <p:val>
                                                <p:strVal val="1+#ppt_w/2"/>
                                              </p:val>
                                            </p:tav>
                                            <p:tav tm="100000">
                                              <p:val>
                                                <p:strVal val="#ppt_x"/>
                                              </p:val>
                                            </p:tav>
                                          </p:tavLst>
                                        </p:anim>
                                        <p:anim calcmode="lin" valueType="num">
                                          <p:cBhvr additive="base">
                                            <p:cTn id="57" dur="500" fill="hold"/>
                                            <p:tgtEl>
                                              <p:spTgt spid="27"/>
                                            </p:tgtEl>
                                            <p:attrNameLst>
                                              <p:attrName>ppt_y</p:attrName>
                                            </p:attrNameLst>
                                          </p:cBhvr>
                                          <p:tavLst>
                                            <p:tav tm="0">
                                              <p:val>
                                                <p:strVal val="#ppt_y"/>
                                              </p:val>
                                            </p:tav>
                                            <p:tav tm="100000">
                                              <p:val>
                                                <p:strVal val="#ppt_y"/>
                                              </p:val>
                                            </p:tav>
                                          </p:tavLst>
                                        </p:anim>
                                      </p:childTnLst>
                                    </p:cTn>
                                  </p:par>
                                </p:childTnLst>
                              </p:cTn>
                            </p:par>
                            <p:par>
                              <p:cTn id="58" fill="hold">
                                <p:stCondLst>
                                  <p:cond delay="2000"/>
                                </p:stCondLst>
                                <p:childTnLst>
                                  <p:par>
                                    <p:cTn id="59" presetID="2" presetClass="entr" presetSubtype="2" fill="hold" nodeType="after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additive="base">
                                            <p:cTn id="61" dur="500" fill="hold"/>
                                            <p:tgtEl>
                                              <p:spTgt spid="30"/>
                                            </p:tgtEl>
                                            <p:attrNameLst>
                                              <p:attrName>ppt_x</p:attrName>
                                            </p:attrNameLst>
                                          </p:cBhvr>
                                          <p:tavLst>
                                            <p:tav tm="0">
                                              <p:val>
                                                <p:strVal val="1+#ppt_w/2"/>
                                              </p:val>
                                            </p:tav>
                                            <p:tav tm="100000">
                                              <p:val>
                                                <p:strVal val="#ppt_x"/>
                                              </p:val>
                                            </p:tav>
                                          </p:tavLst>
                                        </p:anim>
                                        <p:anim calcmode="lin" valueType="num">
                                          <p:cBhvr additive="base">
                                            <p:cTn id="62" dur="5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10" grpId="0" animBg="1"/>
          <p:bldP spid="11" grpId="0"/>
          <p:bldP spid="12" grpId="0" animBg="1"/>
          <p:bldP spid="13" grpId="0"/>
          <p:bldP spid="17" grpId="0" animBg="1"/>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流程图: 延期 8"/>
          <p:cNvSpPr/>
          <p:nvPr/>
        </p:nvSpPr>
        <p:spPr>
          <a:xfrm>
            <a:off x="-28477" y="2562358"/>
            <a:ext cx="3485258" cy="1902188"/>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chemeClr val="bg1"/>
                </a:solidFill>
                <a:latin typeface="微软雅黑" pitchFamily="34" charset="-122"/>
                <a:ea typeface="微软雅黑" pitchFamily="34" charset="-122"/>
              </a:rPr>
              <a:t>章节</a:t>
            </a:r>
          </a:p>
        </p:txBody>
      </p:sp>
      <p:sp>
        <p:nvSpPr>
          <p:cNvPr id="11" name="淘宝网chenying0907出品 10"/>
          <p:cNvSpPr/>
          <p:nvPr/>
        </p:nvSpPr>
        <p:spPr>
          <a:xfrm>
            <a:off x="4536901" y="3024386"/>
            <a:ext cx="864096" cy="864096"/>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3</a:t>
            </a:r>
            <a:endParaRPr lang="zh-CN" altLang="en-US" sz="3200" dirty="0">
              <a:solidFill>
                <a:schemeClr val="bg1"/>
              </a:solidFill>
              <a:latin typeface="微软雅黑" pitchFamily="34" charset="-122"/>
              <a:ea typeface="微软雅黑" pitchFamily="34" charset="-122"/>
            </a:endParaRPr>
          </a:p>
        </p:txBody>
      </p:sp>
      <p:sp>
        <p:nvSpPr>
          <p:cNvPr id="19" name="Rectangle 33"/>
          <p:cNvSpPr>
            <a:spLocks noChangeArrowheads="1"/>
          </p:cNvSpPr>
          <p:nvPr/>
        </p:nvSpPr>
        <p:spPr bwMode="auto">
          <a:xfrm>
            <a:off x="5467261" y="3221171"/>
            <a:ext cx="3453152" cy="541634"/>
          </a:xfrm>
          <a:prstGeom prst="rect">
            <a:avLst/>
          </a:prstGeom>
          <a:noFill/>
          <a:ln w="9525" algn="ctr">
            <a:noFill/>
            <a:miter lim="800000"/>
            <a:headEnd/>
            <a:tailEnd/>
          </a:ln>
        </p:spPr>
        <p:txBody>
          <a:bodyPr wrap="none" lIns="109678" tIns="54838" rIns="109678" bIns="54838">
            <a:spAutoFit/>
          </a:bodyPr>
          <a:lstStyle/>
          <a:p>
            <a:pPr eaLnBrk="0" hangingPunct="0"/>
            <a:r>
              <a:rPr lang="zh-CN" altLang="en-US" sz="2800" dirty="0">
                <a:solidFill>
                  <a:srgbClr val="000000"/>
                </a:solidFill>
                <a:latin typeface="微软雅黑" pitchFamily="34" charset="-122"/>
                <a:ea typeface="微软雅黑" pitchFamily="34" charset="-122"/>
              </a:rPr>
              <a:t>这里输入您的标题三</a:t>
            </a:r>
            <a:endParaRPr lang="en-US" altLang="zh-CN" sz="2800" dirty="0">
              <a:solidFill>
                <a:srgbClr val="000000"/>
              </a:solidFill>
              <a:latin typeface="微软雅黑" pitchFamily="34" charset="-122"/>
              <a:ea typeface="微软雅黑" pitchFamily="34" charset="-122"/>
            </a:endParaRPr>
          </a:p>
        </p:txBody>
      </p:sp>
      <p:sp>
        <p:nvSpPr>
          <p:cNvPr id="20" name="Line 34"/>
          <p:cNvSpPr>
            <a:spLocks noChangeShapeType="1"/>
          </p:cNvSpPr>
          <p:nvPr/>
        </p:nvSpPr>
        <p:spPr bwMode="auto">
          <a:xfrm>
            <a:off x="5328989" y="3696505"/>
            <a:ext cx="4392000" cy="0"/>
          </a:xfrm>
          <a:prstGeom prst="line">
            <a:avLst/>
          </a:prstGeom>
          <a:solidFill>
            <a:schemeClr val="accent1">
              <a:lumMod val="75000"/>
            </a:schemeClr>
          </a:solidFill>
          <a:ln w="9525">
            <a:solidFill>
              <a:srgbClr val="0070C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18" name="Line 34"/>
          <p:cNvSpPr>
            <a:spLocks noChangeShapeType="1"/>
          </p:cNvSpPr>
          <p:nvPr/>
        </p:nvSpPr>
        <p:spPr bwMode="auto">
          <a:xfrm>
            <a:off x="10873677" y="567730"/>
            <a:ext cx="648000" cy="0"/>
          </a:xfrm>
          <a:prstGeom prst="line">
            <a:avLst/>
          </a:prstGeom>
          <a:solidFill>
            <a:schemeClr val="accent1">
              <a:lumMod val="75000"/>
            </a:schemeClr>
          </a:solidFill>
          <a:ln w="9525">
            <a:solidFill>
              <a:srgbClr val="0070C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30" name="Line 34"/>
          <p:cNvSpPr>
            <a:spLocks noChangeShapeType="1"/>
          </p:cNvSpPr>
          <p:nvPr/>
        </p:nvSpPr>
        <p:spPr bwMode="auto">
          <a:xfrm>
            <a:off x="10693677" y="720130"/>
            <a:ext cx="828000" cy="0"/>
          </a:xfrm>
          <a:prstGeom prst="line">
            <a:avLst/>
          </a:prstGeom>
          <a:solidFill>
            <a:schemeClr val="accent1">
              <a:lumMod val="75000"/>
            </a:schemeClr>
          </a:solidFill>
          <a:ln w="9525">
            <a:solidFill>
              <a:srgbClr val="0070C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Tree>
    <p:extLst>
      <p:ext uri="{BB962C8B-B14F-4D97-AF65-F5344CB8AC3E}">
        <p14:creationId xmlns:p14="http://schemas.microsoft.com/office/powerpoint/2010/main" val="3855474188"/>
      </p:ext>
    </p:extLst>
  </p:cSld>
  <p:clrMapOvr>
    <a:masterClrMapping/>
  </p:clrMapOvr>
  <p:transition spd="slow" advTm="0">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66667">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14:bounceEnd="66667">
                                          <p:cBhvr additive="base">
                                            <p:cTn id="7" dur="500" fill="hold"/>
                                            <p:tgtEl>
                                              <p:spTgt spid="11"/>
                                            </p:tgtEl>
                                            <p:attrNameLst>
                                              <p:attrName>ppt_x</p:attrName>
                                            </p:attrNameLst>
                                          </p:cBhvr>
                                          <p:tavLst>
                                            <p:tav tm="0">
                                              <p:val>
                                                <p:strVal val="0-#ppt_w/2"/>
                                              </p:val>
                                            </p:tav>
                                            <p:tav tm="100000">
                                              <p:val>
                                                <p:strVal val="#ppt_x"/>
                                              </p:val>
                                            </p:tav>
                                          </p:tavLst>
                                        </p:anim>
                                        <p:anim calcmode="lin" valueType="num" p14:bounceEnd="66667">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14:presetBounceEnd="52000">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14:bounceEnd="52000">
                                          <p:cBhvr additive="base">
                                            <p:cTn id="14" dur="500" fill="hold"/>
                                            <p:tgtEl>
                                              <p:spTgt spid="19"/>
                                            </p:tgtEl>
                                            <p:attrNameLst>
                                              <p:attrName>ppt_x</p:attrName>
                                            </p:attrNameLst>
                                          </p:cBhvr>
                                          <p:tavLst>
                                            <p:tav tm="0">
                                              <p:val>
                                                <p:strVal val="1+#ppt_w/2"/>
                                              </p:val>
                                            </p:tav>
                                            <p:tav tm="100000">
                                              <p:val>
                                                <p:strVal val="#ppt_x"/>
                                              </p:val>
                                            </p:tav>
                                          </p:tavLst>
                                        </p:anim>
                                        <p:anim calcmode="lin" valueType="num" p14:bounceEnd="52000">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2" presetClass="entr" presetSubtype="8"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left)">
                                          <p:cBhvr>
                                            <p:cTn id="19" dur="500"/>
                                            <p:tgtEl>
                                              <p:spTgt spid="18"/>
                                            </p:tgtEl>
                                          </p:cBhvr>
                                        </p:animEffect>
                                      </p:childTnLst>
                                    </p:cTn>
                                  </p:par>
                                </p:childTnLst>
                              </p:cTn>
                            </p:par>
                            <p:par>
                              <p:cTn id="20" fill="hold">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wipe(left)">
                                          <p:cBhvr>
                                            <p:cTn id="2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P spid="18" grpId="0" animBg="1"/>
          <p:bldP spid="3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500" fill="hold"/>
                                            <p:tgtEl>
                                              <p:spTgt spid="19"/>
                                            </p:tgtEl>
                                            <p:attrNameLst>
                                              <p:attrName>ppt_x</p:attrName>
                                            </p:attrNameLst>
                                          </p:cBhvr>
                                          <p:tavLst>
                                            <p:tav tm="0">
                                              <p:val>
                                                <p:strVal val="1+#ppt_w/2"/>
                                              </p:val>
                                            </p:tav>
                                            <p:tav tm="100000">
                                              <p:val>
                                                <p:strVal val="#ppt_x"/>
                                              </p:val>
                                            </p:tav>
                                          </p:tavLst>
                                        </p:anim>
                                        <p:anim calcmode="lin" valueType="num">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2" presetClass="entr" presetSubtype="8"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left)">
                                          <p:cBhvr>
                                            <p:cTn id="19" dur="500"/>
                                            <p:tgtEl>
                                              <p:spTgt spid="18"/>
                                            </p:tgtEl>
                                          </p:cBhvr>
                                        </p:animEffect>
                                      </p:childTnLst>
                                    </p:cTn>
                                  </p:par>
                                </p:childTnLst>
                              </p:cTn>
                            </p:par>
                            <p:par>
                              <p:cTn id="20" fill="hold">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wipe(left)">
                                          <p:cBhvr>
                                            <p:cTn id="2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P spid="18" grpId="0" animBg="1"/>
          <p:bldP spid="30" grpId="0" animBg="1"/>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44"/>
          <p:cNvSpPr>
            <a:spLocks noChangeArrowheads="1"/>
          </p:cNvSpPr>
          <p:nvPr/>
        </p:nvSpPr>
        <p:spPr bwMode="auto">
          <a:xfrm>
            <a:off x="1459607" y="500436"/>
            <a:ext cx="4253728" cy="541634"/>
          </a:xfrm>
          <a:prstGeom prst="rect">
            <a:avLst/>
          </a:prstGeom>
          <a:noFill/>
          <a:ln w="9525" algn="ctr">
            <a:noFill/>
            <a:miter lim="800000"/>
            <a:headEnd/>
            <a:tailEnd/>
          </a:ln>
        </p:spPr>
        <p:txBody>
          <a:bodyPr wrap="square" lIns="109678" tIns="54838" rIns="109678" bIns="54838">
            <a:spAutoFit/>
          </a:bodyPr>
          <a:lstStyle/>
          <a:p>
            <a:pPr eaLnBrk="0" hangingPunct="0"/>
            <a:r>
              <a:rPr lang="zh-CN" altLang="en-US" sz="2800" b="1" dirty="0">
                <a:solidFill>
                  <a:srgbClr val="000000"/>
                </a:solidFill>
                <a:latin typeface="微软雅黑" pitchFamily="34" charset="-122"/>
                <a:ea typeface="微软雅黑" pitchFamily="34" charset="-122"/>
              </a:rPr>
              <a:t>点击这里输入您的标题</a:t>
            </a:r>
            <a:endParaRPr lang="en-US" altLang="zh-CN" sz="2800" b="1" dirty="0">
              <a:solidFill>
                <a:srgbClr val="000000"/>
              </a:solidFill>
              <a:latin typeface="微软雅黑" pitchFamily="34" charset="-122"/>
              <a:ea typeface="微软雅黑" pitchFamily="34" charset="-122"/>
            </a:endParaRPr>
          </a:p>
        </p:txBody>
      </p:sp>
      <p:sp>
        <p:nvSpPr>
          <p:cNvPr id="26" name="Line 45"/>
          <p:cNvSpPr>
            <a:spLocks noChangeShapeType="1"/>
          </p:cNvSpPr>
          <p:nvPr/>
        </p:nvSpPr>
        <p:spPr bwMode="auto">
          <a:xfrm>
            <a:off x="1296541" y="994822"/>
            <a:ext cx="4500000" cy="0"/>
          </a:xfrm>
          <a:prstGeom prst="line">
            <a:avLst/>
          </a:prstGeom>
          <a:solidFill>
            <a:schemeClr val="accent1">
              <a:lumMod val="75000"/>
            </a:schemeClr>
          </a:solidFill>
          <a:ln w="9525">
            <a:solidFill>
              <a:srgbClr val="0070C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18" name="流程图: 延期 8"/>
          <p:cNvSpPr/>
          <p:nvPr/>
        </p:nvSpPr>
        <p:spPr>
          <a:xfrm>
            <a:off x="-40656" y="343265"/>
            <a:ext cx="1409206" cy="894076"/>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grpSp>
        <p:nvGrpSpPr>
          <p:cNvPr id="5" name="淘宝网chenying0907出品 4"/>
          <p:cNvGrpSpPr/>
          <p:nvPr/>
        </p:nvGrpSpPr>
        <p:grpSpPr>
          <a:xfrm>
            <a:off x="1220002" y="4754954"/>
            <a:ext cx="1640663" cy="330714"/>
            <a:chOff x="979831" y="4167171"/>
            <a:chExt cx="1709259" cy="344487"/>
          </a:xfrm>
        </p:grpSpPr>
        <p:sp>
          <p:nvSpPr>
            <p:cNvPr id="6" name="Line 58"/>
            <p:cNvSpPr>
              <a:spLocks noChangeShapeType="1"/>
            </p:cNvSpPr>
            <p:nvPr/>
          </p:nvSpPr>
          <p:spPr bwMode="gray">
            <a:xfrm>
              <a:off x="1843532" y="4167171"/>
              <a:ext cx="0" cy="334963"/>
            </a:xfrm>
            <a:prstGeom prst="line">
              <a:avLst/>
            </a:prstGeom>
            <a:noFill/>
            <a:ln w="19050">
              <a:solidFill>
                <a:schemeClr val="bg1">
                  <a:lumMod val="50000"/>
                </a:schemeClr>
              </a:solidFill>
              <a:round/>
              <a:headEnd/>
              <a:tailEnd/>
            </a:ln>
          </p:spPr>
          <p:txBody>
            <a:bodyPr/>
            <a:lstStyle/>
            <a:p>
              <a:endParaRPr lang="zh-CN" altLang="en-US" dirty="0">
                <a:solidFill>
                  <a:srgbClr val="000000"/>
                </a:solidFill>
                <a:latin typeface="微软雅黑" pitchFamily="34" charset="-122"/>
                <a:ea typeface="微软雅黑" pitchFamily="34" charset="-122"/>
              </a:endParaRPr>
            </a:p>
          </p:txBody>
        </p:sp>
        <p:sp>
          <p:nvSpPr>
            <p:cNvPr id="7" name="Line 59"/>
            <p:cNvSpPr>
              <a:spLocks noChangeShapeType="1"/>
            </p:cNvSpPr>
            <p:nvPr/>
          </p:nvSpPr>
          <p:spPr bwMode="gray">
            <a:xfrm flipH="1">
              <a:off x="979831" y="4511658"/>
              <a:ext cx="1709259" cy="0"/>
            </a:xfrm>
            <a:prstGeom prst="line">
              <a:avLst/>
            </a:prstGeom>
            <a:noFill/>
            <a:ln w="19050">
              <a:solidFill>
                <a:schemeClr val="bg1">
                  <a:lumMod val="50000"/>
                </a:schemeClr>
              </a:solidFill>
              <a:prstDash val="sysDot"/>
              <a:round/>
              <a:headEnd/>
              <a:tailEnd/>
            </a:ln>
          </p:spPr>
          <p:txBody>
            <a:bodyPr/>
            <a:lstStyle/>
            <a:p>
              <a:endParaRPr lang="zh-CN" altLang="en-US" dirty="0">
                <a:solidFill>
                  <a:srgbClr val="000000"/>
                </a:solidFill>
                <a:latin typeface="微软雅黑" pitchFamily="34" charset="-122"/>
                <a:ea typeface="微软雅黑" pitchFamily="34" charset="-122"/>
              </a:endParaRPr>
            </a:p>
          </p:txBody>
        </p:sp>
      </p:grpSp>
      <p:sp>
        <p:nvSpPr>
          <p:cNvPr id="8" name="Text Box 60"/>
          <p:cNvSpPr txBox="1">
            <a:spLocks noChangeArrowheads="1"/>
          </p:cNvSpPr>
          <p:nvPr/>
        </p:nvSpPr>
        <p:spPr bwMode="gray">
          <a:xfrm>
            <a:off x="877620" y="5137484"/>
            <a:ext cx="2500077" cy="1240978"/>
          </a:xfrm>
          <a:prstGeom prst="rect">
            <a:avLst/>
          </a:prstGeom>
          <a:noFill/>
          <a:ln w="9525" algn="ctr">
            <a:noFill/>
            <a:miter lim="800000"/>
            <a:headEnd/>
            <a:tailEnd/>
          </a:ln>
        </p:spPr>
        <p:txBody>
          <a:bodyPr wrap="square" lIns="87722" tIns="43861" rIns="87722" bIns="43861">
            <a:spAutoFit/>
          </a:bodyPr>
          <a:lstStyle/>
          <a:p>
            <a:pPr eaLnBrk="0" hangingPunct="0">
              <a:lnSpc>
                <a:spcPct val="130000"/>
              </a:lnSpc>
              <a:buClr>
                <a:srgbClr val="9999FF"/>
              </a:buClr>
              <a:buFont typeface="Wingdings" pitchFamily="2" charset="2"/>
              <a:buChar char="§"/>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a:p>
            <a:pPr eaLnBrk="0" hangingPunct="0">
              <a:lnSpc>
                <a:spcPct val="130000"/>
              </a:lnSpc>
              <a:buClr>
                <a:srgbClr val="9999FF"/>
              </a:buClr>
              <a:buFont typeface="Wingdings" pitchFamily="2" charset="2"/>
              <a:buChar char="§"/>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a:p>
            <a:pPr eaLnBrk="0" hangingPunct="0">
              <a:lnSpc>
                <a:spcPct val="130000"/>
              </a:lnSpc>
              <a:buClr>
                <a:srgbClr val="9999FF"/>
              </a:buClr>
              <a:buFont typeface="Wingdings" pitchFamily="2" charset="2"/>
              <a:buChar char="§"/>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p:txBody>
      </p:sp>
      <p:grpSp>
        <p:nvGrpSpPr>
          <p:cNvPr id="9" name="淘宝网chenying0907出品 8"/>
          <p:cNvGrpSpPr/>
          <p:nvPr/>
        </p:nvGrpSpPr>
        <p:grpSpPr>
          <a:xfrm>
            <a:off x="7538813" y="3241592"/>
            <a:ext cx="1790447" cy="323095"/>
            <a:chOff x="7562836" y="2590783"/>
            <a:chExt cx="1865306" cy="336551"/>
          </a:xfrm>
        </p:grpSpPr>
        <p:sp>
          <p:nvSpPr>
            <p:cNvPr id="10" name="Line 65"/>
            <p:cNvSpPr>
              <a:spLocks noChangeShapeType="1"/>
            </p:cNvSpPr>
            <p:nvPr/>
          </p:nvSpPr>
          <p:spPr bwMode="gray">
            <a:xfrm>
              <a:off x="8549924" y="2592371"/>
              <a:ext cx="0" cy="334963"/>
            </a:xfrm>
            <a:prstGeom prst="line">
              <a:avLst/>
            </a:prstGeom>
            <a:noFill/>
            <a:ln w="19050">
              <a:solidFill>
                <a:schemeClr val="bg1">
                  <a:lumMod val="50000"/>
                </a:schemeClr>
              </a:solidFill>
              <a:round/>
              <a:headEnd/>
              <a:tailEnd/>
            </a:ln>
          </p:spPr>
          <p:txBody>
            <a:bodyPr/>
            <a:lstStyle/>
            <a:p>
              <a:endParaRPr lang="zh-CN" altLang="en-US" dirty="0">
                <a:solidFill>
                  <a:srgbClr val="000000"/>
                </a:solidFill>
                <a:latin typeface="微软雅黑" pitchFamily="34" charset="-122"/>
                <a:ea typeface="微软雅黑" pitchFamily="34" charset="-122"/>
              </a:endParaRPr>
            </a:p>
          </p:txBody>
        </p:sp>
        <p:sp>
          <p:nvSpPr>
            <p:cNvPr id="11" name="Line 66"/>
            <p:cNvSpPr>
              <a:spLocks noChangeShapeType="1"/>
            </p:cNvSpPr>
            <p:nvPr/>
          </p:nvSpPr>
          <p:spPr bwMode="gray">
            <a:xfrm flipH="1">
              <a:off x="7562836" y="2590783"/>
              <a:ext cx="1865306" cy="0"/>
            </a:xfrm>
            <a:prstGeom prst="line">
              <a:avLst/>
            </a:prstGeom>
            <a:noFill/>
            <a:ln w="19050">
              <a:solidFill>
                <a:schemeClr val="bg1">
                  <a:lumMod val="50000"/>
                </a:schemeClr>
              </a:solidFill>
              <a:prstDash val="sysDot"/>
              <a:round/>
              <a:headEnd/>
              <a:tailEnd/>
            </a:ln>
          </p:spPr>
          <p:txBody>
            <a:bodyPr/>
            <a:lstStyle/>
            <a:p>
              <a:endParaRPr lang="zh-CN" altLang="en-US" dirty="0">
                <a:solidFill>
                  <a:srgbClr val="000000"/>
                </a:solidFill>
                <a:latin typeface="微软雅黑" pitchFamily="34" charset="-122"/>
                <a:ea typeface="微软雅黑" pitchFamily="34" charset="-122"/>
              </a:endParaRPr>
            </a:p>
          </p:txBody>
        </p:sp>
      </p:grpSp>
      <p:sp>
        <p:nvSpPr>
          <p:cNvPr id="12" name="Text Box 67"/>
          <p:cNvSpPr txBox="1">
            <a:spLocks noChangeArrowheads="1"/>
          </p:cNvSpPr>
          <p:nvPr/>
        </p:nvSpPr>
        <p:spPr bwMode="gray">
          <a:xfrm>
            <a:off x="7334025" y="2016274"/>
            <a:ext cx="2500077" cy="1240978"/>
          </a:xfrm>
          <a:prstGeom prst="rect">
            <a:avLst/>
          </a:prstGeom>
          <a:noFill/>
          <a:ln w="9525" algn="ctr">
            <a:noFill/>
            <a:miter lim="800000"/>
            <a:headEnd/>
            <a:tailEnd/>
          </a:ln>
        </p:spPr>
        <p:txBody>
          <a:bodyPr wrap="square" lIns="87722" tIns="43861" rIns="87722" bIns="43861">
            <a:spAutoFit/>
          </a:bodyPr>
          <a:lstStyle/>
          <a:p>
            <a:pPr eaLnBrk="0" hangingPunct="0">
              <a:lnSpc>
                <a:spcPct val="130000"/>
              </a:lnSpc>
              <a:buClr>
                <a:srgbClr val="4EA7EA"/>
              </a:buClr>
              <a:buFont typeface="Wingdings" pitchFamily="2" charset="2"/>
              <a:buChar char="§"/>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a:p>
            <a:pPr eaLnBrk="0" hangingPunct="0">
              <a:lnSpc>
                <a:spcPct val="130000"/>
              </a:lnSpc>
              <a:buClr>
                <a:srgbClr val="4EA7EA"/>
              </a:buClr>
              <a:buFont typeface="Wingdings" pitchFamily="2" charset="2"/>
              <a:buChar char="§"/>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a:p>
            <a:pPr eaLnBrk="0" hangingPunct="0">
              <a:lnSpc>
                <a:spcPct val="130000"/>
              </a:lnSpc>
              <a:buClr>
                <a:srgbClr val="4EA7EA"/>
              </a:buClr>
              <a:buFont typeface="Wingdings" pitchFamily="2" charset="2"/>
              <a:buChar char="§"/>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p:txBody>
      </p:sp>
      <p:grpSp>
        <p:nvGrpSpPr>
          <p:cNvPr id="13" name="淘宝网chenying0907出品 12"/>
          <p:cNvGrpSpPr/>
          <p:nvPr/>
        </p:nvGrpSpPr>
        <p:grpSpPr>
          <a:xfrm>
            <a:off x="3195064" y="3241592"/>
            <a:ext cx="1943715" cy="323095"/>
            <a:chOff x="3037473" y="2590783"/>
            <a:chExt cx="2024982" cy="336551"/>
          </a:xfrm>
        </p:grpSpPr>
        <p:sp>
          <p:nvSpPr>
            <p:cNvPr id="14" name="Line 68"/>
            <p:cNvSpPr>
              <a:spLocks noChangeShapeType="1"/>
            </p:cNvSpPr>
            <p:nvPr/>
          </p:nvSpPr>
          <p:spPr bwMode="gray">
            <a:xfrm>
              <a:off x="4093512" y="2592371"/>
              <a:ext cx="0" cy="334963"/>
            </a:xfrm>
            <a:prstGeom prst="line">
              <a:avLst/>
            </a:prstGeom>
            <a:noFill/>
            <a:ln w="19050">
              <a:solidFill>
                <a:schemeClr val="bg1">
                  <a:lumMod val="50000"/>
                </a:schemeClr>
              </a:solidFill>
              <a:round/>
              <a:headEnd/>
              <a:tailEnd/>
            </a:ln>
          </p:spPr>
          <p:txBody>
            <a:bodyPr/>
            <a:lstStyle/>
            <a:p>
              <a:endParaRPr lang="zh-CN" altLang="en-US" dirty="0">
                <a:solidFill>
                  <a:srgbClr val="000000"/>
                </a:solidFill>
                <a:latin typeface="微软雅黑" pitchFamily="34" charset="-122"/>
                <a:ea typeface="微软雅黑" pitchFamily="34" charset="-122"/>
              </a:endParaRPr>
            </a:p>
          </p:txBody>
        </p:sp>
        <p:sp>
          <p:nvSpPr>
            <p:cNvPr id="15" name="Line 69"/>
            <p:cNvSpPr>
              <a:spLocks noChangeShapeType="1"/>
            </p:cNvSpPr>
            <p:nvPr/>
          </p:nvSpPr>
          <p:spPr bwMode="gray">
            <a:xfrm flipH="1">
              <a:off x="3037473" y="2590783"/>
              <a:ext cx="2024982" cy="0"/>
            </a:xfrm>
            <a:prstGeom prst="line">
              <a:avLst/>
            </a:prstGeom>
            <a:noFill/>
            <a:ln w="19050">
              <a:solidFill>
                <a:schemeClr val="bg1">
                  <a:lumMod val="50000"/>
                </a:schemeClr>
              </a:solidFill>
              <a:prstDash val="sysDot"/>
              <a:round/>
              <a:headEnd/>
              <a:tailEnd/>
            </a:ln>
          </p:spPr>
          <p:txBody>
            <a:bodyPr/>
            <a:lstStyle/>
            <a:p>
              <a:endParaRPr lang="zh-CN" altLang="en-US" dirty="0">
                <a:solidFill>
                  <a:srgbClr val="000000"/>
                </a:solidFill>
                <a:latin typeface="微软雅黑" pitchFamily="34" charset="-122"/>
                <a:ea typeface="微软雅黑" pitchFamily="34" charset="-122"/>
              </a:endParaRPr>
            </a:p>
          </p:txBody>
        </p:sp>
      </p:grpSp>
      <p:sp>
        <p:nvSpPr>
          <p:cNvPr id="16" name="Text Box 70"/>
          <p:cNvSpPr txBox="1">
            <a:spLocks noChangeArrowheads="1"/>
          </p:cNvSpPr>
          <p:nvPr/>
        </p:nvSpPr>
        <p:spPr bwMode="gray">
          <a:xfrm>
            <a:off x="3056459" y="2016274"/>
            <a:ext cx="2500077" cy="1240978"/>
          </a:xfrm>
          <a:prstGeom prst="rect">
            <a:avLst/>
          </a:prstGeom>
          <a:noFill/>
          <a:ln w="9525" algn="ctr">
            <a:noFill/>
            <a:miter lim="800000"/>
            <a:headEnd/>
            <a:tailEnd/>
          </a:ln>
        </p:spPr>
        <p:txBody>
          <a:bodyPr wrap="square" lIns="87722" tIns="43861" rIns="87722" bIns="43861">
            <a:spAutoFit/>
          </a:bodyPr>
          <a:lstStyle/>
          <a:p>
            <a:pPr eaLnBrk="0" hangingPunct="0">
              <a:lnSpc>
                <a:spcPct val="130000"/>
              </a:lnSpc>
              <a:buClr>
                <a:srgbClr val="93C052"/>
              </a:buClr>
              <a:buFont typeface="Wingdings" pitchFamily="2" charset="2"/>
              <a:buChar char="§"/>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a:p>
            <a:pPr eaLnBrk="0" hangingPunct="0">
              <a:lnSpc>
                <a:spcPct val="130000"/>
              </a:lnSpc>
              <a:buClr>
                <a:srgbClr val="93C052"/>
              </a:buClr>
              <a:buFont typeface="Wingdings" pitchFamily="2" charset="2"/>
              <a:buChar char="§"/>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a:p>
            <a:pPr eaLnBrk="0" hangingPunct="0">
              <a:lnSpc>
                <a:spcPct val="130000"/>
              </a:lnSpc>
              <a:buClr>
                <a:srgbClr val="93C052"/>
              </a:buClr>
              <a:buFont typeface="Wingdings" pitchFamily="2" charset="2"/>
              <a:buChar char="§"/>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p:txBody>
      </p:sp>
      <p:grpSp>
        <p:nvGrpSpPr>
          <p:cNvPr id="17" name="淘宝网chenying0907出品 16"/>
          <p:cNvGrpSpPr/>
          <p:nvPr/>
        </p:nvGrpSpPr>
        <p:grpSpPr>
          <a:xfrm>
            <a:off x="5419186" y="4754952"/>
            <a:ext cx="1741680" cy="321569"/>
            <a:chOff x="5354590" y="4167171"/>
            <a:chExt cx="1814500" cy="334963"/>
          </a:xfrm>
        </p:grpSpPr>
        <p:sp>
          <p:nvSpPr>
            <p:cNvPr id="19" name="Line 71"/>
            <p:cNvSpPr>
              <a:spLocks noChangeShapeType="1"/>
            </p:cNvSpPr>
            <p:nvPr/>
          </p:nvSpPr>
          <p:spPr bwMode="gray">
            <a:xfrm>
              <a:off x="6281799" y="4167171"/>
              <a:ext cx="0" cy="334963"/>
            </a:xfrm>
            <a:prstGeom prst="line">
              <a:avLst/>
            </a:prstGeom>
            <a:noFill/>
            <a:ln w="19050">
              <a:solidFill>
                <a:schemeClr val="bg1">
                  <a:lumMod val="50000"/>
                </a:schemeClr>
              </a:solidFill>
              <a:round/>
              <a:headEnd/>
              <a:tailEnd/>
            </a:ln>
          </p:spPr>
          <p:txBody>
            <a:bodyPr/>
            <a:lstStyle/>
            <a:p>
              <a:endParaRPr lang="zh-CN" altLang="en-US" dirty="0">
                <a:solidFill>
                  <a:srgbClr val="000000"/>
                </a:solidFill>
                <a:latin typeface="微软雅黑" pitchFamily="34" charset="-122"/>
                <a:ea typeface="微软雅黑" pitchFamily="34" charset="-122"/>
              </a:endParaRPr>
            </a:p>
          </p:txBody>
        </p:sp>
        <p:sp>
          <p:nvSpPr>
            <p:cNvPr id="20" name="Line 72"/>
            <p:cNvSpPr>
              <a:spLocks noChangeShapeType="1"/>
            </p:cNvSpPr>
            <p:nvPr/>
          </p:nvSpPr>
          <p:spPr bwMode="gray">
            <a:xfrm flipH="1">
              <a:off x="5354590" y="4502133"/>
              <a:ext cx="1814500" cy="0"/>
            </a:xfrm>
            <a:prstGeom prst="line">
              <a:avLst/>
            </a:prstGeom>
            <a:noFill/>
            <a:ln w="19050">
              <a:solidFill>
                <a:schemeClr val="bg1">
                  <a:lumMod val="50000"/>
                </a:schemeClr>
              </a:solidFill>
              <a:prstDash val="sysDot"/>
              <a:round/>
              <a:headEnd/>
              <a:tailEnd/>
            </a:ln>
          </p:spPr>
          <p:txBody>
            <a:bodyPr/>
            <a:lstStyle/>
            <a:p>
              <a:endParaRPr lang="zh-CN" altLang="en-US" dirty="0">
                <a:solidFill>
                  <a:srgbClr val="000000"/>
                </a:solidFill>
                <a:latin typeface="微软雅黑" pitchFamily="34" charset="-122"/>
                <a:ea typeface="微软雅黑" pitchFamily="34" charset="-122"/>
              </a:endParaRPr>
            </a:p>
          </p:txBody>
        </p:sp>
      </p:grpSp>
      <p:sp>
        <p:nvSpPr>
          <p:cNvPr id="21" name="Text Box 73"/>
          <p:cNvSpPr txBox="1">
            <a:spLocks noChangeArrowheads="1"/>
          </p:cNvSpPr>
          <p:nvPr/>
        </p:nvSpPr>
        <p:spPr bwMode="gray">
          <a:xfrm>
            <a:off x="5162153" y="5137484"/>
            <a:ext cx="2500077" cy="1240978"/>
          </a:xfrm>
          <a:prstGeom prst="rect">
            <a:avLst/>
          </a:prstGeom>
          <a:noFill/>
          <a:ln w="9525" algn="ctr">
            <a:noFill/>
            <a:miter lim="800000"/>
            <a:headEnd/>
            <a:tailEnd/>
          </a:ln>
        </p:spPr>
        <p:txBody>
          <a:bodyPr wrap="square" lIns="87722" tIns="43861" rIns="87722" bIns="43861">
            <a:spAutoFit/>
          </a:bodyPr>
          <a:lstStyle/>
          <a:p>
            <a:pPr eaLnBrk="0" hangingPunct="0">
              <a:lnSpc>
                <a:spcPct val="130000"/>
              </a:lnSpc>
              <a:buClr>
                <a:srgbClr val="855ADA"/>
              </a:buClr>
              <a:buFont typeface="Wingdings" pitchFamily="2" charset="2"/>
              <a:buChar char="§"/>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a:p>
            <a:pPr eaLnBrk="0" hangingPunct="0">
              <a:lnSpc>
                <a:spcPct val="130000"/>
              </a:lnSpc>
              <a:buClr>
                <a:srgbClr val="855ADA"/>
              </a:buClr>
              <a:buFont typeface="Wingdings" pitchFamily="2" charset="2"/>
              <a:buChar char="§"/>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a:p>
            <a:pPr eaLnBrk="0" hangingPunct="0">
              <a:lnSpc>
                <a:spcPct val="130000"/>
              </a:lnSpc>
              <a:buClr>
                <a:srgbClr val="855ADA"/>
              </a:buClr>
              <a:buFont typeface="Wingdings" pitchFamily="2" charset="2"/>
              <a:buChar char="§"/>
            </a:pPr>
            <a:r>
              <a:rPr lang="zh-CN" altLang="en-US" sz="1900" dirty="0">
                <a:solidFill>
                  <a:srgbClr val="000000"/>
                </a:solidFill>
                <a:latin typeface="微软雅黑" pitchFamily="34" charset="-122"/>
                <a:ea typeface="微软雅黑" pitchFamily="34" charset="-122"/>
              </a:rPr>
              <a:t>您的文本您的文本</a:t>
            </a:r>
            <a:endParaRPr lang="en-US" altLang="zh-CN" sz="1900" dirty="0">
              <a:solidFill>
                <a:srgbClr val="000000"/>
              </a:solidFill>
              <a:latin typeface="微软雅黑" pitchFamily="34" charset="-122"/>
              <a:ea typeface="微软雅黑" pitchFamily="34" charset="-122"/>
            </a:endParaRPr>
          </a:p>
        </p:txBody>
      </p:sp>
      <p:grpSp>
        <p:nvGrpSpPr>
          <p:cNvPr id="22" name="Group 74"/>
          <p:cNvGrpSpPr>
            <a:grpSpLocks/>
          </p:cNvGrpSpPr>
          <p:nvPr/>
        </p:nvGrpSpPr>
        <p:grpSpPr bwMode="auto">
          <a:xfrm>
            <a:off x="-19031" y="3547926"/>
            <a:ext cx="11558616" cy="1246655"/>
            <a:chOff x="-171" y="2008"/>
            <a:chExt cx="6621" cy="818"/>
          </a:xfrm>
        </p:grpSpPr>
        <p:sp>
          <p:nvSpPr>
            <p:cNvPr id="23" name="Line 75"/>
            <p:cNvSpPr>
              <a:spLocks noChangeShapeType="1"/>
            </p:cNvSpPr>
            <p:nvPr/>
          </p:nvSpPr>
          <p:spPr bwMode="gray">
            <a:xfrm flipH="1">
              <a:off x="-171" y="2405"/>
              <a:ext cx="804" cy="0"/>
            </a:xfrm>
            <a:prstGeom prst="line">
              <a:avLst/>
            </a:prstGeom>
            <a:noFill/>
            <a:ln w="38100">
              <a:solidFill>
                <a:srgbClr val="0070C0"/>
              </a:solidFill>
              <a:round/>
              <a:headEnd/>
              <a:tailEnd/>
            </a:ln>
            <a:effectLst>
              <a:outerShdw dist="35921" dir="2700000" algn="ctr" rotWithShape="0">
                <a:schemeClr val="bg2">
                  <a:alpha val="50000"/>
                </a:schemeClr>
              </a:outerShdw>
            </a:effectLst>
          </p:spPr>
          <p:txBody>
            <a:bodyPr/>
            <a:lstStyle/>
            <a:p>
              <a:pPr>
                <a:defRPr/>
              </a:pPr>
              <a:endParaRPr lang="zh-CN" altLang="en-US" dirty="0">
                <a:solidFill>
                  <a:srgbClr val="000000"/>
                </a:solidFill>
                <a:latin typeface="微软雅黑" pitchFamily="34" charset="-122"/>
                <a:ea typeface="微软雅黑" pitchFamily="34" charset="-122"/>
              </a:endParaRPr>
            </a:p>
          </p:txBody>
        </p:sp>
        <p:sp>
          <p:nvSpPr>
            <p:cNvPr id="24" name="Line 76"/>
            <p:cNvSpPr>
              <a:spLocks noChangeShapeType="1"/>
            </p:cNvSpPr>
            <p:nvPr/>
          </p:nvSpPr>
          <p:spPr bwMode="gray">
            <a:xfrm flipH="1">
              <a:off x="3857" y="2405"/>
              <a:ext cx="475" cy="0"/>
            </a:xfrm>
            <a:prstGeom prst="line">
              <a:avLst/>
            </a:prstGeom>
            <a:noFill/>
            <a:ln w="38100">
              <a:solidFill>
                <a:srgbClr val="0070C0"/>
              </a:solidFill>
              <a:round/>
              <a:headEnd/>
              <a:tailEnd/>
            </a:ln>
            <a:effectLst>
              <a:outerShdw dist="35921" dir="2700000" algn="ctr" rotWithShape="0">
                <a:schemeClr val="bg2">
                  <a:alpha val="50000"/>
                </a:schemeClr>
              </a:outerShdw>
            </a:effectLst>
          </p:spPr>
          <p:txBody>
            <a:bodyPr/>
            <a:lstStyle/>
            <a:p>
              <a:pPr>
                <a:defRPr/>
              </a:pPr>
              <a:endParaRPr lang="zh-CN" altLang="en-US" dirty="0">
                <a:solidFill>
                  <a:srgbClr val="000000"/>
                </a:solidFill>
                <a:latin typeface="微软雅黑" pitchFamily="34" charset="-122"/>
                <a:ea typeface="微软雅黑" pitchFamily="34" charset="-122"/>
              </a:endParaRPr>
            </a:p>
          </p:txBody>
        </p:sp>
        <p:sp>
          <p:nvSpPr>
            <p:cNvPr id="27" name="Arc 77"/>
            <p:cNvSpPr>
              <a:spLocks/>
            </p:cNvSpPr>
            <p:nvPr/>
          </p:nvSpPr>
          <p:spPr bwMode="gray">
            <a:xfrm rot="16200000" flipV="1">
              <a:off x="2052" y="1833"/>
              <a:ext cx="412" cy="769"/>
            </a:xfrm>
            <a:custGeom>
              <a:avLst/>
              <a:gdLst>
                <a:gd name="G0" fmla="+- 1194 0 0"/>
                <a:gd name="G1" fmla="+- 21600 0 0"/>
                <a:gd name="G2" fmla="+- 21600 0 0"/>
                <a:gd name="T0" fmla="*/ 750 w 22794"/>
                <a:gd name="T1" fmla="*/ 5 h 43200"/>
                <a:gd name="T2" fmla="*/ 0 w 22794"/>
                <a:gd name="T3" fmla="*/ 43167 h 43200"/>
                <a:gd name="T4" fmla="*/ 1194 w 22794"/>
                <a:gd name="T5" fmla="*/ 21600 h 43200"/>
              </a:gdLst>
              <a:ahLst/>
              <a:cxnLst>
                <a:cxn ang="0">
                  <a:pos x="T0" y="T1"/>
                </a:cxn>
                <a:cxn ang="0">
                  <a:pos x="T2" y="T3"/>
                </a:cxn>
                <a:cxn ang="0">
                  <a:pos x="T4" y="T5"/>
                </a:cxn>
              </a:cxnLst>
              <a:rect l="0" t="0" r="r" b="b"/>
              <a:pathLst>
                <a:path w="22794" h="43200" fill="none"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close/>
                </a:path>
              </a:pathLst>
            </a:custGeom>
            <a:noFill/>
            <a:ln w="38100">
              <a:solidFill>
                <a:srgbClr val="0070C0"/>
              </a:solidFill>
              <a:round/>
              <a:headEnd/>
              <a:tailEnd/>
            </a:ln>
            <a:effectLst>
              <a:outerShdw dist="35921" dir="2700000" algn="ctr" rotWithShape="0">
                <a:schemeClr val="bg2">
                  <a:alpha val="50000"/>
                </a:schemeClr>
              </a:outerShdw>
            </a:effectLst>
          </p:spPr>
          <p:txBody>
            <a:bodyPr wrap="none" anchor="ctr"/>
            <a:lstStyle/>
            <a:p>
              <a:pPr>
                <a:defRPr/>
              </a:pPr>
              <a:endParaRPr lang="zh-CN" altLang="en-US" dirty="0">
                <a:solidFill>
                  <a:srgbClr val="000000"/>
                </a:solidFill>
                <a:latin typeface="微软雅黑" pitchFamily="34" charset="-122"/>
                <a:ea typeface="微软雅黑" pitchFamily="34" charset="-122"/>
              </a:endParaRPr>
            </a:p>
          </p:txBody>
        </p:sp>
        <p:sp>
          <p:nvSpPr>
            <p:cNvPr id="28" name="Arc 78"/>
            <p:cNvSpPr>
              <a:spLocks/>
            </p:cNvSpPr>
            <p:nvPr/>
          </p:nvSpPr>
          <p:spPr bwMode="gray">
            <a:xfrm rot="16200000" flipV="1">
              <a:off x="4503" y="1832"/>
              <a:ext cx="418" cy="769"/>
            </a:xfrm>
            <a:custGeom>
              <a:avLst/>
              <a:gdLst>
                <a:gd name="G0" fmla="+- 1194 0 0"/>
                <a:gd name="G1" fmla="+- 21600 0 0"/>
                <a:gd name="G2" fmla="+- 21600 0 0"/>
                <a:gd name="T0" fmla="*/ 750 w 22794"/>
                <a:gd name="T1" fmla="*/ 5 h 43200"/>
                <a:gd name="T2" fmla="*/ 0 w 22794"/>
                <a:gd name="T3" fmla="*/ 43167 h 43200"/>
                <a:gd name="T4" fmla="*/ 1194 w 22794"/>
                <a:gd name="T5" fmla="*/ 21600 h 43200"/>
              </a:gdLst>
              <a:ahLst/>
              <a:cxnLst>
                <a:cxn ang="0">
                  <a:pos x="T0" y="T1"/>
                </a:cxn>
                <a:cxn ang="0">
                  <a:pos x="T2" y="T3"/>
                </a:cxn>
                <a:cxn ang="0">
                  <a:pos x="T4" y="T5"/>
                </a:cxn>
              </a:cxnLst>
              <a:rect l="0" t="0" r="r" b="b"/>
              <a:pathLst>
                <a:path w="22794" h="43200" fill="none"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close/>
                </a:path>
              </a:pathLst>
            </a:custGeom>
            <a:noFill/>
            <a:ln w="38100">
              <a:solidFill>
                <a:srgbClr val="0070C0"/>
              </a:solidFill>
              <a:round/>
              <a:headEnd/>
              <a:tailEnd/>
            </a:ln>
            <a:effectLst>
              <a:outerShdw dist="35921" dir="2700000" algn="ctr" rotWithShape="0">
                <a:schemeClr val="bg2">
                  <a:alpha val="50000"/>
                </a:schemeClr>
              </a:outerShdw>
            </a:effectLst>
          </p:spPr>
          <p:txBody>
            <a:bodyPr wrap="none" anchor="ctr"/>
            <a:lstStyle/>
            <a:p>
              <a:pPr>
                <a:defRPr/>
              </a:pPr>
              <a:endParaRPr lang="zh-CN" altLang="en-US" dirty="0">
                <a:solidFill>
                  <a:srgbClr val="000000"/>
                </a:solidFill>
                <a:latin typeface="微软雅黑" pitchFamily="34" charset="-122"/>
                <a:ea typeface="微软雅黑" pitchFamily="34" charset="-122"/>
              </a:endParaRPr>
            </a:p>
          </p:txBody>
        </p:sp>
        <p:sp>
          <p:nvSpPr>
            <p:cNvPr id="29" name="Line 79"/>
            <p:cNvSpPr>
              <a:spLocks noChangeShapeType="1"/>
            </p:cNvSpPr>
            <p:nvPr/>
          </p:nvSpPr>
          <p:spPr bwMode="gray">
            <a:xfrm flipH="1">
              <a:off x="2637" y="2405"/>
              <a:ext cx="455" cy="0"/>
            </a:xfrm>
            <a:prstGeom prst="line">
              <a:avLst/>
            </a:prstGeom>
            <a:noFill/>
            <a:ln w="38100">
              <a:solidFill>
                <a:srgbClr val="0070C0"/>
              </a:solidFill>
              <a:round/>
              <a:headEnd/>
              <a:tailEnd/>
            </a:ln>
            <a:effectLst>
              <a:outerShdw dist="35921" dir="2700000" algn="ctr" rotWithShape="0">
                <a:schemeClr val="bg2">
                  <a:alpha val="50000"/>
                </a:schemeClr>
              </a:outerShdw>
            </a:effectLst>
          </p:spPr>
          <p:txBody>
            <a:bodyPr/>
            <a:lstStyle/>
            <a:p>
              <a:pPr>
                <a:defRPr/>
              </a:pPr>
              <a:endParaRPr lang="zh-CN" altLang="en-US" dirty="0">
                <a:solidFill>
                  <a:srgbClr val="000000"/>
                </a:solidFill>
                <a:latin typeface="微软雅黑" pitchFamily="34" charset="-122"/>
                <a:ea typeface="微软雅黑" pitchFamily="34" charset="-122"/>
              </a:endParaRPr>
            </a:p>
          </p:txBody>
        </p:sp>
        <p:sp>
          <p:nvSpPr>
            <p:cNvPr id="30" name="Arc 80"/>
            <p:cNvSpPr>
              <a:spLocks/>
            </p:cNvSpPr>
            <p:nvPr/>
          </p:nvSpPr>
          <p:spPr bwMode="gray">
            <a:xfrm rot="5400000">
              <a:off x="3262" y="2225"/>
              <a:ext cx="431" cy="772"/>
            </a:xfrm>
            <a:custGeom>
              <a:avLst/>
              <a:gdLst>
                <a:gd name="G0" fmla="+- 1194 0 0"/>
                <a:gd name="G1" fmla="+- 21600 0 0"/>
                <a:gd name="G2" fmla="+- 21600 0 0"/>
                <a:gd name="T0" fmla="*/ 750 w 22794"/>
                <a:gd name="T1" fmla="*/ 5 h 43200"/>
                <a:gd name="T2" fmla="*/ 0 w 22794"/>
                <a:gd name="T3" fmla="*/ 43167 h 43200"/>
                <a:gd name="T4" fmla="*/ 1194 w 22794"/>
                <a:gd name="T5" fmla="*/ 21600 h 43200"/>
              </a:gdLst>
              <a:ahLst/>
              <a:cxnLst>
                <a:cxn ang="0">
                  <a:pos x="T0" y="T1"/>
                </a:cxn>
                <a:cxn ang="0">
                  <a:pos x="T2" y="T3"/>
                </a:cxn>
                <a:cxn ang="0">
                  <a:pos x="T4" y="T5"/>
                </a:cxn>
              </a:cxnLst>
              <a:rect l="0" t="0" r="r" b="b"/>
              <a:pathLst>
                <a:path w="22794" h="43200" fill="none"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close/>
                </a:path>
              </a:pathLst>
            </a:custGeom>
            <a:noFill/>
            <a:ln w="38100">
              <a:solidFill>
                <a:srgbClr val="0070C0"/>
              </a:solidFill>
              <a:round/>
              <a:headEnd/>
              <a:tailEnd/>
            </a:ln>
            <a:effectLst>
              <a:outerShdw dist="35921" dir="2700000" algn="ctr" rotWithShape="0">
                <a:schemeClr val="bg2">
                  <a:alpha val="50000"/>
                </a:schemeClr>
              </a:outerShdw>
            </a:effectLst>
          </p:spPr>
          <p:txBody>
            <a:bodyPr wrap="none" anchor="ctr"/>
            <a:lstStyle/>
            <a:p>
              <a:pPr>
                <a:defRPr/>
              </a:pPr>
              <a:endParaRPr lang="zh-CN" altLang="en-US" dirty="0">
                <a:solidFill>
                  <a:srgbClr val="000000"/>
                </a:solidFill>
                <a:latin typeface="微软雅黑" pitchFamily="34" charset="-122"/>
                <a:ea typeface="微软雅黑" pitchFamily="34" charset="-122"/>
              </a:endParaRPr>
            </a:p>
          </p:txBody>
        </p:sp>
        <p:sp>
          <p:nvSpPr>
            <p:cNvPr id="31" name="Line 81"/>
            <p:cNvSpPr>
              <a:spLocks noChangeShapeType="1"/>
            </p:cNvSpPr>
            <p:nvPr/>
          </p:nvSpPr>
          <p:spPr bwMode="gray">
            <a:xfrm flipH="1">
              <a:off x="5089" y="2398"/>
              <a:ext cx="1361" cy="7"/>
            </a:xfrm>
            <a:prstGeom prst="line">
              <a:avLst/>
            </a:prstGeom>
            <a:noFill/>
            <a:ln w="38100">
              <a:solidFill>
                <a:srgbClr val="0070C0"/>
              </a:solidFill>
              <a:round/>
              <a:headEnd/>
              <a:tailEnd/>
            </a:ln>
            <a:effectLst>
              <a:outerShdw dist="35921" dir="2700000" algn="ctr" rotWithShape="0">
                <a:schemeClr val="bg2">
                  <a:alpha val="50000"/>
                </a:schemeClr>
              </a:outerShdw>
            </a:effectLst>
          </p:spPr>
          <p:txBody>
            <a:bodyPr/>
            <a:lstStyle/>
            <a:p>
              <a:pPr>
                <a:defRPr/>
              </a:pPr>
              <a:endParaRPr lang="zh-CN" altLang="en-US" dirty="0">
                <a:solidFill>
                  <a:srgbClr val="000000"/>
                </a:solidFill>
                <a:latin typeface="微软雅黑" pitchFamily="34" charset="-122"/>
                <a:ea typeface="微软雅黑" pitchFamily="34" charset="-122"/>
              </a:endParaRPr>
            </a:p>
          </p:txBody>
        </p:sp>
        <p:sp>
          <p:nvSpPr>
            <p:cNvPr id="32" name="Line 82"/>
            <p:cNvSpPr>
              <a:spLocks noChangeShapeType="1"/>
            </p:cNvSpPr>
            <p:nvPr/>
          </p:nvSpPr>
          <p:spPr bwMode="gray">
            <a:xfrm flipH="1">
              <a:off x="1395" y="2405"/>
              <a:ext cx="475" cy="0"/>
            </a:xfrm>
            <a:prstGeom prst="line">
              <a:avLst/>
            </a:prstGeom>
            <a:noFill/>
            <a:ln w="38100">
              <a:solidFill>
                <a:srgbClr val="0070C0"/>
              </a:solidFill>
              <a:round/>
              <a:headEnd/>
              <a:tailEnd/>
            </a:ln>
            <a:effectLst>
              <a:outerShdw dist="35921" dir="2700000" algn="ctr" rotWithShape="0">
                <a:schemeClr val="bg2">
                  <a:alpha val="50000"/>
                </a:schemeClr>
              </a:outerShdw>
            </a:effectLst>
          </p:spPr>
          <p:txBody>
            <a:bodyPr/>
            <a:lstStyle/>
            <a:p>
              <a:pPr>
                <a:defRPr/>
              </a:pPr>
              <a:endParaRPr lang="zh-CN" altLang="en-US" dirty="0">
                <a:solidFill>
                  <a:srgbClr val="000000"/>
                </a:solidFill>
                <a:latin typeface="微软雅黑" pitchFamily="34" charset="-122"/>
                <a:ea typeface="微软雅黑" pitchFamily="34" charset="-122"/>
              </a:endParaRPr>
            </a:p>
          </p:txBody>
        </p:sp>
        <p:sp>
          <p:nvSpPr>
            <p:cNvPr id="33" name="Arc 83"/>
            <p:cNvSpPr>
              <a:spLocks/>
            </p:cNvSpPr>
            <p:nvPr/>
          </p:nvSpPr>
          <p:spPr bwMode="gray">
            <a:xfrm rot="5400000">
              <a:off x="799" y="2225"/>
              <a:ext cx="431" cy="772"/>
            </a:xfrm>
            <a:custGeom>
              <a:avLst/>
              <a:gdLst>
                <a:gd name="G0" fmla="+- 1194 0 0"/>
                <a:gd name="G1" fmla="+- 21600 0 0"/>
                <a:gd name="G2" fmla="+- 21600 0 0"/>
                <a:gd name="T0" fmla="*/ 750 w 22794"/>
                <a:gd name="T1" fmla="*/ 5 h 43200"/>
                <a:gd name="T2" fmla="*/ 0 w 22794"/>
                <a:gd name="T3" fmla="*/ 43167 h 43200"/>
                <a:gd name="T4" fmla="*/ 1194 w 22794"/>
                <a:gd name="T5" fmla="*/ 21600 h 43200"/>
              </a:gdLst>
              <a:ahLst/>
              <a:cxnLst>
                <a:cxn ang="0">
                  <a:pos x="T0" y="T1"/>
                </a:cxn>
                <a:cxn ang="0">
                  <a:pos x="T2" y="T3"/>
                </a:cxn>
                <a:cxn ang="0">
                  <a:pos x="T4" y="T5"/>
                </a:cxn>
              </a:cxnLst>
              <a:rect l="0" t="0" r="r" b="b"/>
              <a:pathLst>
                <a:path w="22794" h="43200" fill="none"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close/>
                </a:path>
              </a:pathLst>
            </a:custGeom>
            <a:noFill/>
            <a:ln w="38100">
              <a:solidFill>
                <a:srgbClr val="0070C0"/>
              </a:solidFill>
              <a:round/>
              <a:headEnd/>
              <a:tailEnd/>
            </a:ln>
            <a:effectLst>
              <a:outerShdw dist="35921" dir="2700000" algn="ctr" rotWithShape="0">
                <a:schemeClr val="bg2">
                  <a:alpha val="50000"/>
                </a:schemeClr>
              </a:outerShdw>
            </a:effectLst>
          </p:spPr>
          <p:txBody>
            <a:bodyPr wrap="none" anchor="ctr"/>
            <a:lstStyle/>
            <a:p>
              <a:pPr>
                <a:defRPr/>
              </a:pPr>
              <a:endParaRPr lang="zh-CN" altLang="en-US" dirty="0">
                <a:solidFill>
                  <a:srgbClr val="000000"/>
                </a:solidFill>
                <a:latin typeface="微软雅黑" pitchFamily="34" charset="-122"/>
                <a:ea typeface="微软雅黑" pitchFamily="34" charset="-122"/>
              </a:endParaRPr>
            </a:p>
          </p:txBody>
        </p:sp>
      </p:grpSp>
      <p:grpSp>
        <p:nvGrpSpPr>
          <p:cNvPr id="34" name="淘宝网chenying0907出品 51"/>
          <p:cNvGrpSpPr/>
          <p:nvPr/>
        </p:nvGrpSpPr>
        <p:grpSpPr>
          <a:xfrm>
            <a:off x="1465380" y="3519682"/>
            <a:ext cx="1164511" cy="1164694"/>
            <a:chOff x="3026611" y="4536026"/>
            <a:chExt cx="973138" cy="973137"/>
          </a:xfrm>
        </p:grpSpPr>
        <p:sp>
          <p:nvSpPr>
            <p:cNvPr id="35" name="Oval 5"/>
            <p:cNvSpPr>
              <a:spLocks noChangeArrowheads="1"/>
            </p:cNvSpPr>
            <p:nvPr/>
          </p:nvSpPr>
          <p:spPr bwMode="auto">
            <a:xfrm>
              <a:off x="3026611" y="4536026"/>
              <a:ext cx="973138" cy="973137"/>
            </a:xfrm>
            <a:prstGeom prst="ellipse">
              <a:avLst/>
            </a:prstGeom>
            <a:solidFill>
              <a:schemeClr val="bg1">
                <a:lumMod val="65000"/>
              </a:schemeClr>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p>
              <a:pPr latinLnBrk="1"/>
              <a:endParaRPr kumimoji="1" lang="zh-CN" altLang="en-US" dirty="0">
                <a:solidFill>
                  <a:srgbClr val="000000"/>
                </a:solidFill>
                <a:latin typeface="微软雅黑" pitchFamily="34" charset="-122"/>
                <a:ea typeface="微软雅黑" pitchFamily="34" charset="-122"/>
              </a:endParaRPr>
            </a:p>
          </p:txBody>
        </p:sp>
        <p:sp>
          <p:nvSpPr>
            <p:cNvPr id="36" name="Text Box 47"/>
            <p:cNvSpPr txBox="1">
              <a:spLocks noChangeArrowheads="1"/>
            </p:cNvSpPr>
            <p:nvPr/>
          </p:nvSpPr>
          <p:spPr bwMode="auto">
            <a:xfrm>
              <a:off x="3201976" y="4833937"/>
              <a:ext cx="647280" cy="372877"/>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latinLnBrk="1"/>
              <a:r>
                <a:rPr kumimoji="1" lang="zh-CN" altLang="en-US" sz="2300" dirty="0">
                  <a:latin typeface="微软雅黑" pitchFamily="34" charset="-122"/>
                  <a:ea typeface="微软雅黑" pitchFamily="34" charset="-122"/>
                </a:rPr>
                <a:t>文本</a:t>
              </a:r>
              <a:endParaRPr kumimoji="1" lang="en-US" altLang="ko-KR" sz="2300" dirty="0">
                <a:latin typeface="微软雅黑" pitchFamily="34" charset="-122"/>
                <a:ea typeface="微软雅黑" pitchFamily="34" charset="-122"/>
              </a:endParaRPr>
            </a:p>
          </p:txBody>
        </p:sp>
      </p:grpSp>
      <p:grpSp>
        <p:nvGrpSpPr>
          <p:cNvPr id="37" name="淘宝网chenying0907出品 56"/>
          <p:cNvGrpSpPr/>
          <p:nvPr/>
        </p:nvGrpSpPr>
        <p:grpSpPr>
          <a:xfrm>
            <a:off x="3659387" y="3671367"/>
            <a:ext cx="1164041" cy="1164694"/>
            <a:chOff x="7670829" y="1968500"/>
            <a:chExt cx="973138" cy="973138"/>
          </a:xfrm>
          <a:solidFill>
            <a:srgbClr val="0070C0"/>
          </a:solidFill>
        </p:grpSpPr>
        <p:sp>
          <p:nvSpPr>
            <p:cNvPr id="38" name="Oval 25"/>
            <p:cNvSpPr>
              <a:spLocks noChangeArrowheads="1"/>
            </p:cNvSpPr>
            <p:nvPr/>
          </p:nvSpPr>
          <p:spPr bwMode="auto">
            <a:xfrm>
              <a:off x="7670829" y="1968500"/>
              <a:ext cx="973138" cy="973138"/>
            </a:xfrm>
            <a:prstGeom prst="ellipse">
              <a:avLst/>
            </a:prstGeom>
            <a:grp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lgn="ctr">
                  <a:solidFill>
                    <a:schemeClr val="tx1"/>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latin typeface="微软雅黑" pitchFamily="34" charset="-122"/>
                <a:ea typeface="微软雅黑" pitchFamily="34" charset="-122"/>
              </a:endParaRPr>
            </a:p>
          </p:txBody>
        </p:sp>
        <p:sp>
          <p:nvSpPr>
            <p:cNvPr id="39" name="Text Box 50"/>
            <p:cNvSpPr txBox="1">
              <a:spLocks noChangeArrowheads="1"/>
            </p:cNvSpPr>
            <p:nvPr/>
          </p:nvSpPr>
          <p:spPr bwMode="auto">
            <a:xfrm>
              <a:off x="7822284" y="2241550"/>
              <a:ext cx="647541" cy="372877"/>
            </a:xfrm>
            <a:prstGeom prst="rect">
              <a:avLst/>
            </a:prstGeom>
            <a:grp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lgn="ctr">
                  <a:solidFill>
                    <a:schemeClr val="tx1"/>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000" dirty="0"/>
                <a:t>文本</a:t>
              </a:r>
              <a:endParaRPr lang="en-US" altLang="ko-KR" sz="2000" dirty="0"/>
            </a:p>
          </p:txBody>
        </p:sp>
      </p:grpSp>
      <p:grpSp>
        <p:nvGrpSpPr>
          <p:cNvPr id="40" name="淘宝网chenying0907出品 51"/>
          <p:cNvGrpSpPr/>
          <p:nvPr/>
        </p:nvGrpSpPr>
        <p:grpSpPr>
          <a:xfrm>
            <a:off x="5784837" y="3502994"/>
            <a:ext cx="1164511" cy="1164694"/>
            <a:chOff x="3063904" y="4560888"/>
            <a:chExt cx="1032665" cy="1050905"/>
          </a:xfrm>
          <a:solidFill>
            <a:srgbClr val="0070C0"/>
          </a:solidFill>
        </p:grpSpPr>
        <p:sp>
          <p:nvSpPr>
            <p:cNvPr id="41" name="Oval 5"/>
            <p:cNvSpPr>
              <a:spLocks noChangeArrowheads="1"/>
            </p:cNvSpPr>
            <p:nvPr/>
          </p:nvSpPr>
          <p:spPr bwMode="auto">
            <a:xfrm>
              <a:off x="3063904" y="4560888"/>
              <a:ext cx="1032665" cy="1050905"/>
            </a:xfrm>
            <a:prstGeom prst="ellipse">
              <a:avLst/>
            </a:prstGeom>
            <a:grp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lgn="ctr">
                  <a:solidFill>
                    <a:schemeClr val="tx1"/>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latin typeface="微软雅黑" pitchFamily="34" charset="-122"/>
                <a:ea typeface="微软雅黑" pitchFamily="34" charset="-122"/>
              </a:endParaRPr>
            </a:p>
          </p:txBody>
        </p:sp>
        <p:sp>
          <p:nvSpPr>
            <p:cNvPr id="42" name="Text Box 47"/>
            <p:cNvSpPr txBox="1">
              <a:spLocks noChangeArrowheads="1"/>
            </p:cNvSpPr>
            <p:nvPr/>
          </p:nvSpPr>
          <p:spPr bwMode="auto">
            <a:xfrm>
              <a:off x="3232988" y="4833937"/>
              <a:ext cx="686874" cy="402675"/>
            </a:xfrm>
            <a:prstGeom prst="rect">
              <a:avLst/>
            </a:prstGeom>
            <a:grp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lgn="ctr">
                  <a:solidFill>
                    <a:schemeClr val="tx1"/>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000" dirty="0"/>
                <a:t>文本</a:t>
              </a:r>
              <a:endParaRPr lang="en-US" altLang="ko-KR" sz="2000" dirty="0"/>
            </a:p>
          </p:txBody>
        </p:sp>
      </p:grpSp>
      <p:grpSp>
        <p:nvGrpSpPr>
          <p:cNvPr id="43" name="淘宝网chenying0907出品 56"/>
          <p:cNvGrpSpPr/>
          <p:nvPr/>
        </p:nvGrpSpPr>
        <p:grpSpPr>
          <a:xfrm>
            <a:off x="7923728" y="3658973"/>
            <a:ext cx="1164041" cy="1164694"/>
            <a:chOff x="7670829" y="1968500"/>
            <a:chExt cx="973138" cy="973138"/>
          </a:xfrm>
          <a:solidFill>
            <a:srgbClr val="0070C0"/>
          </a:solidFill>
        </p:grpSpPr>
        <p:sp>
          <p:nvSpPr>
            <p:cNvPr id="44" name="Oval 25"/>
            <p:cNvSpPr>
              <a:spLocks noChangeArrowheads="1"/>
            </p:cNvSpPr>
            <p:nvPr/>
          </p:nvSpPr>
          <p:spPr bwMode="auto">
            <a:xfrm>
              <a:off x="7670829" y="1968500"/>
              <a:ext cx="973138" cy="973138"/>
            </a:xfrm>
            <a:prstGeom prst="ellipse">
              <a:avLst/>
            </a:prstGeom>
            <a:grp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lgn="ctr">
                  <a:solidFill>
                    <a:schemeClr val="tx1"/>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latin typeface="微软雅黑" pitchFamily="34" charset="-122"/>
                <a:ea typeface="微软雅黑" pitchFamily="34" charset="-122"/>
              </a:endParaRPr>
            </a:p>
          </p:txBody>
        </p:sp>
        <p:sp>
          <p:nvSpPr>
            <p:cNvPr id="45" name="Text Box 50"/>
            <p:cNvSpPr txBox="1">
              <a:spLocks noChangeArrowheads="1"/>
            </p:cNvSpPr>
            <p:nvPr/>
          </p:nvSpPr>
          <p:spPr bwMode="auto">
            <a:xfrm>
              <a:off x="7822284" y="2241550"/>
              <a:ext cx="647541" cy="372877"/>
            </a:xfrm>
            <a:prstGeom prst="rect">
              <a:avLst/>
            </a:prstGeom>
            <a:grpFill/>
            <a:ln>
              <a:noFill/>
            </a:ln>
            <a:effectLst>
              <a:outerShdw blurRad="444500" dist="254000" dir="8100000" algn="tr" rotWithShape="0">
                <a:prstClr val="black">
                  <a:alpha val="50000"/>
                </a:prstClr>
              </a:outerShdw>
            </a:effectLst>
            <a:extLst>
              <a:ext uri="{91240B29-F687-4F45-9708-019B960494DF}">
                <a14:hiddenLine xmlns:a14="http://schemas.microsoft.com/office/drawing/2010/main" w="9525" algn="ctr">
                  <a:solidFill>
                    <a:schemeClr val="tx1"/>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000" dirty="0"/>
                <a:t>文本</a:t>
              </a:r>
              <a:endParaRPr lang="en-US" altLang="ko-KR" sz="2000" dirty="0"/>
            </a:p>
          </p:txBody>
        </p:sp>
      </p:grpSp>
    </p:spTree>
    <p:extLst>
      <p:ext uri="{BB962C8B-B14F-4D97-AF65-F5344CB8AC3E}">
        <p14:creationId xmlns:p14="http://schemas.microsoft.com/office/powerpoint/2010/main" val="1811899893"/>
      </p:ext>
    </p:extLst>
  </p:cSld>
  <p:clrMapOvr>
    <a:masterClrMapping/>
  </p:clrMapOvr>
  <p:transition spd="slow" advTm="0">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52000">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14:bounceEnd="52000">
                                          <p:cBhvr additive="base">
                                            <p:cTn id="7" dur="500" fill="hold"/>
                                            <p:tgtEl>
                                              <p:spTgt spid="25"/>
                                            </p:tgtEl>
                                            <p:attrNameLst>
                                              <p:attrName>ppt_x</p:attrName>
                                            </p:attrNameLst>
                                          </p:cBhvr>
                                          <p:tavLst>
                                            <p:tav tm="0">
                                              <p:val>
                                                <p:strVal val="0-#ppt_w/2"/>
                                              </p:val>
                                            </p:tav>
                                            <p:tav tm="100000">
                                              <p:val>
                                                <p:strVal val="#ppt_x"/>
                                              </p:val>
                                            </p:tav>
                                          </p:tavLst>
                                        </p:anim>
                                        <p:anim calcmode="lin" valueType="num" p14:bounceEnd="52000">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nodeType="click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wipe(left)">
                                          <p:cBhvr>
                                            <p:cTn id="13" dur="500"/>
                                            <p:tgtEl>
                                              <p:spTgt spid="22"/>
                                            </p:tgtEl>
                                          </p:cBhvr>
                                        </p:animEffect>
                                      </p:childTnLst>
                                    </p:cTn>
                                  </p:par>
                                </p:childTnLst>
                              </p:cTn>
                            </p:par>
                            <p:par>
                              <p:cTn id="14" fill="hold">
                                <p:stCondLst>
                                  <p:cond delay="500"/>
                                </p:stCondLst>
                                <p:childTnLst>
                                  <p:par>
                                    <p:cTn id="15" presetID="47" presetClass="entr" presetSubtype="0" fill="hold" nodeType="after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anim calcmode="lin" valueType="num">
                                          <p:cBhvr>
                                            <p:cTn id="18" dur="500" fill="hold"/>
                                            <p:tgtEl>
                                              <p:spTgt spid="34"/>
                                            </p:tgtEl>
                                            <p:attrNameLst>
                                              <p:attrName>ppt_x</p:attrName>
                                            </p:attrNameLst>
                                          </p:cBhvr>
                                          <p:tavLst>
                                            <p:tav tm="0">
                                              <p:val>
                                                <p:strVal val="#ppt_x"/>
                                              </p:val>
                                            </p:tav>
                                            <p:tav tm="100000">
                                              <p:val>
                                                <p:strVal val="#ppt_x"/>
                                              </p:val>
                                            </p:tav>
                                          </p:tavLst>
                                        </p:anim>
                                        <p:anim calcmode="lin" valueType="num">
                                          <p:cBhvr>
                                            <p:cTn id="19" dur="500" fill="hold"/>
                                            <p:tgtEl>
                                              <p:spTgt spid="3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fade">
                                          <p:cBhvr>
                                            <p:cTn id="23" dur="500"/>
                                            <p:tgtEl>
                                              <p:spTgt spid="37"/>
                                            </p:tgtEl>
                                          </p:cBhvr>
                                        </p:animEffect>
                                        <p:anim calcmode="lin" valueType="num">
                                          <p:cBhvr>
                                            <p:cTn id="24" dur="500" fill="hold"/>
                                            <p:tgtEl>
                                              <p:spTgt spid="37"/>
                                            </p:tgtEl>
                                            <p:attrNameLst>
                                              <p:attrName>ppt_x</p:attrName>
                                            </p:attrNameLst>
                                          </p:cBhvr>
                                          <p:tavLst>
                                            <p:tav tm="0">
                                              <p:val>
                                                <p:strVal val="#ppt_x"/>
                                              </p:val>
                                            </p:tav>
                                            <p:tav tm="100000">
                                              <p:val>
                                                <p:strVal val="#ppt_x"/>
                                              </p:val>
                                            </p:tav>
                                          </p:tavLst>
                                        </p:anim>
                                        <p:anim calcmode="lin" valueType="num">
                                          <p:cBhvr>
                                            <p:cTn id="25" dur="500" fill="hold"/>
                                            <p:tgtEl>
                                              <p:spTgt spid="37"/>
                                            </p:tgtEl>
                                            <p:attrNameLst>
                                              <p:attrName>ppt_y</p:attrName>
                                            </p:attrNameLst>
                                          </p:cBhvr>
                                          <p:tavLst>
                                            <p:tav tm="0">
                                              <p:val>
                                                <p:strVal val="#ppt_y+.1"/>
                                              </p:val>
                                            </p:tav>
                                            <p:tav tm="100000">
                                              <p:val>
                                                <p:strVal val="#ppt_y"/>
                                              </p:val>
                                            </p:tav>
                                          </p:tavLst>
                                        </p:anim>
                                      </p:childTnLst>
                                    </p:cTn>
                                  </p:par>
                                </p:childTnLst>
                              </p:cTn>
                            </p:par>
                            <p:par>
                              <p:cTn id="26" fill="hold">
                                <p:stCondLst>
                                  <p:cond delay="1500"/>
                                </p:stCondLst>
                                <p:childTnLst>
                                  <p:par>
                                    <p:cTn id="27" presetID="47" presetClass="entr" presetSubtype="0" fill="hold" nodeType="afterEffect">
                                      <p:stCondLst>
                                        <p:cond delay="0"/>
                                      </p:stCondLst>
                                      <p:childTnLst>
                                        <p:set>
                                          <p:cBhvr>
                                            <p:cTn id="28" dur="1" fill="hold">
                                              <p:stCondLst>
                                                <p:cond delay="0"/>
                                              </p:stCondLst>
                                            </p:cTn>
                                            <p:tgtEl>
                                              <p:spTgt spid="40"/>
                                            </p:tgtEl>
                                            <p:attrNameLst>
                                              <p:attrName>style.visibility</p:attrName>
                                            </p:attrNameLst>
                                          </p:cBhvr>
                                          <p:to>
                                            <p:strVal val="visible"/>
                                          </p:to>
                                        </p:set>
                                        <p:animEffect transition="in" filter="fade">
                                          <p:cBhvr>
                                            <p:cTn id="29" dur="500"/>
                                            <p:tgtEl>
                                              <p:spTgt spid="40"/>
                                            </p:tgtEl>
                                          </p:cBhvr>
                                        </p:animEffect>
                                        <p:anim calcmode="lin" valueType="num">
                                          <p:cBhvr>
                                            <p:cTn id="30" dur="500" fill="hold"/>
                                            <p:tgtEl>
                                              <p:spTgt spid="40"/>
                                            </p:tgtEl>
                                            <p:attrNameLst>
                                              <p:attrName>ppt_x</p:attrName>
                                            </p:attrNameLst>
                                          </p:cBhvr>
                                          <p:tavLst>
                                            <p:tav tm="0">
                                              <p:val>
                                                <p:strVal val="#ppt_x"/>
                                              </p:val>
                                            </p:tav>
                                            <p:tav tm="100000">
                                              <p:val>
                                                <p:strVal val="#ppt_x"/>
                                              </p:val>
                                            </p:tav>
                                          </p:tavLst>
                                        </p:anim>
                                        <p:anim calcmode="lin" valueType="num">
                                          <p:cBhvr>
                                            <p:cTn id="31" dur="500" fill="hold"/>
                                            <p:tgtEl>
                                              <p:spTgt spid="40"/>
                                            </p:tgtEl>
                                            <p:attrNameLst>
                                              <p:attrName>ppt_y</p:attrName>
                                            </p:attrNameLst>
                                          </p:cBhvr>
                                          <p:tavLst>
                                            <p:tav tm="0">
                                              <p:val>
                                                <p:strVal val="#ppt_y-.1"/>
                                              </p:val>
                                            </p:tav>
                                            <p:tav tm="100000">
                                              <p:val>
                                                <p:strVal val="#ppt_y"/>
                                              </p:val>
                                            </p:tav>
                                          </p:tavLst>
                                        </p:anim>
                                      </p:childTnLst>
                                    </p:cTn>
                                  </p:par>
                                </p:childTnLst>
                              </p:cTn>
                            </p:par>
                            <p:par>
                              <p:cTn id="32" fill="hold">
                                <p:stCondLst>
                                  <p:cond delay="2000"/>
                                </p:stCondLst>
                                <p:childTnLst>
                                  <p:par>
                                    <p:cTn id="33" presetID="42" presetClass="entr" presetSubtype="0" fill="hold" nodeType="after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fade">
                                          <p:cBhvr>
                                            <p:cTn id="35" dur="500"/>
                                            <p:tgtEl>
                                              <p:spTgt spid="43"/>
                                            </p:tgtEl>
                                          </p:cBhvr>
                                        </p:animEffect>
                                        <p:anim calcmode="lin" valueType="num">
                                          <p:cBhvr>
                                            <p:cTn id="36" dur="500" fill="hold"/>
                                            <p:tgtEl>
                                              <p:spTgt spid="43"/>
                                            </p:tgtEl>
                                            <p:attrNameLst>
                                              <p:attrName>ppt_x</p:attrName>
                                            </p:attrNameLst>
                                          </p:cBhvr>
                                          <p:tavLst>
                                            <p:tav tm="0">
                                              <p:val>
                                                <p:strVal val="#ppt_x"/>
                                              </p:val>
                                            </p:tav>
                                            <p:tav tm="100000">
                                              <p:val>
                                                <p:strVal val="#ppt_x"/>
                                              </p:val>
                                            </p:tav>
                                          </p:tavLst>
                                        </p:anim>
                                        <p:anim calcmode="lin" valueType="num">
                                          <p:cBhvr>
                                            <p:cTn id="37" dur="500" fill="hold"/>
                                            <p:tgtEl>
                                              <p:spTgt spid="43"/>
                                            </p:tgtEl>
                                            <p:attrNameLst>
                                              <p:attrName>ppt_y</p:attrName>
                                            </p:attrNameLst>
                                          </p:cBhvr>
                                          <p:tavLst>
                                            <p:tav tm="0">
                                              <p:val>
                                                <p:strVal val="#ppt_y+.1"/>
                                              </p:val>
                                            </p:tav>
                                            <p:tav tm="100000">
                                              <p:val>
                                                <p:strVal val="#ppt_y"/>
                                              </p:val>
                                            </p:tav>
                                          </p:tavLst>
                                        </p:anim>
                                      </p:childTnLst>
                                    </p:cTn>
                                  </p:par>
                                </p:childTnLst>
                              </p:cTn>
                            </p:par>
                            <p:par>
                              <p:cTn id="38" fill="hold">
                                <p:stCondLst>
                                  <p:cond delay="2500"/>
                                </p:stCondLst>
                                <p:childTnLst>
                                  <p:par>
                                    <p:cTn id="39" presetID="47" presetClass="entr" presetSubtype="0" fill="hold" nodeType="after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fade">
                                          <p:cBhvr>
                                            <p:cTn id="41" dur="500"/>
                                            <p:tgtEl>
                                              <p:spTgt spid="5"/>
                                            </p:tgtEl>
                                          </p:cBhvr>
                                        </p:animEffect>
                                        <p:anim calcmode="lin" valueType="num">
                                          <p:cBhvr>
                                            <p:cTn id="42" dur="500" fill="hold"/>
                                            <p:tgtEl>
                                              <p:spTgt spid="5"/>
                                            </p:tgtEl>
                                            <p:attrNameLst>
                                              <p:attrName>ppt_x</p:attrName>
                                            </p:attrNameLst>
                                          </p:cBhvr>
                                          <p:tavLst>
                                            <p:tav tm="0">
                                              <p:val>
                                                <p:strVal val="#ppt_x"/>
                                              </p:val>
                                            </p:tav>
                                            <p:tav tm="100000">
                                              <p:val>
                                                <p:strVal val="#ppt_x"/>
                                              </p:val>
                                            </p:tav>
                                          </p:tavLst>
                                        </p:anim>
                                        <p:anim calcmode="lin" valueType="num">
                                          <p:cBhvr>
                                            <p:cTn id="43" dur="500" fill="hold"/>
                                            <p:tgtEl>
                                              <p:spTgt spid="5"/>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500"/>
                                            <p:tgtEl>
                                              <p:spTgt spid="13"/>
                                            </p:tgtEl>
                                          </p:cBhvr>
                                        </p:animEffect>
                                        <p:anim calcmode="lin" valueType="num">
                                          <p:cBhvr>
                                            <p:cTn id="47" dur="500" fill="hold"/>
                                            <p:tgtEl>
                                              <p:spTgt spid="13"/>
                                            </p:tgtEl>
                                            <p:attrNameLst>
                                              <p:attrName>ppt_x</p:attrName>
                                            </p:attrNameLst>
                                          </p:cBhvr>
                                          <p:tavLst>
                                            <p:tav tm="0">
                                              <p:val>
                                                <p:strVal val="#ppt_x"/>
                                              </p:val>
                                            </p:tav>
                                            <p:tav tm="100000">
                                              <p:val>
                                                <p:strVal val="#ppt_x"/>
                                              </p:val>
                                            </p:tav>
                                          </p:tavLst>
                                        </p:anim>
                                        <p:anim calcmode="lin" valueType="num">
                                          <p:cBhvr>
                                            <p:cTn id="48" dur="500" fill="hold"/>
                                            <p:tgtEl>
                                              <p:spTgt spid="13"/>
                                            </p:tgtEl>
                                            <p:attrNameLst>
                                              <p:attrName>ppt_y</p:attrName>
                                            </p:attrNameLst>
                                          </p:cBhvr>
                                          <p:tavLst>
                                            <p:tav tm="0">
                                              <p:val>
                                                <p:strVal val="#ppt_y+.1"/>
                                              </p:val>
                                            </p:tav>
                                            <p:tav tm="100000">
                                              <p:val>
                                                <p:strVal val="#ppt_y"/>
                                              </p:val>
                                            </p:tav>
                                          </p:tavLst>
                                        </p:anim>
                                      </p:childTnLst>
                                    </p:cTn>
                                  </p:par>
                                  <p:par>
                                    <p:cTn id="49" presetID="47" presetClass="entr" presetSubtype="0"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fade">
                                          <p:cBhvr>
                                            <p:cTn id="51" dur="500"/>
                                            <p:tgtEl>
                                              <p:spTgt spid="17"/>
                                            </p:tgtEl>
                                          </p:cBhvr>
                                        </p:animEffect>
                                        <p:anim calcmode="lin" valueType="num">
                                          <p:cBhvr>
                                            <p:cTn id="52" dur="500" fill="hold"/>
                                            <p:tgtEl>
                                              <p:spTgt spid="17"/>
                                            </p:tgtEl>
                                            <p:attrNameLst>
                                              <p:attrName>ppt_x</p:attrName>
                                            </p:attrNameLst>
                                          </p:cBhvr>
                                          <p:tavLst>
                                            <p:tav tm="0">
                                              <p:val>
                                                <p:strVal val="#ppt_x"/>
                                              </p:val>
                                            </p:tav>
                                            <p:tav tm="100000">
                                              <p:val>
                                                <p:strVal val="#ppt_x"/>
                                              </p:val>
                                            </p:tav>
                                          </p:tavLst>
                                        </p:anim>
                                        <p:anim calcmode="lin" valueType="num">
                                          <p:cBhvr>
                                            <p:cTn id="53" dur="500" fill="hold"/>
                                            <p:tgtEl>
                                              <p:spTgt spid="17"/>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fade">
                                          <p:cBhvr>
                                            <p:cTn id="56" dur="500"/>
                                            <p:tgtEl>
                                              <p:spTgt spid="9"/>
                                            </p:tgtEl>
                                          </p:cBhvr>
                                        </p:animEffect>
                                        <p:anim calcmode="lin" valueType="num">
                                          <p:cBhvr>
                                            <p:cTn id="57" dur="500" fill="hold"/>
                                            <p:tgtEl>
                                              <p:spTgt spid="9"/>
                                            </p:tgtEl>
                                            <p:attrNameLst>
                                              <p:attrName>ppt_x</p:attrName>
                                            </p:attrNameLst>
                                          </p:cBhvr>
                                          <p:tavLst>
                                            <p:tav tm="0">
                                              <p:val>
                                                <p:strVal val="#ppt_x"/>
                                              </p:val>
                                            </p:tav>
                                            <p:tav tm="100000">
                                              <p:val>
                                                <p:strVal val="#ppt_x"/>
                                              </p:val>
                                            </p:tav>
                                          </p:tavLst>
                                        </p:anim>
                                        <p:anim calcmode="lin" valueType="num">
                                          <p:cBhvr>
                                            <p:cTn id="58" dur="500" fill="hold"/>
                                            <p:tgtEl>
                                              <p:spTgt spid="9"/>
                                            </p:tgtEl>
                                            <p:attrNameLst>
                                              <p:attrName>ppt_y</p:attrName>
                                            </p:attrNameLst>
                                          </p:cBhvr>
                                          <p:tavLst>
                                            <p:tav tm="0">
                                              <p:val>
                                                <p:strVal val="#ppt_y+.1"/>
                                              </p:val>
                                            </p:tav>
                                            <p:tav tm="100000">
                                              <p:val>
                                                <p:strVal val="#ppt_y"/>
                                              </p:val>
                                            </p:tav>
                                          </p:tavLst>
                                        </p:anim>
                                      </p:childTnLst>
                                    </p:cTn>
                                  </p:par>
                                </p:childTnLst>
                              </p:cTn>
                            </p:par>
                            <p:par>
                              <p:cTn id="59" fill="hold">
                                <p:stCondLst>
                                  <p:cond delay="3000"/>
                                </p:stCondLst>
                                <p:childTnLst>
                                  <p:par>
                                    <p:cTn id="60" presetID="2" presetClass="entr" presetSubtype="4" fill="hold" grpId="0" nodeType="after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500" fill="hold"/>
                                            <p:tgtEl>
                                              <p:spTgt spid="8"/>
                                            </p:tgtEl>
                                            <p:attrNameLst>
                                              <p:attrName>ppt_x</p:attrName>
                                            </p:attrNameLst>
                                          </p:cBhvr>
                                          <p:tavLst>
                                            <p:tav tm="0">
                                              <p:val>
                                                <p:strVal val="#ppt_x"/>
                                              </p:val>
                                            </p:tav>
                                            <p:tav tm="100000">
                                              <p:val>
                                                <p:strVal val="#ppt_x"/>
                                              </p:val>
                                            </p:tav>
                                          </p:tavLst>
                                        </p:anim>
                                        <p:anim calcmode="lin" valueType="num">
                                          <p:cBhvr additive="base">
                                            <p:cTn id="63" dur="500" fill="hold"/>
                                            <p:tgtEl>
                                              <p:spTgt spid="8"/>
                                            </p:tgtEl>
                                            <p:attrNameLst>
                                              <p:attrName>ppt_y</p:attrName>
                                            </p:attrNameLst>
                                          </p:cBhvr>
                                          <p:tavLst>
                                            <p:tav tm="0">
                                              <p:val>
                                                <p:strVal val="1+#ppt_h/2"/>
                                              </p:val>
                                            </p:tav>
                                            <p:tav tm="100000">
                                              <p:val>
                                                <p:strVal val="#ppt_y"/>
                                              </p:val>
                                            </p:tav>
                                          </p:tavLst>
                                        </p:anim>
                                      </p:childTnLst>
                                    </p:cTn>
                                  </p:par>
                                </p:childTnLst>
                              </p:cTn>
                            </p:par>
                            <p:par>
                              <p:cTn id="64" fill="hold">
                                <p:stCondLst>
                                  <p:cond delay="3500"/>
                                </p:stCondLst>
                                <p:childTnLst>
                                  <p:par>
                                    <p:cTn id="65" presetID="2" presetClass="entr" presetSubtype="4"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500" fill="hold"/>
                                            <p:tgtEl>
                                              <p:spTgt spid="16"/>
                                            </p:tgtEl>
                                            <p:attrNameLst>
                                              <p:attrName>ppt_x</p:attrName>
                                            </p:attrNameLst>
                                          </p:cBhvr>
                                          <p:tavLst>
                                            <p:tav tm="0">
                                              <p:val>
                                                <p:strVal val="#ppt_x"/>
                                              </p:val>
                                            </p:tav>
                                            <p:tav tm="100000">
                                              <p:val>
                                                <p:strVal val="#ppt_x"/>
                                              </p:val>
                                            </p:tav>
                                          </p:tavLst>
                                        </p:anim>
                                        <p:anim calcmode="lin" valueType="num">
                                          <p:cBhvr additive="base">
                                            <p:cTn id="68" dur="500" fill="hold"/>
                                            <p:tgtEl>
                                              <p:spTgt spid="16"/>
                                            </p:tgtEl>
                                            <p:attrNameLst>
                                              <p:attrName>ppt_y</p:attrName>
                                            </p:attrNameLst>
                                          </p:cBhvr>
                                          <p:tavLst>
                                            <p:tav tm="0">
                                              <p:val>
                                                <p:strVal val="1+#ppt_h/2"/>
                                              </p:val>
                                            </p:tav>
                                            <p:tav tm="100000">
                                              <p:val>
                                                <p:strVal val="#ppt_y"/>
                                              </p:val>
                                            </p:tav>
                                          </p:tavLst>
                                        </p:anim>
                                      </p:childTnLst>
                                    </p:cTn>
                                  </p:par>
                                </p:childTnLst>
                              </p:cTn>
                            </p:par>
                            <p:par>
                              <p:cTn id="69" fill="hold">
                                <p:stCondLst>
                                  <p:cond delay="4000"/>
                                </p:stCondLst>
                                <p:childTnLst>
                                  <p:par>
                                    <p:cTn id="70" presetID="2" presetClass="entr" presetSubtype="4" fill="hold" grpId="0" nodeType="afterEffect">
                                      <p:stCondLst>
                                        <p:cond delay="0"/>
                                      </p:stCondLst>
                                      <p:childTnLst>
                                        <p:set>
                                          <p:cBhvr>
                                            <p:cTn id="71" dur="1" fill="hold">
                                              <p:stCondLst>
                                                <p:cond delay="0"/>
                                              </p:stCondLst>
                                            </p:cTn>
                                            <p:tgtEl>
                                              <p:spTgt spid="21"/>
                                            </p:tgtEl>
                                            <p:attrNameLst>
                                              <p:attrName>style.visibility</p:attrName>
                                            </p:attrNameLst>
                                          </p:cBhvr>
                                          <p:to>
                                            <p:strVal val="visible"/>
                                          </p:to>
                                        </p:set>
                                        <p:anim calcmode="lin" valueType="num">
                                          <p:cBhvr additive="base">
                                            <p:cTn id="72" dur="500" fill="hold"/>
                                            <p:tgtEl>
                                              <p:spTgt spid="21"/>
                                            </p:tgtEl>
                                            <p:attrNameLst>
                                              <p:attrName>ppt_x</p:attrName>
                                            </p:attrNameLst>
                                          </p:cBhvr>
                                          <p:tavLst>
                                            <p:tav tm="0">
                                              <p:val>
                                                <p:strVal val="#ppt_x"/>
                                              </p:val>
                                            </p:tav>
                                            <p:tav tm="100000">
                                              <p:val>
                                                <p:strVal val="#ppt_x"/>
                                              </p:val>
                                            </p:tav>
                                          </p:tavLst>
                                        </p:anim>
                                        <p:anim calcmode="lin" valueType="num">
                                          <p:cBhvr additive="base">
                                            <p:cTn id="73" dur="500" fill="hold"/>
                                            <p:tgtEl>
                                              <p:spTgt spid="21"/>
                                            </p:tgtEl>
                                            <p:attrNameLst>
                                              <p:attrName>ppt_y</p:attrName>
                                            </p:attrNameLst>
                                          </p:cBhvr>
                                          <p:tavLst>
                                            <p:tav tm="0">
                                              <p:val>
                                                <p:strVal val="1+#ppt_h/2"/>
                                              </p:val>
                                            </p:tav>
                                            <p:tav tm="100000">
                                              <p:val>
                                                <p:strVal val="#ppt_y"/>
                                              </p:val>
                                            </p:tav>
                                          </p:tavLst>
                                        </p:anim>
                                      </p:childTnLst>
                                    </p:cTn>
                                  </p:par>
                                </p:childTnLst>
                              </p:cTn>
                            </p:par>
                            <p:par>
                              <p:cTn id="74" fill="hold">
                                <p:stCondLst>
                                  <p:cond delay="4500"/>
                                </p:stCondLst>
                                <p:childTnLst>
                                  <p:par>
                                    <p:cTn id="75" presetID="2" presetClass="entr" presetSubtype="4" fill="hold" grpId="0" nodeType="after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500" fill="hold"/>
                                            <p:tgtEl>
                                              <p:spTgt spid="12"/>
                                            </p:tgtEl>
                                            <p:attrNameLst>
                                              <p:attrName>ppt_x</p:attrName>
                                            </p:attrNameLst>
                                          </p:cBhvr>
                                          <p:tavLst>
                                            <p:tav tm="0">
                                              <p:val>
                                                <p:strVal val="#ppt_x"/>
                                              </p:val>
                                            </p:tav>
                                            <p:tav tm="100000">
                                              <p:val>
                                                <p:strVal val="#ppt_x"/>
                                              </p:val>
                                            </p:tav>
                                          </p:tavLst>
                                        </p:anim>
                                        <p:anim calcmode="lin" valueType="num">
                                          <p:cBhvr additive="base">
                                            <p:cTn id="7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8" grpId="0"/>
          <p:bldP spid="12" grpId="0"/>
          <p:bldP spid="16" grpId="0"/>
          <p:bldP spid="2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nodeType="click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wipe(left)">
                                          <p:cBhvr>
                                            <p:cTn id="13" dur="500"/>
                                            <p:tgtEl>
                                              <p:spTgt spid="22"/>
                                            </p:tgtEl>
                                          </p:cBhvr>
                                        </p:animEffect>
                                      </p:childTnLst>
                                    </p:cTn>
                                  </p:par>
                                </p:childTnLst>
                              </p:cTn>
                            </p:par>
                            <p:par>
                              <p:cTn id="14" fill="hold">
                                <p:stCondLst>
                                  <p:cond delay="500"/>
                                </p:stCondLst>
                                <p:childTnLst>
                                  <p:par>
                                    <p:cTn id="15" presetID="47" presetClass="entr" presetSubtype="0" fill="hold" nodeType="after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anim calcmode="lin" valueType="num">
                                          <p:cBhvr>
                                            <p:cTn id="18" dur="500" fill="hold"/>
                                            <p:tgtEl>
                                              <p:spTgt spid="34"/>
                                            </p:tgtEl>
                                            <p:attrNameLst>
                                              <p:attrName>ppt_x</p:attrName>
                                            </p:attrNameLst>
                                          </p:cBhvr>
                                          <p:tavLst>
                                            <p:tav tm="0">
                                              <p:val>
                                                <p:strVal val="#ppt_x"/>
                                              </p:val>
                                            </p:tav>
                                            <p:tav tm="100000">
                                              <p:val>
                                                <p:strVal val="#ppt_x"/>
                                              </p:val>
                                            </p:tav>
                                          </p:tavLst>
                                        </p:anim>
                                        <p:anim calcmode="lin" valueType="num">
                                          <p:cBhvr>
                                            <p:cTn id="19" dur="500" fill="hold"/>
                                            <p:tgtEl>
                                              <p:spTgt spid="3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fade">
                                          <p:cBhvr>
                                            <p:cTn id="23" dur="500"/>
                                            <p:tgtEl>
                                              <p:spTgt spid="37"/>
                                            </p:tgtEl>
                                          </p:cBhvr>
                                        </p:animEffect>
                                        <p:anim calcmode="lin" valueType="num">
                                          <p:cBhvr>
                                            <p:cTn id="24" dur="500" fill="hold"/>
                                            <p:tgtEl>
                                              <p:spTgt spid="37"/>
                                            </p:tgtEl>
                                            <p:attrNameLst>
                                              <p:attrName>ppt_x</p:attrName>
                                            </p:attrNameLst>
                                          </p:cBhvr>
                                          <p:tavLst>
                                            <p:tav tm="0">
                                              <p:val>
                                                <p:strVal val="#ppt_x"/>
                                              </p:val>
                                            </p:tav>
                                            <p:tav tm="100000">
                                              <p:val>
                                                <p:strVal val="#ppt_x"/>
                                              </p:val>
                                            </p:tav>
                                          </p:tavLst>
                                        </p:anim>
                                        <p:anim calcmode="lin" valueType="num">
                                          <p:cBhvr>
                                            <p:cTn id="25" dur="500" fill="hold"/>
                                            <p:tgtEl>
                                              <p:spTgt spid="37"/>
                                            </p:tgtEl>
                                            <p:attrNameLst>
                                              <p:attrName>ppt_y</p:attrName>
                                            </p:attrNameLst>
                                          </p:cBhvr>
                                          <p:tavLst>
                                            <p:tav tm="0">
                                              <p:val>
                                                <p:strVal val="#ppt_y+.1"/>
                                              </p:val>
                                            </p:tav>
                                            <p:tav tm="100000">
                                              <p:val>
                                                <p:strVal val="#ppt_y"/>
                                              </p:val>
                                            </p:tav>
                                          </p:tavLst>
                                        </p:anim>
                                      </p:childTnLst>
                                    </p:cTn>
                                  </p:par>
                                </p:childTnLst>
                              </p:cTn>
                            </p:par>
                            <p:par>
                              <p:cTn id="26" fill="hold">
                                <p:stCondLst>
                                  <p:cond delay="1500"/>
                                </p:stCondLst>
                                <p:childTnLst>
                                  <p:par>
                                    <p:cTn id="27" presetID="47" presetClass="entr" presetSubtype="0" fill="hold" nodeType="afterEffect">
                                      <p:stCondLst>
                                        <p:cond delay="0"/>
                                      </p:stCondLst>
                                      <p:childTnLst>
                                        <p:set>
                                          <p:cBhvr>
                                            <p:cTn id="28" dur="1" fill="hold">
                                              <p:stCondLst>
                                                <p:cond delay="0"/>
                                              </p:stCondLst>
                                            </p:cTn>
                                            <p:tgtEl>
                                              <p:spTgt spid="40"/>
                                            </p:tgtEl>
                                            <p:attrNameLst>
                                              <p:attrName>style.visibility</p:attrName>
                                            </p:attrNameLst>
                                          </p:cBhvr>
                                          <p:to>
                                            <p:strVal val="visible"/>
                                          </p:to>
                                        </p:set>
                                        <p:animEffect transition="in" filter="fade">
                                          <p:cBhvr>
                                            <p:cTn id="29" dur="500"/>
                                            <p:tgtEl>
                                              <p:spTgt spid="40"/>
                                            </p:tgtEl>
                                          </p:cBhvr>
                                        </p:animEffect>
                                        <p:anim calcmode="lin" valueType="num">
                                          <p:cBhvr>
                                            <p:cTn id="30" dur="500" fill="hold"/>
                                            <p:tgtEl>
                                              <p:spTgt spid="40"/>
                                            </p:tgtEl>
                                            <p:attrNameLst>
                                              <p:attrName>ppt_x</p:attrName>
                                            </p:attrNameLst>
                                          </p:cBhvr>
                                          <p:tavLst>
                                            <p:tav tm="0">
                                              <p:val>
                                                <p:strVal val="#ppt_x"/>
                                              </p:val>
                                            </p:tav>
                                            <p:tav tm="100000">
                                              <p:val>
                                                <p:strVal val="#ppt_x"/>
                                              </p:val>
                                            </p:tav>
                                          </p:tavLst>
                                        </p:anim>
                                        <p:anim calcmode="lin" valueType="num">
                                          <p:cBhvr>
                                            <p:cTn id="31" dur="500" fill="hold"/>
                                            <p:tgtEl>
                                              <p:spTgt spid="40"/>
                                            </p:tgtEl>
                                            <p:attrNameLst>
                                              <p:attrName>ppt_y</p:attrName>
                                            </p:attrNameLst>
                                          </p:cBhvr>
                                          <p:tavLst>
                                            <p:tav tm="0">
                                              <p:val>
                                                <p:strVal val="#ppt_y-.1"/>
                                              </p:val>
                                            </p:tav>
                                            <p:tav tm="100000">
                                              <p:val>
                                                <p:strVal val="#ppt_y"/>
                                              </p:val>
                                            </p:tav>
                                          </p:tavLst>
                                        </p:anim>
                                      </p:childTnLst>
                                    </p:cTn>
                                  </p:par>
                                </p:childTnLst>
                              </p:cTn>
                            </p:par>
                            <p:par>
                              <p:cTn id="32" fill="hold">
                                <p:stCondLst>
                                  <p:cond delay="2000"/>
                                </p:stCondLst>
                                <p:childTnLst>
                                  <p:par>
                                    <p:cTn id="33" presetID="42" presetClass="entr" presetSubtype="0" fill="hold" nodeType="after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fade">
                                          <p:cBhvr>
                                            <p:cTn id="35" dur="500"/>
                                            <p:tgtEl>
                                              <p:spTgt spid="43"/>
                                            </p:tgtEl>
                                          </p:cBhvr>
                                        </p:animEffect>
                                        <p:anim calcmode="lin" valueType="num">
                                          <p:cBhvr>
                                            <p:cTn id="36" dur="500" fill="hold"/>
                                            <p:tgtEl>
                                              <p:spTgt spid="43"/>
                                            </p:tgtEl>
                                            <p:attrNameLst>
                                              <p:attrName>ppt_x</p:attrName>
                                            </p:attrNameLst>
                                          </p:cBhvr>
                                          <p:tavLst>
                                            <p:tav tm="0">
                                              <p:val>
                                                <p:strVal val="#ppt_x"/>
                                              </p:val>
                                            </p:tav>
                                            <p:tav tm="100000">
                                              <p:val>
                                                <p:strVal val="#ppt_x"/>
                                              </p:val>
                                            </p:tav>
                                          </p:tavLst>
                                        </p:anim>
                                        <p:anim calcmode="lin" valueType="num">
                                          <p:cBhvr>
                                            <p:cTn id="37" dur="500" fill="hold"/>
                                            <p:tgtEl>
                                              <p:spTgt spid="43"/>
                                            </p:tgtEl>
                                            <p:attrNameLst>
                                              <p:attrName>ppt_y</p:attrName>
                                            </p:attrNameLst>
                                          </p:cBhvr>
                                          <p:tavLst>
                                            <p:tav tm="0">
                                              <p:val>
                                                <p:strVal val="#ppt_y+.1"/>
                                              </p:val>
                                            </p:tav>
                                            <p:tav tm="100000">
                                              <p:val>
                                                <p:strVal val="#ppt_y"/>
                                              </p:val>
                                            </p:tav>
                                          </p:tavLst>
                                        </p:anim>
                                      </p:childTnLst>
                                    </p:cTn>
                                  </p:par>
                                </p:childTnLst>
                              </p:cTn>
                            </p:par>
                            <p:par>
                              <p:cTn id="38" fill="hold">
                                <p:stCondLst>
                                  <p:cond delay="2500"/>
                                </p:stCondLst>
                                <p:childTnLst>
                                  <p:par>
                                    <p:cTn id="39" presetID="47" presetClass="entr" presetSubtype="0" fill="hold" nodeType="after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fade">
                                          <p:cBhvr>
                                            <p:cTn id="41" dur="500"/>
                                            <p:tgtEl>
                                              <p:spTgt spid="5"/>
                                            </p:tgtEl>
                                          </p:cBhvr>
                                        </p:animEffect>
                                        <p:anim calcmode="lin" valueType="num">
                                          <p:cBhvr>
                                            <p:cTn id="42" dur="500" fill="hold"/>
                                            <p:tgtEl>
                                              <p:spTgt spid="5"/>
                                            </p:tgtEl>
                                            <p:attrNameLst>
                                              <p:attrName>ppt_x</p:attrName>
                                            </p:attrNameLst>
                                          </p:cBhvr>
                                          <p:tavLst>
                                            <p:tav tm="0">
                                              <p:val>
                                                <p:strVal val="#ppt_x"/>
                                              </p:val>
                                            </p:tav>
                                            <p:tav tm="100000">
                                              <p:val>
                                                <p:strVal val="#ppt_x"/>
                                              </p:val>
                                            </p:tav>
                                          </p:tavLst>
                                        </p:anim>
                                        <p:anim calcmode="lin" valueType="num">
                                          <p:cBhvr>
                                            <p:cTn id="43" dur="500" fill="hold"/>
                                            <p:tgtEl>
                                              <p:spTgt spid="5"/>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500"/>
                                            <p:tgtEl>
                                              <p:spTgt spid="13"/>
                                            </p:tgtEl>
                                          </p:cBhvr>
                                        </p:animEffect>
                                        <p:anim calcmode="lin" valueType="num">
                                          <p:cBhvr>
                                            <p:cTn id="47" dur="500" fill="hold"/>
                                            <p:tgtEl>
                                              <p:spTgt spid="13"/>
                                            </p:tgtEl>
                                            <p:attrNameLst>
                                              <p:attrName>ppt_x</p:attrName>
                                            </p:attrNameLst>
                                          </p:cBhvr>
                                          <p:tavLst>
                                            <p:tav tm="0">
                                              <p:val>
                                                <p:strVal val="#ppt_x"/>
                                              </p:val>
                                            </p:tav>
                                            <p:tav tm="100000">
                                              <p:val>
                                                <p:strVal val="#ppt_x"/>
                                              </p:val>
                                            </p:tav>
                                          </p:tavLst>
                                        </p:anim>
                                        <p:anim calcmode="lin" valueType="num">
                                          <p:cBhvr>
                                            <p:cTn id="48" dur="500" fill="hold"/>
                                            <p:tgtEl>
                                              <p:spTgt spid="13"/>
                                            </p:tgtEl>
                                            <p:attrNameLst>
                                              <p:attrName>ppt_y</p:attrName>
                                            </p:attrNameLst>
                                          </p:cBhvr>
                                          <p:tavLst>
                                            <p:tav tm="0">
                                              <p:val>
                                                <p:strVal val="#ppt_y+.1"/>
                                              </p:val>
                                            </p:tav>
                                            <p:tav tm="100000">
                                              <p:val>
                                                <p:strVal val="#ppt_y"/>
                                              </p:val>
                                            </p:tav>
                                          </p:tavLst>
                                        </p:anim>
                                      </p:childTnLst>
                                    </p:cTn>
                                  </p:par>
                                  <p:par>
                                    <p:cTn id="49" presetID="47" presetClass="entr" presetSubtype="0"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fade">
                                          <p:cBhvr>
                                            <p:cTn id="51" dur="500"/>
                                            <p:tgtEl>
                                              <p:spTgt spid="17"/>
                                            </p:tgtEl>
                                          </p:cBhvr>
                                        </p:animEffect>
                                        <p:anim calcmode="lin" valueType="num">
                                          <p:cBhvr>
                                            <p:cTn id="52" dur="500" fill="hold"/>
                                            <p:tgtEl>
                                              <p:spTgt spid="17"/>
                                            </p:tgtEl>
                                            <p:attrNameLst>
                                              <p:attrName>ppt_x</p:attrName>
                                            </p:attrNameLst>
                                          </p:cBhvr>
                                          <p:tavLst>
                                            <p:tav tm="0">
                                              <p:val>
                                                <p:strVal val="#ppt_x"/>
                                              </p:val>
                                            </p:tav>
                                            <p:tav tm="100000">
                                              <p:val>
                                                <p:strVal val="#ppt_x"/>
                                              </p:val>
                                            </p:tav>
                                          </p:tavLst>
                                        </p:anim>
                                        <p:anim calcmode="lin" valueType="num">
                                          <p:cBhvr>
                                            <p:cTn id="53" dur="500" fill="hold"/>
                                            <p:tgtEl>
                                              <p:spTgt spid="17"/>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fade">
                                          <p:cBhvr>
                                            <p:cTn id="56" dur="500"/>
                                            <p:tgtEl>
                                              <p:spTgt spid="9"/>
                                            </p:tgtEl>
                                          </p:cBhvr>
                                        </p:animEffect>
                                        <p:anim calcmode="lin" valueType="num">
                                          <p:cBhvr>
                                            <p:cTn id="57" dur="500" fill="hold"/>
                                            <p:tgtEl>
                                              <p:spTgt spid="9"/>
                                            </p:tgtEl>
                                            <p:attrNameLst>
                                              <p:attrName>ppt_x</p:attrName>
                                            </p:attrNameLst>
                                          </p:cBhvr>
                                          <p:tavLst>
                                            <p:tav tm="0">
                                              <p:val>
                                                <p:strVal val="#ppt_x"/>
                                              </p:val>
                                            </p:tav>
                                            <p:tav tm="100000">
                                              <p:val>
                                                <p:strVal val="#ppt_x"/>
                                              </p:val>
                                            </p:tav>
                                          </p:tavLst>
                                        </p:anim>
                                        <p:anim calcmode="lin" valueType="num">
                                          <p:cBhvr>
                                            <p:cTn id="58" dur="500" fill="hold"/>
                                            <p:tgtEl>
                                              <p:spTgt spid="9"/>
                                            </p:tgtEl>
                                            <p:attrNameLst>
                                              <p:attrName>ppt_y</p:attrName>
                                            </p:attrNameLst>
                                          </p:cBhvr>
                                          <p:tavLst>
                                            <p:tav tm="0">
                                              <p:val>
                                                <p:strVal val="#ppt_y+.1"/>
                                              </p:val>
                                            </p:tav>
                                            <p:tav tm="100000">
                                              <p:val>
                                                <p:strVal val="#ppt_y"/>
                                              </p:val>
                                            </p:tav>
                                          </p:tavLst>
                                        </p:anim>
                                      </p:childTnLst>
                                    </p:cTn>
                                  </p:par>
                                </p:childTnLst>
                              </p:cTn>
                            </p:par>
                            <p:par>
                              <p:cTn id="59" fill="hold">
                                <p:stCondLst>
                                  <p:cond delay="3000"/>
                                </p:stCondLst>
                                <p:childTnLst>
                                  <p:par>
                                    <p:cTn id="60" presetID="2" presetClass="entr" presetSubtype="4" fill="hold" grpId="0" nodeType="after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500" fill="hold"/>
                                            <p:tgtEl>
                                              <p:spTgt spid="8"/>
                                            </p:tgtEl>
                                            <p:attrNameLst>
                                              <p:attrName>ppt_x</p:attrName>
                                            </p:attrNameLst>
                                          </p:cBhvr>
                                          <p:tavLst>
                                            <p:tav tm="0">
                                              <p:val>
                                                <p:strVal val="#ppt_x"/>
                                              </p:val>
                                            </p:tav>
                                            <p:tav tm="100000">
                                              <p:val>
                                                <p:strVal val="#ppt_x"/>
                                              </p:val>
                                            </p:tav>
                                          </p:tavLst>
                                        </p:anim>
                                        <p:anim calcmode="lin" valueType="num">
                                          <p:cBhvr additive="base">
                                            <p:cTn id="63" dur="500" fill="hold"/>
                                            <p:tgtEl>
                                              <p:spTgt spid="8"/>
                                            </p:tgtEl>
                                            <p:attrNameLst>
                                              <p:attrName>ppt_y</p:attrName>
                                            </p:attrNameLst>
                                          </p:cBhvr>
                                          <p:tavLst>
                                            <p:tav tm="0">
                                              <p:val>
                                                <p:strVal val="1+#ppt_h/2"/>
                                              </p:val>
                                            </p:tav>
                                            <p:tav tm="100000">
                                              <p:val>
                                                <p:strVal val="#ppt_y"/>
                                              </p:val>
                                            </p:tav>
                                          </p:tavLst>
                                        </p:anim>
                                      </p:childTnLst>
                                    </p:cTn>
                                  </p:par>
                                </p:childTnLst>
                              </p:cTn>
                            </p:par>
                            <p:par>
                              <p:cTn id="64" fill="hold">
                                <p:stCondLst>
                                  <p:cond delay="3500"/>
                                </p:stCondLst>
                                <p:childTnLst>
                                  <p:par>
                                    <p:cTn id="65" presetID="2" presetClass="entr" presetSubtype="4"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500" fill="hold"/>
                                            <p:tgtEl>
                                              <p:spTgt spid="16"/>
                                            </p:tgtEl>
                                            <p:attrNameLst>
                                              <p:attrName>ppt_x</p:attrName>
                                            </p:attrNameLst>
                                          </p:cBhvr>
                                          <p:tavLst>
                                            <p:tav tm="0">
                                              <p:val>
                                                <p:strVal val="#ppt_x"/>
                                              </p:val>
                                            </p:tav>
                                            <p:tav tm="100000">
                                              <p:val>
                                                <p:strVal val="#ppt_x"/>
                                              </p:val>
                                            </p:tav>
                                          </p:tavLst>
                                        </p:anim>
                                        <p:anim calcmode="lin" valueType="num">
                                          <p:cBhvr additive="base">
                                            <p:cTn id="68" dur="500" fill="hold"/>
                                            <p:tgtEl>
                                              <p:spTgt spid="16"/>
                                            </p:tgtEl>
                                            <p:attrNameLst>
                                              <p:attrName>ppt_y</p:attrName>
                                            </p:attrNameLst>
                                          </p:cBhvr>
                                          <p:tavLst>
                                            <p:tav tm="0">
                                              <p:val>
                                                <p:strVal val="1+#ppt_h/2"/>
                                              </p:val>
                                            </p:tav>
                                            <p:tav tm="100000">
                                              <p:val>
                                                <p:strVal val="#ppt_y"/>
                                              </p:val>
                                            </p:tav>
                                          </p:tavLst>
                                        </p:anim>
                                      </p:childTnLst>
                                    </p:cTn>
                                  </p:par>
                                </p:childTnLst>
                              </p:cTn>
                            </p:par>
                            <p:par>
                              <p:cTn id="69" fill="hold">
                                <p:stCondLst>
                                  <p:cond delay="4000"/>
                                </p:stCondLst>
                                <p:childTnLst>
                                  <p:par>
                                    <p:cTn id="70" presetID="2" presetClass="entr" presetSubtype="4" fill="hold" grpId="0" nodeType="afterEffect">
                                      <p:stCondLst>
                                        <p:cond delay="0"/>
                                      </p:stCondLst>
                                      <p:childTnLst>
                                        <p:set>
                                          <p:cBhvr>
                                            <p:cTn id="71" dur="1" fill="hold">
                                              <p:stCondLst>
                                                <p:cond delay="0"/>
                                              </p:stCondLst>
                                            </p:cTn>
                                            <p:tgtEl>
                                              <p:spTgt spid="21"/>
                                            </p:tgtEl>
                                            <p:attrNameLst>
                                              <p:attrName>style.visibility</p:attrName>
                                            </p:attrNameLst>
                                          </p:cBhvr>
                                          <p:to>
                                            <p:strVal val="visible"/>
                                          </p:to>
                                        </p:set>
                                        <p:anim calcmode="lin" valueType="num">
                                          <p:cBhvr additive="base">
                                            <p:cTn id="72" dur="500" fill="hold"/>
                                            <p:tgtEl>
                                              <p:spTgt spid="21"/>
                                            </p:tgtEl>
                                            <p:attrNameLst>
                                              <p:attrName>ppt_x</p:attrName>
                                            </p:attrNameLst>
                                          </p:cBhvr>
                                          <p:tavLst>
                                            <p:tav tm="0">
                                              <p:val>
                                                <p:strVal val="#ppt_x"/>
                                              </p:val>
                                            </p:tav>
                                            <p:tav tm="100000">
                                              <p:val>
                                                <p:strVal val="#ppt_x"/>
                                              </p:val>
                                            </p:tav>
                                          </p:tavLst>
                                        </p:anim>
                                        <p:anim calcmode="lin" valueType="num">
                                          <p:cBhvr additive="base">
                                            <p:cTn id="73" dur="500" fill="hold"/>
                                            <p:tgtEl>
                                              <p:spTgt spid="21"/>
                                            </p:tgtEl>
                                            <p:attrNameLst>
                                              <p:attrName>ppt_y</p:attrName>
                                            </p:attrNameLst>
                                          </p:cBhvr>
                                          <p:tavLst>
                                            <p:tav tm="0">
                                              <p:val>
                                                <p:strVal val="1+#ppt_h/2"/>
                                              </p:val>
                                            </p:tav>
                                            <p:tav tm="100000">
                                              <p:val>
                                                <p:strVal val="#ppt_y"/>
                                              </p:val>
                                            </p:tav>
                                          </p:tavLst>
                                        </p:anim>
                                      </p:childTnLst>
                                    </p:cTn>
                                  </p:par>
                                </p:childTnLst>
                              </p:cTn>
                            </p:par>
                            <p:par>
                              <p:cTn id="74" fill="hold">
                                <p:stCondLst>
                                  <p:cond delay="4500"/>
                                </p:stCondLst>
                                <p:childTnLst>
                                  <p:par>
                                    <p:cTn id="75" presetID="2" presetClass="entr" presetSubtype="4" fill="hold" grpId="0" nodeType="after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500" fill="hold"/>
                                            <p:tgtEl>
                                              <p:spTgt spid="12"/>
                                            </p:tgtEl>
                                            <p:attrNameLst>
                                              <p:attrName>ppt_x</p:attrName>
                                            </p:attrNameLst>
                                          </p:cBhvr>
                                          <p:tavLst>
                                            <p:tav tm="0">
                                              <p:val>
                                                <p:strVal val="#ppt_x"/>
                                              </p:val>
                                            </p:tav>
                                            <p:tav tm="100000">
                                              <p:val>
                                                <p:strVal val="#ppt_x"/>
                                              </p:val>
                                            </p:tav>
                                          </p:tavLst>
                                        </p:anim>
                                        <p:anim calcmode="lin" valueType="num">
                                          <p:cBhvr additive="base">
                                            <p:cTn id="7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8" grpId="0"/>
          <p:bldP spid="12" grpId="0"/>
          <p:bldP spid="16" grpId="0"/>
          <p:bldP spid="21"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44"/>
          <p:cNvSpPr>
            <a:spLocks noChangeArrowheads="1"/>
          </p:cNvSpPr>
          <p:nvPr/>
        </p:nvSpPr>
        <p:spPr bwMode="auto">
          <a:xfrm>
            <a:off x="1459607" y="500436"/>
            <a:ext cx="4253728" cy="541634"/>
          </a:xfrm>
          <a:prstGeom prst="rect">
            <a:avLst/>
          </a:prstGeom>
          <a:noFill/>
          <a:ln w="9525" algn="ctr">
            <a:noFill/>
            <a:miter lim="800000"/>
            <a:headEnd/>
            <a:tailEnd/>
          </a:ln>
        </p:spPr>
        <p:txBody>
          <a:bodyPr wrap="square" lIns="109678" tIns="54838" rIns="109678" bIns="54838">
            <a:spAutoFit/>
          </a:bodyPr>
          <a:lstStyle/>
          <a:p>
            <a:pPr eaLnBrk="0" hangingPunct="0"/>
            <a:r>
              <a:rPr lang="zh-CN" altLang="en-US" sz="2800" b="1" dirty="0">
                <a:solidFill>
                  <a:srgbClr val="000000"/>
                </a:solidFill>
                <a:latin typeface="微软雅黑" pitchFamily="34" charset="-122"/>
                <a:ea typeface="微软雅黑" pitchFamily="34" charset="-122"/>
              </a:rPr>
              <a:t>点击这里输入您的标题</a:t>
            </a:r>
            <a:endParaRPr lang="en-US" altLang="zh-CN" sz="2800" b="1" dirty="0">
              <a:solidFill>
                <a:srgbClr val="000000"/>
              </a:solidFill>
              <a:latin typeface="微软雅黑" pitchFamily="34" charset="-122"/>
              <a:ea typeface="微软雅黑" pitchFamily="34" charset="-122"/>
            </a:endParaRPr>
          </a:p>
        </p:txBody>
      </p:sp>
      <p:sp>
        <p:nvSpPr>
          <p:cNvPr id="26" name="Line 45"/>
          <p:cNvSpPr>
            <a:spLocks noChangeShapeType="1"/>
          </p:cNvSpPr>
          <p:nvPr/>
        </p:nvSpPr>
        <p:spPr bwMode="auto">
          <a:xfrm>
            <a:off x="1296541" y="994822"/>
            <a:ext cx="4500000" cy="0"/>
          </a:xfrm>
          <a:prstGeom prst="line">
            <a:avLst/>
          </a:prstGeom>
          <a:solidFill>
            <a:schemeClr val="accent1">
              <a:lumMod val="75000"/>
            </a:schemeClr>
          </a:solidFill>
          <a:ln w="9525">
            <a:solidFill>
              <a:srgbClr val="0070C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18" name="流程图: 延期 8"/>
          <p:cNvSpPr/>
          <p:nvPr/>
        </p:nvSpPr>
        <p:spPr>
          <a:xfrm>
            <a:off x="-40656" y="343265"/>
            <a:ext cx="1409206" cy="894076"/>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5" name="Oval 2"/>
          <p:cNvSpPr>
            <a:spLocks noChangeArrowheads="1"/>
          </p:cNvSpPr>
          <p:nvPr/>
        </p:nvSpPr>
        <p:spPr bwMode="auto">
          <a:xfrm>
            <a:off x="4443698" y="1656234"/>
            <a:ext cx="2419780" cy="2420156"/>
          </a:xfrm>
          <a:prstGeom prst="ellipse">
            <a:avLst/>
          </a:prstGeom>
          <a:solidFill>
            <a:srgbClr val="0070C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6" name="Oval 3"/>
          <p:cNvSpPr>
            <a:spLocks noChangeArrowheads="1"/>
          </p:cNvSpPr>
          <p:nvPr/>
        </p:nvSpPr>
        <p:spPr bwMode="auto">
          <a:xfrm>
            <a:off x="3751898" y="2889177"/>
            <a:ext cx="2419780" cy="2420156"/>
          </a:xfrm>
          <a:prstGeom prst="ellipse">
            <a:avLst/>
          </a:prstGeom>
          <a:gradFill rotWithShape="1">
            <a:gsLst>
              <a:gs pos="0">
                <a:srgbClr val="B2B2B2"/>
              </a:gs>
              <a:gs pos="100000">
                <a:schemeClr val="bg1"/>
              </a:gs>
            </a:gsLst>
            <a:lin ang="18900000" scaled="1"/>
          </a:gradFill>
          <a:ln w="25400">
            <a:solidFill>
              <a:srgbClr val="C0C0C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7722" tIns="43861" rIns="87722" bIns="43861" anchor="ctr"/>
          <a:lstStyle/>
          <a:p>
            <a:endParaRPr lang="zh-CN" altLang="en-US"/>
          </a:p>
        </p:txBody>
      </p:sp>
      <p:sp>
        <p:nvSpPr>
          <p:cNvPr id="7" name="Oval 4"/>
          <p:cNvSpPr>
            <a:spLocks noChangeArrowheads="1"/>
          </p:cNvSpPr>
          <p:nvPr/>
        </p:nvSpPr>
        <p:spPr bwMode="auto">
          <a:xfrm>
            <a:off x="5135500" y="2889177"/>
            <a:ext cx="2419780" cy="2420156"/>
          </a:xfrm>
          <a:prstGeom prst="ellipse">
            <a:avLst/>
          </a:prstGeom>
          <a:gradFill rotWithShape="1">
            <a:gsLst>
              <a:gs pos="0">
                <a:schemeClr val="bg1"/>
              </a:gs>
              <a:gs pos="100000">
                <a:srgbClr val="B2B2B2"/>
              </a:gs>
            </a:gsLst>
            <a:lin ang="2700000" scaled="1"/>
          </a:gradFill>
          <a:ln w="25400">
            <a:solidFill>
              <a:srgbClr val="C0C0C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7722" tIns="43861" rIns="87722" bIns="43861" anchor="ctr"/>
          <a:lstStyle/>
          <a:p>
            <a:endParaRPr lang="zh-CN" altLang="en-US"/>
          </a:p>
        </p:txBody>
      </p:sp>
      <p:sp>
        <p:nvSpPr>
          <p:cNvPr id="8" name="未知"/>
          <p:cNvSpPr>
            <a:spLocks/>
          </p:cNvSpPr>
          <p:nvPr/>
        </p:nvSpPr>
        <p:spPr bwMode="auto">
          <a:xfrm>
            <a:off x="5149212" y="3110159"/>
            <a:ext cx="1008750" cy="1121685"/>
          </a:xfrm>
          <a:custGeom>
            <a:avLst/>
            <a:gdLst>
              <a:gd name="T0" fmla="*/ 331 w 662"/>
              <a:gd name="T1" fmla="*/ 0 h 736"/>
              <a:gd name="T2" fmla="*/ 662 w 662"/>
              <a:gd name="T3" fmla="*/ 556 h 736"/>
              <a:gd name="T4" fmla="*/ 0 w 662"/>
              <a:gd name="T5" fmla="*/ 554 h 736"/>
              <a:gd name="T6" fmla="*/ 331 w 662"/>
              <a:gd name="T7" fmla="*/ 0 h 736"/>
            </a:gdLst>
            <a:ahLst/>
            <a:cxnLst>
              <a:cxn ang="0">
                <a:pos x="T0" y="T1"/>
              </a:cxn>
              <a:cxn ang="0">
                <a:pos x="T2" y="T3"/>
              </a:cxn>
              <a:cxn ang="0">
                <a:pos x="T4" y="T5"/>
              </a:cxn>
              <a:cxn ang="0">
                <a:pos x="T6" y="T7"/>
              </a:cxn>
            </a:cxnLst>
            <a:rect l="0" t="0" r="r" b="b"/>
            <a:pathLst>
              <a:path w="662" h="736">
                <a:moveTo>
                  <a:pt x="331" y="0"/>
                </a:moveTo>
                <a:cubicBezTo>
                  <a:pt x="331" y="0"/>
                  <a:pt x="644" y="210"/>
                  <a:pt x="662" y="556"/>
                </a:cubicBezTo>
                <a:cubicBezTo>
                  <a:pt x="340" y="736"/>
                  <a:pt x="0" y="554"/>
                  <a:pt x="0" y="554"/>
                </a:cubicBezTo>
                <a:cubicBezTo>
                  <a:pt x="6" y="222"/>
                  <a:pt x="331" y="0"/>
                  <a:pt x="331" y="0"/>
                </a:cubicBezTo>
                <a:close/>
              </a:path>
            </a:pathLst>
          </a:custGeom>
          <a:solidFill>
            <a:srgbClr val="0070C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9" name="未知"/>
          <p:cNvSpPr>
            <a:spLocks/>
          </p:cNvSpPr>
          <p:nvPr/>
        </p:nvSpPr>
        <p:spPr bwMode="auto">
          <a:xfrm>
            <a:off x="5655117" y="2695626"/>
            <a:ext cx="1197699" cy="1258847"/>
          </a:xfrm>
          <a:custGeom>
            <a:avLst/>
            <a:gdLst>
              <a:gd name="T0" fmla="*/ 0 w 786"/>
              <a:gd name="T1" fmla="*/ 431800 h 826"/>
              <a:gd name="T2" fmla="*/ 1247775 w 786"/>
              <a:gd name="T3" fmla="*/ 320675 h 826"/>
              <a:gd name="T4" fmla="*/ 530225 w 786"/>
              <a:gd name="T5" fmla="*/ 1311275 h 826"/>
              <a:gd name="T6" fmla="*/ 0 w 786"/>
              <a:gd name="T7" fmla="*/ 431800 h 82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786" h="826">
                <a:moveTo>
                  <a:pt x="0" y="272"/>
                </a:moveTo>
                <a:cubicBezTo>
                  <a:pt x="0" y="272"/>
                  <a:pt x="350" y="0"/>
                  <a:pt x="786" y="202"/>
                </a:cubicBezTo>
                <a:cubicBezTo>
                  <a:pt x="786" y="202"/>
                  <a:pt x="744" y="656"/>
                  <a:pt x="334" y="826"/>
                </a:cubicBezTo>
                <a:cubicBezTo>
                  <a:pt x="296" y="466"/>
                  <a:pt x="0" y="272"/>
                  <a:pt x="0" y="272"/>
                </a:cubicBezTo>
                <a:close/>
              </a:path>
            </a:pathLst>
          </a:custGeom>
          <a:solidFill>
            <a:srgbClr val="0070C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10" name="未知"/>
          <p:cNvSpPr>
            <a:spLocks/>
          </p:cNvSpPr>
          <p:nvPr/>
        </p:nvSpPr>
        <p:spPr bwMode="auto">
          <a:xfrm>
            <a:off x="4451317" y="2692577"/>
            <a:ext cx="1200748" cy="1264942"/>
          </a:xfrm>
          <a:custGeom>
            <a:avLst/>
            <a:gdLst>
              <a:gd name="T0" fmla="*/ 727075 w 788"/>
              <a:gd name="T1" fmla="*/ 1317625 h 826"/>
              <a:gd name="T2" fmla="*/ 0 w 788"/>
              <a:gd name="T3" fmla="*/ 322228 h 826"/>
              <a:gd name="T4" fmla="*/ 1250950 w 788"/>
              <a:gd name="T5" fmla="*/ 437081 h 826"/>
              <a:gd name="T6" fmla="*/ 727075 w 788"/>
              <a:gd name="T7" fmla="*/ 1317625 h 82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788" h="826">
                <a:moveTo>
                  <a:pt x="458" y="826"/>
                </a:moveTo>
                <a:cubicBezTo>
                  <a:pt x="458" y="826"/>
                  <a:pt x="68" y="698"/>
                  <a:pt x="0" y="202"/>
                </a:cubicBezTo>
                <a:cubicBezTo>
                  <a:pt x="0" y="202"/>
                  <a:pt x="418" y="0"/>
                  <a:pt x="788" y="274"/>
                </a:cubicBezTo>
                <a:cubicBezTo>
                  <a:pt x="438" y="526"/>
                  <a:pt x="458" y="826"/>
                  <a:pt x="458" y="826"/>
                </a:cubicBezTo>
                <a:close/>
              </a:path>
            </a:pathLst>
          </a:custGeom>
          <a:solidFill>
            <a:srgbClr val="0070C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11" name="未知"/>
          <p:cNvSpPr>
            <a:spLocks/>
          </p:cNvSpPr>
          <p:nvPr/>
        </p:nvSpPr>
        <p:spPr bwMode="auto">
          <a:xfrm>
            <a:off x="5042548" y="3954468"/>
            <a:ext cx="1219032" cy="1139973"/>
          </a:xfrm>
          <a:custGeom>
            <a:avLst/>
            <a:gdLst>
              <a:gd name="T0" fmla="*/ 107950 w 800"/>
              <a:gd name="T1" fmla="*/ 0 h 748"/>
              <a:gd name="T2" fmla="*/ 1165225 w 800"/>
              <a:gd name="T3" fmla="*/ 6350 h 748"/>
              <a:gd name="T4" fmla="*/ 635000 w 800"/>
              <a:gd name="T5" fmla="*/ 1187450 h 748"/>
              <a:gd name="T6" fmla="*/ 107950 w 800"/>
              <a:gd name="T7" fmla="*/ 0 h 74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00" h="748">
                <a:moveTo>
                  <a:pt x="68" y="0"/>
                </a:moveTo>
                <a:cubicBezTo>
                  <a:pt x="68" y="0"/>
                  <a:pt x="406" y="182"/>
                  <a:pt x="734" y="4"/>
                </a:cubicBezTo>
                <a:cubicBezTo>
                  <a:pt x="734" y="4"/>
                  <a:pt x="800" y="460"/>
                  <a:pt x="400" y="748"/>
                </a:cubicBezTo>
                <a:cubicBezTo>
                  <a:pt x="0" y="468"/>
                  <a:pt x="68" y="0"/>
                  <a:pt x="68" y="0"/>
                </a:cubicBezTo>
                <a:close/>
              </a:path>
            </a:pathLst>
          </a:custGeom>
          <a:solidFill>
            <a:srgbClr val="0070C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bg1"/>
              </a:solidFill>
              <a:latin typeface="微软雅黑" pitchFamily="34" charset="-122"/>
              <a:ea typeface="微软雅黑" pitchFamily="34" charset="-122"/>
            </a:endParaRPr>
          </a:p>
        </p:txBody>
      </p:sp>
      <p:sp>
        <p:nvSpPr>
          <p:cNvPr id="12" name="Oval 10"/>
          <p:cNvSpPr>
            <a:spLocks noChangeArrowheads="1"/>
          </p:cNvSpPr>
          <p:nvPr/>
        </p:nvSpPr>
        <p:spPr bwMode="auto">
          <a:xfrm>
            <a:off x="3940849" y="5403821"/>
            <a:ext cx="3449861" cy="356622"/>
          </a:xfrm>
          <a:prstGeom prst="ellipse">
            <a:avLst/>
          </a:prstGeom>
          <a:gradFill rotWithShape="1">
            <a:gsLst>
              <a:gs pos="0">
                <a:schemeClr val="tx1">
                  <a:alpha val="20000"/>
                </a:schemeClr>
              </a:gs>
              <a:gs pos="100000">
                <a:schemeClr val="tx1">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7722" tIns="43861" rIns="87722" bIns="43861" anchor="ctr"/>
          <a:lstStyle/>
          <a:p>
            <a:endParaRPr lang="zh-CN" altLang="en-US"/>
          </a:p>
        </p:txBody>
      </p:sp>
      <p:sp>
        <p:nvSpPr>
          <p:cNvPr id="13" name="Text Box 14"/>
          <p:cNvSpPr txBox="1">
            <a:spLocks noChangeArrowheads="1"/>
          </p:cNvSpPr>
          <p:nvPr/>
        </p:nvSpPr>
        <p:spPr bwMode="auto">
          <a:xfrm>
            <a:off x="5250433" y="3456556"/>
            <a:ext cx="779602" cy="447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7722" tIns="43861" rIns="87722" bIns="43861">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algn="ctr" eaLnBrk="0" fontAlgn="base" hangingPunct="0">
              <a:spcBef>
                <a:spcPct val="0"/>
              </a:spcBef>
              <a:spcAft>
                <a:spcPct val="0"/>
              </a:spcAft>
              <a:defRPr i="1">
                <a:solidFill>
                  <a:schemeClr val="tx1"/>
                </a:solidFill>
                <a:latin typeface="Arial" charset="0"/>
                <a:ea typeface="华文细黑" pitchFamily="2" charset="-122"/>
              </a:defRPr>
            </a:lvl6pPr>
            <a:lvl7pPr marL="2971800" indent="-228600" algn="ctr" eaLnBrk="0" fontAlgn="base" hangingPunct="0">
              <a:spcBef>
                <a:spcPct val="0"/>
              </a:spcBef>
              <a:spcAft>
                <a:spcPct val="0"/>
              </a:spcAft>
              <a:defRPr i="1">
                <a:solidFill>
                  <a:schemeClr val="tx1"/>
                </a:solidFill>
                <a:latin typeface="Arial" charset="0"/>
                <a:ea typeface="华文细黑" pitchFamily="2" charset="-122"/>
              </a:defRPr>
            </a:lvl7pPr>
            <a:lvl8pPr marL="3429000" indent="-228600" algn="ctr" eaLnBrk="0" fontAlgn="base" hangingPunct="0">
              <a:spcBef>
                <a:spcPct val="0"/>
              </a:spcBef>
              <a:spcAft>
                <a:spcPct val="0"/>
              </a:spcAft>
              <a:defRPr i="1">
                <a:solidFill>
                  <a:schemeClr val="tx1"/>
                </a:solidFill>
                <a:latin typeface="Arial" charset="0"/>
                <a:ea typeface="华文细黑" pitchFamily="2" charset="-122"/>
              </a:defRPr>
            </a:lvl8pPr>
            <a:lvl9pPr marL="3886200" indent="-228600" algn="ctr" eaLnBrk="0" fontAlgn="base" hangingPunct="0">
              <a:spcBef>
                <a:spcPct val="0"/>
              </a:spcBef>
              <a:spcAft>
                <a:spcPct val="0"/>
              </a:spcAft>
              <a:defRPr i="1">
                <a:solidFill>
                  <a:schemeClr val="tx1"/>
                </a:solidFill>
                <a:latin typeface="Arial" charset="0"/>
                <a:ea typeface="华文细黑" pitchFamily="2" charset="-122"/>
              </a:defRPr>
            </a:lvl9pPr>
          </a:lstStyle>
          <a:p>
            <a:pPr algn="l" eaLnBrk="1" hangingPunct="1"/>
            <a:r>
              <a:rPr lang="zh-CN" altLang="en-US" sz="2300" b="1" i="0" dirty="0">
                <a:solidFill>
                  <a:schemeClr val="bg1"/>
                </a:solidFill>
                <a:latin typeface="微软雅黑" pitchFamily="34" charset="-122"/>
                <a:ea typeface="微软雅黑" pitchFamily="34" charset="-122"/>
              </a:rPr>
              <a:t>标题</a:t>
            </a:r>
          </a:p>
        </p:txBody>
      </p:sp>
      <p:sp>
        <p:nvSpPr>
          <p:cNvPr id="14" name="Rectangle 15"/>
          <p:cNvSpPr>
            <a:spLocks noChangeArrowheads="1"/>
          </p:cNvSpPr>
          <p:nvPr/>
        </p:nvSpPr>
        <p:spPr bwMode="auto">
          <a:xfrm>
            <a:off x="6146367" y="3964948"/>
            <a:ext cx="1226652" cy="9307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722" tIns="43861" rIns="87722" bIns="43861">
            <a:spAutoFit/>
          </a:bodyPr>
          <a:lstStyle/>
          <a:p>
            <a:pPr algn="l"/>
            <a:r>
              <a:rPr lang="zh-CN" altLang="en-US" sz="1800" dirty="0">
                <a:latin typeface="微软雅黑" pitchFamily="34" charset="-122"/>
                <a:ea typeface="微软雅黑" pitchFamily="34" charset="-122"/>
              </a:rPr>
              <a:t>单击此处添加段落文字内容</a:t>
            </a:r>
          </a:p>
        </p:txBody>
      </p:sp>
      <p:sp>
        <p:nvSpPr>
          <p:cNvPr id="15" name="Rectangle 16"/>
          <p:cNvSpPr>
            <a:spLocks noChangeArrowheads="1"/>
          </p:cNvSpPr>
          <p:nvPr/>
        </p:nvSpPr>
        <p:spPr bwMode="auto">
          <a:xfrm>
            <a:off x="4090298" y="3964948"/>
            <a:ext cx="1226652" cy="9307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722" tIns="43861" rIns="87722" bIns="43861">
            <a:spAutoFit/>
          </a:bodyPr>
          <a:lstStyle/>
          <a:p>
            <a:pPr algn="l"/>
            <a:r>
              <a:rPr lang="zh-CN" altLang="en-US" sz="1800" dirty="0">
                <a:latin typeface="微软雅黑" pitchFamily="34" charset="-122"/>
                <a:ea typeface="微软雅黑" pitchFamily="34" charset="-122"/>
              </a:rPr>
              <a:t>单击此处添加段落文字内容</a:t>
            </a:r>
          </a:p>
        </p:txBody>
      </p:sp>
      <p:sp>
        <p:nvSpPr>
          <p:cNvPr id="16" name="Rectangle 17"/>
          <p:cNvSpPr>
            <a:spLocks noChangeArrowheads="1"/>
          </p:cNvSpPr>
          <p:nvPr/>
        </p:nvSpPr>
        <p:spPr bwMode="auto">
          <a:xfrm>
            <a:off x="4841563" y="2075133"/>
            <a:ext cx="1648430" cy="6500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7722" tIns="43861" rIns="87722" bIns="43861">
            <a:spAutoFit/>
          </a:bodyPr>
          <a:lstStyle/>
          <a:p>
            <a:pPr algn="l"/>
            <a:r>
              <a:rPr lang="zh-CN" altLang="en-US" sz="1800" dirty="0">
                <a:solidFill>
                  <a:schemeClr val="bg1"/>
                </a:solidFill>
                <a:latin typeface="微软雅黑" pitchFamily="34" charset="-122"/>
                <a:ea typeface="微软雅黑" pitchFamily="34" charset="-122"/>
              </a:rPr>
              <a:t>单击此处添加段落文字内容</a:t>
            </a:r>
          </a:p>
        </p:txBody>
      </p:sp>
      <p:sp>
        <p:nvSpPr>
          <p:cNvPr id="17" name="Text Box 20"/>
          <p:cNvSpPr txBox="1">
            <a:spLocks noChangeArrowheads="1"/>
          </p:cNvSpPr>
          <p:nvPr/>
        </p:nvSpPr>
        <p:spPr bwMode="auto">
          <a:xfrm>
            <a:off x="5301523" y="4298903"/>
            <a:ext cx="669629" cy="384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7722" tIns="43861" rIns="87722" bIns="43861">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algn="ctr" eaLnBrk="0" fontAlgn="base" hangingPunct="0">
              <a:spcBef>
                <a:spcPct val="0"/>
              </a:spcBef>
              <a:spcAft>
                <a:spcPct val="0"/>
              </a:spcAft>
              <a:defRPr i="1">
                <a:solidFill>
                  <a:schemeClr val="tx1"/>
                </a:solidFill>
                <a:latin typeface="Arial" charset="0"/>
                <a:ea typeface="华文细黑" pitchFamily="2" charset="-122"/>
              </a:defRPr>
            </a:lvl6pPr>
            <a:lvl7pPr marL="2971800" indent="-228600" algn="ctr" eaLnBrk="0" fontAlgn="base" hangingPunct="0">
              <a:spcBef>
                <a:spcPct val="0"/>
              </a:spcBef>
              <a:spcAft>
                <a:spcPct val="0"/>
              </a:spcAft>
              <a:defRPr i="1">
                <a:solidFill>
                  <a:schemeClr val="tx1"/>
                </a:solidFill>
                <a:latin typeface="Arial" charset="0"/>
                <a:ea typeface="华文细黑" pitchFamily="2" charset="-122"/>
              </a:defRPr>
            </a:lvl7pPr>
            <a:lvl8pPr marL="3429000" indent="-228600" algn="ctr" eaLnBrk="0" fontAlgn="base" hangingPunct="0">
              <a:spcBef>
                <a:spcPct val="0"/>
              </a:spcBef>
              <a:spcAft>
                <a:spcPct val="0"/>
              </a:spcAft>
              <a:defRPr i="1">
                <a:solidFill>
                  <a:schemeClr val="tx1"/>
                </a:solidFill>
                <a:latin typeface="Arial" charset="0"/>
                <a:ea typeface="华文细黑" pitchFamily="2" charset="-122"/>
              </a:defRPr>
            </a:lvl8pPr>
            <a:lvl9pPr marL="3886200" indent="-228600" algn="ctr" eaLnBrk="0" fontAlgn="base" hangingPunct="0">
              <a:spcBef>
                <a:spcPct val="0"/>
              </a:spcBef>
              <a:spcAft>
                <a:spcPct val="0"/>
              </a:spcAft>
              <a:defRPr i="1">
                <a:solidFill>
                  <a:schemeClr val="tx1"/>
                </a:solidFill>
                <a:latin typeface="Arial" charset="0"/>
                <a:ea typeface="华文细黑" pitchFamily="2" charset="-122"/>
              </a:defRPr>
            </a:lvl9pPr>
          </a:lstStyle>
          <a:p>
            <a:pPr algn="l" eaLnBrk="1" hangingPunct="1"/>
            <a:r>
              <a:rPr lang="zh-CN" altLang="en-US" sz="1900" i="0" dirty="0">
                <a:solidFill>
                  <a:schemeClr val="bg1"/>
                </a:solidFill>
                <a:latin typeface="微软雅黑" pitchFamily="34" charset="-122"/>
                <a:ea typeface="微软雅黑" pitchFamily="34" charset="-122"/>
              </a:rPr>
              <a:t>文本</a:t>
            </a:r>
          </a:p>
        </p:txBody>
      </p:sp>
      <p:sp>
        <p:nvSpPr>
          <p:cNvPr id="19" name="Text Box 21"/>
          <p:cNvSpPr txBox="1">
            <a:spLocks noChangeArrowheads="1"/>
          </p:cNvSpPr>
          <p:nvPr/>
        </p:nvSpPr>
        <p:spPr bwMode="auto">
          <a:xfrm>
            <a:off x="6023437" y="3093396"/>
            <a:ext cx="669629" cy="384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7722" tIns="43861" rIns="87722" bIns="43861">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algn="ctr" eaLnBrk="0" fontAlgn="base" hangingPunct="0">
              <a:spcBef>
                <a:spcPct val="0"/>
              </a:spcBef>
              <a:spcAft>
                <a:spcPct val="0"/>
              </a:spcAft>
              <a:defRPr i="1">
                <a:solidFill>
                  <a:schemeClr val="tx1"/>
                </a:solidFill>
                <a:latin typeface="Arial" charset="0"/>
                <a:ea typeface="华文细黑" pitchFamily="2" charset="-122"/>
              </a:defRPr>
            </a:lvl6pPr>
            <a:lvl7pPr marL="2971800" indent="-228600" algn="ctr" eaLnBrk="0" fontAlgn="base" hangingPunct="0">
              <a:spcBef>
                <a:spcPct val="0"/>
              </a:spcBef>
              <a:spcAft>
                <a:spcPct val="0"/>
              </a:spcAft>
              <a:defRPr i="1">
                <a:solidFill>
                  <a:schemeClr val="tx1"/>
                </a:solidFill>
                <a:latin typeface="Arial" charset="0"/>
                <a:ea typeface="华文细黑" pitchFamily="2" charset="-122"/>
              </a:defRPr>
            </a:lvl7pPr>
            <a:lvl8pPr marL="3429000" indent="-228600" algn="ctr" eaLnBrk="0" fontAlgn="base" hangingPunct="0">
              <a:spcBef>
                <a:spcPct val="0"/>
              </a:spcBef>
              <a:spcAft>
                <a:spcPct val="0"/>
              </a:spcAft>
              <a:defRPr i="1">
                <a:solidFill>
                  <a:schemeClr val="tx1"/>
                </a:solidFill>
                <a:latin typeface="Arial" charset="0"/>
                <a:ea typeface="华文细黑" pitchFamily="2" charset="-122"/>
              </a:defRPr>
            </a:lvl8pPr>
            <a:lvl9pPr marL="3886200" indent="-228600" algn="ctr" eaLnBrk="0" fontAlgn="base" hangingPunct="0">
              <a:spcBef>
                <a:spcPct val="0"/>
              </a:spcBef>
              <a:spcAft>
                <a:spcPct val="0"/>
              </a:spcAft>
              <a:defRPr i="1">
                <a:solidFill>
                  <a:schemeClr val="tx1"/>
                </a:solidFill>
                <a:latin typeface="Arial" charset="0"/>
                <a:ea typeface="华文细黑" pitchFamily="2" charset="-122"/>
              </a:defRPr>
            </a:lvl9pPr>
          </a:lstStyle>
          <a:p>
            <a:pPr algn="l" eaLnBrk="1" hangingPunct="1"/>
            <a:r>
              <a:rPr lang="zh-CN" altLang="en-US" sz="1900" i="0" dirty="0">
                <a:solidFill>
                  <a:schemeClr val="bg1"/>
                </a:solidFill>
                <a:latin typeface="微软雅黑" pitchFamily="34" charset="-122"/>
                <a:ea typeface="微软雅黑" pitchFamily="34" charset="-122"/>
              </a:rPr>
              <a:t>文本</a:t>
            </a:r>
          </a:p>
        </p:txBody>
      </p:sp>
      <p:sp>
        <p:nvSpPr>
          <p:cNvPr id="20" name="Text Box 22"/>
          <p:cNvSpPr txBox="1">
            <a:spLocks noChangeArrowheads="1"/>
          </p:cNvSpPr>
          <p:nvPr/>
        </p:nvSpPr>
        <p:spPr bwMode="auto">
          <a:xfrm>
            <a:off x="2206637" y="1814736"/>
            <a:ext cx="1991593" cy="443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722" tIns="43861" rIns="87722" bIns="43861">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algn="ctr" eaLnBrk="0" fontAlgn="base" hangingPunct="0">
              <a:spcBef>
                <a:spcPct val="0"/>
              </a:spcBef>
              <a:spcAft>
                <a:spcPct val="0"/>
              </a:spcAft>
              <a:defRPr i="1">
                <a:solidFill>
                  <a:schemeClr val="tx1"/>
                </a:solidFill>
                <a:latin typeface="Arial" charset="0"/>
                <a:ea typeface="华文细黑" pitchFamily="2" charset="-122"/>
              </a:defRPr>
            </a:lvl6pPr>
            <a:lvl7pPr marL="2971800" indent="-228600" algn="ctr" eaLnBrk="0" fontAlgn="base" hangingPunct="0">
              <a:spcBef>
                <a:spcPct val="0"/>
              </a:spcBef>
              <a:spcAft>
                <a:spcPct val="0"/>
              </a:spcAft>
              <a:defRPr i="1">
                <a:solidFill>
                  <a:schemeClr val="tx1"/>
                </a:solidFill>
                <a:latin typeface="Arial" charset="0"/>
                <a:ea typeface="华文细黑" pitchFamily="2" charset="-122"/>
              </a:defRPr>
            </a:lvl7pPr>
            <a:lvl8pPr marL="3429000" indent="-228600" algn="ctr" eaLnBrk="0" fontAlgn="base" hangingPunct="0">
              <a:spcBef>
                <a:spcPct val="0"/>
              </a:spcBef>
              <a:spcAft>
                <a:spcPct val="0"/>
              </a:spcAft>
              <a:defRPr i="1">
                <a:solidFill>
                  <a:schemeClr val="tx1"/>
                </a:solidFill>
                <a:latin typeface="Arial" charset="0"/>
                <a:ea typeface="华文细黑" pitchFamily="2" charset="-122"/>
              </a:defRPr>
            </a:lvl8pPr>
            <a:lvl9pPr marL="3886200" indent="-228600" algn="ctr" eaLnBrk="0" fontAlgn="base" hangingPunct="0">
              <a:spcBef>
                <a:spcPct val="0"/>
              </a:spcBef>
              <a:spcAft>
                <a:spcPct val="0"/>
              </a:spcAft>
              <a:defRPr i="1">
                <a:solidFill>
                  <a:schemeClr val="tx1"/>
                </a:solidFill>
                <a:latin typeface="Arial" charset="0"/>
                <a:ea typeface="华文细黑" pitchFamily="2" charset="-122"/>
              </a:defRPr>
            </a:lvl9pPr>
          </a:lstStyle>
          <a:p>
            <a:pPr eaLnBrk="1" hangingPunct="1">
              <a:spcBef>
                <a:spcPct val="50000"/>
              </a:spcBef>
            </a:pPr>
            <a:r>
              <a:rPr lang="zh-CN" altLang="en-US" sz="2300" b="1" i="0" dirty="0">
                <a:solidFill>
                  <a:schemeClr val="bg2">
                    <a:lumMod val="10000"/>
                  </a:schemeClr>
                </a:solidFill>
                <a:ea typeface="微软雅黑" pitchFamily="34" charset="-122"/>
              </a:rPr>
              <a:t>此处添加内容</a:t>
            </a:r>
          </a:p>
        </p:txBody>
      </p:sp>
      <p:sp>
        <p:nvSpPr>
          <p:cNvPr id="21" name="Rectangle 23"/>
          <p:cNvSpPr>
            <a:spLocks noChangeArrowheads="1"/>
          </p:cNvSpPr>
          <p:nvPr/>
        </p:nvSpPr>
        <p:spPr bwMode="auto">
          <a:xfrm>
            <a:off x="6934836" y="1752826"/>
            <a:ext cx="2389373" cy="762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7722" tIns="43861" rIns="87722" bIns="43861">
            <a:spAutoFit/>
          </a:bodyPr>
          <a:lstStyle/>
          <a:p>
            <a:pPr marL="252811" indent="-252811">
              <a:lnSpc>
                <a:spcPct val="120000"/>
              </a:lnSpc>
              <a:buFontTx/>
              <a:buChar char="•"/>
            </a:pPr>
            <a:r>
              <a:rPr lang="zh-CN" altLang="en-US" sz="1800" dirty="0">
                <a:latin typeface="微软雅黑" pitchFamily="34" charset="-122"/>
                <a:ea typeface="微软雅黑" pitchFamily="34" charset="-122"/>
              </a:rPr>
              <a:t>单击添加段落文字</a:t>
            </a:r>
          </a:p>
          <a:p>
            <a:pPr marL="252811" indent="-252811">
              <a:lnSpc>
                <a:spcPct val="120000"/>
              </a:lnSpc>
              <a:buFontTx/>
              <a:buChar char="•"/>
            </a:pPr>
            <a:r>
              <a:rPr lang="zh-CN" altLang="en-US" sz="1800" dirty="0">
                <a:latin typeface="微软雅黑" pitchFamily="34" charset="-122"/>
                <a:ea typeface="微软雅黑" pitchFamily="34" charset="-122"/>
              </a:rPr>
              <a:t>单击添加段落文字</a:t>
            </a:r>
          </a:p>
        </p:txBody>
      </p:sp>
      <p:sp>
        <p:nvSpPr>
          <p:cNvPr id="22" name="Text Box 24"/>
          <p:cNvSpPr txBox="1">
            <a:spLocks noChangeArrowheads="1"/>
          </p:cNvSpPr>
          <p:nvPr/>
        </p:nvSpPr>
        <p:spPr bwMode="auto">
          <a:xfrm>
            <a:off x="1584573" y="4582371"/>
            <a:ext cx="1991593" cy="443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722" tIns="43861" rIns="87722" bIns="43861">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algn="ctr" eaLnBrk="0" fontAlgn="base" hangingPunct="0">
              <a:spcBef>
                <a:spcPct val="0"/>
              </a:spcBef>
              <a:spcAft>
                <a:spcPct val="0"/>
              </a:spcAft>
              <a:defRPr i="1">
                <a:solidFill>
                  <a:schemeClr val="tx1"/>
                </a:solidFill>
                <a:latin typeface="Arial" charset="0"/>
                <a:ea typeface="华文细黑" pitchFamily="2" charset="-122"/>
              </a:defRPr>
            </a:lvl6pPr>
            <a:lvl7pPr marL="2971800" indent="-228600" algn="ctr" eaLnBrk="0" fontAlgn="base" hangingPunct="0">
              <a:spcBef>
                <a:spcPct val="0"/>
              </a:spcBef>
              <a:spcAft>
                <a:spcPct val="0"/>
              </a:spcAft>
              <a:defRPr i="1">
                <a:solidFill>
                  <a:schemeClr val="tx1"/>
                </a:solidFill>
                <a:latin typeface="Arial" charset="0"/>
                <a:ea typeface="华文细黑" pitchFamily="2" charset="-122"/>
              </a:defRPr>
            </a:lvl7pPr>
            <a:lvl8pPr marL="3429000" indent="-228600" algn="ctr" eaLnBrk="0" fontAlgn="base" hangingPunct="0">
              <a:spcBef>
                <a:spcPct val="0"/>
              </a:spcBef>
              <a:spcAft>
                <a:spcPct val="0"/>
              </a:spcAft>
              <a:defRPr i="1">
                <a:solidFill>
                  <a:schemeClr val="tx1"/>
                </a:solidFill>
                <a:latin typeface="Arial" charset="0"/>
                <a:ea typeface="华文细黑" pitchFamily="2" charset="-122"/>
              </a:defRPr>
            </a:lvl8pPr>
            <a:lvl9pPr marL="3886200" indent="-228600" algn="ctr" eaLnBrk="0" fontAlgn="base" hangingPunct="0">
              <a:spcBef>
                <a:spcPct val="0"/>
              </a:spcBef>
              <a:spcAft>
                <a:spcPct val="0"/>
              </a:spcAft>
              <a:defRPr i="1">
                <a:solidFill>
                  <a:schemeClr val="tx1"/>
                </a:solidFill>
                <a:latin typeface="Arial" charset="0"/>
                <a:ea typeface="华文细黑" pitchFamily="2" charset="-122"/>
              </a:defRPr>
            </a:lvl9pPr>
          </a:lstStyle>
          <a:p>
            <a:pPr eaLnBrk="1" hangingPunct="1">
              <a:spcBef>
                <a:spcPct val="50000"/>
              </a:spcBef>
            </a:pPr>
            <a:r>
              <a:rPr lang="zh-CN" altLang="en-US" sz="2300" b="1" i="0" dirty="0">
                <a:solidFill>
                  <a:schemeClr val="bg2">
                    <a:lumMod val="10000"/>
                  </a:schemeClr>
                </a:solidFill>
                <a:ea typeface="微软雅黑" pitchFamily="34" charset="-122"/>
              </a:rPr>
              <a:t>此处添加内容</a:t>
            </a:r>
          </a:p>
        </p:txBody>
      </p:sp>
      <p:sp>
        <p:nvSpPr>
          <p:cNvPr id="23" name="Rectangle 25"/>
          <p:cNvSpPr>
            <a:spLocks noChangeArrowheads="1"/>
          </p:cNvSpPr>
          <p:nvPr/>
        </p:nvSpPr>
        <p:spPr bwMode="auto">
          <a:xfrm>
            <a:off x="1624632" y="5092923"/>
            <a:ext cx="2389373" cy="762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7722" tIns="43861" rIns="87722" bIns="43861">
            <a:spAutoFit/>
          </a:bodyPr>
          <a:lstStyle/>
          <a:p>
            <a:pPr marL="252811" indent="-252811">
              <a:lnSpc>
                <a:spcPct val="120000"/>
              </a:lnSpc>
              <a:buFontTx/>
              <a:buChar char="•"/>
            </a:pPr>
            <a:r>
              <a:rPr lang="zh-CN" altLang="en-US" sz="1800" dirty="0">
                <a:latin typeface="微软雅黑" pitchFamily="34" charset="-122"/>
                <a:ea typeface="微软雅黑" pitchFamily="34" charset="-122"/>
              </a:rPr>
              <a:t>单击添加段落文字</a:t>
            </a:r>
          </a:p>
          <a:p>
            <a:pPr marL="252811" indent="-252811">
              <a:lnSpc>
                <a:spcPct val="120000"/>
              </a:lnSpc>
              <a:buFontTx/>
              <a:buChar char="•"/>
            </a:pPr>
            <a:r>
              <a:rPr lang="zh-CN" altLang="en-US" sz="1800" dirty="0">
                <a:latin typeface="微软雅黑" pitchFamily="34" charset="-122"/>
                <a:ea typeface="微软雅黑" pitchFamily="34" charset="-122"/>
              </a:rPr>
              <a:t>单击添加段落文字</a:t>
            </a:r>
          </a:p>
        </p:txBody>
      </p:sp>
      <p:sp>
        <p:nvSpPr>
          <p:cNvPr id="24" name="Text Box 26"/>
          <p:cNvSpPr txBox="1">
            <a:spLocks noChangeArrowheads="1"/>
          </p:cNvSpPr>
          <p:nvPr/>
        </p:nvSpPr>
        <p:spPr bwMode="auto">
          <a:xfrm>
            <a:off x="7587558" y="4582371"/>
            <a:ext cx="1991595" cy="443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722" tIns="43861" rIns="87722" bIns="43861">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algn="ctr" eaLnBrk="0" fontAlgn="base" hangingPunct="0">
              <a:spcBef>
                <a:spcPct val="0"/>
              </a:spcBef>
              <a:spcAft>
                <a:spcPct val="0"/>
              </a:spcAft>
              <a:defRPr i="1">
                <a:solidFill>
                  <a:schemeClr val="tx1"/>
                </a:solidFill>
                <a:latin typeface="Arial" charset="0"/>
                <a:ea typeface="华文细黑" pitchFamily="2" charset="-122"/>
              </a:defRPr>
            </a:lvl6pPr>
            <a:lvl7pPr marL="2971800" indent="-228600" algn="ctr" eaLnBrk="0" fontAlgn="base" hangingPunct="0">
              <a:spcBef>
                <a:spcPct val="0"/>
              </a:spcBef>
              <a:spcAft>
                <a:spcPct val="0"/>
              </a:spcAft>
              <a:defRPr i="1">
                <a:solidFill>
                  <a:schemeClr val="tx1"/>
                </a:solidFill>
                <a:latin typeface="Arial" charset="0"/>
                <a:ea typeface="华文细黑" pitchFamily="2" charset="-122"/>
              </a:defRPr>
            </a:lvl7pPr>
            <a:lvl8pPr marL="3429000" indent="-228600" algn="ctr" eaLnBrk="0" fontAlgn="base" hangingPunct="0">
              <a:spcBef>
                <a:spcPct val="0"/>
              </a:spcBef>
              <a:spcAft>
                <a:spcPct val="0"/>
              </a:spcAft>
              <a:defRPr i="1">
                <a:solidFill>
                  <a:schemeClr val="tx1"/>
                </a:solidFill>
                <a:latin typeface="Arial" charset="0"/>
                <a:ea typeface="华文细黑" pitchFamily="2" charset="-122"/>
              </a:defRPr>
            </a:lvl8pPr>
            <a:lvl9pPr marL="3886200" indent="-228600" algn="ctr" eaLnBrk="0" fontAlgn="base" hangingPunct="0">
              <a:spcBef>
                <a:spcPct val="0"/>
              </a:spcBef>
              <a:spcAft>
                <a:spcPct val="0"/>
              </a:spcAft>
              <a:defRPr i="1">
                <a:solidFill>
                  <a:schemeClr val="tx1"/>
                </a:solidFill>
                <a:latin typeface="Arial" charset="0"/>
                <a:ea typeface="华文细黑" pitchFamily="2" charset="-122"/>
              </a:defRPr>
            </a:lvl9pPr>
          </a:lstStyle>
          <a:p>
            <a:pPr eaLnBrk="1" hangingPunct="1">
              <a:spcBef>
                <a:spcPct val="50000"/>
              </a:spcBef>
            </a:pPr>
            <a:r>
              <a:rPr lang="zh-CN" altLang="en-US" sz="2300" b="1" i="0" dirty="0">
                <a:solidFill>
                  <a:schemeClr val="bg2">
                    <a:lumMod val="10000"/>
                  </a:schemeClr>
                </a:solidFill>
                <a:ea typeface="微软雅黑" pitchFamily="34" charset="-122"/>
              </a:rPr>
              <a:t>此处添加内容</a:t>
            </a:r>
          </a:p>
        </p:txBody>
      </p:sp>
      <p:sp>
        <p:nvSpPr>
          <p:cNvPr id="27" name="Rectangle 27"/>
          <p:cNvSpPr>
            <a:spLocks noChangeArrowheads="1"/>
          </p:cNvSpPr>
          <p:nvPr/>
        </p:nvSpPr>
        <p:spPr bwMode="auto">
          <a:xfrm>
            <a:off x="7627618" y="5092923"/>
            <a:ext cx="2389373" cy="762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7722" tIns="43861" rIns="87722" bIns="43861">
            <a:spAutoFit/>
          </a:bodyPr>
          <a:lstStyle/>
          <a:p>
            <a:pPr marL="252811" indent="-252811">
              <a:lnSpc>
                <a:spcPct val="120000"/>
              </a:lnSpc>
              <a:buFontTx/>
              <a:buChar char="•"/>
            </a:pPr>
            <a:r>
              <a:rPr lang="zh-CN" altLang="en-US" sz="1800" dirty="0">
                <a:latin typeface="微软雅黑" pitchFamily="34" charset="-122"/>
                <a:ea typeface="微软雅黑" pitchFamily="34" charset="-122"/>
              </a:rPr>
              <a:t>单击添加段落文字</a:t>
            </a:r>
          </a:p>
          <a:p>
            <a:pPr marL="252811" indent="-252811">
              <a:lnSpc>
                <a:spcPct val="120000"/>
              </a:lnSpc>
              <a:buFontTx/>
              <a:buChar char="•"/>
            </a:pPr>
            <a:r>
              <a:rPr lang="zh-CN" altLang="en-US" sz="1800" dirty="0">
                <a:latin typeface="微软雅黑" pitchFamily="34" charset="-122"/>
                <a:ea typeface="微软雅黑" pitchFamily="34" charset="-122"/>
              </a:rPr>
              <a:t>单击添加段落文字</a:t>
            </a:r>
          </a:p>
        </p:txBody>
      </p:sp>
      <p:sp>
        <p:nvSpPr>
          <p:cNvPr id="28" name="Text Box 21"/>
          <p:cNvSpPr txBox="1">
            <a:spLocks noChangeArrowheads="1"/>
          </p:cNvSpPr>
          <p:nvPr/>
        </p:nvSpPr>
        <p:spPr bwMode="auto">
          <a:xfrm>
            <a:off x="4650941" y="3110163"/>
            <a:ext cx="669629" cy="384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7722" tIns="43861" rIns="87722" bIns="43861">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algn="ctr" eaLnBrk="0" fontAlgn="base" hangingPunct="0">
              <a:spcBef>
                <a:spcPct val="0"/>
              </a:spcBef>
              <a:spcAft>
                <a:spcPct val="0"/>
              </a:spcAft>
              <a:defRPr i="1">
                <a:solidFill>
                  <a:schemeClr val="tx1"/>
                </a:solidFill>
                <a:latin typeface="Arial" charset="0"/>
                <a:ea typeface="华文细黑" pitchFamily="2" charset="-122"/>
              </a:defRPr>
            </a:lvl6pPr>
            <a:lvl7pPr marL="2971800" indent="-228600" algn="ctr" eaLnBrk="0" fontAlgn="base" hangingPunct="0">
              <a:spcBef>
                <a:spcPct val="0"/>
              </a:spcBef>
              <a:spcAft>
                <a:spcPct val="0"/>
              </a:spcAft>
              <a:defRPr i="1">
                <a:solidFill>
                  <a:schemeClr val="tx1"/>
                </a:solidFill>
                <a:latin typeface="Arial" charset="0"/>
                <a:ea typeface="华文细黑" pitchFamily="2" charset="-122"/>
              </a:defRPr>
            </a:lvl7pPr>
            <a:lvl8pPr marL="3429000" indent="-228600" algn="ctr" eaLnBrk="0" fontAlgn="base" hangingPunct="0">
              <a:spcBef>
                <a:spcPct val="0"/>
              </a:spcBef>
              <a:spcAft>
                <a:spcPct val="0"/>
              </a:spcAft>
              <a:defRPr i="1">
                <a:solidFill>
                  <a:schemeClr val="tx1"/>
                </a:solidFill>
                <a:latin typeface="Arial" charset="0"/>
                <a:ea typeface="华文细黑" pitchFamily="2" charset="-122"/>
              </a:defRPr>
            </a:lvl8pPr>
            <a:lvl9pPr marL="3886200" indent="-228600" algn="ctr" eaLnBrk="0" fontAlgn="base" hangingPunct="0">
              <a:spcBef>
                <a:spcPct val="0"/>
              </a:spcBef>
              <a:spcAft>
                <a:spcPct val="0"/>
              </a:spcAft>
              <a:defRPr i="1">
                <a:solidFill>
                  <a:schemeClr val="tx1"/>
                </a:solidFill>
                <a:latin typeface="Arial" charset="0"/>
                <a:ea typeface="华文细黑" pitchFamily="2" charset="-122"/>
              </a:defRPr>
            </a:lvl9pPr>
          </a:lstStyle>
          <a:p>
            <a:pPr algn="l" eaLnBrk="1" hangingPunct="1"/>
            <a:r>
              <a:rPr lang="zh-CN" altLang="en-US" sz="1900" i="0" dirty="0">
                <a:solidFill>
                  <a:schemeClr val="bg1"/>
                </a:solidFill>
                <a:latin typeface="微软雅黑" pitchFamily="34" charset="-122"/>
                <a:ea typeface="微软雅黑" pitchFamily="34" charset="-122"/>
              </a:rPr>
              <a:t>文本</a:t>
            </a:r>
          </a:p>
        </p:txBody>
      </p:sp>
    </p:spTree>
    <p:extLst>
      <p:ext uri="{BB962C8B-B14F-4D97-AF65-F5344CB8AC3E}">
        <p14:creationId xmlns:p14="http://schemas.microsoft.com/office/powerpoint/2010/main" val="272183499"/>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52000">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14:bounceEnd="52000">
                                          <p:cBhvr additive="base">
                                            <p:cTn id="7" dur="500" fill="hold"/>
                                            <p:tgtEl>
                                              <p:spTgt spid="25"/>
                                            </p:tgtEl>
                                            <p:attrNameLst>
                                              <p:attrName>ppt_x</p:attrName>
                                            </p:attrNameLst>
                                          </p:cBhvr>
                                          <p:tavLst>
                                            <p:tav tm="0">
                                              <p:val>
                                                <p:strVal val="0-#ppt_w/2"/>
                                              </p:val>
                                            </p:tav>
                                            <p:tav tm="100000">
                                              <p:val>
                                                <p:strVal val="#ppt_x"/>
                                              </p:val>
                                            </p:tav>
                                          </p:tavLst>
                                        </p:anim>
                                        <p:anim calcmode="lin" valueType="num" p14:bounceEnd="52000">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childTnLst>
                                    </p:cTn>
                                  </p:par>
                                  <p:par>
                                    <p:cTn id="15" presetID="2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childTnLst>
                                    </p:cTn>
                                  </p:par>
                                  <p:par>
                                    <p:cTn id="19" presetID="2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childTnLst>
                                    </p:cTn>
                                  </p:par>
                                  <p:par>
                                    <p:cTn id="23" presetID="23" presetClass="entr" presetSubtype="1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childTnLst>
                                    </p:cTn>
                                  </p:par>
                                  <p:par>
                                    <p:cTn id="27" presetID="23" presetClass="entr" presetSubtype="16"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p:cTn id="29" dur="500" fill="hold"/>
                                            <p:tgtEl>
                                              <p:spTgt spid="9"/>
                                            </p:tgtEl>
                                            <p:attrNameLst>
                                              <p:attrName>ppt_w</p:attrName>
                                            </p:attrNameLst>
                                          </p:cBhvr>
                                          <p:tavLst>
                                            <p:tav tm="0">
                                              <p:val>
                                                <p:fltVal val="0"/>
                                              </p:val>
                                            </p:tav>
                                            <p:tav tm="100000">
                                              <p:val>
                                                <p:strVal val="#ppt_w"/>
                                              </p:val>
                                            </p:tav>
                                          </p:tavLst>
                                        </p:anim>
                                        <p:anim calcmode="lin" valueType="num">
                                          <p:cBhvr>
                                            <p:cTn id="30" dur="500" fill="hold"/>
                                            <p:tgtEl>
                                              <p:spTgt spid="9"/>
                                            </p:tgtEl>
                                            <p:attrNameLst>
                                              <p:attrName>ppt_h</p:attrName>
                                            </p:attrNameLst>
                                          </p:cBhvr>
                                          <p:tavLst>
                                            <p:tav tm="0">
                                              <p:val>
                                                <p:fltVal val="0"/>
                                              </p:val>
                                            </p:tav>
                                            <p:tav tm="100000">
                                              <p:val>
                                                <p:strVal val="#ppt_h"/>
                                              </p:val>
                                            </p:tav>
                                          </p:tavLst>
                                        </p:anim>
                                      </p:childTnLst>
                                    </p:cTn>
                                  </p:par>
                                  <p:par>
                                    <p:cTn id="31" presetID="23" presetClass="entr" presetSubtype="16"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500" fill="hold"/>
                                            <p:tgtEl>
                                              <p:spTgt spid="10"/>
                                            </p:tgtEl>
                                            <p:attrNameLst>
                                              <p:attrName>ppt_w</p:attrName>
                                            </p:attrNameLst>
                                          </p:cBhvr>
                                          <p:tavLst>
                                            <p:tav tm="0">
                                              <p:val>
                                                <p:fltVal val="0"/>
                                              </p:val>
                                            </p:tav>
                                            <p:tav tm="100000">
                                              <p:val>
                                                <p:strVal val="#ppt_w"/>
                                              </p:val>
                                            </p:tav>
                                          </p:tavLst>
                                        </p:anim>
                                        <p:anim calcmode="lin" valueType="num">
                                          <p:cBhvr>
                                            <p:cTn id="34" dur="500" fill="hold"/>
                                            <p:tgtEl>
                                              <p:spTgt spid="10"/>
                                            </p:tgtEl>
                                            <p:attrNameLst>
                                              <p:attrName>ppt_h</p:attrName>
                                            </p:attrNameLst>
                                          </p:cBhvr>
                                          <p:tavLst>
                                            <p:tav tm="0">
                                              <p:val>
                                                <p:fltVal val="0"/>
                                              </p:val>
                                            </p:tav>
                                            <p:tav tm="100000">
                                              <p:val>
                                                <p:strVal val="#ppt_h"/>
                                              </p:val>
                                            </p:tav>
                                          </p:tavLst>
                                        </p:anim>
                                      </p:childTnLst>
                                    </p:cTn>
                                  </p:par>
                                  <p:par>
                                    <p:cTn id="35" presetID="23" presetClass="entr" presetSubtype="16"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fltVal val="0"/>
                                              </p:val>
                                            </p:tav>
                                            <p:tav tm="100000">
                                              <p:val>
                                                <p:strVal val="#ppt_h"/>
                                              </p:val>
                                            </p:tav>
                                          </p:tavLst>
                                        </p:anim>
                                      </p:childTnLst>
                                    </p:cTn>
                                  </p:par>
                                  <p:par>
                                    <p:cTn id="39" presetID="23" presetClass="entr" presetSubtype="16"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500" fill="hold"/>
                                            <p:tgtEl>
                                              <p:spTgt spid="12"/>
                                            </p:tgtEl>
                                            <p:attrNameLst>
                                              <p:attrName>ppt_w</p:attrName>
                                            </p:attrNameLst>
                                          </p:cBhvr>
                                          <p:tavLst>
                                            <p:tav tm="0">
                                              <p:val>
                                                <p:fltVal val="0"/>
                                              </p:val>
                                            </p:tav>
                                            <p:tav tm="100000">
                                              <p:val>
                                                <p:strVal val="#ppt_w"/>
                                              </p:val>
                                            </p:tav>
                                          </p:tavLst>
                                        </p:anim>
                                        <p:anim calcmode="lin" valueType="num">
                                          <p:cBhvr>
                                            <p:cTn id="42" dur="500" fill="hold"/>
                                            <p:tgtEl>
                                              <p:spTgt spid="12"/>
                                            </p:tgtEl>
                                            <p:attrNameLst>
                                              <p:attrName>ppt_h</p:attrName>
                                            </p:attrNameLst>
                                          </p:cBhvr>
                                          <p:tavLst>
                                            <p:tav tm="0">
                                              <p:val>
                                                <p:fltVal val="0"/>
                                              </p:val>
                                            </p:tav>
                                            <p:tav tm="100000">
                                              <p:val>
                                                <p:strVal val="#ppt_h"/>
                                              </p:val>
                                            </p:tav>
                                          </p:tavLst>
                                        </p:anim>
                                      </p:childTnLst>
                                    </p:cTn>
                                  </p:par>
                                  <p:par>
                                    <p:cTn id="43" presetID="23" presetClass="entr" presetSubtype="16"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500" fill="hold"/>
                                            <p:tgtEl>
                                              <p:spTgt spid="13"/>
                                            </p:tgtEl>
                                            <p:attrNameLst>
                                              <p:attrName>ppt_w</p:attrName>
                                            </p:attrNameLst>
                                          </p:cBhvr>
                                          <p:tavLst>
                                            <p:tav tm="0">
                                              <p:val>
                                                <p:fltVal val="0"/>
                                              </p:val>
                                            </p:tav>
                                            <p:tav tm="100000">
                                              <p:val>
                                                <p:strVal val="#ppt_w"/>
                                              </p:val>
                                            </p:tav>
                                          </p:tavLst>
                                        </p:anim>
                                        <p:anim calcmode="lin" valueType="num">
                                          <p:cBhvr>
                                            <p:cTn id="46" dur="500" fill="hold"/>
                                            <p:tgtEl>
                                              <p:spTgt spid="13"/>
                                            </p:tgtEl>
                                            <p:attrNameLst>
                                              <p:attrName>ppt_h</p:attrName>
                                            </p:attrNameLst>
                                          </p:cBhvr>
                                          <p:tavLst>
                                            <p:tav tm="0">
                                              <p:val>
                                                <p:fltVal val="0"/>
                                              </p:val>
                                            </p:tav>
                                            <p:tav tm="100000">
                                              <p:val>
                                                <p:strVal val="#ppt_h"/>
                                              </p:val>
                                            </p:tav>
                                          </p:tavLst>
                                        </p:anim>
                                      </p:childTnLst>
                                    </p:cTn>
                                  </p:par>
                                  <p:par>
                                    <p:cTn id="47" presetID="2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childTnLst>
                                    </p:cTn>
                                  </p:par>
                                  <p:par>
                                    <p:cTn id="51" presetID="23" presetClass="entr" presetSubtype="16"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p:cTn id="53" dur="500" fill="hold"/>
                                            <p:tgtEl>
                                              <p:spTgt spid="15"/>
                                            </p:tgtEl>
                                            <p:attrNameLst>
                                              <p:attrName>ppt_w</p:attrName>
                                            </p:attrNameLst>
                                          </p:cBhvr>
                                          <p:tavLst>
                                            <p:tav tm="0">
                                              <p:val>
                                                <p:fltVal val="0"/>
                                              </p:val>
                                            </p:tav>
                                            <p:tav tm="100000">
                                              <p:val>
                                                <p:strVal val="#ppt_w"/>
                                              </p:val>
                                            </p:tav>
                                          </p:tavLst>
                                        </p:anim>
                                        <p:anim calcmode="lin" valueType="num">
                                          <p:cBhvr>
                                            <p:cTn id="54" dur="500" fill="hold"/>
                                            <p:tgtEl>
                                              <p:spTgt spid="15"/>
                                            </p:tgtEl>
                                            <p:attrNameLst>
                                              <p:attrName>ppt_h</p:attrName>
                                            </p:attrNameLst>
                                          </p:cBhvr>
                                          <p:tavLst>
                                            <p:tav tm="0">
                                              <p:val>
                                                <p:fltVal val="0"/>
                                              </p:val>
                                            </p:tav>
                                            <p:tav tm="100000">
                                              <p:val>
                                                <p:strVal val="#ppt_h"/>
                                              </p:val>
                                            </p:tav>
                                          </p:tavLst>
                                        </p:anim>
                                      </p:childTnLst>
                                    </p:cTn>
                                  </p:par>
                                  <p:par>
                                    <p:cTn id="55" presetID="23" presetClass="entr" presetSubtype="16"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p:cTn id="57" dur="500" fill="hold"/>
                                            <p:tgtEl>
                                              <p:spTgt spid="16"/>
                                            </p:tgtEl>
                                            <p:attrNameLst>
                                              <p:attrName>ppt_w</p:attrName>
                                            </p:attrNameLst>
                                          </p:cBhvr>
                                          <p:tavLst>
                                            <p:tav tm="0">
                                              <p:val>
                                                <p:fltVal val="0"/>
                                              </p:val>
                                            </p:tav>
                                            <p:tav tm="100000">
                                              <p:val>
                                                <p:strVal val="#ppt_w"/>
                                              </p:val>
                                            </p:tav>
                                          </p:tavLst>
                                        </p:anim>
                                        <p:anim calcmode="lin" valueType="num">
                                          <p:cBhvr>
                                            <p:cTn id="58" dur="500" fill="hold"/>
                                            <p:tgtEl>
                                              <p:spTgt spid="16"/>
                                            </p:tgtEl>
                                            <p:attrNameLst>
                                              <p:attrName>ppt_h</p:attrName>
                                            </p:attrNameLst>
                                          </p:cBhvr>
                                          <p:tavLst>
                                            <p:tav tm="0">
                                              <p:val>
                                                <p:fltVal val="0"/>
                                              </p:val>
                                            </p:tav>
                                            <p:tav tm="100000">
                                              <p:val>
                                                <p:strVal val="#ppt_h"/>
                                              </p:val>
                                            </p:tav>
                                          </p:tavLst>
                                        </p:anim>
                                      </p:childTnLst>
                                    </p:cTn>
                                  </p:par>
                                  <p:par>
                                    <p:cTn id="59" presetID="23" presetClass="entr" presetSubtype="16"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p:cTn id="61" dur="500" fill="hold"/>
                                            <p:tgtEl>
                                              <p:spTgt spid="17"/>
                                            </p:tgtEl>
                                            <p:attrNameLst>
                                              <p:attrName>ppt_w</p:attrName>
                                            </p:attrNameLst>
                                          </p:cBhvr>
                                          <p:tavLst>
                                            <p:tav tm="0">
                                              <p:val>
                                                <p:fltVal val="0"/>
                                              </p:val>
                                            </p:tav>
                                            <p:tav tm="100000">
                                              <p:val>
                                                <p:strVal val="#ppt_w"/>
                                              </p:val>
                                            </p:tav>
                                          </p:tavLst>
                                        </p:anim>
                                        <p:anim calcmode="lin" valueType="num">
                                          <p:cBhvr>
                                            <p:cTn id="62" dur="500" fill="hold"/>
                                            <p:tgtEl>
                                              <p:spTgt spid="17"/>
                                            </p:tgtEl>
                                            <p:attrNameLst>
                                              <p:attrName>ppt_h</p:attrName>
                                            </p:attrNameLst>
                                          </p:cBhvr>
                                          <p:tavLst>
                                            <p:tav tm="0">
                                              <p:val>
                                                <p:fltVal val="0"/>
                                              </p:val>
                                            </p:tav>
                                            <p:tav tm="100000">
                                              <p:val>
                                                <p:strVal val="#ppt_h"/>
                                              </p:val>
                                            </p:tav>
                                          </p:tavLst>
                                        </p:anim>
                                      </p:childTnLst>
                                    </p:cTn>
                                  </p:par>
                                  <p:par>
                                    <p:cTn id="63" presetID="23" presetClass="entr" presetSubtype="16" fill="hold" grpId="0"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p:cTn id="65" dur="500" fill="hold"/>
                                            <p:tgtEl>
                                              <p:spTgt spid="19"/>
                                            </p:tgtEl>
                                            <p:attrNameLst>
                                              <p:attrName>ppt_w</p:attrName>
                                            </p:attrNameLst>
                                          </p:cBhvr>
                                          <p:tavLst>
                                            <p:tav tm="0">
                                              <p:val>
                                                <p:fltVal val="0"/>
                                              </p:val>
                                            </p:tav>
                                            <p:tav tm="100000">
                                              <p:val>
                                                <p:strVal val="#ppt_w"/>
                                              </p:val>
                                            </p:tav>
                                          </p:tavLst>
                                        </p:anim>
                                        <p:anim calcmode="lin" valueType="num">
                                          <p:cBhvr>
                                            <p:cTn id="66" dur="500" fill="hold"/>
                                            <p:tgtEl>
                                              <p:spTgt spid="19"/>
                                            </p:tgtEl>
                                            <p:attrNameLst>
                                              <p:attrName>ppt_h</p:attrName>
                                            </p:attrNameLst>
                                          </p:cBhvr>
                                          <p:tavLst>
                                            <p:tav tm="0">
                                              <p:val>
                                                <p:fltVal val="0"/>
                                              </p:val>
                                            </p:tav>
                                            <p:tav tm="100000">
                                              <p:val>
                                                <p:strVal val="#ppt_h"/>
                                              </p:val>
                                            </p:tav>
                                          </p:tavLst>
                                        </p:anim>
                                      </p:childTnLst>
                                    </p:cTn>
                                  </p:par>
                                  <p:par>
                                    <p:cTn id="67" presetID="23" presetClass="entr" presetSubtype="16" fill="hold" grpId="0" nodeType="withEffect">
                                      <p:stCondLst>
                                        <p:cond delay="0"/>
                                      </p:stCondLst>
                                      <p:childTnLst>
                                        <p:set>
                                          <p:cBhvr>
                                            <p:cTn id="68" dur="1" fill="hold">
                                              <p:stCondLst>
                                                <p:cond delay="0"/>
                                              </p:stCondLst>
                                            </p:cTn>
                                            <p:tgtEl>
                                              <p:spTgt spid="28"/>
                                            </p:tgtEl>
                                            <p:attrNameLst>
                                              <p:attrName>style.visibility</p:attrName>
                                            </p:attrNameLst>
                                          </p:cBhvr>
                                          <p:to>
                                            <p:strVal val="visible"/>
                                          </p:to>
                                        </p:set>
                                        <p:anim calcmode="lin" valueType="num">
                                          <p:cBhvr>
                                            <p:cTn id="69" dur="500" fill="hold"/>
                                            <p:tgtEl>
                                              <p:spTgt spid="28"/>
                                            </p:tgtEl>
                                            <p:attrNameLst>
                                              <p:attrName>ppt_w</p:attrName>
                                            </p:attrNameLst>
                                          </p:cBhvr>
                                          <p:tavLst>
                                            <p:tav tm="0">
                                              <p:val>
                                                <p:fltVal val="0"/>
                                              </p:val>
                                            </p:tav>
                                            <p:tav tm="100000">
                                              <p:val>
                                                <p:strVal val="#ppt_w"/>
                                              </p:val>
                                            </p:tav>
                                          </p:tavLst>
                                        </p:anim>
                                        <p:anim calcmode="lin" valueType="num">
                                          <p:cBhvr>
                                            <p:cTn id="70" dur="500" fill="hold"/>
                                            <p:tgtEl>
                                              <p:spTgt spid="28"/>
                                            </p:tgtEl>
                                            <p:attrNameLst>
                                              <p:attrName>ppt_h</p:attrName>
                                            </p:attrNameLst>
                                          </p:cBhvr>
                                          <p:tavLst>
                                            <p:tav tm="0">
                                              <p:val>
                                                <p:fltVal val="0"/>
                                              </p:val>
                                            </p:tav>
                                            <p:tav tm="100000">
                                              <p:val>
                                                <p:strVal val="#ppt_h"/>
                                              </p:val>
                                            </p:tav>
                                          </p:tavLst>
                                        </p:anim>
                                      </p:childTnLst>
                                    </p:cTn>
                                  </p:par>
                                </p:childTnLst>
                              </p:cTn>
                            </p:par>
                            <p:par>
                              <p:cTn id="71" fill="hold">
                                <p:stCondLst>
                                  <p:cond delay="500"/>
                                </p:stCondLst>
                                <p:childTnLst>
                                  <p:par>
                                    <p:cTn id="72" presetID="29" presetClass="entr" presetSubtype="0" fill="hold" grpId="0" nodeType="after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p:cTn id="74" dur="500" fill="hold"/>
                                            <p:tgtEl>
                                              <p:spTgt spid="20"/>
                                            </p:tgtEl>
                                            <p:attrNameLst>
                                              <p:attrName>ppt_x</p:attrName>
                                            </p:attrNameLst>
                                          </p:cBhvr>
                                          <p:tavLst>
                                            <p:tav tm="0">
                                              <p:val>
                                                <p:strVal val="#ppt_x-.2"/>
                                              </p:val>
                                            </p:tav>
                                            <p:tav tm="100000">
                                              <p:val>
                                                <p:strVal val="#ppt_x"/>
                                              </p:val>
                                            </p:tav>
                                          </p:tavLst>
                                        </p:anim>
                                        <p:anim calcmode="lin" valueType="num">
                                          <p:cBhvr>
                                            <p:cTn id="75" dur="500" fill="hold"/>
                                            <p:tgtEl>
                                              <p:spTgt spid="20"/>
                                            </p:tgtEl>
                                            <p:attrNameLst>
                                              <p:attrName>ppt_y</p:attrName>
                                            </p:attrNameLst>
                                          </p:cBhvr>
                                          <p:tavLst>
                                            <p:tav tm="0">
                                              <p:val>
                                                <p:strVal val="#ppt_y"/>
                                              </p:val>
                                            </p:tav>
                                            <p:tav tm="100000">
                                              <p:val>
                                                <p:strVal val="#ppt_y"/>
                                              </p:val>
                                            </p:tav>
                                          </p:tavLst>
                                        </p:anim>
                                        <p:animEffect transition="in" filter="wipe(right)" prLst="gradientSize: 0.1">
                                          <p:cBhvr>
                                            <p:cTn id="76" dur="500"/>
                                            <p:tgtEl>
                                              <p:spTgt spid="20"/>
                                            </p:tgtEl>
                                          </p:cBhvr>
                                        </p:animEffect>
                                      </p:childTnLst>
                                    </p:cTn>
                                  </p:par>
                                  <p:par>
                                    <p:cTn id="77" presetID="29" presetClass="entr" presetSubtype="0" fill="hold" grpId="0" nodeType="withEffect">
                                      <p:stCondLst>
                                        <p:cond delay="0"/>
                                      </p:stCondLst>
                                      <p:childTnLst>
                                        <p:set>
                                          <p:cBhvr>
                                            <p:cTn id="78" dur="1" fill="hold">
                                              <p:stCondLst>
                                                <p:cond delay="0"/>
                                              </p:stCondLst>
                                            </p:cTn>
                                            <p:tgtEl>
                                              <p:spTgt spid="22"/>
                                            </p:tgtEl>
                                            <p:attrNameLst>
                                              <p:attrName>style.visibility</p:attrName>
                                            </p:attrNameLst>
                                          </p:cBhvr>
                                          <p:to>
                                            <p:strVal val="visible"/>
                                          </p:to>
                                        </p:set>
                                        <p:anim calcmode="lin" valueType="num">
                                          <p:cBhvr>
                                            <p:cTn id="79" dur="500" fill="hold"/>
                                            <p:tgtEl>
                                              <p:spTgt spid="22"/>
                                            </p:tgtEl>
                                            <p:attrNameLst>
                                              <p:attrName>ppt_x</p:attrName>
                                            </p:attrNameLst>
                                          </p:cBhvr>
                                          <p:tavLst>
                                            <p:tav tm="0">
                                              <p:val>
                                                <p:strVal val="#ppt_x-.2"/>
                                              </p:val>
                                            </p:tav>
                                            <p:tav tm="100000">
                                              <p:val>
                                                <p:strVal val="#ppt_x"/>
                                              </p:val>
                                            </p:tav>
                                          </p:tavLst>
                                        </p:anim>
                                        <p:anim calcmode="lin" valueType="num">
                                          <p:cBhvr>
                                            <p:cTn id="80" dur="500" fill="hold"/>
                                            <p:tgtEl>
                                              <p:spTgt spid="22"/>
                                            </p:tgtEl>
                                            <p:attrNameLst>
                                              <p:attrName>ppt_y</p:attrName>
                                            </p:attrNameLst>
                                          </p:cBhvr>
                                          <p:tavLst>
                                            <p:tav tm="0">
                                              <p:val>
                                                <p:strVal val="#ppt_y"/>
                                              </p:val>
                                            </p:tav>
                                            <p:tav tm="100000">
                                              <p:val>
                                                <p:strVal val="#ppt_y"/>
                                              </p:val>
                                            </p:tav>
                                          </p:tavLst>
                                        </p:anim>
                                        <p:animEffect transition="in" filter="wipe(right)" prLst="gradientSize: 0.1">
                                          <p:cBhvr>
                                            <p:cTn id="81" dur="500"/>
                                            <p:tgtEl>
                                              <p:spTgt spid="22"/>
                                            </p:tgtEl>
                                          </p:cBhvr>
                                        </p:animEffect>
                                      </p:childTnLst>
                                    </p:cTn>
                                  </p:par>
                                  <p:par>
                                    <p:cTn id="82" presetID="29" presetClass="entr" presetSubtype="0" fill="hold" grpId="0" nodeType="withEffect">
                                      <p:stCondLst>
                                        <p:cond delay="0"/>
                                      </p:stCondLst>
                                      <p:childTnLst>
                                        <p:set>
                                          <p:cBhvr>
                                            <p:cTn id="83" dur="1" fill="hold">
                                              <p:stCondLst>
                                                <p:cond delay="0"/>
                                              </p:stCondLst>
                                            </p:cTn>
                                            <p:tgtEl>
                                              <p:spTgt spid="24"/>
                                            </p:tgtEl>
                                            <p:attrNameLst>
                                              <p:attrName>style.visibility</p:attrName>
                                            </p:attrNameLst>
                                          </p:cBhvr>
                                          <p:to>
                                            <p:strVal val="visible"/>
                                          </p:to>
                                        </p:set>
                                        <p:anim calcmode="lin" valueType="num">
                                          <p:cBhvr>
                                            <p:cTn id="84" dur="500" fill="hold"/>
                                            <p:tgtEl>
                                              <p:spTgt spid="24"/>
                                            </p:tgtEl>
                                            <p:attrNameLst>
                                              <p:attrName>ppt_x</p:attrName>
                                            </p:attrNameLst>
                                          </p:cBhvr>
                                          <p:tavLst>
                                            <p:tav tm="0">
                                              <p:val>
                                                <p:strVal val="#ppt_x-.2"/>
                                              </p:val>
                                            </p:tav>
                                            <p:tav tm="100000">
                                              <p:val>
                                                <p:strVal val="#ppt_x"/>
                                              </p:val>
                                            </p:tav>
                                          </p:tavLst>
                                        </p:anim>
                                        <p:anim calcmode="lin" valueType="num">
                                          <p:cBhvr>
                                            <p:cTn id="85" dur="500" fill="hold"/>
                                            <p:tgtEl>
                                              <p:spTgt spid="24"/>
                                            </p:tgtEl>
                                            <p:attrNameLst>
                                              <p:attrName>ppt_y</p:attrName>
                                            </p:attrNameLst>
                                          </p:cBhvr>
                                          <p:tavLst>
                                            <p:tav tm="0">
                                              <p:val>
                                                <p:strVal val="#ppt_y"/>
                                              </p:val>
                                            </p:tav>
                                            <p:tav tm="100000">
                                              <p:val>
                                                <p:strVal val="#ppt_y"/>
                                              </p:val>
                                            </p:tav>
                                          </p:tavLst>
                                        </p:anim>
                                        <p:animEffect transition="in" filter="wipe(right)" prLst="gradientSize: 0.1">
                                          <p:cBhvr>
                                            <p:cTn id="86" dur="500"/>
                                            <p:tgtEl>
                                              <p:spTgt spid="24"/>
                                            </p:tgtEl>
                                          </p:cBhvr>
                                        </p:animEffect>
                                      </p:childTnLst>
                                    </p:cTn>
                                  </p:par>
                                </p:childTnLst>
                              </p:cTn>
                            </p:par>
                            <p:par>
                              <p:cTn id="87" fill="hold">
                                <p:stCondLst>
                                  <p:cond delay="1000"/>
                                </p:stCondLst>
                                <p:childTnLst>
                                  <p:par>
                                    <p:cTn id="88" presetID="29" presetClass="entr" presetSubtype="0" fill="hold" grpId="0" nodeType="afterEffect">
                                      <p:stCondLst>
                                        <p:cond delay="0"/>
                                      </p:stCondLst>
                                      <p:childTnLst>
                                        <p:set>
                                          <p:cBhvr>
                                            <p:cTn id="89" dur="1" fill="hold">
                                              <p:stCondLst>
                                                <p:cond delay="0"/>
                                              </p:stCondLst>
                                            </p:cTn>
                                            <p:tgtEl>
                                              <p:spTgt spid="21"/>
                                            </p:tgtEl>
                                            <p:attrNameLst>
                                              <p:attrName>style.visibility</p:attrName>
                                            </p:attrNameLst>
                                          </p:cBhvr>
                                          <p:to>
                                            <p:strVal val="visible"/>
                                          </p:to>
                                        </p:set>
                                        <p:anim calcmode="lin" valueType="num">
                                          <p:cBhvr>
                                            <p:cTn id="90" dur="500" fill="hold"/>
                                            <p:tgtEl>
                                              <p:spTgt spid="21"/>
                                            </p:tgtEl>
                                            <p:attrNameLst>
                                              <p:attrName>ppt_x</p:attrName>
                                            </p:attrNameLst>
                                          </p:cBhvr>
                                          <p:tavLst>
                                            <p:tav tm="0">
                                              <p:val>
                                                <p:strVal val="#ppt_x-.2"/>
                                              </p:val>
                                            </p:tav>
                                            <p:tav tm="100000">
                                              <p:val>
                                                <p:strVal val="#ppt_x"/>
                                              </p:val>
                                            </p:tav>
                                          </p:tavLst>
                                        </p:anim>
                                        <p:anim calcmode="lin" valueType="num">
                                          <p:cBhvr>
                                            <p:cTn id="91" dur="500" fill="hold"/>
                                            <p:tgtEl>
                                              <p:spTgt spid="21"/>
                                            </p:tgtEl>
                                            <p:attrNameLst>
                                              <p:attrName>ppt_y</p:attrName>
                                            </p:attrNameLst>
                                          </p:cBhvr>
                                          <p:tavLst>
                                            <p:tav tm="0">
                                              <p:val>
                                                <p:strVal val="#ppt_y"/>
                                              </p:val>
                                            </p:tav>
                                            <p:tav tm="100000">
                                              <p:val>
                                                <p:strVal val="#ppt_y"/>
                                              </p:val>
                                            </p:tav>
                                          </p:tavLst>
                                        </p:anim>
                                        <p:animEffect transition="in" filter="wipe(right)" prLst="gradientSize: 0.1">
                                          <p:cBhvr>
                                            <p:cTn id="92" dur="500"/>
                                            <p:tgtEl>
                                              <p:spTgt spid="21"/>
                                            </p:tgtEl>
                                          </p:cBhvr>
                                        </p:animEffect>
                                      </p:childTnLst>
                                    </p:cTn>
                                  </p:par>
                                  <p:par>
                                    <p:cTn id="93" presetID="29" presetClass="entr" presetSubtype="0" fill="hold" grpId="0" nodeType="withEffect">
                                      <p:stCondLst>
                                        <p:cond delay="0"/>
                                      </p:stCondLst>
                                      <p:childTnLst>
                                        <p:set>
                                          <p:cBhvr>
                                            <p:cTn id="94" dur="1" fill="hold">
                                              <p:stCondLst>
                                                <p:cond delay="0"/>
                                              </p:stCondLst>
                                            </p:cTn>
                                            <p:tgtEl>
                                              <p:spTgt spid="23"/>
                                            </p:tgtEl>
                                            <p:attrNameLst>
                                              <p:attrName>style.visibility</p:attrName>
                                            </p:attrNameLst>
                                          </p:cBhvr>
                                          <p:to>
                                            <p:strVal val="visible"/>
                                          </p:to>
                                        </p:set>
                                        <p:anim calcmode="lin" valueType="num">
                                          <p:cBhvr>
                                            <p:cTn id="95" dur="500" fill="hold"/>
                                            <p:tgtEl>
                                              <p:spTgt spid="23"/>
                                            </p:tgtEl>
                                            <p:attrNameLst>
                                              <p:attrName>ppt_x</p:attrName>
                                            </p:attrNameLst>
                                          </p:cBhvr>
                                          <p:tavLst>
                                            <p:tav tm="0">
                                              <p:val>
                                                <p:strVal val="#ppt_x-.2"/>
                                              </p:val>
                                            </p:tav>
                                            <p:tav tm="100000">
                                              <p:val>
                                                <p:strVal val="#ppt_x"/>
                                              </p:val>
                                            </p:tav>
                                          </p:tavLst>
                                        </p:anim>
                                        <p:anim calcmode="lin" valueType="num">
                                          <p:cBhvr>
                                            <p:cTn id="96" dur="500" fill="hold"/>
                                            <p:tgtEl>
                                              <p:spTgt spid="23"/>
                                            </p:tgtEl>
                                            <p:attrNameLst>
                                              <p:attrName>ppt_y</p:attrName>
                                            </p:attrNameLst>
                                          </p:cBhvr>
                                          <p:tavLst>
                                            <p:tav tm="0">
                                              <p:val>
                                                <p:strVal val="#ppt_y"/>
                                              </p:val>
                                            </p:tav>
                                            <p:tav tm="100000">
                                              <p:val>
                                                <p:strVal val="#ppt_y"/>
                                              </p:val>
                                            </p:tav>
                                          </p:tavLst>
                                        </p:anim>
                                        <p:animEffect transition="in" filter="wipe(right)" prLst="gradientSize: 0.1">
                                          <p:cBhvr>
                                            <p:cTn id="97" dur="500"/>
                                            <p:tgtEl>
                                              <p:spTgt spid="23"/>
                                            </p:tgtEl>
                                          </p:cBhvr>
                                        </p:animEffect>
                                      </p:childTnLst>
                                    </p:cTn>
                                  </p:par>
                                  <p:par>
                                    <p:cTn id="98" presetID="29" presetClass="entr" presetSubtype="0" fill="hold" grpId="0" nodeType="withEffect">
                                      <p:stCondLst>
                                        <p:cond delay="0"/>
                                      </p:stCondLst>
                                      <p:childTnLst>
                                        <p:set>
                                          <p:cBhvr>
                                            <p:cTn id="99" dur="1" fill="hold">
                                              <p:stCondLst>
                                                <p:cond delay="0"/>
                                              </p:stCondLst>
                                            </p:cTn>
                                            <p:tgtEl>
                                              <p:spTgt spid="27"/>
                                            </p:tgtEl>
                                            <p:attrNameLst>
                                              <p:attrName>style.visibility</p:attrName>
                                            </p:attrNameLst>
                                          </p:cBhvr>
                                          <p:to>
                                            <p:strVal val="visible"/>
                                          </p:to>
                                        </p:set>
                                        <p:anim calcmode="lin" valueType="num">
                                          <p:cBhvr>
                                            <p:cTn id="100" dur="500" fill="hold"/>
                                            <p:tgtEl>
                                              <p:spTgt spid="27"/>
                                            </p:tgtEl>
                                            <p:attrNameLst>
                                              <p:attrName>ppt_x</p:attrName>
                                            </p:attrNameLst>
                                          </p:cBhvr>
                                          <p:tavLst>
                                            <p:tav tm="0">
                                              <p:val>
                                                <p:strVal val="#ppt_x-.2"/>
                                              </p:val>
                                            </p:tav>
                                            <p:tav tm="100000">
                                              <p:val>
                                                <p:strVal val="#ppt_x"/>
                                              </p:val>
                                            </p:tav>
                                          </p:tavLst>
                                        </p:anim>
                                        <p:anim calcmode="lin" valueType="num">
                                          <p:cBhvr>
                                            <p:cTn id="101" dur="500" fill="hold"/>
                                            <p:tgtEl>
                                              <p:spTgt spid="27"/>
                                            </p:tgtEl>
                                            <p:attrNameLst>
                                              <p:attrName>ppt_y</p:attrName>
                                            </p:attrNameLst>
                                          </p:cBhvr>
                                          <p:tavLst>
                                            <p:tav tm="0">
                                              <p:val>
                                                <p:strVal val="#ppt_y"/>
                                              </p:val>
                                            </p:tav>
                                            <p:tav tm="100000">
                                              <p:val>
                                                <p:strVal val="#ppt_y"/>
                                              </p:val>
                                            </p:tav>
                                          </p:tavLst>
                                        </p:anim>
                                        <p:animEffect transition="in" filter="wipe(right)" prLst="gradientSize: 0.1">
                                          <p:cBhvr>
                                            <p:cTn id="10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5" grpId="0" animBg="1"/>
          <p:bldP spid="6" grpId="0" animBg="1"/>
          <p:bldP spid="7" grpId="0" animBg="1"/>
          <p:bldP spid="9" grpId="0" animBg="1"/>
          <p:bldP spid="10" grpId="0" animBg="1"/>
          <p:bldP spid="11" grpId="0" animBg="1"/>
          <p:bldP spid="12" grpId="0" animBg="1"/>
          <p:bldP spid="13" grpId="0" bldLvl="0" autoUpdateAnimBg="0"/>
          <p:bldP spid="14" grpId="0" bldLvl="0" autoUpdateAnimBg="0"/>
          <p:bldP spid="15" grpId="0" bldLvl="0" autoUpdateAnimBg="0"/>
          <p:bldP spid="16" grpId="0" bldLvl="0" autoUpdateAnimBg="0"/>
          <p:bldP spid="17" grpId="0" bldLvl="0" autoUpdateAnimBg="0"/>
          <p:bldP spid="19" grpId="0" bldLvl="0" autoUpdateAnimBg="0"/>
          <p:bldP spid="20" grpId="0" bldLvl="0" autoUpdateAnimBg="0"/>
          <p:bldP spid="21" grpId="0" bldLvl="0" autoUpdateAnimBg="0"/>
          <p:bldP spid="22" grpId="0" bldLvl="0" autoUpdateAnimBg="0"/>
          <p:bldP spid="23" grpId="0" bldLvl="0" autoUpdateAnimBg="0"/>
          <p:bldP spid="24" grpId="0" bldLvl="0" autoUpdateAnimBg="0"/>
          <p:bldP spid="27" grpId="0" bldLvl="0" autoUpdateAnimBg="0"/>
          <p:bldP spid="28" grpId="0" bldLvl="0" autoUpdateAnimBg="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childTnLst>
                                    </p:cTn>
                                  </p:par>
                                  <p:par>
                                    <p:cTn id="15" presetID="2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childTnLst>
                                    </p:cTn>
                                  </p:par>
                                  <p:par>
                                    <p:cTn id="19" presetID="2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childTnLst>
                                    </p:cTn>
                                  </p:par>
                                  <p:par>
                                    <p:cTn id="23" presetID="23" presetClass="entr" presetSubtype="1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childTnLst>
                                    </p:cTn>
                                  </p:par>
                                  <p:par>
                                    <p:cTn id="27" presetID="23" presetClass="entr" presetSubtype="16"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p:cTn id="29" dur="500" fill="hold"/>
                                            <p:tgtEl>
                                              <p:spTgt spid="9"/>
                                            </p:tgtEl>
                                            <p:attrNameLst>
                                              <p:attrName>ppt_w</p:attrName>
                                            </p:attrNameLst>
                                          </p:cBhvr>
                                          <p:tavLst>
                                            <p:tav tm="0">
                                              <p:val>
                                                <p:fltVal val="0"/>
                                              </p:val>
                                            </p:tav>
                                            <p:tav tm="100000">
                                              <p:val>
                                                <p:strVal val="#ppt_w"/>
                                              </p:val>
                                            </p:tav>
                                          </p:tavLst>
                                        </p:anim>
                                        <p:anim calcmode="lin" valueType="num">
                                          <p:cBhvr>
                                            <p:cTn id="30" dur="500" fill="hold"/>
                                            <p:tgtEl>
                                              <p:spTgt spid="9"/>
                                            </p:tgtEl>
                                            <p:attrNameLst>
                                              <p:attrName>ppt_h</p:attrName>
                                            </p:attrNameLst>
                                          </p:cBhvr>
                                          <p:tavLst>
                                            <p:tav tm="0">
                                              <p:val>
                                                <p:fltVal val="0"/>
                                              </p:val>
                                            </p:tav>
                                            <p:tav tm="100000">
                                              <p:val>
                                                <p:strVal val="#ppt_h"/>
                                              </p:val>
                                            </p:tav>
                                          </p:tavLst>
                                        </p:anim>
                                      </p:childTnLst>
                                    </p:cTn>
                                  </p:par>
                                  <p:par>
                                    <p:cTn id="31" presetID="23" presetClass="entr" presetSubtype="16"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500" fill="hold"/>
                                            <p:tgtEl>
                                              <p:spTgt spid="10"/>
                                            </p:tgtEl>
                                            <p:attrNameLst>
                                              <p:attrName>ppt_w</p:attrName>
                                            </p:attrNameLst>
                                          </p:cBhvr>
                                          <p:tavLst>
                                            <p:tav tm="0">
                                              <p:val>
                                                <p:fltVal val="0"/>
                                              </p:val>
                                            </p:tav>
                                            <p:tav tm="100000">
                                              <p:val>
                                                <p:strVal val="#ppt_w"/>
                                              </p:val>
                                            </p:tav>
                                          </p:tavLst>
                                        </p:anim>
                                        <p:anim calcmode="lin" valueType="num">
                                          <p:cBhvr>
                                            <p:cTn id="34" dur="500" fill="hold"/>
                                            <p:tgtEl>
                                              <p:spTgt spid="10"/>
                                            </p:tgtEl>
                                            <p:attrNameLst>
                                              <p:attrName>ppt_h</p:attrName>
                                            </p:attrNameLst>
                                          </p:cBhvr>
                                          <p:tavLst>
                                            <p:tav tm="0">
                                              <p:val>
                                                <p:fltVal val="0"/>
                                              </p:val>
                                            </p:tav>
                                            <p:tav tm="100000">
                                              <p:val>
                                                <p:strVal val="#ppt_h"/>
                                              </p:val>
                                            </p:tav>
                                          </p:tavLst>
                                        </p:anim>
                                      </p:childTnLst>
                                    </p:cTn>
                                  </p:par>
                                  <p:par>
                                    <p:cTn id="35" presetID="23" presetClass="entr" presetSubtype="16"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fltVal val="0"/>
                                              </p:val>
                                            </p:tav>
                                            <p:tav tm="100000">
                                              <p:val>
                                                <p:strVal val="#ppt_h"/>
                                              </p:val>
                                            </p:tav>
                                          </p:tavLst>
                                        </p:anim>
                                      </p:childTnLst>
                                    </p:cTn>
                                  </p:par>
                                  <p:par>
                                    <p:cTn id="39" presetID="23" presetClass="entr" presetSubtype="16"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500" fill="hold"/>
                                            <p:tgtEl>
                                              <p:spTgt spid="12"/>
                                            </p:tgtEl>
                                            <p:attrNameLst>
                                              <p:attrName>ppt_w</p:attrName>
                                            </p:attrNameLst>
                                          </p:cBhvr>
                                          <p:tavLst>
                                            <p:tav tm="0">
                                              <p:val>
                                                <p:fltVal val="0"/>
                                              </p:val>
                                            </p:tav>
                                            <p:tav tm="100000">
                                              <p:val>
                                                <p:strVal val="#ppt_w"/>
                                              </p:val>
                                            </p:tav>
                                          </p:tavLst>
                                        </p:anim>
                                        <p:anim calcmode="lin" valueType="num">
                                          <p:cBhvr>
                                            <p:cTn id="42" dur="500" fill="hold"/>
                                            <p:tgtEl>
                                              <p:spTgt spid="12"/>
                                            </p:tgtEl>
                                            <p:attrNameLst>
                                              <p:attrName>ppt_h</p:attrName>
                                            </p:attrNameLst>
                                          </p:cBhvr>
                                          <p:tavLst>
                                            <p:tav tm="0">
                                              <p:val>
                                                <p:fltVal val="0"/>
                                              </p:val>
                                            </p:tav>
                                            <p:tav tm="100000">
                                              <p:val>
                                                <p:strVal val="#ppt_h"/>
                                              </p:val>
                                            </p:tav>
                                          </p:tavLst>
                                        </p:anim>
                                      </p:childTnLst>
                                    </p:cTn>
                                  </p:par>
                                  <p:par>
                                    <p:cTn id="43" presetID="23" presetClass="entr" presetSubtype="16"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500" fill="hold"/>
                                            <p:tgtEl>
                                              <p:spTgt spid="13"/>
                                            </p:tgtEl>
                                            <p:attrNameLst>
                                              <p:attrName>ppt_w</p:attrName>
                                            </p:attrNameLst>
                                          </p:cBhvr>
                                          <p:tavLst>
                                            <p:tav tm="0">
                                              <p:val>
                                                <p:fltVal val="0"/>
                                              </p:val>
                                            </p:tav>
                                            <p:tav tm="100000">
                                              <p:val>
                                                <p:strVal val="#ppt_w"/>
                                              </p:val>
                                            </p:tav>
                                          </p:tavLst>
                                        </p:anim>
                                        <p:anim calcmode="lin" valueType="num">
                                          <p:cBhvr>
                                            <p:cTn id="46" dur="500" fill="hold"/>
                                            <p:tgtEl>
                                              <p:spTgt spid="13"/>
                                            </p:tgtEl>
                                            <p:attrNameLst>
                                              <p:attrName>ppt_h</p:attrName>
                                            </p:attrNameLst>
                                          </p:cBhvr>
                                          <p:tavLst>
                                            <p:tav tm="0">
                                              <p:val>
                                                <p:fltVal val="0"/>
                                              </p:val>
                                            </p:tav>
                                            <p:tav tm="100000">
                                              <p:val>
                                                <p:strVal val="#ppt_h"/>
                                              </p:val>
                                            </p:tav>
                                          </p:tavLst>
                                        </p:anim>
                                      </p:childTnLst>
                                    </p:cTn>
                                  </p:par>
                                  <p:par>
                                    <p:cTn id="47" presetID="2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childTnLst>
                                    </p:cTn>
                                  </p:par>
                                  <p:par>
                                    <p:cTn id="51" presetID="23" presetClass="entr" presetSubtype="16"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p:cTn id="53" dur="500" fill="hold"/>
                                            <p:tgtEl>
                                              <p:spTgt spid="15"/>
                                            </p:tgtEl>
                                            <p:attrNameLst>
                                              <p:attrName>ppt_w</p:attrName>
                                            </p:attrNameLst>
                                          </p:cBhvr>
                                          <p:tavLst>
                                            <p:tav tm="0">
                                              <p:val>
                                                <p:fltVal val="0"/>
                                              </p:val>
                                            </p:tav>
                                            <p:tav tm="100000">
                                              <p:val>
                                                <p:strVal val="#ppt_w"/>
                                              </p:val>
                                            </p:tav>
                                          </p:tavLst>
                                        </p:anim>
                                        <p:anim calcmode="lin" valueType="num">
                                          <p:cBhvr>
                                            <p:cTn id="54" dur="500" fill="hold"/>
                                            <p:tgtEl>
                                              <p:spTgt spid="15"/>
                                            </p:tgtEl>
                                            <p:attrNameLst>
                                              <p:attrName>ppt_h</p:attrName>
                                            </p:attrNameLst>
                                          </p:cBhvr>
                                          <p:tavLst>
                                            <p:tav tm="0">
                                              <p:val>
                                                <p:fltVal val="0"/>
                                              </p:val>
                                            </p:tav>
                                            <p:tav tm="100000">
                                              <p:val>
                                                <p:strVal val="#ppt_h"/>
                                              </p:val>
                                            </p:tav>
                                          </p:tavLst>
                                        </p:anim>
                                      </p:childTnLst>
                                    </p:cTn>
                                  </p:par>
                                  <p:par>
                                    <p:cTn id="55" presetID="23" presetClass="entr" presetSubtype="16"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p:cTn id="57" dur="500" fill="hold"/>
                                            <p:tgtEl>
                                              <p:spTgt spid="16"/>
                                            </p:tgtEl>
                                            <p:attrNameLst>
                                              <p:attrName>ppt_w</p:attrName>
                                            </p:attrNameLst>
                                          </p:cBhvr>
                                          <p:tavLst>
                                            <p:tav tm="0">
                                              <p:val>
                                                <p:fltVal val="0"/>
                                              </p:val>
                                            </p:tav>
                                            <p:tav tm="100000">
                                              <p:val>
                                                <p:strVal val="#ppt_w"/>
                                              </p:val>
                                            </p:tav>
                                          </p:tavLst>
                                        </p:anim>
                                        <p:anim calcmode="lin" valueType="num">
                                          <p:cBhvr>
                                            <p:cTn id="58" dur="500" fill="hold"/>
                                            <p:tgtEl>
                                              <p:spTgt spid="16"/>
                                            </p:tgtEl>
                                            <p:attrNameLst>
                                              <p:attrName>ppt_h</p:attrName>
                                            </p:attrNameLst>
                                          </p:cBhvr>
                                          <p:tavLst>
                                            <p:tav tm="0">
                                              <p:val>
                                                <p:fltVal val="0"/>
                                              </p:val>
                                            </p:tav>
                                            <p:tav tm="100000">
                                              <p:val>
                                                <p:strVal val="#ppt_h"/>
                                              </p:val>
                                            </p:tav>
                                          </p:tavLst>
                                        </p:anim>
                                      </p:childTnLst>
                                    </p:cTn>
                                  </p:par>
                                  <p:par>
                                    <p:cTn id="59" presetID="23" presetClass="entr" presetSubtype="16"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p:cTn id="61" dur="500" fill="hold"/>
                                            <p:tgtEl>
                                              <p:spTgt spid="17"/>
                                            </p:tgtEl>
                                            <p:attrNameLst>
                                              <p:attrName>ppt_w</p:attrName>
                                            </p:attrNameLst>
                                          </p:cBhvr>
                                          <p:tavLst>
                                            <p:tav tm="0">
                                              <p:val>
                                                <p:fltVal val="0"/>
                                              </p:val>
                                            </p:tav>
                                            <p:tav tm="100000">
                                              <p:val>
                                                <p:strVal val="#ppt_w"/>
                                              </p:val>
                                            </p:tav>
                                          </p:tavLst>
                                        </p:anim>
                                        <p:anim calcmode="lin" valueType="num">
                                          <p:cBhvr>
                                            <p:cTn id="62" dur="500" fill="hold"/>
                                            <p:tgtEl>
                                              <p:spTgt spid="17"/>
                                            </p:tgtEl>
                                            <p:attrNameLst>
                                              <p:attrName>ppt_h</p:attrName>
                                            </p:attrNameLst>
                                          </p:cBhvr>
                                          <p:tavLst>
                                            <p:tav tm="0">
                                              <p:val>
                                                <p:fltVal val="0"/>
                                              </p:val>
                                            </p:tav>
                                            <p:tav tm="100000">
                                              <p:val>
                                                <p:strVal val="#ppt_h"/>
                                              </p:val>
                                            </p:tav>
                                          </p:tavLst>
                                        </p:anim>
                                      </p:childTnLst>
                                    </p:cTn>
                                  </p:par>
                                  <p:par>
                                    <p:cTn id="63" presetID="23" presetClass="entr" presetSubtype="16" fill="hold" grpId="0"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p:cTn id="65" dur="500" fill="hold"/>
                                            <p:tgtEl>
                                              <p:spTgt spid="19"/>
                                            </p:tgtEl>
                                            <p:attrNameLst>
                                              <p:attrName>ppt_w</p:attrName>
                                            </p:attrNameLst>
                                          </p:cBhvr>
                                          <p:tavLst>
                                            <p:tav tm="0">
                                              <p:val>
                                                <p:fltVal val="0"/>
                                              </p:val>
                                            </p:tav>
                                            <p:tav tm="100000">
                                              <p:val>
                                                <p:strVal val="#ppt_w"/>
                                              </p:val>
                                            </p:tav>
                                          </p:tavLst>
                                        </p:anim>
                                        <p:anim calcmode="lin" valueType="num">
                                          <p:cBhvr>
                                            <p:cTn id="66" dur="500" fill="hold"/>
                                            <p:tgtEl>
                                              <p:spTgt spid="19"/>
                                            </p:tgtEl>
                                            <p:attrNameLst>
                                              <p:attrName>ppt_h</p:attrName>
                                            </p:attrNameLst>
                                          </p:cBhvr>
                                          <p:tavLst>
                                            <p:tav tm="0">
                                              <p:val>
                                                <p:fltVal val="0"/>
                                              </p:val>
                                            </p:tav>
                                            <p:tav tm="100000">
                                              <p:val>
                                                <p:strVal val="#ppt_h"/>
                                              </p:val>
                                            </p:tav>
                                          </p:tavLst>
                                        </p:anim>
                                      </p:childTnLst>
                                    </p:cTn>
                                  </p:par>
                                  <p:par>
                                    <p:cTn id="67" presetID="23" presetClass="entr" presetSubtype="16" fill="hold" grpId="0" nodeType="withEffect">
                                      <p:stCondLst>
                                        <p:cond delay="0"/>
                                      </p:stCondLst>
                                      <p:childTnLst>
                                        <p:set>
                                          <p:cBhvr>
                                            <p:cTn id="68" dur="1" fill="hold">
                                              <p:stCondLst>
                                                <p:cond delay="0"/>
                                              </p:stCondLst>
                                            </p:cTn>
                                            <p:tgtEl>
                                              <p:spTgt spid="28"/>
                                            </p:tgtEl>
                                            <p:attrNameLst>
                                              <p:attrName>style.visibility</p:attrName>
                                            </p:attrNameLst>
                                          </p:cBhvr>
                                          <p:to>
                                            <p:strVal val="visible"/>
                                          </p:to>
                                        </p:set>
                                        <p:anim calcmode="lin" valueType="num">
                                          <p:cBhvr>
                                            <p:cTn id="69" dur="500" fill="hold"/>
                                            <p:tgtEl>
                                              <p:spTgt spid="28"/>
                                            </p:tgtEl>
                                            <p:attrNameLst>
                                              <p:attrName>ppt_w</p:attrName>
                                            </p:attrNameLst>
                                          </p:cBhvr>
                                          <p:tavLst>
                                            <p:tav tm="0">
                                              <p:val>
                                                <p:fltVal val="0"/>
                                              </p:val>
                                            </p:tav>
                                            <p:tav tm="100000">
                                              <p:val>
                                                <p:strVal val="#ppt_w"/>
                                              </p:val>
                                            </p:tav>
                                          </p:tavLst>
                                        </p:anim>
                                        <p:anim calcmode="lin" valueType="num">
                                          <p:cBhvr>
                                            <p:cTn id="70" dur="500" fill="hold"/>
                                            <p:tgtEl>
                                              <p:spTgt spid="28"/>
                                            </p:tgtEl>
                                            <p:attrNameLst>
                                              <p:attrName>ppt_h</p:attrName>
                                            </p:attrNameLst>
                                          </p:cBhvr>
                                          <p:tavLst>
                                            <p:tav tm="0">
                                              <p:val>
                                                <p:fltVal val="0"/>
                                              </p:val>
                                            </p:tav>
                                            <p:tav tm="100000">
                                              <p:val>
                                                <p:strVal val="#ppt_h"/>
                                              </p:val>
                                            </p:tav>
                                          </p:tavLst>
                                        </p:anim>
                                      </p:childTnLst>
                                    </p:cTn>
                                  </p:par>
                                </p:childTnLst>
                              </p:cTn>
                            </p:par>
                            <p:par>
                              <p:cTn id="71" fill="hold">
                                <p:stCondLst>
                                  <p:cond delay="500"/>
                                </p:stCondLst>
                                <p:childTnLst>
                                  <p:par>
                                    <p:cTn id="72" presetID="29" presetClass="entr" presetSubtype="0" fill="hold" grpId="0" nodeType="after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p:cTn id="74" dur="500" fill="hold"/>
                                            <p:tgtEl>
                                              <p:spTgt spid="20"/>
                                            </p:tgtEl>
                                            <p:attrNameLst>
                                              <p:attrName>ppt_x</p:attrName>
                                            </p:attrNameLst>
                                          </p:cBhvr>
                                          <p:tavLst>
                                            <p:tav tm="0">
                                              <p:val>
                                                <p:strVal val="#ppt_x-.2"/>
                                              </p:val>
                                            </p:tav>
                                            <p:tav tm="100000">
                                              <p:val>
                                                <p:strVal val="#ppt_x"/>
                                              </p:val>
                                            </p:tav>
                                          </p:tavLst>
                                        </p:anim>
                                        <p:anim calcmode="lin" valueType="num">
                                          <p:cBhvr>
                                            <p:cTn id="75" dur="500" fill="hold"/>
                                            <p:tgtEl>
                                              <p:spTgt spid="20"/>
                                            </p:tgtEl>
                                            <p:attrNameLst>
                                              <p:attrName>ppt_y</p:attrName>
                                            </p:attrNameLst>
                                          </p:cBhvr>
                                          <p:tavLst>
                                            <p:tav tm="0">
                                              <p:val>
                                                <p:strVal val="#ppt_y"/>
                                              </p:val>
                                            </p:tav>
                                            <p:tav tm="100000">
                                              <p:val>
                                                <p:strVal val="#ppt_y"/>
                                              </p:val>
                                            </p:tav>
                                          </p:tavLst>
                                        </p:anim>
                                        <p:animEffect transition="in" filter="wipe(right)" prLst="gradientSize: 0.1">
                                          <p:cBhvr>
                                            <p:cTn id="76" dur="500"/>
                                            <p:tgtEl>
                                              <p:spTgt spid="20"/>
                                            </p:tgtEl>
                                          </p:cBhvr>
                                        </p:animEffect>
                                      </p:childTnLst>
                                    </p:cTn>
                                  </p:par>
                                  <p:par>
                                    <p:cTn id="77" presetID="29" presetClass="entr" presetSubtype="0" fill="hold" grpId="0" nodeType="withEffect">
                                      <p:stCondLst>
                                        <p:cond delay="0"/>
                                      </p:stCondLst>
                                      <p:childTnLst>
                                        <p:set>
                                          <p:cBhvr>
                                            <p:cTn id="78" dur="1" fill="hold">
                                              <p:stCondLst>
                                                <p:cond delay="0"/>
                                              </p:stCondLst>
                                            </p:cTn>
                                            <p:tgtEl>
                                              <p:spTgt spid="22"/>
                                            </p:tgtEl>
                                            <p:attrNameLst>
                                              <p:attrName>style.visibility</p:attrName>
                                            </p:attrNameLst>
                                          </p:cBhvr>
                                          <p:to>
                                            <p:strVal val="visible"/>
                                          </p:to>
                                        </p:set>
                                        <p:anim calcmode="lin" valueType="num">
                                          <p:cBhvr>
                                            <p:cTn id="79" dur="500" fill="hold"/>
                                            <p:tgtEl>
                                              <p:spTgt spid="22"/>
                                            </p:tgtEl>
                                            <p:attrNameLst>
                                              <p:attrName>ppt_x</p:attrName>
                                            </p:attrNameLst>
                                          </p:cBhvr>
                                          <p:tavLst>
                                            <p:tav tm="0">
                                              <p:val>
                                                <p:strVal val="#ppt_x-.2"/>
                                              </p:val>
                                            </p:tav>
                                            <p:tav tm="100000">
                                              <p:val>
                                                <p:strVal val="#ppt_x"/>
                                              </p:val>
                                            </p:tav>
                                          </p:tavLst>
                                        </p:anim>
                                        <p:anim calcmode="lin" valueType="num">
                                          <p:cBhvr>
                                            <p:cTn id="80" dur="500" fill="hold"/>
                                            <p:tgtEl>
                                              <p:spTgt spid="22"/>
                                            </p:tgtEl>
                                            <p:attrNameLst>
                                              <p:attrName>ppt_y</p:attrName>
                                            </p:attrNameLst>
                                          </p:cBhvr>
                                          <p:tavLst>
                                            <p:tav tm="0">
                                              <p:val>
                                                <p:strVal val="#ppt_y"/>
                                              </p:val>
                                            </p:tav>
                                            <p:tav tm="100000">
                                              <p:val>
                                                <p:strVal val="#ppt_y"/>
                                              </p:val>
                                            </p:tav>
                                          </p:tavLst>
                                        </p:anim>
                                        <p:animEffect transition="in" filter="wipe(right)" prLst="gradientSize: 0.1">
                                          <p:cBhvr>
                                            <p:cTn id="81" dur="500"/>
                                            <p:tgtEl>
                                              <p:spTgt spid="22"/>
                                            </p:tgtEl>
                                          </p:cBhvr>
                                        </p:animEffect>
                                      </p:childTnLst>
                                    </p:cTn>
                                  </p:par>
                                  <p:par>
                                    <p:cTn id="82" presetID="29" presetClass="entr" presetSubtype="0" fill="hold" grpId="0" nodeType="withEffect">
                                      <p:stCondLst>
                                        <p:cond delay="0"/>
                                      </p:stCondLst>
                                      <p:childTnLst>
                                        <p:set>
                                          <p:cBhvr>
                                            <p:cTn id="83" dur="1" fill="hold">
                                              <p:stCondLst>
                                                <p:cond delay="0"/>
                                              </p:stCondLst>
                                            </p:cTn>
                                            <p:tgtEl>
                                              <p:spTgt spid="24"/>
                                            </p:tgtEl>
                                            <p:attrNameLst>
                                              <p:attrName>style.visibility</p:attrName>
                                            </p:attrNameLst>
                                          </p:cBhvr>
                                          <p:to>
                                            <p:strVal val="visible"/>
                                          </p:to>
                                        </p:set>
                                        <p:anim calcmode="lin" valueType="num">
                                          <p:cBhvr>
                                            <p:cTn id="84" dur="500" fill="hold"/>
                                            <p:tgtEl>
                                              <p:spTgt spid="24"/>
                                            </p:tgtEl>
                                            <p:attrNameLst>
                                              <p:attrName>ppt_x</p:attrName>
                                            </p:attrNameLst>
                                          </p:cBhvr>
                                          <p:tavLst>
                                            <p:tav tm="0">
                                              <p:val>
                                                <p:strVal val="#ppt_x-.2"/>
                                              </p:val>
                                            </p:tav>
                                            <p:tav tm="100000">
                                              <p:val>
                                                <p:strVal val="#ppt_x"/>
                                              </p:val>
                                            </p:tav>
                                          </p:tavLst>
                                        </p:anim>
                                        <p:anim calcmode="lin" valueType="num">
                                          <p:cBhvr>
                                            <p:cTn id="85" dur="500" fill="hold"/>
                                            <p:tgtEl>
                                              <p:spTgt spid="24"/>
                                            </p:tgtEl>
                                            <p:attrNameLst>
                                              <p:attrName>ppt_y</p:attrName>
                                            </p:attrNameLst>
                                          </p:cBhvr>
                                          <p:tavLst>
                                            <p:tav tm="0">
                                              <p:val>
                                                <p:strVal val="#ppt_y"/>
                                              </p:val>
                                            </p:tav>
                                            <p:tav tm="100000">
                                              <p:val>
                                                <p:strVal val="#ppt_y"/>
                                              </p:val>
                                            </p:tav>
                                          </p:tavLst>
                                        </p:anim>
                                        <p:animEffect transition="in" filter="wipe(right)" prLst="gradientSize: 0.1">
                                          <p:cBhvr>
                                            <p:cTn id="86" dur="500"/>
                                            <p:tgtEl>
                                              <p:spTgt spid="24"/>
                                            </p:tgtEl>
                                          </p:cBhvr>
                                        </p:animEffect>
                                      </p:childTnLst>
                                    </p:cTn>
                                  </p:par>
                                </p:childTnLst>
                              </p:cTn>
                            </p:par>
                            <p:par>
                              <p:cTn id="87" fill="hold">
                                <p:stCondLst>
                                  <p:cond delay="1000"/>
                                </p:stCondLst>
                                <p:childTnLst>
                                  <p:par>
                                    <p:cTn id="88" presetID="29" presetClass="entr" presetSubtype="0" fill="hold" grpId="0" nodeType="afterEffect">
                                      <p:stCondLst>
                                        <p:cond delay="0"/>
                                      </p:stCondLst>
                                      <p:childTnLst>
                                        <p:set>
                                          <p:cBhvr>
                                            <p:cTn id="89" dur="1" fill="hold">
                                              <p:stCondLst>
                                                <p:cond delay="0"/>
                                              </p:stCondLst>
                                            </p:cTn>
                                            <p:tgtEl>
                                              <p:spTgt spid="21"/>
                                            </p:tgtEl>
                                            <p:attrNameLst>
                                              <p:attrName>style.visibility</p:attrName>
                                            </p:attrNameLst>
                                          </p:cBhvr>
                                          <p:to>
                                            <p:strVal val="visible"/>
                                          </p:to>
                                        </p:set>
                                        <p:anim calcmode="lin" valueType="num">
                                          <p:cBhvr>
                                            <p:cTn id="90" dur="500" fill="hold"/>
                                            <p:tgtEl>
                                              <p:spTgt spid="21"/>
                                            </p:tgtEl>
                                            <p:attrNameLst>
                                              <p:attrName>ppt_x</p:attrName>
                                            </p:attrNameLst>
                                          </p:cBhvr>
                                          <p:tavLst>
                                            <p:tav tm="0">
                                              <p:val>
                                                <p:strVal val="#ppt_x-.2"/>
                                              </p:val>
                                            </p:tav>
                                            <p:tav tm="100000">
                                              <p:val>
                                                <p:strVal val="#ppt_x"/>
                                              </p:val>
                                            </p:tav>
                                          </p:tavLst>
                                        </p:anim>
                                        <p:anim calcmode="lin" valueType="num">
                                          <p:cBhvr>
                                            <p:cTn id="91" dur="500" fill="hold"/>
                                            <p:tgtEl>
                                              <p:spTgt spid="21"/>
                                            </p:tgtEl>
                                            <p:attrNameLst>
                                              <p:attrName>ppt_y</p:attrName>
                                            </p:attrNameLst>
                                          </p:cBhvr>
                                          <p:tavLst>
                                            <p:tav tm="0">
                                              <p:val>
                                                <p:strVal val="#ppt_y"/>
                                              </p:val>
                                            </p:tav>
                                            <p:tav tm="100000">
                                              <p:val>
                                                <p:strVal val="#ppt_y"/>
                                              </p:val>
                                            </p:tav>
                                          </p:tavLst>
                                        </p:anim>
                                        <p:animEffect transition="in" filter="wipe(right)" prLst="gradientSize: 0.1">
                                          <p:cBhvr>
                                            <p:cTn id="92" dur="500"/>
                                            <p:tgtEl>
                                              <p:spTgt spid="21"/>
                                            </p:tgtEl>
                                          </p:cBhvr>
                                        </p:animEffect>
                                      </p:childTnLst>
                                    </p:cTn>
                                  </p:par>
                                  <p:par>
                                    <p:cTn id="93" presetID="29" presetClass="entr" presetSubtype="0" fill="hold" grpId="0" nodeType="withEffect">
                                      <p:stCondLst>
                                        <p:cond delay="0"/>
                                      </p:stCondLst>
                                      <p:childTnLst>
                                        <p:set>
                                          <p:cBhvr>
                                            <p:cTn id="94" dur="1" fill="hold">
                                              <p:stCondLst>
                                                <p:cond delay="0"/>
                                              </p:stCondLst>
                                            </p:cTn>
                                            <p:tgtEl>
                                              <p:spTgt spid="23"/>
                                            </p:tgtEl>
                                            <p:attrNameLst>
                                              <p:attrName>style.visibility</p:attrName>
                                            </p:attrNameLst>
                                          </p:cBhvr>
                                          <p:to>
                                            <p:strVal val="visible"/>
                                          </p:to>
                                        </p:set>
                                        <p:anim calcmode="lin" valueType="num">
                                          <p:cBhvr>
                                            <p:cTn id="95" dur="500" fill="hold"/>
                                            <p:tgtEl>
                                              <p:spTgt spid="23"/>
                                            </p:tgtEl>
                                            <p:attrNameLst>
                                              <p:attrName>ppt_x</p:attrName>
                                            </p:attrNameLst>
                                          </p:cBhvr>
                                          <p:tavLst>
                                            <p:tav tm="0">
                                              <p:val>
                                                <p:strVal val="#ppt_x-.2"/>
                                              </p:val>
                                            </p:tav>
                                            <p:tav tm="100000">
                                              <p:val>
                                                <p:strVal val="#ppt_x"/>
                                              </p:val>
                                            </p:tav>
                                          </p:tavLst>
                                        </p:anim>
                                        <p:anim calcmode="lin" valueType="num">
                                          <p:cBhvr>
                                            <p:cTn id="96" dur="500" fill="hold"/>
                                            <p:tgtEl>
                                              <p:spTgt spid="23"/>
                                            </p:tgtEl>
                                            <p:attrNameLst>
                                              <p:attrName>ppt_y</p:attrName>
                                            </p:attrNameLst>
                                          </p:cBhvr>
                                          <p:tavLst>
                                            <p:tav tm="0">
                                              <p:val>
                                                <p:strVal val="#ppt_y"/>
                                              </p:val>
                                            </p:tav>
                                            <p:tav tm="100000">
                                              <p:val>
                                                <p:strVal val="#ppt_y"/>
                                              </p:val>
                                            </p:tav>
                                          </p:tavLst>
                                        </p:anim>
                                        <p:animEffect transition="in" filter="wipe(right)" prLst="gradientSize: 0.1">
                                          <p:cBhvr>
                                            <p:cTn id="97" dur="500"/>
                                            <p:tgtEl>
                                              <p:spTgt spid="23"/>
                                            </p:tgtEl>
                                          </p:cBhvr>
                                        </p:animEffect>
                                      </p:childTnLst>
                                    </p:cTn>
                                  </p:par>
                                  <p:par>
                                    <p:cTn id="98" presetID="29" presetClass="entr" presetSubtype="0" fill="hold" grpId="0" nodeType="withEffect">
                                      <p:stCondLst>
                                        <p:cond delay="0"/>
                                      </p:stCondLst>
                                      <p:childTnLst>
                                        <p:set>
                                          <p:cBhvr>
                                            <p:cTn id="99" dur="1" fill="hold">
                                              <p:stCondLst>
                                                <p:cond delay="0"/>
                                              </p:stCondLst>
                                            </p:cTn>
                                            <p:tgtEl>
                                              <p:spTgt spid="27"/>
                                            </p:tgtEl>
                                            <p:attrNameLst>
                                              <p:attrName>style.visibility</p:attrName>
                                            </p:attrNameLst>
                                          </p:cBhvr>
                                          <p:to>
                                            <p:strVal val="visible"/>
                                          </p:to>
                                        </p:set>
                                        <p:anim calcmode="lin" valueType="num">
                                          <p:cBhvr>
                                            <p:cTn id="100" dur="500" fill="hold"/>
                                            <p:tgtEl>
                                              <p:spTgt spid="27"/>
                                            </p:tgtEl>
                                            <p:attrNameLst>
                                              <p:attrName>ppt_x</p:attrName>
                                            </p:attrNameLst>
                                          </p:cBhvr>
                                          <p:tavLst>
                                            <p:tav tm="0">
                                              <p:val>
                                                <p:strVal val="#ppt_x-.2"/>
                                              </p:val>
                                            </p:tav>
                                            <p:tav tm="100000">
                                              <p:val>
                                                <p:strVal val="#ppt_x"/>
                                              </p:val>
                                            </p:tav>
                                          </p:tavLst>
                                        </p:anim>
                                        <p:anim calcmode="lin" valueType="num">
                                          <p:cBhvr>
                                            <p:cTn id="101" dur="500" fill="hold"/>
                                            <p:tgtEl>
                                              <p:spTgt spid="27"/>
                                            </p:tgtEl>
                                            <p:attrNameLst>
                                              <p:attrName>ppt_y</p:attrName>
                                            </p:attrNameLst>
                                          </p:cBhvr>
                                          <p:tavLst>
                                            <p:tav tm="0">
                                              <p:val>
                                                <p:strVal val="#ppt_y"/>
                                              </p:val>
                                            </p:tav>
                                            <p:tav tm="100000">
                                              <p:val>
                                                <p:strVal val="#ppt_y"/>
                                              </p:val>
                                            </p:tav>
                                          </p:tavLst>
                                        </p:anim>
                                        <p:animEffect transition="in" filter="wipe(right)" prLst="gradientSize: 0.1">
                                          <p:cBhvr>
                                            <p:cTn id="10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5" grpId="0" animBg="1"/>
          <p:bldP spid="6" grpId="0" animBg="1"/>
          <p:bldP spid="7" grpId="0" animBg="1"/>
          <p:bldP spid="9" grpId="0" animBg="1"/>
          <p:bldP spid="10" grpId="0" animBg="1"/>
          <p:bldP spid="11" grpId="0" animBg="1"/>
          <p:bldP spid="12" grpId="0" animBg="1"/>
          <p:bldP spid="13" grpId="0" bldLvl="0" autoUpdateAnimBg="0"/>
          <p:bldP spid="14" grpId="0" bldLvl="0" autoUpdateAnimBg="0"/>
          <p:bldP spid="15" grpId="0" bldLvl="0" autoUpdateAnimBg="0"/>
          <p:bldP spid="16" grpId="0" bldLvl="0" autoUpdateAnimBg="0"/>
          <p:bldP spid="17" grpId="0" bldLvl="0" autoUpdateAnimBg="0"/>
          <p:bldP spid="19" grpId="0" bldLvl="0" autoUpdateAnimBg="0"/>
          <p:bldP spid="20" grpId="0" bldLvl="0" autoUpdateAnimBg="0"/>
          <p:bldP spid="21" grpId="0" bldLvl="0" autoUpdateAnimBg="0"/>
          <p:bldP spid="22" grpId="0" bldLvl="0" autoUpdateAnimBg="0"/>
          <p:bldP spid="23" grpId="0" bldLvl="0" autoUpdateAnimBg="0"/>
          <p:bldP spid="24" grpId="0" bldLvl="0" autoUpdateAnimBg="0"/>
          <p:bldP spid="27" grpId="0" bldLvl="0" autoUpdateAnimBg="0"/>
          <p:bldP spid="28" grpId="0" bldLvl="0" autoUpdateAnimBg="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44"/>
          <p:cNvSpPr>
            <a:spLocks noChangeArrowheads="1"/>
          </p:cNvSpPr>
          <p:nvPr/>
        </p:nvSpPr>
        <p:spPr bwMode="auto">
          <a:xfrm>
            <a:off x="1459607" y="500436"/>
            <a:ext cx="4253728" cy="541634"/>
          </a:xfrm>
          <a:prstGeom prst="rect">
            <a:avLst/>
          </a:prstGeom>
          <a:noFill/>
          <a:ln w="9525" algn="ctr">
            <a:noFill/>
            <a:miter lim="800000"/>
            <a:headEnd/>
            <a:tailEnd/>
          </a:ln>
        </p:spPr>
        <p:txBody>
          <a:bodyPr wrap="square" lIns="109678" tIns="54838" rIns="109678" bIns="54838">
            <a:spAutoFit/>
          </a:bodyPr>
          <a:lstStyle/>
          <a:p>
            <a:pPr eaLnBrk="0" hangingPunct="0"/>
            <a:r>
              <a:rPr lang="zh-CN" altLang="en-US" sz="2800" b="1" dirty="0">
                <a:solidFill>
                  <a:srgbClr val="000000"/>
                </a:solidFill>
                <a:latin typeface="微软雅黑" pitchFamily="34" charset="-122"/>
                <a:ea typeface="微软雅黑" pitchFamily="34" charset="-122"/>
              </a:rPr>
              <a:t>点击这里输入您的标题</a:t>
            </a:r>
            <a:endParaRPr lang="en-US" altLang="zh-CN" sz="2800" b="1" dirty="0">
              <a:solidFill>
                <a:srgbClr val="000000"/>
              </a:solidFill>
              <a:latin typeface="微软雅黑" pitchFamily="34" charset="-122"/>
              <a:ea typeface="微软雅黑" pitchFamily="34" charset="-122"/>
            </a:endParaRPr>
          </a:p>
        </p:txBody>
      </p:sp>
      <p:sp>
        <p:nvSpPr>
          <p:cNvPr id="26" name="Line 45"/>
          <p:cNvSpPr>
            <a:spLocks noChangeShapeType="1"/>
          </p:cNvSpPr>
          <p:nvPr/>
        </p:nvSpPr>
        <p:spPr bwMode="auto">
          <a:xfrm>
            <a:off x="1296541" y="994822"/>
            <a:ext cx="4500000" cy="0"/>
          </a:xfrm>
          <a:prstGeom prst="line">
            <a:avLst/>
          </a:prstGeom>
          <a:solidFill>
            <a:schemeClr val="accent1">
              <a:lumMod val="75000"/>
            </a:schemeClr>
          </a:solidFill>
          <a:ln w="9525">
            <a:solidFill>
              <a:srgbClr val="0070C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18" name="流程图: 延期 8"/>
          <p:cNvSpPr/>
          <p:nvPr/>
        </p:nvSpPr>
        <p:spPr>
          <a:xfrm>
            <a:off x="-40656" y="343265"/>
            <a:ext cx="1409206" cy="894076"/>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grpSp>
        <p:nvGrpSpPr>
          <p:cNvPr id="5" name="淘宝网chenying0907出品 4"/>
          <p:cNvGrpSpPr/>
          <p:nvPr/>
        </p:nvGrpSpPr>
        <p:grpSpPr>
          <a:xfrm>
            <a:off x="3593800" y="2710229"/>
            <a:ext cx="3028191" cy="3028327"/>
            <a:chOff x="3868719" y="1776670"/>
            <a:chExt cx="2628619" cy="2628031"/>
          </a:xfrm>
          <a:solidFill>
            <a:srgbClr val="0070C0"/>
          </a:solidFill>
        </p:grpSpPr>
        <p:sp>
          <p:nvSpPr>
            <p:cNvPr id="6" name="淘宝网chenying0907出品 4"/>
            <p:cNvSpPr>
              <a:spLocks/>
            </p:cNvSpPr>
            <p:nvPr/>
          </p:nvSpPr>
          <p:spPr bwMode="auto">
            <a:xfrm>
              <a:off x="3868719" y="1776670"/>
              <a:ext cx="2628619" cy="2628031"/>
            </a:xfrm>
            <a:custGeom>
              <a:avLst/>
              <a:gdLst>
                <a:gd name="T0" fmla="*/ 800 w 1050"/>
                <a:gd name="T1" fmla="*/ 903 h 1049"/>
                <a:gd name="T2" fmla="*/ 766 w 1050"/>
                <a:gd name="T3" fmla="*/ 996 h 1049"/>
                <a:gd name="T4" fmla="*/ 671 w 1050"/>
                <a:gd name="T5" fmla="*/ 969 h 1049"/>
                <a:gd name="T6" fmla="*/ 625 w 1050"/>
                <a:gd name="T7" fmla="*/ 1044 h 1049"/>
                <a:gd name="T8" fmla="*/ 526 w 1050"/>
                <a:gd name="T9" fmla="*/ 991 h 1049"/>
                <a:gd name="T10" fmla="*/ 443 w 1050"/>
                <a:gd name="T11" fmla="*/ 1047 h 1049"/>
                <a:gd name="T12" fmla="*/ 381 w 1050"/>
                <a:gd name="T13" fmla="*/ 969 h 1049"/>
                <a:gd name="T14" fmla="*/ 301 w 1050"/>
                <a:gd name="T15" fmla="*/ 1003 h 1049"/>
                <a:gd name="T16" fmla="*/ 272 w 1050"/>
                <a:gd name="T17" fmla="*/ 917 h 1049"/>
                <a:gd name="T18" fmla="*/ 232 w 1050"/>
                <a:gd name="T19" fmla="*/ 888 h 1049"/>
                <a:gd name="T20" fmla="*/ 140 w 1050"/>
                <a:gd name="T21" fmla="*/ 886 h 1049"/>
                <a:gd name="T22" fmla="*/ 134 w 1050"/>
                <a:gd name="T23" fmla="*/ 778 h 1049"/>
                <a:gd name="T24" fmla="*/ 47 w 1050"/>
                <a:gd name="T25" fmla="*/ 750 h 1049"/>
                <a:gd name="T26" fmla="*/ 78 w 1050"/>
                <a:gd name="T27" fmla="*/ 657 h 1049"/>
                <a:gd name="T28" fmla="*/ 0 w 1050"/>
                <a:gd name="T29" fmla="*/ 590 h 1049"/>
                <a:gd name="T30" fmla="*/ 60 w 1050"/>
                <a:gd name="T31" fmla="*/ 500 h 1049"/>
                <a:gd name="T32" fmla="*/ 6 w 1050"/>
                <a:gd name="T33" fmla="*/ 426 h 1049"/>
                <a:gd name="T34" fmla="*/ 86 w 1050"/>
                <a:gd name="T35" fmla="*/ 368 h 1049"/>
                <a:gd name="T36" fmla="*/ 55 w 1050"/>
                <a:gd name="T37" fmla="*/ 284 h 1049"/>
                <a:gd name="T38" fmla="*/ 148 w 1050"/>
                <a:gd name="T39" fmla="*/ 250 h 1049"/>
                <a:gd name="T40" fmla="*/ 140 w 1050"/>
                <a:gd name="T41" fmla="*/ 163 h 1049"/>
                <a:gd name="T42" fmla="*/ 232 w 1050"/>
                <a:gd name="T43" fmla="*/ 162 h 1049"/>
                <a:gd name="T44" fmla="*/ 271 w 1050"/>
                <a:gd name="T45" fmla="*/ 61 h 1049"/>
                <a:gd name="T46" fmla="*/ 358 w 1050"/>
                <a:gd name="T47" fmla="*/ 88 h 1049"/>
                <a:gd name="T48" fmla="*/ 405 w 1050"/>
                <a:gd name="T49" fmla="*/ 73 h 1049"/>
                <a:gd name="T50" fmla="*/ 501 w 1050"/>
                <a:gd name="T51" fmla="*/ 58 h 1049"/>
                <a:gd name="T52" fmla="*/ 592 w 1050"/>
                <a:gd name="T53" fmla="*/ 0 h 1049"/>
                <a:gd name="T54" fmla="*/ 646 w 1050"/>
                <a:gd name="T55" fmla="*/ 73 h 1049"/>
                <a:gd name="T56" fmla="*/ 694 w 1050"/>
                <a:gd name="T57" fmla="*/ 88 h 1049"/>
                <a:gd name="T58" fmla="*/ 781 w 1050"/>
                <a:gd name="T59" fmla="*/ 61 h 1049"/>
                <a:gd name="T60" fmla="*/ 810 w 1050"/>
                <a:gd name="T61" fmla="*/ 155 h 1049"/>
                <a:gd name="T62" fmla="*/ 900 w 1050"/>
                <a:gd name="T63" fmla="*/ 151 h 1049"/>
                <a:gd name="T64" fmla="*/ 904 w 1050"/>
                <a:gd name="T65" fmla="*/ 250 h 1049"/>
                <a:gd name="T66" fmla="*/ 997 w 1050"/>
                <a:gd name="T67" fmla="*/ 284 h 1049"/>
                <a:gd name="T68" fmla="*/ 970 w 1050"/>
                <a:gd name="T69" fmla="*/ 380 h 1049"/>
                <a:gd name="T70" fmla="*/ 1045 w 1050"/>
                <a:gd name="T71" fmla="*/ 426 h 1049"/>
                <a:gd name="T72" fmla="*/ 993 w 1050"/>
                <a:gd name="T73" fmla="*/ 524 h 1049"/>
                <a:gd name="T74" fmla="*/ 1048 w 1050"/>
                <a:gd name="T75" fmla="*/ 607 h 1049"/>
                <a:gd name="T76" fmla="*/ 970 w 1050"/>
                <a:gd name="T77" fmla="*/ 669 h 1049"/>
                <a:gd name="T78" fmla="*/ 1005 w 1050"/>
                <a:gd name="T79" fmla="*/ 750 h 1049"/>
                <a:gd name="T80" fmla="*/ 918 w 1050"/>
                <a:gd name="T81" fmla="*/ 778 h 1049"/>
                <a:gd name="T82" fmla="*/ 889 w 1050"/>
                <a:gd name="T83" fmla="*/ 818 h 1049"/>
                <a:gd name="T84" fmla="*/ 888 w 1050"/>
                <a:gd name="T85" fmla="*/ 911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grp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bg1"/>
                </a:solidFill>
                <a:latin typeface="微软雅黑" pitchFamily="34" charset="-122"/>
                <a:ea typeface="微软雅黑" pitchFamily="34" charset="-122"/>
              </a:endParaRPr>
            </a:p>
          </p:txBody>
        </p:sp>
        <p:sp>
          <p:nvSpPr>
            <p:cNvPr id="7" name="Oval 5"/>
            <p:cNvSpPr>
              <a:spLocks noChangeArrowheads="1"/>
            </p:cNvSpPr>
            <p:nvPr/>
          </p:nvSpPr>
          <p:spPr bwMode="auto">
            <a:xfrm>
              <a:off x="4274765" y="2177285"/>
              <a:ext cx="1821868" cy="1826802"/>
            </a:xfrm>
            <a:prstGeom prst="ellipse">
              <a:avLst/>
            </a:prstGeom>
            <a:grp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itchFamily="34" charset="-122"/>
                  <a:ea typeface="微软雅黑" pitchFamily="34" charset="-122"/>
                </a:rPr>
                <a:t>单击此处添加文本</a:t>
              </a:r>
              <a:endParaRPr lang="en-US" sz="2400" dirty="0">
                <a:solidFill>
                  <a:schemeClr val="bg1"/>
                </a:solidFill>
                <a:latin typeface="微软雅黑" pitchFamily="34" charset="-122"/>
                <a:ea typeface="微软雅黑" pitchFamily="34" charset="-122"/>
              </a:endParaRPr>
            </a:p>
          </p:txBody>
        </p:sp>
      </p:grpSp>
      <p:grpSp>
        <p:nvGrpSpPr>
          <p:cNvPr id="8" name="淘宝网chenying0907出品 7"/>
          <p:cNvGrpSpPr/>
          <p:nvPr/>
        </p:nvGrpSpPr>
        <p:grpSpPr>
          <a:xfrm>
            <a:off x="6259636" y="2154891"/>
            <a:ext cx="2062537" cy="2062631"/>
            <a:chOff x="6012485" y="1170407"/>
            <a:chExt cx="1487948" cy="1487615"/>
          </a:xfrm>
        </p:grpSpPr>
        <p:sp>
          <p:nvSpPr>
            <p:cNvPr id="9" name="淘宝网chenying0907出品 6"/>
            <p:cNvSpPr>
              <a:spLocks/>
            </p:cNvSpPr>
            <p:nvPr/>
          </p:nvSpPr>
          <p:spPr bwMode="auto">
            <a:xfrm>
              <a:off x="6012485" y="1170407"/>
              <a:ext cx="1487948" cy="1487615"/>
            </a:xfrm>
            <a:custGeom>
              <a:avLst/>
              <a:gdLst>
                <a:gd name="T0" fmla="*/ 441 w 637"/>
                <a:gd name="T1" fmla="*/ 550 h 638"/>
                <a:gd name="T2" fmla="*/ 420 w 637"/>
                <a:gd name="T3" fmla="*/ 560 h 638"/>
                <a:gd name="T4" fmla="*/ 397 w 637"/>
                <a:gd name="T5" fmla="*/ 568 h 638"/>
                <a:gd name="T6" fmla="*/ 362 w 637"/>
                <a:gd name="T7" fmla="*/ 636 h 638"/>
                <a:gd name="T8" fmla="*/ 312 w 637"/>
                <a:gd name="T9" fmla="*/ 579 h 638"/>
                <a:gd name="T10" fmla="*/ 288 w 637"/>
                <a:gd name="T11" fmla="*/ 577 h 638"/>
                <a:gd name="T12" fmla="*/ 264 w 637"/>
                <a:gd name="T13" fmla="*/ 573 h 638"/>
                <a:gd name="T14" fmla="*/ 209 w 637"/>
                <a:gd name="T15" fmla="*/ 619 h 638"/>
                <a:gd name="T16" fmla="*/ 181 w 637"/>
                <a:gd name="T17" fmla="*/ 608 h 638"/>
                <a:gd name="T18" fmla="*/ 174 w 637"/>
                <a:gd name="T19" fmla="*/ 533 h 638"/>
                <a:gd name="T20" fmla="*/ 155 w 637"/>
                <a:gd name="T21" fmla="*/ 519 h 638"/>
                <a:gd name="T22" fmla="*/ 79 w 637"/>
                <a:gd name="T23" fmla="*/ 531 h 638"/>
                <a:gd name="T24" fmla="*/ 56 w 637"/>
                <a:gd name="T25" fmla="*/ 502 h 638"/>
                <a:gd name="T26" fmla="*/ 89 w 637"/>
                <a:gd name="T27" fmla="*/ 432 h 638"/>
                <a:gd name="T28" fmla="*/ 78 w 637"/>
                <a:gd name="T29" fmla="*/ 410 h 638"/>
                <a:gd name="T30" fmla="*/ 6 w 637"/>
                <a:gd name="T31" fmla="*/ 383 h 638"/>
                <a:gd name="T32" fmla="*/ 0 w 637"/>
                <a:gd name="T33" fmla="*/ 346 h 638"/>
                <a:gd name="T34" fmla="*/ 64 w 637"/>
                <a:gd name="T35" fmla="*/ 301 h 638"/>
                <a:gd name="T36" fmla="*/ 67 w 637"/>
                <a:gd name="T37" fmla="*/ 276 h 638"/>
                <a:gd name="T38" fmla="*/ 17 w 637"/>
                <a:gd name="T39" fmla="*/ 215 h 638"/>
                <a:gd name="T40" fmla="*/ 30 w 637"/>
                <a:gd name="T41" fmla="*/ 182 h 638"/>
                <a:gd name="T42" fmla="*/ 109 w 637"/>
                <a:gd name="T43" fmla="*/ 175 h 638"/>
                <a:gd name="T44" fmla="*/ 124 w 637"/>
                <a:gd name="T45" fmla="*/ 155 h 638"/>
                <a:gd name="T46" fmla="*/ 111 w 637"/>
                <a:gd name="T47" fmla="*/ 76 h 638"/>
                <a:gd name="T48" fmla="*/ 138 w 637"/>
                <a:gd name="T49" fmla="*/ 55 h 638"/>
                <a:gd name="T50" fmla="*/ 211 w 637"/>
                <a:gd name="T51" fmla="*/ 88 h 638"/>
                <a:gd name="T52" fmla="*/ 234 w 637"/>
                <a:gd name="T53" fmla="*/ 79 h 638"/>
                <a:gd name="T54" fmla="*/ 261 w 637"/>
                <a:gd name="T55" fmla="*/ 4 h 638"/>
                <a:gd name="T56" fmla="*/ 279 w 637"/>
                <a:gd name="T57" fmla="*/ 1 h 638"/>
                <a:gd name="T58" fmla="*/ 330 w 637"/>
                <a:gd name="T59" fmla="*/ 64 h 638"/>
                <a:gd name="T60" fmla="*/ 355 w 637"/>
                <a:gd name="T61" fmla="*/ 66 h 638"/>
                <a:gd name="T62" fmla="*/ 379 w 637"/>
                <a:gd name="T63" fmla="*/ 70 h 638"/>
                <a:gd name="T64" fmla="*/ 436 w 637"/>
                <a:gd name="T65" fmla="*/ 21 h 638"/>
                <a:gd name="T66" fmla="*/ 461 w 637"/>
                <a:gd name="T67" fmla="*/ 32 h 638"/>
                <a:gd name="T68" fmla="*/ 468 w 637"/>
                <a:gd name="T69" fmla="*/ 110 h 638"/>
                <a:gd name="T70" fmla="*/ 488 w 637"/>
                <a:gd name="T71" fmla="*/ 125 h 638"/>
                <a:gd name="T72" fmla="*/ 562 w 637"/>
                <a:gd name="T73" fmla="*/ 112 h 638"/>
                <a:gd name="T74" fmla="*/ 579 w 637"/>
                <a:gd name="T75" fmla="*/ 136 h 638"/>
                <a:gd name="T76" fmla="*/ 548 w 637"/>
                <a:gd name="T77" fmla="*/ 201 h 638"/>
                <a:gd name="T78" fmla="*/ 554 w 637"/>
                <a:gd name="T79" fmla="*/ 213 h 638"/>
                <a:gd name="T80" fmla="*/ 563 w 637"/>
                <a:gd name="T81" fmla="*/ 235 h 638"/>
                <a:gd name="T82" fmla="*/ 632 w 637"/>
                <a:gd name="T83" fmla="*/ 261 h 638"/>
                <a:gd name="T84" fmla="*/ 637 w 637"/>
                <a:gd name="T85" fmla="*/ 301 h 638"/>
                <a:gd name="T86" fmla="*/ 577 w 637"/>
                <a:gd name="T87" fmla="*/ 344 h 638"/>
                <a:gd name="T88" fmla="*/ 574 w 637"/>
                <a:gd name="T89" fmla="*/ 367 h 638"/>
                <a:gd name="T90" fmla="*/ 620 w 637"/>
                <a:gd name="T91" fmla="*/ 424 h 638"/>
                <a:gd name="T92" fmla="*/ 604 w 637"/>
                <a:gd name="T93" fmla="*/ 462 h 638"/>
                <a:gd name="T94" fmla="*/ 532 w 637"/>
                <a:gd name="T95" fmla="*/ 469 h 638"/>
                <a:gd name="T96" fmla="*/ 518 w 637"/>
                <a:gd name="T97" fmla="*/ 488 h 638"/>
                <a:gd name="T98" fmla="*/ 529 w 637"/>
                <a:gd name="T99" fmla="*/ 559 h 638"/>
                <a:gd name="T100" fmla="*/ 505 w 637"/>
                <a:gd name="T101" fmla="*/ 579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chemeClr val="bg1">
                <a:lumMod val="65000"/>
              </a:schemeClr>
            </a:solidFill>
            <a:ln w="3175" cap="flat" cmpd="sng" algn="ctr">
              <a:solidFill>
                <a:srgbClr val="D7D7D7"/>
              </a:solid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52843" fontAlgn="base">
                <a:lnSpc>
                  <a:spcPct val="120000"/>
                </a:lnSpc>
                <a:spcBef>
                  <a:spcPts val="691"/>
                </a:spcBef>
                <a:spcAft>
                  <a:spcPts val="691"/>
                </a:spcAft>
                <a:defRPr/>
              </a:pPr>
              <a:endParaRPr lang="en-US" sz="3200" kern="0" dirty="0">
                <a:solidFill>
                  <a:srgbClr val="C00000"/>
                </a:solidFill>
                <a:latin typeface="微软雅黑" pitchFamily="34" charset="-122"/>
                <a:ea typeface="微软雅黑" pitchFamily="34" charset="-122"/>
              </a:endParaRPr>
            </a:p>
          </p:txBody>
        </p:sp>
        <p:sp>
          <p:nvSpPr>
            <p:cNvPr id="10" name="Oval 7"/>
            <p:cNvSpPr>
              <a:spLocks noChangeArrowheads="1"/>
            </p:cNvSpPr>
            <p:nvPr/>
          </p:nvSpPr>
          <p:spPr bwMode="auto">
            <a:xfrm>
              <a:off x="6307671" y="1468197"/>
              <a:ext cx="897577" cy="892035"/>
            </a:xfrm>
            <a:prstGeom prst="ellipse">
              <a:avLst/>
            </a:prstGeom>
            <a:solidFill>
              <a:schemeClr val="bg1">
                <a:lumMod val="95000"/>
              </a:schemeClr>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nchorCtr="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1300" kern="0" dirty="0">
                  <a:latin typeface="微软雅黑" pitchFamily="34" charset="-122"/>
                  <a:ea typeface="微软雅黑" pitchFamily="34" charset="-122"/>
                </a:rPr>
                <a:t>单击此处添加文本</a:t>
              </a:r>
              <a:endParaRPr lang="en-US" altLang="zh-CN" sz="1300" kern="0" dirty="0">
                <a:latin typeface="微软雅黑" pitchFamily="34" charset="-122"/>
                <a:ea typeface="微软雅黑" pitchFamily="34" charset="-122"/>
              </a:endParaRPr>
            </a:p>
          </p:txBody>
        </p:sp>
      </p:grpSp>
      <p:grpSp>
        <p:nvGrpSpPr>
          <p:cNvPr id="11" name="淘宝网chenying0907出品 10"/>
          <p:cNvGrpSpPr/>
          <p:nvPr/>
        </p:nvGrpSpPr>
        <p:grpSpPr>
          <a:xfrm>
            <a:off x="1368549" y="2463633"/>
            <a:ext cx="2391162" cy="2397424"/>
            <a:chOff x="2057536" y="1194444"/>
            <a:chExt cx="2075647" cy="2080525"/>
          </a:xfrm>
        </p:grpSpPr>
        <p:sp>
          <p:nvSpPr>
            <p:cNvPr id="12" name="淘宝网chenying0907出品 8"/>
            <p:cNvSpPr>
              <a:spLocks/>
            </p:cNvSpPr>
            <p:nvPr/>
          </p:nvSpPr>
          <p:spPr bwMode="auto">
            <a:xfrm>
              <a:off x="2057536" y="1194444"/>
              <a:ext cx="2075647" cy="2080525"/>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bg1">
                <a:lumMod val="65000"/>
              </a:schemeClr>
            </a:solidFill>
            <a:ln w="3175" cap="flat" cmpd="sng" algn="ctr">
              <a:solidFill>
                <a:srgbClr val="D7D7D7"/>
              </a:solid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52843" fontAlgn="base">
                <a:lnSpc>
                  <a:spcPct val="120000"/>
                </a:lnSpc>
                <a:spcBef>
                  <a:spcPts val="691"/>
                </a:spcBef>
                <a:spcAft>
                  <a:spcPts val="691"/>
                </a:spcAft>
                <a:defRPr/>
              </a:pPr>
              <a:endParaRPr lang="en-US" sz="3200" kern="0" dirty="0">
                <a:solidFill>
                  <a:srgbClr val="C00000"/>
                </a:solidFill>
                <a:latin typeface="微软雅黑" pitchFamily="34" charset="-122"/>
                <a:ea typeface="微软雅黑" pitchFamily="34" charset="-122"/>
              </a:endParaRPr>
            </a:p>
          </p:txBody>
        </p:sp>
        <p:sp>
          <p:nvSpPr>
            <p:cNvPr id="13" name="Oval 9"/>
            <p:cNvSpPr>
              <a:spLocks noChangeArrowheads="1"/>
            </p:cNvSpPr>
            <p:nvPr/>
          </p:nvSpPr>
          <p:spPr bwMode="auto">
            <a:xfrm>
              <a:off x="2404813" y="1544314"/>
              <a:ext cx="1378422" cy="1378114"/>
            </a:xfrm>
            <a:prstGeom prst="ellipse">
              <a:avLst/>
            </a:prstGeom>
            <a:solidFill>
              <a:schemeClr val="bg1">
                <a:lumMod val="95000"/>
              </a:schemeClr>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nchorCtr="0"/>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52843">
                <a:defRPr/>
              </a:pPr>
              <a:r>
                <a:rPr lang="zh-CN" altLang="en-US" sz="1700" kern="0" dirty="0">
                  <a:latin typeface="微软雅黑" pitchFamily="34" charset="-122"/>
                  <a:ea typeface="微软雅黑" pitchFamily="34" charset="-122"/>
                </a:rPr>
                <a:t>单击此处添加文本</a:t>
              </a:r>
              <a:endParaRPr lang="en-US" sz="1700" kern="0" dirty="0">
                <a:latin typeface="微软雅黑" pitchFamily="34" charset="-122"/>
                <a:ea typeface="微软雅黑" pitchFamily="34" charset="-122"/>
              </a:endParaRPr>
            </a:p>
          </p:txBody>
        </p:sp>
      </p:grpSp>
      <p:sp>
        <p:nvSpPr>
          <p:cNvPr id="14" name="淘宝网chenying0907出品 10"/>
          <p:cNvSpPr>
            <a:spLocks/>
          </p:cNvSpPr>
          <p:nvPr/>
        </p:nvSpPr>
        <p:spPr bwMode="auto">
          <a:xfrm>
            <a:off x="2064497" y="5735118"/>
            <a:ext cx="5671700" cy="390850"/>
          </a:xfrm>
          <a:custGeom>
            <a:avLst/>
            <a:gdLst>
              <a:gd name="T0" fmla="*/ 0 w 3686"/>
              <a:gd name="T1" fmla="*/ 85 h 254"/>
              <a:gd name="T2" fmla="*/ 129 w 3686"/>
              <a:gd name="T3" fmla="*/ 85 h 254"/>
              <a:gd name="T4" fmla="*/ 185 w 3686"/>
              <a:gd name="T5" fmla="*/ 0 h 254"/>
              <a:gd name="T6" fmla="*/ 279 w 3686"/>
              <a:gd name="T7" fmla="*/ 0 h 254"/>
              <a:gd name="T8" fmla="*/ 336 w 3686"/>
              <a:gd name="T9" fmla="*/ 85 h 254"/>
              <a:gd name="T10" fmla="*/ 421 w 3686"/>
              <a:gd name="T11" fmla="*/ 85 h 254"/>
              <a:gd name="T12" fmla="*/ 477 w 3686"/>
              <a:gd name="T13" fmla="*/ 0 h 254"/>
              <a:gd name="T14" fmla="*/ 571 w 3686"/>
              <a:gd name="T15" fmla="*/ 0 h 254"/>
              <a:gd name="T16" fmla="*/ 629 w 3686"/>
              <a:gd name="T17" fmla="*/ 85 h 254"/>
              <a:gd name="T18" fmla="*/ 709 w 3686"/>
              <a:gd name="T19" fmla="*/ 85 h 254"/>
              <a:gd name="T20" fmla="*/ 764 w 3686"/>
              <a:gd name="T21" fmla="*/ 0 h 254"/>
              <a:gd name="T22" fmla="*/ 862 w 3686"/>
              <a:gd name="T23" fmla="*/ 0 h 254"/>
              <a:gd name="T24" fmla="*/ 916 w 3686"/>
              <a:gd name="T25" fmla="*/ 85 h 254"/>
              <a:gd name="T26" fmla="*/ 1001 w 3686"/>
              <a:gd name="T27" fmla="*/ 85 h 254"/>
              <a:gd name="T28" fmla="*/ 1058 w 3686"/>
              <a:gd name="T29" fmla="*/ 0 h 254"/>
              <a:gd name="T30" fmla="*/ 1154 w 3686"/>
              <a:gd name="T31" fmla="*/ 0 h 254"/>
              <a:gd name="T32" fmla="*/ 1208 w 3686"/>
              <a:gd name="T33" fmla="*/ 85 h 254"/>
              <a:gd name="T34" fmla="*/ 1299 w 3686"/>
              <a:gd name="T35" fmla="*/ 85 h 254"/>
              <a:gd name="T36" fmla="*/ 1353 w 3686"/>
              <a:gd name="T37" fmla="*/ 0 h 254"/>
              <a:gd name="T38" fmla="*/ 1449 w 3686"/>
              <a:gd name="T39" fmla="*/ 0 h 254"/>
              <a:gd name="T40" fmla="*/ 1507 w 3686"/>
              <a:gd name="T41" fmla="*/ 85 h 254"/>
              <a:gd name="T42" fmla="*/ 1591 w 3686"/>
              <a:gd name="T43" fmla="*/ 85 h 254"/>
              <a:gd name="T44" fmla="*/ 1645 w 3686"/>
              <a:gd name="T45" fmla="*/ 0 h 254"/>
              <a:gd name="T46" fmla="*/ 1743 w 3686"/>
              <a:gd name="T47" fmla="*/ 0 h 254"/>
              <a:gd name="T48" fmla="*/ 1799 w 3686"/>
              <a:gd name="T49" fmla="*/ 85 h 254"/>
              <a:gd name="T50" fmla="*/ 1890 w 3686"/>
              <a:gd name="T51" fmla="*/ 85 h 254"/>
              <a:gd name="T52" fmla="*/ 1946 w 3686"/>
              <a:gd name="T53" fmla="*/ 0 h 254"/>
              <a:gd name="T54" fmla="*/ 2044 w 3686"/>
              <a:gd name="T55" fmla="*/ 0 h 254"/>
              <a:gd name="T56" fmla="*/ 2099 w 3686"/>
              <a:gd name="T57" fmla="*/ 85 h 254"/>
              <a:gd name="T58" fmla="*/ 2184 w 3686"/>
              <a:gd name="T59" fmla="*/ 85 h 254"/>
              <a:gd name="T60" fmla="*/ 2240 w 3686"/>
              <a:gd name="T61" fmla="*/ 0 h 254"/>
              <a:gd name="T62" fmla="*/ 2336 w 3686"/>
              <a:gd name="T63" fmla="*/ 0 h 254"/>
              <a:gd name="T64" fmla="*/ 2391 w 3686"/>
              <a:gd name="T65" fmla="*/ 85 h 254"/>
              <a:gd name="T66" fmla="*/ 2472 w 3686"/>
              <a:gd name="T67" fmla="*/ 85 h 254"/>
              <a:gd name="T68" fmla="*/ 2529 w 3686"/>
              <a:gd name="T69" fmla="*/ 0 h 254"/>
              <a:gd name="T70" fmla="*/ 2623 w 3686"/>
              <a:gd name="T71" fmla="*/ 0 h 254"/>
              <a:gd name="T72" fmla="*/ 2681 w 3686"/>
              <a:gd name="T73" fmla="*/ 85 h 254"/>
              <a:gd name="T74" fmla="*/ 2765 w 3686"/>
              <a:gd name="T75" fmla="*/ 85 h 254"/>
              <a:gd name="T76" fmla="*/ 2821 w 3686"/>
              <a:gd name="T77" fmla="*/ 0 h 254"/>
              <a:gd name="T78" fmla="*/ 2917 w 3686"/>
              <a:gd name="T79" fmla="*/ 0 h 254"/>
              <a:gd name="T80" fmla="*/ 2973 w 3686"/>
              <a:gd name="T81" fmla="*/ 85 h 254"/>
              <a:gd name="T82" fmla="*/ 3062 w 3686"/>
              <a:gd name="T83" fmla="*/ 85 h 254"/>
              <a:gd name="T84" fmla="*/ 3118 w 3686"/>
              <a:gd name="T85" fmla="*/ 0 h 254"/>
              <a:gd name="T86" fmla="*/ 3214 w 3686"/>
              <a:gd name="T87" fmla="*/ 0 h 254"/>
              <a:gd name="T88" fmla="*/ 3269 w 3686"/>
              <a:gd name="T89" fmla="*/ 85 h 254"/>
              <a:gd name="T90" fmla="*/ 3356 w 3686"/>
              <a:gd name="T91" fmla="*/ 85 h 254"/>
              <a:gd name="T92" fmla="*/ 3410 w 3686"/>
              <a:gd name="T93" fmla="*/ 0 h 254"/>
              <a:gd name="T94" fmla="*/ 3506 w 3686"/>
              <a:gd name="T95" fmla="*/ 0 h 254"/>
              <a:gd name="T96" fmla="*/ 3561 w 3686"/>
              <a:gd name="T97" fmla="*/ 85 h 254"/>
              <a:gd name="T98" fmla="*/ 3686 w 3686"/>
              <a:gd name="T99" fmla="*/ 85 h 254"/>
              <a:gd name="T100" fmla="*/ 3686 w 3686"/>
              <a:gd name="T101" fmla="*/ 254 h 254"/>
              <a:gd name="T102" fmla="*/ 0 w 3686"/>
              <a:gd name="T103" fmla="*/ 254 h 254"/>
              <a:gd name="T104" fmla="*/ 0 w 3686"/>
              <a:gd name="T105" fmla="*/ 8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686" h="254">
                <a:moveTo>
                  <a:pt x="0" y="85"/>
                </a:moveTo>
                <a:lnTo>
                  <a:pt x="129" y="85"/>
                </a:lnTo>
                <a:lnTo>
                  <a:pt x="185" y="0"/>
                </a:lnTo>
                <a:lnTo>
                  <a:pt x="279" y="0"/>
                </a:lnTo>
                <a:lnTo>
                  <a:pt x="336" y="85"/>
                </a:lnTo>
                <a:lnTo>
                  <a:pt x="421" y="85"/>
                </a:lnTo>
                <a:lnTo>
                  <a:pt x="477" y="0"/>
                </a:lnTo>
                <a:lnTo>
                  <a:pt x="571" y="0"/>
                </a:lnTo>
                <a:lnTo>
                  <a:pt x="629" y="85"/>
                </a:lnTo>
                <a:lnTo>
                  <a:pt x="709" y="85"/>
                </a:lnTo>
                <a:lnTo>
                  <a:pt x="764" y="0"/>
                </a:lnTo>
                <a:lnTo>
                  <a:pt x="862" y="0"/>
                </a:lnTo>
                <a:lnTo>
                  <a:pt x="916" y="85"/>
                </a:lnTo>
                <a:lnTo>
                  <a:pt x="1001" y="85"/>
                </a:lnTo>
                <a:lnTo>
                  <a:pt x="1058" y="0"/>
                </a:lnTo>
                <a:lnTo>
                  <a:pt x="1154" y="0"/>
                </a:lnTo>
                <a:lnTo>
                  <a:pt x="1208" y="85"/>
                </a:lnTo>
                <a:lnTo>
                  <a:pt x="1299" y="85"/>
                </a:lnTo>
                <a:lnTo>
                  <a:pt x="1353" y="0"/>
                </a:lnTo>
                <a:lnTo>
                  <a:pt x="1449" y="0"/>
                </a:lnTo>
                <a:lnTo>
                  <a:pt x="1507" y="85"/>
                </a:lnTo>
                <a:lnTo>
                  <a:pt x="1591" y="85"/>
                </a:lnTo>
                <a:lnTo>
                  <a:pt x="1645" y="0"/>
                </a:lnTo>
                <a:lnTo>
                  <a:pt x="1743" y="0"/>
                </a:lnTo>
                <a:lnTo>
                  <a:pt x="1799" y="85"/>
                </a:lnTo>
                <a:lnTo>
                  <a:pt x="1890" y="85"/>
                </a:lnTo>
                <a:lnTo>
                  <a:pt x="1946" y="0"/>
                </a:lnTo>
                <a:lnTo>
                  <a:pt x="2044" y="0"/>
                </a:lnTo>
                <a:lnTo>
                  <a:pt x="2099" y="85"/>
                </a:lnTo>
                <a:lnTo>
                  <a:pt x="2184" y="85"/>
                </a:lnTo>
                <a:lnTo>
                  <a:pt x="2240" y="0"/>
                </a:lnTo>
                <a:lnTo>
                  <a:pt x="2336" y="0"/>
                </a:lnTo>
                <a:lnTo>
                  <a:pt x="2391" y="85"/>
                </a:lnTo>
                <a:lnTo>
                  <a:pt x="2472" y="85"/>
                </a:lnTo>
                <a:lnTo>
                  <a:pt x="2529" y="0"/>
                </a:lnTo>
                <a:lnTo>
                  <a:pt x="2623" y="0"/>
                </a:lnTo>
                <a:lnTo>
                  <a:pt x="2681" y="85"/>
                </a:lnTo>
                <a:lnTo>
                  <a:pt x="2765" y="85"/>
                </a:lnTo>
                <a:lnTo>
                  <a:pt x="2821" y="0"/>
                </a:lnTo>
                <a:lnTo>
                  <a:pt x="2917" y="0"/>
                </a:lnTo>
                <a:lnTo>
                  <a:pt x="2973" y="85"/>
                </a:lnTo>
                <a:lnTo>
                  <a:pt x="3062" y="85"/>
                </a:lnTo>
                <a:lnTo>
                  <a:pt x="3118" y="0"/>
                </a:lnTo>
                <a:lnTo>
                  <a:pt x="3214" y="0"/>
                </a:lnTo>
                <a:lnTo>
                  <a:pt x="3269" y="85"/>
                </a:lnTo>
                <a:lnTo>
                  <a:pt x="3356" y="85"/>
                </a:lnTo>
                <a:lnTo>
                  <a:pt x="3410" y="0"/>
                </a:lnTo>
                <a:lnTo>
                  <a:pt x="3506" y="0"/>
                </a:lnTo>
                <a:lnTo>
                  <a:pt x="3561" y="85"/>
                </a:lnTo>
                <a:lnTo>
                  <a:pt x="3686" y="85"/>
                </a:lnTo>
                <a:lnTo>
                  <a:pt x="3686" y="254"/>
                </a:lnTo>
                <a:lnTo>
                  <a:pt x="0" y="254"/>
                </a:lnTo>
                <a:lnTo>
                  <a:pt x="0" y="85"/>
                </a:lnTo>
                <a:close/>
              </a:path>
            </a:pathLst>
          </a:custGeom>
          <a:solidFill>
            <a:srgbClr val="A9A9A9"/>
          </a:solidFill>
          <a:ln w="9525" cap="rnd">
            <a:solidFill>
              <a:srgbClr val="E6E6E6"/>
            </a:solidFill>
            <a:prstDash val="solid"/>
            <a:round/>
            <a:headEnd/>
            <a:tailEnd/>
          </a:ln>
          <a:extLst/>
        </p:spPr>
        <p:txBody>
          <a:bodyPr vert="eaVert" lIns="105283" tIns="52642" rIns="105283" bIns="52642"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052843" fontAlgn="base">
              <a:spcBef>
                <a:spcPct val="0"/>
              </a:spcBef>
              <a:spcAft>
                <a:spcPct val="0"/>
              </a:spcAft>
              <a:defRPr/>
            </a:pPr>
            <a:endParaRPr lang="en-US" sz="1700" kern="0" dirty="0">
              <a:solidFill>
                <a:srgbClr val="C00000"/>
              </a:solidFill>
              <a:latin typeface="微软雅黑" pitchFamily="34" charset="-122"/>
              <a:ea typeface="微软雅黑" pitchFamily="34" charset="-122"/>
            </a:endParaRPr>
          </a:p>
        </p:txBody>
      </p:sp>
      <p:sp>
        <p:nvSpPr>
          <p:cNvPr id="15" name="淘宝网chenying0907出品 53"/>
          <p:cNvSpPr txBox="1">
            <a:spLocks noChangeArrowheads="1"/>
          </p:cNvSpPr>
          <p:nvPr/>
        </p:nvSpPr>
        <p:spPr bwMode="auto">
          <a:xfrm>
            <a:off x="1519902" y="2037395"/>
            <a:ext cx="1990944" cy="364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5283" tIns="52642" rIns="105283" bIns="5264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52843" fontAlgn="base">
              <a:spcBef>
                <a:spcPct val="0"/>
              </a:spcBef>
              <a:spcAft>
                <a:spcPct val="0"/>
              </a:spcAft>
              <a:defRPr/>
            </a:pPr>
            <a:r>
              <a:rPr lang="zh-CN" altLang="en-US" sz="1700" b="1" kern="0" dirty="0">
                <a:solidFill>
                  <a:sysClr val="windowText" lastClr="000000"/>
                </a:solidFill>
                <a:latin typeface="微软雅黑" pitchFamily="34" charset="-122"/>
                <a:ea typeface="微软雅黑" pitchFamily="34" charset="-122"/>
                <a:cs typeface="宋体" pitchFamily="2" charset="-122"/>
              </a:rPr>
              <a:t>单击添加标题</a:t>
            </a:r>
            <a:endParaRPr lang="zh-CN" altLang="en-US" sz="2300" kern="0" dirty="0">
              <a:solidFill>
                <a:sysClr val="windowText" lastClr="000000"/>
              </a:solidFill>
              <a:latin typeface="微软雅黑" pitchFamily="34" charset="-122"/>
              <a:ea typeface="微软雅黑" pitchFamily="34" charset="-122"/>
              <a:cs typeface="宋体" pitchFamily="2" charset="-122"/>
            </a:endParaRPr>
          </a:p>
        </p:txBody>
      </p:sp>
      <p:sp>
        <p:nvSpPr>
          <p:cNvPr id="16" name="淘宝网chenying0907出品 53"/>
          <p:cNvSpPr txBox="1">
            <a:spLocks noChangeArrowheads="1"/>
          </p:cNvSpPr>
          <p:nvPr/>
        </p:nvSpPr>
        <p:spPr bwMode="auto">
          <a:xfrm>
            <a:off x="4008569" y="2309075"/>
            <a:ext cx="1990944" cy="364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5283" tIns="52642" rIns="105283" bIns="5264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52843" fontAlgn="base">
              <a:spcBef>
                <a:spcPct val="0"/>
              </a:spcBef>
              <a:spcAft>
                <a:spcPct val="0"/>
              </a:spcAft>
              <a:defRPr/>
            </a:pPr>
            <a:r>
              <a:rPr lang="zh-CN" altLang="en-US" sz="1700" b="1" kern="0" dirty="0">
                <a:solidFill>
                  <a:schemeClr val="tx2">
                    <a:lumMod val="75000"/>
                  </a:schemeClr>
                </a:solidFill>
                <a:latin typeface="微软雅黑" pitchFamily="34" charset="-122"/>
                <a:ea typeface="微软雅黑" pitchFamily="34" charset="-122"/>
                <a:cs typeface="宋体" pitchFamily="2" charset="-122"/>
              </a:rPr>
              <a:t>单击添加标题</a:t>
            </a:r>
            <a:endParaRPr lang="zh-CN" altLang="en-US" sz="2300" kern="0" dirty="0">
              <a:solidFill>
                <a:schemeClr val="tx2">
                  <a:lumMod val="75000"/>
                </a:schemeClr>
              </a:solidFill>
              <a:latin typeface="微软雅黑" pitchFamily="34" charset="-122"/>
              <a:ea typeface="微软雅黑" pitchFamily="34" charset="-122"/>
              <a:cs typeface="宋体" pitchFamily="2" charset="-122"/>
            </a:endParaRPr>
          </a:p>
        </p:txBody>
      </p:sp>
      <p:sp>
        <p:nvSpPr>
          <p:cNvPr id="17" name="淘宝网chenying0907出品 53"/>
          <p:cNvSpPr txBox="1">
            <a:spLocks noChangeArrowheads="1"/>
          </p:cNvSpPr>
          <p:nvPr/>
        </p:nvSpPr>
        <p:spPr bwMode="auto">
          <a:xfrm>
            <a:off x="8073309" y="2701204"/>
            <a:ext cx="1742029" cy="364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5283" tIns="52642" rIns="105283" bIns="5264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52843" fontAlgn="base">
              <a:spcBef>
                <a:spcPct val="0"/>
              </a:spcBef>
              <a:spcAft>
                <a:spcPct val="0"/>
              </a:spcAft>
              <a:defRPr/>
            </a:pPr>
            <a:r>
              <a:rPr lang="zh-CN" altLang="en-US" sz="1700" b="1" kern="0" dirty="0">
                <a:solidFill>
                  <a:schemeClr val="tx2">
                    <a:lumMod val="75000"/>
                  </a:schemeClr>
                </a:solidFill>
                <a:latin typeface="微软雅黑" pitchFamily="34" charset="-122"/>
                <a:ea typeface="微软雅黑" pitchFamily="34" charset="-122"/>
                <a:cs typeface="宋体" pitchFamily="2" charset="-122"/>
              </a:rPr>
              <a:t>单击添加标题</a:t>
            </a:r>
            <a:endParaRPr lang="zh-CN" altLang="en-US" sz="2300" kern="0" dirty="0">
              <a:solidFill>
                <a:schemeClr val="tx2">
                  <a:lumMod val="75000"/>
                </a:schemeClr>
              </a:solidFill>
              <a:latin typeface="微软雅黑" pitchFamily="34" charset="-122"/>
              <a:ea typeface="微软雅黑" pitchFamily="34" charset="-122"/>
              <a:cs typeface="宋体" pitchFamily="2" charset="-122"/>
            </a:endParaRPr>
          </a:p>
        </p:txBody>
      </p:sp>
      <p:grpSp>
        <p:nvGrpSpPr>
          <p:cNvPr id="19" name="淘宝网chenying0907出品 18"/>
          <p:cNvGrpSpPr/>
          <p:nvPr/>
        </p:nvGrpSpPr>
        <p:grpSpPr>
          <a:xfrm>
            <a:off x="7990355" y="3217324"/>
            <a:ext cx="1907937" cy="1912935"/>
            <a:chOff x="2057536" y="1194444"/>
            <a:chExt cx="2075647" cy="2080525"/>
          </a:xfrm>
          <a:solidFill>
            <a:srgbClr val="0070C0"/>
          </a:solidFill>
        </p:grpSpPr>
        <p:sp>
          <p:nvSpPr>
            <p:cNvPr id="20" name="淘宝网chenying0907出品 8"/>
            <p:cNvSpPr>
              <a:spLocks/>
            </p:cNvSpPr>
            <p:nvPr/>
          </p:nvSpPr>
          <p:spPr bwMode="auto">
            <a:xfrm>
              <a:off x="2057536" y="1194444"/>
              <a:ext cx="2075647" cy="2080525"/>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grp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schemeClr val="bg1"/>
                </a:solidFill>
                <a:latin typeface="微软雅黑" pitchFamily="34" charset="-122"/>
                <a:ea typeface="微软雅黑" pitchFamily="34" charset="-122"/>
              </a:endParaRPr>
            </a:p>
          </p:txBody>
        </p:sp>
        <p:sp>
          <p:nvSpPr>
            <p:cNvPr id="21" name="Oval 9"/>
            <p:cNvSpPr>
              <a:spLocks noChangeArrowheads="1"/>
            </p:cNvSpPr>
            <p:nvPr/>
          </p:nvSpPr>
          <p:spPr bwMode="auto">
            <a:xfrm>
              <a:off x="2404813" y="1544314"/>
              <a:ext cx="1378422" cy="1378114"/>
            </a:xfrm>
            <a:prstGeom prst="ellipse">
              <a:avLst/>
            </a:prstGeom>
            <a:grp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bg1"/>
                  </a:solidFill>
                  <a:latin typeface="微软雅黑" pitchFamily="34" charset="-122"/>
                  <a:ea typeface="微软雅黑" pitchFamily="34" charset="-122"/>
                </a:rPr>
                <a:t>单击此处添加文本</a:t>
              </a:r>
              <a:endParaRPr lang="en-US" sz="1600" dirty="0">
                <a:solidFill>
                  <a:schemeClr val="bg1"/>
                </a:solidFill>
                <a:latin typeface="微软雅黑" pitchFamily="34" charset="-122"/>
                <a:ea typeface="微软雅黑" pitchFamily="34" charset="-122"/>
              </a:endParaRPr>
            </a:p>
          </p:txBody>
        </p:sp>
      </p:grpSp>
      <p:sp>
        <p:nvSpPr>
          <p:cNvPr id="22" name="淘宝网chenying0907出品 53"/>
          <p:cNvSpPr txBox="1">
            <a:spLocks noChangeArrowheads="1"/>
          </p:cNvSpPr>
          <p:nvPr/>
        </p:nvSpPr>
        <p:spPr bwMode="auto">
          <a:xfrm>
            <a:off x="6259629" y="1728242"/>
            <a:ext cx="1990944" cy="364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5283" tIns="52642" rIns="105283" bIns="5264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52843" fontAlgn="base">
              <a:spcBef>
                <a:spcPct val="0"/>
              </a:spcBef>
              <a:spcAft>
                <a:spcPct val="0"/>
              </a:spcAft>
              <a:defRPr/>
            </a:pPr>
            <a:r>
              <a:rPr lang="zh-CN" altLang="en-US" sz="1700" b="1" kern="0" dirty="0">
                <a:solidFill>
                  <a:sysClr val="windowText" lastClr="000000"/>
                </a:solidFill>
                <a:latin typeface="微软雅黑" pitchFamily="34" charset="-122"/>
                <a:ea typeface="微软雅黑" pitchFamily="34" charset="-122"/>
                <a:cs typeface="宋体" pitchFamily="2" charset="-122"/>
              </a:rPr>
              <a:t>单击添加标题</a:t>
            </a:r>
            <a:endParaRPr lang="zh-CN" altLang="en-US" sz="2300" kern="0" dirty="0">
              <a:solidFill>
                <a:sysClr val="windowText" lastClr="000000"/>
              </a:solidFill>
              <a:latin typeface="微软雅黑" pitchFamily="34" charset="-122"/>
              <a:ea typeface="微软雅黑" pitchFamily="34" charset="-122"/>
              <a:cs typeface="宋体" pitchFamily="2" charset="-122"/>
            </a:endParaRPr>
          </a:p>
        </p:txBody>
      </p:sp>
    </p:spTree>
    <p:extLst>
      <p:ext uri="{BB962C8B-B14F-4D97-AF65-F5344CB8AC3E}">
        <p14:creationId xmlns:p14="http://schemas.microsoft.com/office/powerpoint/2010/main" val="1533749103"/>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52000">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14:bounceEnd="52000">
                                          <p:cBhvr additive="base">
                                            <p:cTn id="7" dur="500" fill="hold"/>
                                            <p:tgtEl>
                                              <p:spTgt spid="25"/>
                                            </p:tgtEl>
                                            <p:attrNameLst>
                                              <p:attrName>ppt_x</p:attrName>
                                            </p:attrNameLst>
                                          </p:cBhvr>
                                          <p:tavLst>
                                            <p:tav tm="0">
                                              <p:val>
                                                <p:strVal val="0-#ppt_w/2"/>
                                              </p:val>
                                            </p:tav>
                                            <p:tav tm="100000">
                                              <p:val>
                                                <p:strVal val="#ppt_x"/>
                                              </p:val>
                                            </p:tav>
                                          </p:tavLst>
                                        </p:anim>
                                        <p:anim calcmode="lin" valueType="num" p14:bounceEnd="52000">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10" presetClass="entr" presetSubtype="0" fill="hold" nodeType="withEffect">
                                      <p:stCondLst>
                                        <p:cond delay="4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par>
                                    <p:cTn id="16" presetID="10" presetClass="entr" presetSubtype="0" fill="hold" nodeType="withEffect">
                                      <p:stCondLst>
                                        <p:cond delay="60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par>
                                    <p:cTn id="19" presetID="10" presetClass="entr" presetSubtype="0" fill="hold" nodeType="withEffect">
                                      <p:stCondLst>
                                        <p:cond delay="1000"/>
                                      </p:stCondLst>
                                      <p:childTnLst>
                                        <p:set>
                                          <p:cBhvr>
                                            <p:cTn id="20" dur="1" fill="hold">
                                              <p:stCondLst>
                                                <p:cond delay="0"/>
                                              </p:stCondLst>
                                            </p:cTn>
                                            <p:tgtEl>
                                              <p:spTgt spid="19"/>
                                            </p:tgtEl>
                                            <p:attrNameLst>
                                              <p:attrName>style.visibility</p:attrName>
                                            </p:attrNameLst>
                                          </p:cBhvr>
                                          <p:to>
                                            <p:strVal val="visible"/>
                                          </p:to>
                                        </p:set>
                                        <p:animEffect transition="in" filter="fade">
                                          <p:cBhvr>
                                            <p:cTn id="21" dur="500"/>
                                            <p:tgtEl>
                                              <p:spTgt spid="19"/>
                                            </p:tgtEl>
                                          </p:cBhvr>
                                        </p:animEffect>
                                      </p:childTnLst>
                                    </p:cTn>
                                  </p:par>
                                </p:childTnLst>
                              </p:cTn>
                            </p:par>
                            <p:par>
                              <p:cTn id="22" fill="hold">
                                <p:stCondLst>
                                  <p:cond delay="2000"/>
                                </p:stCondLst>
                                <p:childTnLst>
                                  <p:par>
                                    <p:cTn id="23" presetID="12" presetClass="entr" presetSubtype="8"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p:tgtEl>
                                              <p:spTgt spid="14"/>
                                            </p:tgtEl>
                                            <p:attrNameLst>
                                              <p:attrName>ppt_x</p:attrName>
                                            </p:attrNameLst>
                                          </p:cBhvr>
                                          <p:tavLst>
                                            <p:tav tm="0">
                                              <p:val>
                                                <p:strVal val="#ppt_x-#ppt_w*1.125000"/>
                                              </p:val>
                                            </p:tav>
                                            <p:tav tm="100000">
                                              <p:val>
                                                <p:strVal val="#ppt_x"/>
                                              </p:val>
                                            </p:tav>
                                          </p:tavLst>
                                        </p:anim>
                                        <p:animEffect transition="in" filter="wipe(right)">
                                          <p:cBhvr>
                                            <p:cTn id="26" dur="500"/>
                                            <p:tgtEl>
                                              <p:spTgt spid="14"/>
                                            </p:tgtEl>
                                          </p:cBhvr>
                                        </p:animEffect>
                                      </p:childTnLst>
                                    </p:cTn>
                                  </p:par>
                                </p:childTnLst>
                              </p:cTn>
                            </p:par>
                            <p:par>
                              <p:cTn id="27" fill="hold">
                                <p:stCondLst>
                                  <p:cond delay="2500"/>
                                </p:stCondLst>
                                <p:childTnLst>
                                  <p:par>
                                    <p:cTn id="28" presetID="8" presetClass="emph" presetSubtype="0" fill="hold" nodeType="afterEffect">
                                      <p:stCondLst>
                                        <p:cond delay="0"/>
                                      </p:stCondLst>
                                      <p:childTnLst>
                                        <p:animRot by="21600000">
                                          <p:cBhvr>
                                            <p:cTn id="29" dur="2000" fill="hold"/>
                                            <p:tgtEl>
                                              <p:spTgt spid="5"/>
                                            </p:tgtEl>
                                            <p:attrNameLst>
                                              <p:attrName>r</p:attrName>
                                            </p:attrNameLst>
                                          </p:cBhvr>
                                        </p:animRot>
                                      </p:childTnLst>
                                    </p:cTn>
                                  </p:par>
                                  <p:par>
                                    <p:cTn id="30" presetID="8" presetClass="emph" presetSubtype="0" fill="hold" nodeType="withEffect">
                                      <p:stCondLst>
                                        <p:cond delay="0"/>
                                      </p:stCondLst>
                                      <p:childTnLst>
                                        <p:animRot by="21600000">
                                          <p:cBhvr>
                                            <p:cTn id="31" dur="1500" fill="hold"/>
                                            <p:tgtEl>
                                              <p:spTgt spid="11"/>
                                            </p:tgtEl>
                                            <p:attrNameLst>
                                              <p:attrName>r</p:attrName>
                                            </p:attrNameLst>
                                          </p:cBhvr>
                                        </p:animRot>
                                      </p:childTnLst>
                                    </p:cTn>
                                  </p:par>
                                  <p:par>
                                    <p:cTn id="32" presetID="8" presetClass="emph" presetSubtype="0" fill="hold" nodeType="withEffect">
                                      <p:stCondLst>
                                        <p:cond delay="0"/>
                                      </p:stCondLst>
                                      <p:childTnLst>
                                        <p:animRot by="21600000">
                                          <p:cBhvr>
                                            <p:cTn id="33" dur="1000" fill="hold"/>
                                            <p:tgtEl>
                                              <p:spTgt spid="8"/>
                                            </p:tgtEl>
                                            <p:attrNameLst>
                                              <p:attrName>r</p:attrName>
                                            </p:attrNameLst>
                                          </p:cBhvr>
                                        </p:animRot>
                                      </p:childTnLst>
                                    </p:cTn>
                                  </p:par>
                                  <p:par>
                                    <p:cTn id="34" presetID="8" presetClass="emph" presetSubtype="0" fill="hold" nodeType="withEffect">
                                      <p:stCondLst>
                                        <p:cond delay="0"/>
                                      </p:stCondLst>
                                      <p:childTnLst>
                                        <p:animRot by="21600000">
                                          <p:cBhvr>
                                            <p:cTn id="35" dur="1500" fill="hold"/>
                                            <p:tgtEl>
                                              <p:spTgt spid="19"/>
                                            </p:tgtEl>
                                            <p:attrNameLst>
                                              <p:attrName>r</p:attrName>
                                            </p:attrNameLst>
                                          </p:cBhvr>
                                        </p:animRot>
                                      </p:childTnLst>
                                    </p:cTn>
                                  </p:par>
                                  <p:par>
                                    <p:cTn id="36" presetID="42" presetClass="entr" presetSubtype="0" fill="hold" grpId="0" nodeType="withEffect">
                                      <p:stCondLst>
                                        <p:cond delay="60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anim calcmode="lin" valueType="num">
                                          <p:cBhvr>
                                            <p:cTn id="39" dur="500" fill="hold"/>
                                            <p:tgtEl>
                                              <p:spTgt spid="15"/>
                                            </p:tgtEl>
                                            <p:attrNameLst>
                                              <p:attrName>ppt_x</p:attrName>
                                            </p:attrNameLst>
                                          </p:cBhvr>
                                          <p:tavLst>
                                            <p:tav tm="0">
                                              <p:val>
                                                <p:strVal val="#ppt_x"/>
                                              </p:val>
                                            </p:tav>
                                            <p:tav tm="100000">
                                              <p:val>
                                                <p:strVal val="#ppt_x"/>
                                              </p:val>
                                            </p:tav>
                                          </p:tavLst>
                                        </p:anim>
                                        <p:anim calcmode="lin" valueType="num">
                                          <p:cBhvr>
                                            <p:cTn id="40" dur="500" fill="hold"/>
                                            <p:tgtEl>
                                              <p:spTgt spid="15"/>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110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500"/>
                                            <p:tgtEl>
                                              <p:spTgt spid="16"/>
                                            </p:tgtEl>
                                          </p:cBhvr>
                                        </p:animEffect>
                                        <p:anim calcmode="lin" valueType="num">
                                          <p:cBhvr>
                                            <p:cTn id="44" dur="500" fill="hold"/>
                                            <p:tgtEl>
                                              <p:spTgt spid="16"/>
                                            </p:tgtEl>
                                            <p:attrNameLst>
                                              <p:attrName>ppt_x</p:attrName>
                                            </p:attrNameLst>
                                          </p:cBhvr>
                                          <p:tavLst>
                                            <p:tav tm="0">
                                              <p:val>
                                                <p:strVal val="#ppt_x"/>
                                              </p:val>
                                            </p:tav>
                                            <p:tav tm="100000">
                                              <p:val>
                                                <p:strVal val="#ppt_x"/>
                                              </p:val>
                                            </p:tav>
                                          </p:tavLst>
                                        </p:anim>
                                        <p:anim calcmode="lin" valueType="num">
                                          <p:cBhvr>
                                            <p:cTn id="45" dur="500" fill="hold"/>
                                            <p:tgtEl>
                                              <p:spTgt spid="16"/>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130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500"/>
                                            <p:tgtEl>
                                              <p:spTgt spid="17"/>
                                            </p:tgtEl>
                                          </p:cBhvr>
                                        </p:animEffect>
                                        <p:anim calcmode="lin" valueType="num">
                                          <p:cBhvr>
                                            <p:cTn id="49" dur="500" fill="hold"/>
                                            <p:tgtEl>
                                              <p:spTgt spid="17"/>
                                            </p:tgtEl>
                                            <p:attrNameLst>
                                              <p:attrName>ppt_x</p:attrName>
                                            </p:attrNameLst>
                                          </p:cBhvr>
                                          <p:tavLst>
                                            <p:tav tm="0">
                                              <p:val>
                                                <p:strVal val="#ppt_x"/>
                                              </p:val>
                                            </p:tav>
                                            <p:tav tm="100000">
                                              <p:val>
                                                <p:strVal val="#ppt_x"/>
                                              </p:val>
                                            </p:tav>
                                          </p:tavLst>
                                        </p:anim>
                                        <p:anim calcmode="lin" valueType="num">
                                          <p:cBhvr>
                                            <p:cTn id="50" dur="500" fill="hold"/>
                                            <p:tgtEl>
                                              <p:spTgt spid="17"/>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1600"/>
                                      </p:stCondLst>
                                      <p:childTnLst>
                                        <p:set>
                                          <p:cBhvr>
                                            <p:cTn id="52" dur="1" fill="hold">
                                              <p:stCondLst>
                                                <p:cond delay="0"/>
                                              </p:stCondLst>
                                            </p:cTn>
                                            <p:tgtEl>
                                              <p:spTgt spid="22"/>
                                            </p:tgtEl>
                                            <p:attrNameLst>
                                              <p:attrName>style.visibility</p:attrName>
                                            </p:attrNameLst>
                                          </p:cBhvr>
                                          <p:to>
                                            <p:strVal val="visible"/>
                                          </p:to>
                                        </p:set>
                                        <p:animEffect transition="in" filter="fade">
                                          <p:cBhvr>
                                            <p:cTn id="53" dur="500"/>
                                            <p:tgtEl>
                                              <p:spTgt spid="22"/>
                                            </p:tgtEl>
                                          </p:cBhvr>
                                        </p:animEffect>
                                        <p:anim calcmode="lin" valueType="num">
                                          <p:cBhvr>
                                            <p:cTn id="54" dur="500" fill="hold"/>
                                            <p:tgtEl>
                                              <p:spTgt spid="22"/>
                                            </p:tgtEl>
                                            <p:attrNameLst>
                                              <p:attrName>ppt_x</p:attrName>
                                            </p:attrNameLst>
                                          </p:cBhvr>
                                          <p:tavLst>
                                            <p:tav tm="0">
                                              <p:val>
                                                <p:strVal val="#ppt_x"/>
                                              </p:val>
                                            </p:tav>
                                            <p:tav tm="100000">
                                              <p:val>
                                                <p:strVal val="#ppt_x"/>
                                              </p:val>
                                            </p:tav>
                                          </p:tavLst>
                                        </p:anim>
                                        <p:anim calcmode="lin" valueType="num">
                                          <p:cBhvr>
                                            <p:cTn id="55" dur="5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14" grpId="0" animBg="1"/>
          <p:bldP spid="15" grpId="0"/>
          <p:bldP spid="16" grpId="0"/>
          <p:bldP spid="17" grpId="0"/>
          <p:bldP spid="2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10" presetClass="entr" presetSubtype="0" fill="hold" nodeType="withEffect">
                                      <p:stCondLst>
                                        <p:cond delay="4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par>
                                    <p:cTn id="16" presetID="10" presetClass="entr" presetSubtype="0" fill="hold" nodeType="withEffect">
                                      <p:stCondLst>
                                        <p:cond delay="60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par>
                                    <p:cTn id="19" presetID="10" presetClass="entr" presetSubtype="0" fill="hold" nodeType="withEffect">
                                      <p:stCondLst>
                                        <p:cond delay="1000"/>
                                      </p:stCondLst>
                                      <p:childTnLst>
                                        <p:set>
                                          <p:cBhvr>
                                            <p:cTn id="20" dur="1" fill="hold">
                                              <p:stCondLst>
                                                <p:cond delay="0"/>
                                              </p:stCondLst>
                                            </p:cTn>
                                            <p:tgtEl>
                                              <p:spTgt spid="19"/>
                                            </p:tgtEl>
                                            <p:attrNameLst>
                                              <p:attrName>style.visibility</p:attrName>
                                            </p:attrNameLst>
                                          </p:cBhvr>
                                          <p:to>
                                            <p:strVal val="visible"/>
                                          </p:to>
                                        </p:set>
                                        <p:animEffect transition="in" filter="fade">
                                          <p:cBhvr>
                                            <p:cTn id="21" dur="500"/>
                                            <p:tgtEl>
                                              <p:spTgt spid="19"/>
                                            </p:tgtEl>
                                          </p:cBhvr>
                                        </p:animEffect>
                                      </p:childTnLst>
                                    </p:cTn>
                                  </p:par>
                                </p:childTnLst>
                              </p:cTn>
                            </p:par>
                            <p:par>
                              <p:cTn id="22" fill="hold">
                                <p:stCondLst>
                                  <p:cond delay="2000"/>
                                </p:stCondLst>
                                <p:childTnLst>
                                  <p:par>
                                    <p:cTn id="23" presetID="12" presetClass="entr" presetSubtype="8"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p:tgtEl>
                                              <p:spTgt spid="14"/>
                                            </p:tgtEl>
                                            <p:attrNameLst>
                                              <p:attrName>ppt_x</p:attrName>
                                            </p:attrNameLst>
                                          </p:cBhvr>
                                          <p:tavLst>
                                            <p:tav tm="0">
                                              <p:val>
                                                <p:strVal val="#ppt_x-#ppt_w*1.125000"/>
                                              </p:val>
                                            </p:tav>
                                            <p:tav tm="100000">
                                              <p:val>
                                                <p:strVal val="#ppt_x"/>
                                              </p:val>
                                            </p:tav>
                                          </p:tavLst>
                                        </p:anim>
                                        <p:animEffect transition="in" filter="wipe(right)">
                                          <p:cBhvr>
                                            <p:cTn id="26" dur="500"/>
                                            <p:tgtEl>
                                              <p:spTgt spid="14"/>
                                            </p:tgtEl>
                                          </p:cBhvr>
                                        </p:animEffect>
                                      </p:childTnLst>
                                    </p:cTn>
                                  </p:par>
                                </p:childTnLst>
                              </p:cTn>
                            </p:par>
                            <p:par>
                              <p:cTn id="27" fill="hold">
                                <p:stCondLst>
                                  <p:cond delay="2500"/>
                                </p:stCondLst>
                                <p:childTnLst>
                                  <p:par>
                                    <p:cTn id="28" presetID="8" presetClass="emph" presetSubtype="0" fill="hold" nodeType="afterEffect">
                                      <p:stCondLst>
                                        <p:cond delay="0"/>
                                      </p:stCondLst>
                                      <p:childTnLst>
                                        <p:animRot by="21600000">
                                          <p:cBhvr>
                                            <p:cTn id="29" dur="2000" fill="hold"/>
                                            <p:tgtEl>
                                              <p:spTgt spid="5"/>
                                            </p:tgtEl>
                                            <p:attrNameLst>
                                              <p:attrName>r</p:attrName>
                                            </p:attrNameLst>
                                          </p:cBhvr>
                                        </p:animRot>
                                      </p:childTnLst>
                                    </p:cTn>
                                  </p:par>
                                  <p:par>
                                    <p:cTn id="30" presetID="8" presetClass="emph" presetSubtype="0" fill="hold" nodeType="withEffect">
                                      <p:stCondLst>
                                        <p:cond delay="0"/>
                                      </p:stCondLst>
                                      <p:childTnLst>
                                        <p:animRot by="21600000">
                                          <p:cBhvr>
                                            <p:cTn id="31" dur="1500" fill="hold"/>
                                            <p:tgtEl>
                                              <p:spTgt spid="11"/>
                                            </p:tgtEl>
                                            <p:attrNameLst>
                                              <p:attrName>r</p:attrName>
                                            </p:attrNameLst>
                                          </p:cBhvr>
                                        </p:animRot>
                                      </p:childTnLst>
                                    </p:cTn>
                                  </p:par>
                                  <p:par>
                                    <p:cTn id="32" presetID="8" presetClass="emph" presetSubtype="0" fill="hold" nodeType="withEffect">
                                      <p:stCondLst>
                                        <p:cond delay="0"/>
                                      </p:stCondLst>
                                      <p:childTnLst>
                                        <p:animRot by="21600000">
                                          <p:cBhvr>
                                            <p:cTn id="33" dur="1000" fill="hold"/>
                                            <p:tgtEl>
                                              <p:spTgt spid="8"/>
                                            </p:tgtEl>
                                            <p:attrNameLst>
                                              <p:attrName>r</p:attrName>
                                            </p:attrNameLst>
                                          </p:cBhvr>
                                        </p:animRot>
                                      </p:childTnLst>
                                    </p:cTn>
                                  </p:par>
                                  <p:par>
                                    <p:cTn id="34" presetID="8" presetClass="emph" presetSubtype="0" fill="hold" nodeType="withEffect">
                                      <p:stCondLst>
                                        <p:cond delay="0"/>
                                      </p:stCondLst>
                                      <p:childTnLst>
                                        <p:animRot by="21600000">
                                          <p:cBhvr>
                                            <p:cTn id="35" dur="1500" fill="hold"/>
                                            <p:tgtEl>
                                              <p:spTgt spid="19"/>
                                            </p:tgtEl>
                                            <p:attrNameLst>
                                              <p:attrName>r</p:attrName>
                                            </p:attrNameLst>
                                          </p:cBhvr>
                                        </p:animRot>
                                      </p:childTnLst>
                                    </p:cTn>
                                  </p:par>
                                  <p:par>
                                    <p:cTn id="36" presetID="42" presetClass="entr" presetSubtype="0" fill="hold" grpId="0" nodeType="withEffect">
                                      <p:stCondLst>
                                        <p:cond delay="60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anim calcmode="lin" valueType="num">
                                          <p:cBhvr>
                                            <p:cTn id="39" dur="500" fill="hold"/>
                                            <p:tgtEl>
                                              <p:spTgt spid="15"/>
                                            </p:tgtEl>
                                            <p:attrNameLst>
                                              <p:attrName>ppt_x</p:attrName>
                                            </p:attrNameLst>
                                          </p:cBhvr>
                                          <p:tavLst>
                                            <p:tav tm="0">
                                              <p:val>
                                                <p:strVal val="#ppt_x"/>
                                              </p:val>
                                            </p:tav>
                                            <p:tav tm="100000">
                                              <p:val>
                                                <p:strVal val="#ppt_x"/>
                                              </p:val>
                                            </p:tav>
                                          </p:tavLst>
                                        </p:anim>
                                        <p:anim calcmode="lin" valueType="num">
                                          <p:cBhvr>
                                            <p:cTn id="40" dur="500" fill="hold"/>
                                            <p:tgtEl>
                                              <p:spTgt spid="15"/>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110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500"/>
                                            <p:tgtEl>
                                              <p:spTgt spid="16"/>
                                            </p:tgtEl>
                                          </p:cBhvr>
                                        </p:animEffect>
                                        <p:anim calcmode="lin" valueType="num">
                                          <p:cBhvr>
                                            <p:cTn id="44" dur="500" fill="hold"/>
                                            <p:tgtEl>
                                              <p:spTgt spid="16"/>
                                            </p:tgtEl>
                                            <p:attrNameLst>
                                              <p:attrName>ppt_x</p:attrName>
                                            </p:attrNameLst>
                                          </p:cBhvr>
                                          <p:tavLst>
                                            <p:tav tm="0">
                                              <p:val>
                                                <p:strVal val="#ppt_x"/>
                                              </p:val>
                                            </p:tav>
                                            <p:tav tm="100000">
                                              <p:val>
                                                <p:strVal val="#ppt_x"/>
                                              </p:val>
                                            </p:tav>
                                          </p:tavLst>
                                        </p:anim>
                                        <p:anim calcmode="lin" valueType="num">
                                          <p:cBhvr>
                                            <p:cTn id="45" dur="500" fill="hold"/>
                                            <p:tgtEl>
                                              <p:spTgt spid="16"/>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130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500"/>
                                            <p:tgtEl>
                                              <p:spTgt spid="17"/>
                                            </p:tgtEl>
                                          </p:cBhvr>
                                        </p:animEffect>
                                        <p:anim calcmode="lin" valueType="num">
                                          <p:cBhvr>
                                            <p:cTn id="49" dur="500" fill="hold"/>
                                            <p:tgtEl>
                                              <p:spTgt spid="17"/>
                                            </p:tgtEl>
                                            <p:attrNameLst>
                                              <p:attrName>ppt_x</p:attrName>
                                            </p:attrNameLst>
                                          </p:cBhvr>
                                          <p:tavLst>
                                            <p:tav tm="0">
                                              <p:val>
                                                <p:strVal val="#ppt_x"/>
                                              </p:val>
                                            </p:tav>
                                            <p:tav tm="100000">
                                              <p:val>
                                                <p:strVal val="#ppt_x"/>
                                              </p:val>
                                            </p:tav>
                                          </p:tavLst>
                                        </p:anim>
                                        <p:anim calcmode="lin" valueType="num">
                                          <p:cBhvr>
                                            <p:cTn id="50" dur="500" fill="hold"/>
                                            <p:tgtEl>
                                              <p:spTgt spid="17"/>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1600"/>
                                      </p:stCondLst>
                                      <p:childTnLst>
                                        <p:set>
                                          <p:cBhvr>
                                            <p:cTn id="52" dur="1" fill="hold">
                                              <p:stCondLst>
                                                <p:cond delay="0"/>
                                              </p:stCondLst>
                                            </p:cTn>
                                            <p:tgtEl>
                                              <p:spTgt spid="22"/>
                                            </p:tgtEl>
                                            <p:attrNameLst>
                                              <p:attrName>style.visibility</p:attrName>
                                            </p:attrNameLst>
                                          </p:cBhvr>
                                          <p:to>
                                            <p:strVal val="visible"/>
                                          </p:to>
                                        </p:set>
                                        <p:animEffect transition="in" filter="fade">
                                          <p:cBhvr>
                                            <p:cTn id="53" dur="500"/>
                                            <p:tgtEl>
                                              <p:spTgt spid="22"/>
                                            </p:tgtEl>
                                          </p:cBhvr>
                                        </p:animEffect>
                                        <p:anim calcmode="lin" valueType="num">
                                          <p:cBhvr>
                                            <p:cTn id="54" dur="500" fill="hold"/>
                                            <p:tgtEl>
                                              <p:spTgt spid="22"/>
                                            </p:tgtEl>
                                            <p:attrNameLst>
                                              <p:attrName>ppt_x</p:attrName>
                                            </p:attrNameLst>
                                          </p:cBhvr>
                                          <p:tavLst>
                                            <p:tav tm="0">
                                              <p:val>
                                                <p:strVal val="#ppt_x"/>
                                              </p:val>
                                            </p:tav>
                                            <p:tav tm="100000">
                                              <p:val>
                                                <p:strVal val="#ppt_x"/>
                                              </p:val>
                                            </p:tav>
                                          </p:tavLst>
                                        </p:anim>
                                        <p:anim calcmode="lin" valueType="num">
                                          <p:cBhvr>
                                            <p:cTn id="55" dur="5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14" grpId="0" animBg="1"/>
          <p:bldP spid="15" grpId="0"/>
          <p:bldP spid="16" grpId="0"/>
          <p:bldP spid="17" grpId="0"/>
          <p:bldP spid="22"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44"/>
          <p:cNvSpPr>
            <a:spLocks noChangeArrowheads="1"/>
          </p:cNvSpPr>
          <p:nvPr/>
        </p:nvSpPr>
        <p:spPr bwMode="auto">
          <a:xfrm>
            <a:off x="1459607" y="500436"/>
            <a:ext cx="4253728" cy="541634"/>
          </a:xfrm>
          <a:prstGeom prst="rect">
            <a:avLst/>
          </a:prstGeom>
          <a:noFill/>
          <a:ln w="9525" algn="ctr">
            <a:noFill/>
            <a:miter lim="800000"/>
            <a:headEnd/>
            <a:tailEnd/>
          </a:ln>
        </p:spPr>
        <p:txBody>
          <a:bodyPr wrap="square" lIns="109678" tIns="54838" rIns="109678" bIns="54838">
            <a:spAutoFit/>
          </a:bodyPr>
          <a:lstStyle/>
          <a:p>
            <a:pPr eaLnBrk="0" hangingPunct="0"/>
            <a:r>
              <a:rPr lang="zh-CN" altLang="en-US" sz="2800" b="1" dirty="0">
                <a:solidFill>
                  <a:srgbClr val="000000"/>
                </a:solidFill>
                <a:latin typeface="微软雅黑" pitchFamily="34" charset="-122"/>
                <a:ea typeface="微软雅黑" pitchFamily="34" charset="-122"/>
              </a:rPr>
              <a:t>点击这里输入您的标题</a:t>
            </a:r>
            <a:endParaRPr lang="en-US" altLang="zh-CN" sz="2800" b="1" dirty="0">
              <a:solidFill>
                <a:srgbClr val="000000"/>
              </a:solidFill>
              <a:latin typeface="微软雅黑" pitchFamily="34" charset="-122"/>
              <a:ea typeface="微软雅黑" pitchFamily="34" charset="-122"/>
            </a:endParaRPr>
          </a:p>
        </p:txBody>
      </p:sp>
      <p:sp>
        <p:nvSpPr>
          <p:cNvPr id="26" name="Line 45"/>
          <p:cNvSpPr>
            <a:spLocks noChangeShapeType="1"/>
          </p:cNvSpPr>
          <p:nvPr/>
        </p:nvSpPr>
        <p:spPr bwMode="auto">
          <a:xfrm>
            <a:off x="1296541" y="994822"/>
            <a:ext cx="4500000" cy="0"/>
          </a:xfrm>
          <a:prstGeom prst="line">
            <a:avLst/>
          </a:prstGeom>
          <a:solidFill>
            <a:schemeClr val="accent1">
              <a:lumMod val="75000"/>
            </a:schemeClr>
          </a:solidFill>
          <a:ln w="9525">
            <a:solidFill>
              <a:srgbClr val="0070C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18" name="流程图: 延期 8"/>
          <p:cNvSpPr/>
          <p:nvPr/>
        </p:nvSpPr>
        <p:spPr>
          <a:xfrm>
            <a:off x="-40656" y="343265"/>
            <a:ext cx="1409206" cy="894076"/>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5" name="AutoShape 56"/>
          <p:cNvSpPr>
            <a:spLocks noChangeArrowheads="1"/>
          </p:cNvSpPr>
          <p:nvPr/>
        </p:nvSpPr>
        <p:spPr bwMode="gray">
          <a:xfrm>
            <a:off x="3019114" y="1728242"/>
            <a:ext cx="5564668" cy="4645238"/>
          </a:xfrm>
          <a:prstGeom prst="diamond">
            <a:avLst/>
          </a:prstGeom>
          <a:solidFill>
            <a:schemeClr val="bg1">
              <a:lumMod val="75000"/>
              <a:alpha val="30196"/>
            </a:schemeClr>
          </a:solidFill>
          <a:ln w="9525">
            <a:miter lim="800000"/>
            <a:headEnd/>
            <a:tailEnd/>
          </a:ln>
        </p:spPr>
        <p:txBody>
          <a:bodyPr wrap="none" lIns="87722" tIns="43861" rIns="87722" bIns="43861" anchor="ctr">
            <a:flatTx/>
          </a:bodyPr>
          <a:lstStyle/>
          <a:p>
            <a:endParaRPr lang="zh-CN" altLang="en-US" dirty="0">
              <a:solidFill>
                <a:srgbClr val="000000"/>
              </a:solidFill>
              <a:latin typeface="微软雅黑" pitchFamily="34" charset="-122"/>
              <a:ea typeface="微软雅黑" pitchFamily="34" charset="-122"/>
            </a:endParaRPr>
          </a:p>
        </p:txBody>
      </p:sp>
      <p:grpSp>
        <p:nvGrpSpPr>
          <p:cNvPr id="6" name="淘宝网chenying0907出品 5"/>
          <p:cNvGrpSpPr/>
          <p:nvPr/>
        </p:nvGrpSpPr>
        <p:grpSpPr>
          <a:xfrm>
            <a:off x="4407233" y="2842310"/>
            <a:ext cx="1295810" cy="1135401"/>
            <a:chOff x="3949252" y="2730526"/>
            <a:chExt cx="1349988" cy="1182687"/>
          </a:xfrm>
          <a:solidFill>
            <a:srgbClr val="0070C0"/>
          </a:solidFill>
        </p:grpSpPr>
        <p:sp>
          <p:nvSpPr>
            <p:cNvPr id="7" name="AutoShape 57"/>
            <p:cNvSpPr>
              <a:spLocks noChangeArrowheads="1"/>
            </p:cNvSpPr>
            <p:nvPr/>
          </p:nvSpPr>
          <p:spPr bwMode="gray">
            <a:xfrm>
              <a:off x="3949252" y="2730526"/>
              <a:ext cx="1349988" cy="1182687"/>
            </a:xfrm>
            <a:prstGeom prst="roundRect">
              <a:avLst>
                <a:gd name="adj" fmla="val 16667"/>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bg1"/>
                </a:solidFill>
                <a:latin typeface="微软雅黑" pitchFamily="34" charset="-122"/>
                <a:ea typeface="微软雅黑" pitchFamily="34" charset="-122"/>
              </a:endParaRPr>
            </a:p>
          </p:txBody>
        </p:sp>
        <p:sp>
          <p:nvSpPr>
            <p:cNvPr id="8" name="Text Box 61"/>
            <p:cNvSpPr txBox="1">
              <a:spLocks noChangeArrowheads="1"/>
            </p:cNvSpPr>
            <p:nvPr/>
          </p:nvSpPr>
          <p:spPr bwMode="black">
            <a:xfrm>
              <a:off x="4073273" y="2808559"/>
              <a:ext cx="1091041" cy="865606"/>
            </a:xfrm>
            <a:prstGeom prst="rect">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400" dirty="0"/>
                <a:t>您的文本</a:t>
              </a:r>
              <a:endParaRPr lang="en-US" altLang="zh-CN" sz="2400" dirty="0"/>
            </a:p>
          </p:txBody>
        </p:sp>
      </p:grpSp>
      <p:grpSp>
        <p:nvGrpSpPr>
          <p:cNvPr id="9" name="淘宝网chenying0907出品 8"/>
          <p:cNvGrpSpPr/>
          <p:nvPr/>
        </p:nvGrpSpPr>
        <p:grpSpPr>
          <a:xfrm>
            <a:off x="5866761" y="2842310"/>
            <a:ext cx="1295810" cy="1135401"/>
            <a:chOff x="5469803" y="2730526"/>
            <a:chExt cx="1349988" cy="1182687"/>
          </a:xfrm>
          <a:solidFill>
            <a:srgbClr val="0070C0"/>
          </a:solidFill>
        </p:grpSpPr>
        <p:sp>
          <p:nvSpPr>
            <p:cNvPr id="10" name="AutoShape 59"/>
            <p:cNvSpPr>
              <a:spLocks noChangeArrowheads="1"/>
            </p:cNvSpPr>
            <p:nvPr/>
          </p:nvSpPr>
          <p:spPr bwMode="gray">
            <a:xfrm>
              <a:off x="5469803" y="2730526"/>
              <a:ext cx="1349988" cy="1182687"/>
            </a:xfrm>
            <a:prstGeom prst="roundRect">
              <a:avLst>
                <a:gd name="adj" fmla="val 16667"/>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bg1"/>
                </a:solidFill>
                <a:latin typeface="微软雅黑" pitchFamily="34" charset="-122"/>
                <a:ea typeface="微软雅黑" pitchFamily="34" charset="-122"/>
              </a:endParaRPr>
            </a:p>
          </p:txBody>
        </p:sp>
        <p:sp>
          <p:nvSpPr>
            <p:cNvPr id="11" name="Text Box 62"/>
            <p:cNvSpPr txBox="1">
              <a:spLocks noChangeArrowheads="1"/>
            </p:cNvSpPr>
            <p:nvPr/>
          </p:nvSpPr>
          <p:spPr bwMode="black">
            <a:xfrm>
              <a:off x="5588642" y="2808559"/>
              <a:ext cx="1105947" cy="865605"/>
            </a:xfrm>
            <a:prstGeom prst="rect">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400" dirty="0"/>
                <a:t>您的文本</a:t>
              </a:r>
              <a:endParaRPr lang="en-US" altLang="zh-CN" sz="2400" dirty="0"/>
            </a:p>
          </p:txBody>
        </p:sp>
      </p:grpSp>
      <p:grpSp>
        <p:nvGrpSpPr>
          <p:cNvPr id="12" name="淘宝网chenying0907出品 11"/>
          <p:cNvGrpSpPr/>
          <p:nvPr/>
        </p:nvGrpSpPr>
        <p:grpSpPr>
          <a:xfrm>
            <a:off x="4407233" y="4122495"/>
            <a:ext cx="1295810" cy="1135401"/>
            <a:chOff x="3949252" y="4064026"/>
            <a:chExt cx="1349988" cy="1182687"/>
          </a:xfrm>
          <a:solidFill>
            <a:srgbClr val="0070C0"/>
          </a:solidFill>
        </p:grpSpPr>
        <p:sp>
          <p:nvSpPr>
            <p:cNvPr id="13" name="AutoShape 58"/>
            <p:cNvSpPr>
              <a:spLocks noChangeArrowheads="1"/>
            </p:cNvSpPr>
            <p:nvPr/>
          </p:nvSpPr>
          <p:spPr bwMode="gray">
            <a:xfrm>
              <a:off x="3949252" y="4064026"/>
              <a:ext cx="1349988" cy="1182687"/>
            </a:xfrm>
            <a:prstGeom prst="roundRect">
              <a:avLst>
                <a:gd name="adj" fmla="val 16667"/>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bg1"/>
                </a:solidFill>
                <a:latin typeface="微软雅黑" pitchFamily="34" charset="-122"/>
                <a:ea typeface="微软雅黑" pitchFamily="34" charset="-122"/>
              </a:endParaRPr>
            </a:p>
          </p:txBody>
        </p:sp>
        <p:sp>
          <p:nvSpPr>
            <p:cNvPr id="14" name="Text Box 63"/>
            <p:cNvSpPr txBox="1">
              <a:spLocks noChangeArrowheads="1"/>
            </p:cNvSpPr>
            <p:nvPr/>
          </p:nvSpPr>
          <p:spPr bwMode="black">
            <a:xfrm>
              <a:off x="4073273" y="4158633"/>
              <a:ext cx="1091041" cy="865605"/>
            </a:xfrm>
            <a:prstGeom prst="rect">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400" dirty="0"/>
                <a:t>您的文本</a:t>
              </a:r>
              <a:endParaRPr lang="en-US" altLang="zh-CN" sz="2400" dirty="0"/>
            </a:p>
          </p:txBody>
        </p:sp>
      </p:grpSp>
      <p:grpSp>
        <p:nvGrpSpPr>
          <p:cNvPr id="15" name="淘宝网chenying0907出品 14"/>
          <p:cNvGrpSpPr/>
          <p:nvPr/>
        </p:nvGrpSpPr>
        <p:grpSpPr>
          <a:xfrm>
            <a:off x="5866761" y="4122495"/>
            <a:ext cx="1295810" cy="1135401"/>
            <a:chOff x="5469803" y="4064026"/>
            <a:chExt cx="1349988" cy="1182687"/>
          </a:xfrm>
          <a:solidFill>
            <a:srgbClr val="0070C0"/>
          </a:solidFill>
        </p:grpSpPr>
        <p:sp>
          <p:nvSpPr>
            <p:cNvPr id="16" name="AutoShape 60"/>
            <p:cNvSpPr>
              <a:spLocks noChangeArrowheads="1"/>
            </p:cNvSpPr>
            <p:nvPr/>
          </p:nvSpPr>
          <p:spPr bwMode="gray">
            <a:xfrm>
              <a:off x="5469803" y="4064026"/>
              <a:ext cx="1349988" cy="1182687"/>
            </a:xfrm>
            <a:prstGeom prst="roundRect">
              <a:avLst>
                <a:gd name="adj" fmla="val 16667"/>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bg1"/>
                </a:solidFill>
                <a:latin typeface="微软雅黑" pitchFamily="34" charset="-122"/>
                <a:ea typeface="微软雅黑" pitchFamily="34" charset="-122"/>
              </a:endParaRPr>
            </a:p>
          </p:txBody>
        </p:sp>
        <p:sp>
          <p:nvSpPr>
            <p:cNvPr id="17" name="Text Box 64"/>
            <p:cNvSpPr txBox="1">
              <a:spLocks noChangeArrowheads="1"/>
            </p:cNvSpPr>
            <p:nvPr/>
          </p:nvSpPr>
          <p:spPr bwMode="black">
            <a:xfrm>
              <a:off x="5588642" y="4158633"/>
              <a:ext cx="1105947" cy="865605"/>
            </a:xfrm>
            <a:prstGeom prst="rect">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400" dirty="0"/>
                <a:t>您的文本</a:t>
              </a:r>
              <a:endParaRPr lang="en-US" altLang="zh-CN" sz="2400" dirty="0"/>
            </a:p>
          </p:txBody>
        </p:sp>
      </p:grpSp>
      <p:sp>
        <p:nvSpPr>
          <p:cNvPr id="19" name="Text Box 65"/>
          <p:cNvSpPr txBox="1">
            <a:spLocks noChangeArrowheads="1"/>
          </p:cNvSpPr>
          <p:nvPr/>
        </p:nvSpPr>
        <p:spPr bwMode="gray">
          <a:xfrm>
            <a:off x="5138739" y="2229652"/>
            <a:ext cx="1393344" cy="443206"/>
          </a:xfrm>
          <a:prstGeom prst="rect">
            <a:avLst/>
          </a:prstGeom>
          <a:noFill/>
          <a:ln w="9525" algn="ctr">
            <a:noFill/>
            <a:miter lim="800000"/>
            <a:headEnd/>
            <a:tailEnd/>
          </a:ln>
        </p:spPr>
        <p:txBody>
          <a:bodyPr lIns="87722" tIns="43861" rIns="87722" bIns="43861">
            <a:spAutoFit/>
          </a:bodyPr>
          <a:lstStyle/>
          <a:p>
            <a:pPr algn="ctr">
              <a:spcBef>
                <a:spcPct val="50000"/>
              </a:spcBef>
            </a:pPr>
            <a:r>
              <a:rPr lang="zh-CN" altLang="en-US" sz="2300" b="1" dirty="0">
                <a:solidFill>
                  <a:srgbClr val="0070C0"/>
                </a:solidFill>
                <a:latin typeface="微软雅黑" pitchFamily="34" charset="-122"/>
                <a:ea typeface="微软雅黑" pitchFamily="34" charset="-122"/>
              </a:rPr>
              <a:t>文本</a:t>
            </a:r>
            <a:endParaRPr lang="en-US" altLang="zh-CN" sz="2300" b="1" dirty="0">
              <a:solidFill>
                <a:srgbClr val="0070C0"/>
              </a:solidFill>
              <a:latin typeface="微软雅黑" pitchFamily="34" charset="-122"/>
              <a:ea typeface="微软雅黑" pitchFamily="34" charset="-122"/>
            </a:endParaRPr>
          </a:p>
        </p:txBody>
      </p:sp>
      <p:sp>
        <p:nvSpPr>
          <p:cNvPr id="20" name="Text Box 66"/>
          <p:cNvSpPr txBox="1">
            <a:spLocks noChangeArrowheads="1"/>
          </p:cNvSpPr>
          <p:nvPr/>
        </p:nvSpPr>
        <p:spPr bwMode="gray">
          <a:xfrm>
            <a:off x="5062105" y="5516980"/>
            <a:ext cx="1393344" cy="443206"/>
          </a:xfrm>
          <a:prstGeom prst="rect">
            <a:avLst/>
          </a:prstGeom>
          <a:noFill/>
          <a:ln w="9525" algn="ctr">
            <a:noFill/>
            <a:miter lim="800000"/>
            <a:headEnd/>
            <a:tailEnd/>
          </a:ln>
        </p:spPr>
        <p:txBody>
          <a:bodyPr lIns="87722" tIns="43861" rIns="87722" bIns="43861">
            <a:spAutoFit/>
          </a:bodyPr>
          <a:lstStyle/>
          <a:p>
            <a:pPr algn="ctr">
              <a:spcBef>
                <a:spcPct val="50000"/>
              </a:spcBef>
            </a:pPr>
            <a:r>
              <a:rPr lang="zh-CN" altLang="en-US" sz="2300" b="1" dirty="0">
                <a:solidFill>
                  <a:srgbClr val="0070C0"/>
                </a:solidFill>
                <a:latin typeface="微软雅黑" pitchFamily="34" charset="-122"/>
                <a:ea typeface="微软雅黑" pitchFamily="34" charset="-122"/>
              </a:rPr>
              <a:t>文本</a:t>
            </a:r>
            <a:endParaRPr lang="en-US" altLang="zh-CN" sz="2300" b="1" dirty="0">
              <a:solidFill>
                <a:srgbClr val="0070C0"/>
              </a:solidFill>
              <a:latin typeface="微软雅黑" pitchFamily="34" charset="-122"/>
              <a:ea typeface="微软雅黑" pitchFamily="34" charset="-122"/>
            </a:endParaRPr>
          </a:p>
        </p:txBody>
      </p:sp>
      <p:sp>
        <p:nvSpPr>
          <p:cNvPr id="21" name="Text Box 67"/>
          <p:cNvSpPr txBox="1">
            <a:spLocks noChangeArrowheads="1"/>
          </p:cNvSpPr>
          <p:nvPr/>
        </p:nvSpPr>
        <p:spPr bwMode="gray">
          <a:xfrm>
            <a:off x="7317586" y="3829880"/>
            <a:ext cx="992758" cy="443206"/>
          </a:xfrm>
          <a:prstGeom prst="rect">
            <a:avLst/>
          </a:prstGeom>
          <a:noFill/>
          <a:ln w="9525" algn="ctr">
            <a:noFill/>
            <a:miter lim="800000"/>
            <a:headEnd/>
            <a:tailEnd/>
          </a:ln>
        </p:spPr>
        <p:txBody>
          <a:bodyPr lIns="87722" tIns="43861" rIns="87722" bIns="43861">
            <a:spAutoFit/>
          </a:bodyPr>
          <a:lstStyle/>
          <a:p>
            <a:pPr algn="ctr">
              <a:spcBef>
                <a:spcPct val="50000"/>
              </a:spcBef>
            </a:pPr>
            <a:r>
              <a:rPr lang="zh-CN" altLang="en-US" sz="2300" b="1" dirty="0">
                <a:solidFill>
                  <a:srgbClr val="0070C0"/>
                </a:solidFill>
                <a:latin typeface="微软雅黑" pitchFamily="34" charset="-122"/>
                <a:ea typeface="微软雅黑" pitchFamily="34" charset="-122"/>
              </a:rPr>
              <a:t>文本</a:t>
            </a:r>
            <a:endParaRPr lang="en-US" altLang="zh-CN" sz="2300" b="1" dirty="0">
              <a:solidFill>
                <a:srgbClr val="0070C0"/>
              </a:solidFill>
              <a:latin typeface="微软雅黑" pitchFamily="34" charset="-122"/>
              <a:ea typeface="微软雅黑" pitchFamily="34" charset="-122"/>
            </a:endParaRPr>
          </a:p>
        </p:txBody>
      </p:sp>
      <p:sp>
        <p:nvSpPr>
          <p:cNvPr id="22" name="Text Box 68"/>
          <p:cNvSpPr txBox="1">
            <a:spLocks noChangeArrowheads="1"/>
          </p:cNvSpPr>
          <p:nvPr/>
        </p:nvSpPr>
        <p:spPr bwMode="gray">
          <a:xfrm>
            <a:off x="3257724" y="3829880"/>
            <a:ext cx="1116418" cy="443206"/>
          </a:xfrm>
          <a:prstGeom prst="rect">
            <a:avLst/>
          </a:prstGeom>
          <a:noFill/>
          <a:ln w="9525" algn="ctr">
            <a:noFill/>
            <a:miter lim="800000"/>
            <a:headEnd/>
            <a:tailEnd/>
          </a:ln>
        </p:spPr>
        <p:txBody>
          <a:bodyPr lIns="87722" tIns="43861" rIns="87722" bIns="43861">
            <a:spAutoFit/>
          </a:bodyPr>
          <a:lstStyle/>
          <a:p>
            <a:pPr algn="ctr">
              <a:spcBef>
                <a:spcPct val="50000"/>
              </a:spcBef>
            </a:pPr>
            <a:r>
              <a:rPr lang="zh-CN" altLang="en-US" sz="2300" b="1" dirty="0">
                <a:solidFill>
                  <a:srgbClr val="0070C0"/>
                </a:solidFill>
                <a:latin typeface="微软雅黑" pitchFamily="34" charset="-122"/>
                <a:ea typeface="微软雅黑" pitchFamily="34" charset="-122"/>
              </a:rPr>
              <a:t>文本</a:t>
            </a:r>
            <a:endParaRPr lang="en-US" altLang="zh-CN" sz="2300" b="1" dirty="0">
              <a:solidFill>
                <a:srgbClr val="0070C0"/>
              </a:solidFill>
              <a:latin typeface="微软雅黑" pitchFamily="34" charset="-122"/>
              <a:ea typeface="微软雅黑" pitchFamily="34" charset="-122"/>
            </a:endParaRPr>
          </a:p>
        </p:txBody>
      </p:sp>
      <p:sp>
        <p:nvSpPr>
          <p:cNvPr id="23" name="Text Box 69"/>
          <p:cNvSpPr txBox="1">
            <a:spLocks noChangeArrowheads="1"/>
          </p:cNvSpPr>
          <p:nvPr/>
        </p:nvSpPr>
        <p:spPr bwMode="gray">
          <a:xfrm>
            <a:off x="1596165" y="2430824"/>
            <a:ext cx="3070583" cy="384112"/>
          </a:xfrm>
          <a:prstGeom prst="rect">
            <a:avLst/>
          </a:prstGeom>
          <a:noFill/>
          <a:ln w="9525" algn="ctr">
            <a:noFill/>
            <a:miter lim="800000"/>
            <a:headEnd/>
            <a:tailEnd/>
          </a:ln>
        </p:spPr>
        <p:txBody>
          <a:bodyPr lIns="87722" tIns="43861" rIns="87722" bIns="43861">
            <a:spAutoFit/>
          </a:bodyPr>
          <a:lstStyle/>
          <a:p>
            <a:pPr algn="ctr">
              <a:spcBef>
                <a:spcPct val="50000"/>
              </a:spcBef>
            </a:pPr>
            <a:r>
              <a:rPr lang="zh-CN" altLang="en-US" sz="1900" b="1" dirty="0">
                <a:solidFill>
                  <a:srgbClr val="000000"/>
                </a:solidFill>
                <a:latin typeface="微软雅黑" pitchFamily="34" charset="-122"/>
                <a:ea typeface="微软雅黑" pitchFamily="34" charset="-122"/>
              </a:rPr>
              <a:t>您的文本您的文本</a:t>
            </a:r>
            <a:endParaRPr lang="en-US" altLang="zh-CN" sz="1900" b="1" dirty="0">
              <a:solidFill>
                <a:srgbClr val="000000"/>
              </a:solidFill>
              <a:latin typeface="微软雅黑" pitchFamily="34" charset="-122"/>
              <a:ea typeface="微软雅黑" pitchFamily="34" charset="-122"/>
            </a:endParaRPr>
          </a:p>
        </p:txBody>
      </p:sp>
      <p:sp>
        <p:nvSpPr>
          <p:cNvPr id="24" name="Text Box 70"/>
          <p:cNvSpPr txBox="1">
            <a:spLocks noChangeArrowheads="1"/>
          </p:cNvSpPr>
          <p:nvPr/>
        </p:nvSpPr>
        <p:spPr bwMode="gray">
          <a:xfrm>
            <a:off x="6969248" y="2430824"/>
            <a:ext cx="3070583" cy="384112"/>
          </a:xfrm>
          <a:prstGeom prst="rect">
            <a:avLst/>
          </a:prstGeom>
          <a:noFill/>
          <a:ln w="9525" algn="ctr">
            <a:noFill/>
            <a:miter lim="800000"/>
            <a:headEnd/>
            <a:tailEnd/>
          </a:ln>
        </p:spPr>
        <p:txBody>
          <a:bodyPr lIns="87722" tIns="43861" rIns="87722" bIns="43861">
            <a:spAutoFit/>
          </a:bodyPr>
          <a:lstStyle/>
          <a:p>
            <a:pPr algn="ctr">
              <a:spcBef>
                <a:spcPct val="50000"/>
              </a:spcBef>
            </a:pPr>
            <a:r>
              <a:rPr lang="zh-CN" altLang="en-US" sz="1900" b="1" dirty="0">
                <a:solidFill>
                  <a:srgbClr val="000000"/>
                </a:solidFill>
                <a:latin typeface="微软雅黑" pitchFamily="34" charset="-122"/>
                <a:ea typeface="微软雅黑" pitchFamily="34" charset="-122"/>
              </a:rPr>
              <a:t>您的文本您的文本</a:t>
            </a:r>
            <a:endParaRPr lang="en-US" altLang="zh-CN" sz="1900" b="1" dirty="0">
              <a:solidFill>
                <a:srgbClr val="000000"/>
              </a:solidFill>
              <a:latin typeface="微软雅黑" pitchFamily="34" charset="-122"/>
              <a:ea typeface="微软雅黑" pitchFamily="34" charset="-122"/>
            </a:endParaRPr>
          </a:p>
        </p:txBody>
      </p:sp>
      <p:sp>
        <p:nvSpPr>
          <p:cNvPr id="27" name="Text Box 71"/>
          <p:cNvSpPr txBox="1">
            <a:spLocks noChangeArrowheads="1"/>
          </p:cNvSpPr>
          <p:nvPr/>
        </p:nvSpPr>
        <p:spPr bwMode="gray">
          <a:xfrm>
            <a:off x="1512565" y="5096351"/>
            <a:ext cx="3070583" cy="384112"/>
          </a:xfrm>
          <a:prstGeom prst="rect">
            <a:avLst/>
          </a:prstGeom>
          <a:noFill/>
          <a:ln w="9525" algn="ctr">
            <a:noFill/>
            <a:miter lim="800000"/>
            <a:headEnd/>
            <a:tailEnd/>
          </a:ln>
        </p:spPr>
        <p:txBody>
          <a:bodyPr lIns="87722" tIns="43861" rIns="87722" bIns="43861">
            <a:spAutoFit/>
          </a:bodyPr>
          <a:lstStyle/>
          <a:p>
            <a:pPr algn="ctr">
              <a:spcBef>
                <a:spcPct val="50000"/>
              </a:spcBef>
            </a:pPr>
            <a:r>
              <a:rPr lang="zh-CN" altLang="en-US" sz="1900" b="1" dirty="0">
                <a:solidFill>
                  <a:srgbClr val="000000"/>
                </a:solidFill>
                <a:latin typeface="微软雅黑" pitchFamily="34" charset="-122"/>
                <a:ea typeface="微软雅黑" pitchFamily="34" charset="-122"/>
              </a:rPr>
              <a:t>您的文本您的文本</a:t>
            </a:r>
            <a:endParaRPr lang="en-US" altLang="zh-CN" sz="1900" b="1" dirty="0">
              <a:solidFill>
                <a:srgbClr val="000000"/>
              </a:solidFill>
              <a:latin typeface="微软雅黑" pitchFamily="34" charset="-122"/>
              <a:ea typeface="微软雅黑" pitchFamily="34" charset="-122"/>
            </a:endParaRPr>
          </a:p>
        </p:txBody>
      </p:sp>
      <p:sp>
        <p:nvSpPr>
          <p:cNvPr id="28" name="Text Box 72"/>
          <p:cNvSpPr txBox="1">
            <a:spLocks noChangeArrowheads="1"/>
          </p:cNvSpPr>
          <p:nvPr/>
        </p:nvSpPr>
        <p:spPr bwMode="gray">
          <a:xfrm>
            <a:off x="7052848" y="5096351"/>
            <a:ext cx="3070583" cy="384112"/>
          </a:xfrm>
          <a:prstGeom prst="rect">
            <a:avLst/>
          </a:prstGeom>
          <a:noFill/>
          <a:ln w="9525" algn="ctr">
            <a:noFill/>
            <a:miter lim="800000"/>
            <a:headEnd/>
            <a:tailEnd/>
          </a:ln>
        </p:spPr>
        <p:txBody>
          <a:bodyPr lIns="87722" tIns="43861" rIns="87722" bIns="43861">
            <a:spAutoFit/>
          </a:bodyPr>
          <a:lstStyle/>
          <a:p>
            <a:pPr algn="ctr">
              <a:spcBef>
                <a:spcPct val="50000"/>
              </a:spcBef>
            </a:pPr>
            <a:r>
              <a:rPr lang="zh-CN" altLang="en-US" sz="1900" b="1" dirty="0">
                <a:solidFill>
                  <a:srgbClr val="000000"/>
                </a:solidFill>
                <a:latin typeface="微软雅黑" pitchFamily="34" charset="-122"/>
                <a:ea typeface="微软雅黑" pitchFamily="34" charset="-122"/>
              </a:rPr>
              <a:t>您的文本您的文本</a:t>
            </a:r>
            <a:endParaRPr lang="en-US" altLang="zh-CN" sz="1900" b="1" dirty="0">
              <a:solidFill>
                <a:srgbClr val="000000"/>
              </a:solidFill>
              <a:latin typeface="微软雅黑" pitchFamily="34" charset="-122"/>
              <a:ea typeface="微软雅黑" pitchFamily="34" charset="-122"/>
            </a:endParaRPr>
          </a:p>
        </p:txBody>
      </p:sp>
    </p:spTree>
    <p:extLst>
      <p:ext uri="{BB962C8B-B14F-4D97-AF65-F5344CB8AC3E}">
        <p14:creationId xmlns:p14="http://schemas.microsoft.com/office/powerpoint/2010/main" val="366962256"/>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52000">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14:bounceEnd="52000">
                                          <p:cBhvr additive="base">
                                            <p:cTn id="7" dur="500" fill="hold"/>
                                            <p:tgtEl>
                                              <p:spTgt spid="25"/>
                                            </p:tgtEl>
                                            <p:attrNameLst>
                                              <p:attrName>ppt_x</p:attrName>
                                            </p:attrNameLst>
                                          </p:cBhvr>
                                          <p:tavLst>
                                            <p:tav tm="0">
                                              <p:val>
                                                <p:strVal val="0-#ppt_w/2"/>
                                              </p:val>
                                            </p:tav>
                                            <p:tav tm="100000">
                                              <p:val>
                                                <p:strVal val="#ppt_x"/>
                                              </p:val>
                                            </p:tav>
                                          </p:tavLst>
                                        </p:anim>
                                        <p:anim calcmode="lin" valueType="num" p14:bounceEnd="52000">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childTnLst>
                                    </p:cTn>
                                  </p:par>
                                </p:childTnLst>
                              </p:cTn>
                            </p:par>
                            <p:par>
                              <p:cTn id="15" fill="hold">
                                <p:stCondLst>
                                  <p:cond delay="5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anim calcmode="lin" valueType="num">
                                          <p:cBhvr>
                                            <p:cTn id="19" dur="500" fill="hold"/>
                                            <p:tgtEl>
                                              <p:spTgt spid="6"/>
                                            </p:tgtEl>
                                            <p:attrNameLst>
                                              <p:attrName>ppt_x</p:attrName>
                                            </p:attrNameLst>
                                          </p:cBhvr>
                                          <p:tavLst>
                                            <p:tav tm="0">
                                              <p:val>
                                                <p:strVal val="#ppt_x"/>
                                              </p:val>
                                            </p:tav>
                                            <p:tav tm="100000">
                                              <p:val>
                                                <p:strVal val="#ppt_x"/>
                                              </p:val>
                                            </p:tav>
                                          </p:tavLst>
                                        </p:anim>
                                        <p:anim calcmode="lin" valueType="num">
                                          <p:cBhvr>
                                            <p:cTn id="20" dur="5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anim calcmode="lin" valueType="num">
                                          <p:cBhvr>
                                            <p:cTn id="24" dur="500" fill="hold"/>
                                            <p:tgtEl>
                                              <p:spTgt spid="9"/>
                                            </p:tgtEl>
                                            <p:attrNameLst>
                                              <p:attrName>ppt_x</p:attrName>
                                            </p:attrNameLst>
                                          </p:cBhvr>
                                          <p:tavLst>
                                            <p:tav tm="0">
                                              <p:val>
                                                <p:strVal val="#ppt_x"/>
                                              </p:val>
                                            </p:tav>
                                            <p:tav tm="100000">
                                              <p:val>
                                                <p:strVal val="#ppt_x"/>
                                              </p:val>
                                            </p:tav>
                                          </p:tavLst>
                                        </p:anim>
                                        <p:anim calcmode="lin" valueType="num">
                                          <p:cBhvr>
                                            <p:cTn id="25" dur="500" fill="hold"/>
                                            <p:tgtEl>
                                              <p:spTgt spid="9"/>
                                            </p:tgtEl>
                                            <p:attrNameLst>
                                              <p:attrName>ppt_y</p:attrName>
                                            </p:attrNameLst>
                                          </p:cBhvr>
                                          <p:tavLst>
                                            <p:tav tm="0">
                                              <p:val>
                                                <p:strVal val="#ppt_y+.1"/>
                                              </p:val>
                                            </p:tav>
                                            <p:tav tm="100000">
                                              <p:val>
                                                <p:strVal val="#ppt_y"/>
                                              </p:val>
                                            </p:tav>
                                          </p:tavLst>
                                        </p:anim>
                                      </p:childTnLst>
                                    </p:cTn>
                                  </p:par>
                                </p:childTnLst>
                              </p:cTn>
                            </p:par>
                            <p:par>
                              <p:cTn id="26" fill="hold">
                                <p:stCondLst>
                                  <p:cond delay="1000"/>
                                </p:stCondLst>
                                <p:childTnLst>
                                  <p:par>
                                    <p:cTn id="27" presetID="42" presetClass="entr" presetSubtype="0" fill="hold"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anim calcmode="lin" valueType="num">
                                          <p:cBhvr>
                                            <p:cTn id="30" dur="500" fill="hold"/>
                                            <p:tgtEl>
                                              <p:spTgt spid="12"/>
                                            </p:tgtEl>
                                            <p:attrNameLst>
                                              <p:attrName>ppt_x</p:attrName>
                                            </p:attrNameLst>
                                          </p:cBhvr>
                                          <p:tavLst>
                                            <p:tav tm="0">
                                              <p:val>
                                                <p:strVal val="#ppt_x"/>
                                              </p:val>
                                            </p:tav>
                                            <p:tav tm="100000">
                                              <p:val>
                                                <p:strVal val="#ppt_x"/>
                                              </p:val>
                                            </p:tav>
                                          </p:tavLst>
                                        </p:anim>
                                        <p:anim calcmode="lin" valueType="num">
                                          <p:cBhvr>
                                            <p:cTn id="31" dur="500" fill="hold"/>
                                            <p:tgtEl>
                                              <p:spTgt spid="12"/>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500"/>
                                            <p:tgtEl>
                                              <p:spTgt spid="15"/>
                                            </p:tgtEl>
                                          </p:cBhvr>
                                        </p:animEffect>
                                        <p:anim calcmode="lin" valueType="num">
                                          <p:cBhvr>
                                            <p:cTn id="35" dur="500" fill="hold"/>
                                            <p:tgtEl>
                                              <p:spTgt spid="15"/>
                                            </p:tgtEl>
                                            <p:attrNameLst>
                                              <p:attrName>ppt_x</p:attrName>
                                            </p:attrNameLst>
                                          </p:cBhvr>
                                          <p:tavLst>
                                            <p:tav tm="0">
                                              <p:val>
                                                <p:strVal val="#ppt_x"/>
                                              </p:val>
                                            </p:tav>
                                            <p:tav tm="100000">
                                              <p:val>
                                                <p:strVal val="#ppt_x"/>
                                              </p:val>
                                            </p:tav>
                                          </p:tavLst>
                                        </p:anim>
                                        <p:anim calcmode="lin" valueType="num">
                                          <p:cBhvr>
                                            <p:cTn id="36" dur="500" fill="hold"/>
                                            <p:tgtEl>
                                              <p:spTgt spid="15"/>
                                            </p:tgtEl>
                                            <p:attrNameLst>
                                              <p:attrName>ppt_y</p:attrName>
                                            </p:attrNameLst>
                                          </p:cBhvr>
                                          <p:tavLst>
                                            <p:tav tm="0">
                                              <p:val>
                                                <p:strVal val="#ppt_y+.1"/>
                                              </p:val>
                                            </p:tav>
                                            <p:tav tm="100000">
                                              <p:val>
                                                <p:strVal val="#ppt_y"/>
                                              </p:val>
                                            </p:tav>
                                          </p:tavLst>
                                        </p:anim>
                                      </p:childTnLst>
                                    </p:cTn>
                                  </p:par>
                                </p:childTnLst>
                              </p:cTn>
                            </p:par>
                            <p:par>
                              <p:cTn id="37" fill="hold">
                                <p:stCondLst>
                                  <p:cond delay="1500"/>
                                </p:stCondLst>
                                <p:childTnLst>
                                  <p:par>
                                    <p:cTn id="38" presetID="42" presetClass="entr" presetSubtype="0" fill="hold" grpId="0"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anim calcmode="lin" valueType="num">
                                          <p:cBhvr>
                                            <p:cTn id="41" dur="500" fill="hold"/>
                                            <p:tgtEl>
                                              <p:spTgt spid="19"/>
                                            </p:tgtEl>
                                            <p:attrNameLst>
                                              <p:attrName>ppt_x</p:attrName>
                                            </p:attrNameLst>
                                          </p:cBhvr>
                                          <p:tavLst>
                                            <p:tav tm="0">
                                              <p:val>
                                                <p:strVal val="#ppt_x"/>
                                              </p:val>
                                            </p:tav>
                                            <p:tav tm="100000">
                                              <p:val>
                                                <p:strVal val="#ppt_x"/>
                                              </p:val>
                                            </p:tav>
                                          </p:tavLst>
                                        </p:anim>
                                        <p:anim calcmode="lin" valueType="num">
                                          <p:cBhvr>
                                            <p:cTn id="42" dur="500" fill="hold"/>
                                            <p:tgtEl>
                                              <p:spTgt spid="19"/>
                                            </p:tgtEl>
                                            <p:attrNameLst>
                                              <p:attrName>ppt_y</p:attrName>
                                            </p:attrNameLst>
                                          </p:cBhvr>
                                          <p:tavLst>
                                            <p:tav tm="0">
                                              <p:val>
                                                <p:strVal val="#ppt_y+.1"/>
                                              </p:val>
                                            </p:tav>
                                            <p:tav tm="100000">
                                              <p:val>
                                                <p:strVal val="#ppt_y"/>
                                              </p:val>
                                            </p:tav>
                                          </p:tavLst>
                                        </p:anim>
                                      </p:childTnLst>
                                    </p:cTn>
                                  </p:par>
                                </p:childTnLst>
                              </p:cTn>
                            </p:par>
                            <p:par>
                              <p:cTn id="43" fill="hold">
                                <p:stCondLst>
                                  <p:cond delay="2000"/>
                                </p:stCondLst>
                                <p:childTnLst>
                                  <p:par>
                                    <p:cTn id="44" presetID="42" presetClass="entr" presetSubtype="0"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fade">
                                          <p:cBhvr>
                                            <p:cTn id="46" dur="500"/>
                                            <p:tgtEl>
                                              <p:spTgt spid="22"/>
                                            </p:tgtEl>
                                          </p:cBhvr>
                                        </p:animEffect>
                                        <p:anim calcmode="lin" valueType="num">
                                          <p:cBhvr>
                                            <p:cTn id="47" dur="500" fill="hold"/>
                                            <p:tgtEl>
                                              <p:spTgt spid="22"/>
                                            </p:tgtEl>
                                            <p:attrNameLst>
                                              <p:attrName>ppt_x</p:attrName>
                                            </p:attrNameLst>
                                          </p:cBhvr>
                                          <p:tavLst>
                                            <p:tav tm="0">
                                              <p:val>
                                                <p:strVal val="#ppt_x"/>
                                              </p:val>
                                            </p:tav>
                                            <p:tav tm="100000">
                                              <p:val>
                                                <p:strVal val="#ppt_x"/>
                                              </p:val>
                                            </p:tav>
                                          </p:tavLst>
                                        </p:anim>
                                        <p:anim calcmode="lin" valueType="num">
                                          <p:cBhvr>
                                            <p:cTn id="48" dur="500" fill="hold"/>
                                            <p:tgtEl>
                                              <p:spTgt spid="22"/>
                                            </p:tgtEl>
                                            <p:attrNameLst>
                                              <p:attrName>ppt_y</p:attrName>
                                            </p:attrNameLst>
                                          </p:cBhvr>
                                          <p:tavLst>
                                            <p:tav tm="0">
                                              <p:val>
                                                <p:strVal val="#ppt_y+.1"/>
                                              </p:val>
                                            </p:tav>
                                            <p:tav tm="100000">
                                              <p:val>
                                                <p:strVal val="#ppt_y"/>
                                              </p:val>
                                            </p:tav>
                                          </p:tavLst>
                                        </p:anim>
                                      </p:childTnLst>
                                    </p:cTn>
                                  </p:par>
                                </p:childTnLst>
                              </p:cTn>
                            </p:par>
                            <p:par>
                              <p:cTn id="49" fill="hold">
                                <p:stCondLst>
                                  <p:cond delay="2500"/>
                                </p:stCondLst>
                                <p:childTnLst>
                                  <p:par>
                                    <p:cTn id="50" presetID="42" presetClass="entr" presetSubtype="0" fill="hold" grpId="0" nodeType="after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fade">
                                          <p:cBhvr>
                                            <p:cTn id="52" dur="500"/>
                                            <p:tgtEl>
                                              <p:spTgt spid="21"/>
                                            </p:tgtEl>
                                          </p:cBhvr>
                                        </p:animEffect>
                                        <p:anim calcmode="lin" valueType="num">
                                          <p:cBhvr>
                                            <p:cTn id="53" dur="500" fill="hold"/>
                                            <p:tgtEl>
                                              <p:spTgt spid="21"/>
                                            </p:tgtEl>
                                            <p:attrNameLst>
                                              <p:attrName>ppt_x</p:attrName>
                                            </p:attrNameLst>
                                          </p:cBhvr>
                                          <p:tavLst>
                                            <p:tav tm="0">
                                              <p:val>
                                                <p:strVal val="#ppt_x"/>
                                              </p:val>
                                            </p:tav>
                                            <p:tav tm="100000">
                                              <p:val>
                                                <p:strVal val="#ppt_x"/>
                                              </p:val>
                                            </p:tav>
                                          </p:tavLst>
                                        </p:anim>
                                        <p:anim calcmode="lin" valueType="num">
                                          <p:cBhvr>
                                            <p:cTn id="54" dur="500" fill="hold"/>
                                            <p:tgtEl>
                                              <p:spTgt spid="21"/>
                                            </p:tgtEl>
                                            <p:attrNameLst>
                                              <p:attrName>ppt_y</p:attrName>
                                            </p:attrNameLst>
                                          </p:cBhvr>
                                          <p:tavLst>
                                            <p:tav tm="0">
                                              <p:val>
                                                <p:strVal val="#ppt_y+.1"/>
                                              </p:val>
                                            </p:tav>
                                            <p:tav tm="100000">
                                              <p:val>
                                                <p:strVal val="#ppt_y"/>
                                              </p:val>
                                            </p:tav>
                                          </p:tavLst>
                                        </p:anim>
                                      </p:childTnLst>
                                    </p:cTn>
                                  </p:par>
                                </p:childTnLst>
                              </p:cTn>
                            </p:par>
                            <p:par>
                              <p:cTn id="55" fill="hold">
                                <p:stCondLst>
                                  <p:cond delay="3000"/>
                                </p:stCondLst>
                                <p:childTnLst>
                                  <p:par>
                                    <p:cTn id="56" presetID="42" presetClass="entr" presetSubtype="0" fill="hold" grpId="0" nodeType="after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fade">
                                          <p:cBhvr>
                                            <p:cTn id="58" dur="500"/>
                                            <p:tgtEl>
                                              <p:spTgt spid="20"/>
                                            </p:tgtEl>
                                          </p:cBhvr>
                                        </p:animEffect>
                                        <p:anim calcmode="lin" valueType="num">
                                          <p:cBhvr>
                                            <p:cTn id="59" dur="500" fill="hold"/>
                                            <p:tgtEl>
                                              <p:spTgt spid="20"/>
                                            </p:tgtEl>
                                            <p:attrNameLst>
                                              <p:attrName>ppt_x</p:attrName>
                                            </p:attrNameLst>
                                          </p:cBhvr>
                                          <p:tavLst>
                                            <p:tav tm="0">
                                              <p:val>
                                                <p:strVal val="#ppt_x"/>
                                              </p:val>
                                            </p:tav>
                                            <p:tav tm="100000">
                                              <p:val>
                                                <p:strVal val="#ppt_x"/>
                                              </p:val>
                                            </p:tav>
                                          </p:tavLst>
                                        </p:anim>
                                        <p:anim calcmode="lin" valueType="num">
                                          <p:cBhvr>
                                            <p:cTn id="60" dur="500" fill="hold"/>
                                            <p:tgtEl>
                                              <p:spTgt spid="20"/>
                                            </p:tgtEl>
                                            <p:attrNameLst>
                                              <p:attrName>ppt_y</p:attrName>
                                            </p:attrNameLst>
                                          </p:cBhvr>
                                          <p:tavLst>
                                            <p:tav tm="0">
                                              <p:val>
                                                <p:strVal val="#ppt_y+.1"/>
                                              </p:val>
                                            </p:tav>
                                            <p:tav tm="100000">
                                              <p:val>
                                                <p:strVal val="#ppt_y"/>
                                              </p:val>
                                            </p:tav>
                                          </p:tavLst>
                                        </p:anim>
                                      </p:childTnLst>
                                    </p:cTn>
                                  </p:par>
                                </p:childTnLst>
                              </p:cTn>
                            </p:par>
                            <p:par>
                              <p:cTn id="61" fill="hold">
                                <p:stCondLst>
                                  <p:cond delay="3500"/>
                                </p:stCondLst>
                                <p:childTnLst>
                                  <p:par>
                                    <p:cTn id="62" presetID="2" presetClass="entr" presetSubtype="8"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 calcmode="lin" valueType="num">
                                          <p:cBhvr additive="base">
                                            <p:cTn id="64" dur="500" fill="hold"/>
                                            <p:tgtEl>
                                              <p:spTgt spid="23"/>
                                            </p:tgtEl>
                                            <p:attrNameLst>
                                              <p:attrName>ppt_x</p:attrName>
                                            </p:attrNameLst>
                                          </p:cBhvr>
                                          <p:tavLst>
                                            <p:tav tm="0">
                                              <p:val>
                                                <p:strVal val="0-#ppt_w/2"/>
                                              </p:val>
                                            </p:tav>
                                            <p:tav tm="100000">
                                              <p:val>
                                                <p:strVal val="#ppt_x"/>
                                              </p:val>
                                            </p:tav>
                                          </p:tavLst>
                                        </p:anim>
                                        <p:anim calcmode="lin" valueType="num">
                                          <p:cBhvr additive="base">
                                            <p:cTn id="65" dur="500" fill="hold"/>
                                            <p:tgtEl>
                                              <p:spTgt spid="23"/>
                                            </p:tgtEl>
                                            <p:attrNameLst>
                                              <p:attrName>ppt_y</p:attrName>
                                            </p:attrNameLst>
                                          </p:cBhvr>
                                          <p:tavLst>
                                            <p:tav tm="0">
                                              <p:val>
                                                <p:strVal val="#ppt_y"/>
                                              </p:val>
                                            </p:tav>
                                            <p:tav tm="100000">
                                              <p:val>
                                                <p:strVal val="#ppt_y"/>
                                              </p:val>
                                            </p:tav>
                                          </p:tavLst>
                                        </p:anim>
                                      </p:childTnLst>
                                    </p:cTn>
                                  </p:par>
                                  <p:par>
                                    <p:cTn id="66" presetID="2" presetClass="entr" presetSubtype="8" fill="hold" grpId="0" nodeType="withEffect">
                                      <p:stCondLst>
                                        <p:cond delay="0"/>
                                      </p:stCondLst>
                                      <p:childTnLst>
                                        <p:set>
                                          <p:cBhvr>
                                            <p:cTn id="67" dur="1" fill="hold">
                                              <p:stCondLst>
                                                <p:cond delay="0"/>
                                              </p:stCondLst>
                                            </p:cTn>
                                            <p:tgtEl>
                                              <p:spTgt spid="27"/>
                                            </p:tgtEl>
                                            <p:attrNameLst>
                                              <p:attrName>style.visibility</p:attrName>
                                            </p:attrNameLst>
                                          </p:cBhvr>
                                          <p:to>
                                            <p:strVal val="visible"/>
                                          </p:to>
                                        </p:set>
                                        <p:anim calcmode="lin" valueType="num">
                                          <p:cBhvr additive="base">
                                            <p:cTn id="68" dur="500" fill="hold"/>
                                            <p:tgtEl>
                                              <p:spTgt spid="27"/>
                                            </p:tgtEl>
                                            <p:attrNameLst>
                                              <p:attrName>ppt_x</p:attrName>
                                            </p:attrNameLst>
                                          </p:cBhvr>
                                          <p:tavLst>
                                            <p:tav tm="0">
                                              <p:val>
                                                <p:strVal val="0-#ppt_w/2"/>
                                              </p:val>
                                            </p:tav>
                                            <p:tav tm="100000">
                                              <p:val>
                                                <p:strVal val="#ppt_x"/>
                                              </p:val>
                                            </p:tav>
                                          </p:tavLst>
                                        </p:anim>
                                        <p:anim calcmode="lin" valueType="num">
                                          <p:cBhvr additive="base">
                                            <p:cTn id="69" dur="500" fill="hold"/>
                                            <p:tgtEl>
                                              <p:spTgt spid="27"/>
                                            </p:tgtEl>
                                            <p:attrNameLst>
                                              <p:attrName>ppt_y</p:attrName>
                                            </p:attrNameLst>
                                          </p:cBhvr>
                                          <p:tavLst>
                                            <p:tav tm="0">
                                              <p:val>
                                                <p:strVal val="#ppt_y"/>
                                              </p:val>
                                            </p:tav>
                                            <p:tav tm="100000">
                                              <p:val>
                                                <p:strVal val="#ppt_y"/>
                                              </p:val>
                                            </p:tav>
                                          </p:tavLst>
                                        </p:anim>
                                      </p:childTnLst>
                                    </p:cTn>
                                  </p:par>
                                  <p:par>
                                    <p:cTn id="70" presetID="2" presetClass="entr" presetSubtype="2"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 calcmode="lin" valueType="num">
                                          <p:cBhvr additive="base">
                                            <p:cTn id="72" dur="500" fill="hold"/>
                                            <p:tgtEl>
                                              <p:spTgt spid="24"/>
                                            </p:tgtEl>
                                            <p:attrNameLst>
                                              <p:attrName>ppt_x</p:attrName>
                                            </p:attrNameLst>
                                          </p:cBhvr>
                                          <p:tavLst>
                                            <p:tav tm="0">
                                              <p:val>
                                                <p:strVal val="1+#ppt_w/2"/>
                                              </p:val>
                                            </p:tav>
                                            <p:tav tm="100000">
                                              <p:val>
                                                <p:strVal val="#ppt_x"/>
                                              </p:val>
                                            </p:tav>
                                          </p:tavLst>
                                        </p:anim>
                                        <p:anim calcmode="lin" valueType="num">
                                          <p:cBhvr additive="base">
                                            <p:cTn id="73" dur="500" fill="hold"/>
                                            <p:tgtEl>
                                              <p:spTgt spid="24"/>
                                            </p:tgtEl>
                                            <p:attrNameLst>
                                              <p:attrName>ppt_y</p:attrName>
                                            </p:attrNameLst>
                                          </p:cBhvr>
                                          <p:tavLst>
                                            <p:tav tm="0">
                                              <p:val>
                                                <p:strVal val="#ppt_y"/>
                                              </p:val>
                                            </p:tav>
                                            <p:tav tm="100000">
                                              <p:val>
                                                <p:strVal val="#ppt_y"/>
                                              </p:val>
                                            </p:tav>
                                          </p:tavLst>
                                        </p:anim>
                                      </p:childTnLst>
                                    </p:cTn>
                                  </p:par>
                                  <p:par>
                                    <p:cTn id="74" presetID="2" presetClass="entr" presetSubtype="2" fill="hold" grpId="0" nodeType="withEffect">
                                      <p:stCondLst>
                                        <p:cond delay="0"/>
                                      </p:stCondLst>
                                      <p:childTnLst>
                                        <p:set>
                                          <p:cBhvr>
                                            <p:cTn id="75" dur="1" fill="hold">
                                              <p:stCondLst>
                                                <p:cond delay="0"/>
                                              </p:stCondLst>
                                            </p:cTn>
                                            <p:tgtEl>
                                              <p:spTgt spid="28"/>
                                            </p:tgtEl>
                                            <p:attrNameLst>
                                              <p:attrName>style.visibility</p:attrName>
                                            </p:attrNameLst>
                                          </p:cBhvr>
                                          <p:to>
                                            <p:strVal val="visible"/>
                                          </p:to>
                                        </p:set>
                                        <p:anim calcmode="lin" valueType="num">
                                          <p:cBhvr additive="base">
                                            <p:cTn id="76" dur="500" fill="hold"/>
                                            <p:tgtEl>
                                              <p:spTgt spid="28"/>
                                            </p:tgtEl>
                                            <p:attrNameLst>
                                              <p:attrName>ppt_x</p:attrName>
                                            </p:attrNameLst>
                                          </p:cBhvr>
                                          <p:tavLst>
                                            <p:tav tm="0">
                                              <p:val>
                                                <p:strVal val="1+#ppt_w/2"/>
                                              </p:val>
                                            </p:tav>
                                            <p:tav tm="100000">
                                              <p:val>
                                                <p:strVal val="#ppt_x"/>
                                              </p:val>
                                            </p:tav>
                                          </p:tavLst>
                                        </p:anim>
                                        <p:anim calcmode="lin" valueType="num">
                                          <p:cBhvr additive="base">
                                            <p:cTn id="77"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5" grpId="0" animBg="1"/>
          <p:bldP spid="19" grpId="0"/>
          <p:bldP spid="20" grpId="0"/>
          <p:bldP spid="21" grpId="0"/>
          <p:bldP spid="22" grpId="0"/>
          <p:bldP spid="23" grpId="0"/>
          <p:bldP spid="24" grpId="0"/>
          <p:bldP spid="27" grpId="0"/>
          <p:bldP spid="2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childTnLst>
                                    </p:cTn>
                                  </p:par>
                                </p:childTnLst>
                              </p:cTn>
                            </p:par>
                            <p:par>
                              <p:cTn id="15" fill="hold">
                                <p:stCondLst>
                                  <p:cond delay="5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anim calcmode="lin" valueType="num">
                                          <p:cBhvr>
                                            <p:cTn id="19" dur="500" fill="hold"/>
                                            <p:tgtEl>
                                              <p:spTgt spid="6"/>
                                            </p:tgtEl>
                                            <p:attrNameLst>
                                              <p:attrName>ppt_x</p:attrName>
                                            </p:attrNameLst>
                                          </p:cBhvr>
                                          <p:tavLst>
                                            <p:tav tm="0">
                                              <p:val>
                                                <p:strVal val="#ppt_x"/>
                                              </p:val>
                                            </p:tav>
                                            <p:tav tm="100000">
                                              <p:val>
                                                <p:strVal val="#ppt_x"/>
                                              </p:val>
                                            </p:tav>
                                          </p:tavLst>
                                        </p:anim>
                                        <p:anim calcmode="lin" valueType="num">
                                          <p:cBhvr>
                                            <p:cTn id="20" dur="5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anim calcmode="lin" valueType="num">
                                          <p:cBhvr>
                                            <p:cTn id="24" dur="500" fill="hold"/>
                                            <p:tgtEl>
                                              <p:spTgt spid="9"/>
                                            </p:tgtEl>
                                            <p:attrNameLst>
                                              <p:attrName>ppt_x</p:attrName>
                                            </p:attrNameLst>
                                          </p:cBhvr>
                                          <p:tavLst>
                                            <p:tav tm="0">
                                              <p:val>
                                                <p:strVal val="#ppt_x"/>
                                              </p:val>
                                            </p:tav>
                                            <p:tav tm="100000">
                                              <p:val>
                                                <p:strVal val="#ppt_x"/>
                                              </p:val>
                                            </p:tav>
                                          </p:tavLst>
                                        </p:anim>
                                        <p:anim calcmode="lin" valueType="num">
                                          <p:cBhvr>
                                            <p:cTn id="25" dur="500" fill="hold"/>
                                            <p:tgtEl>
                                              <p:spTgt spid="9"/>
                                            </p:tgtEl>
                                            <p:attrNameLst>
                                              <p:attrName>ppt_y</p:attrName>
                                            </p:attrNameLst>
                                          </p:cBhvr>
                                          <p:tavLst>
                                            <p:tav tm="0">
                                              <p:val>
                                                <p:strVal val="#ppt_y+.1"/>
                                              </p:val>
                                            </p:tav>
                                            <p:tav tm="100000">
                                              <p:val>
                                                <p:strVal val="#ppt_y"/>
                                              </p:val>
                                            </p:tav>
                                          </p:tavLst>
                                        </p:anim>
                                      </p:childTnLst>
                                    </p:cTn>
                                  </p:par>
                                </p:childTnLst>
                              </p:cTn>
                            </p:par>
                            <p:par>
                              <p:cTn id="26" fill="hold">
                                <p:stCondLst>
                                  <p:cond delay="1000"/>
                                </p:stCondLst>
                                <p:childTnLst>
                                  <p:par>
                                    <p:cTn id="27" presetID="42" presetClass="entr" presetSubtype="0" fill="hold"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anim calcmode="lin" valueType="num">
                                          <p:cBhvr>
                                            <p:cTn id="30" dur="500" fill="hold"/>
                                            <p:tgtEl>
                                              <p:spTgt spid="12"/>
                                            </p:tgtEl>
                                            <p:attrNameLst>
                                              <p:attrName>ppt_x</p:attrName>
                                            </p:attrNameLst>
                                          </p:cBhvr>
                                          <p:tavLst>
                                            <p:tav tm="0">
                                              <p:val>
                                                <p:strVal val="#ppt_x"/>
                                              </p:val>
                                            </p:tav>
                                            <p:tav tm="100000">
                                              <p:val>
                                                <p:strVal val="#ppt_x"/>
                                              </p:val>
                                            </p:tav>
                                          </p:tavLst>
                                        </p:anim>
                                        <p:anim calcmode="lin" valueType="num">
                                          <p:cBhvr>
                                            <p:cTn id="31" dur="500" fill="hold"/>
                                            <p:tgtEl>
                                              <p:spTgt spid="12"/>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500"/>
                                            <p:tgtEl>
                                              <p:spTgt spid="15"/>
                                            </p:tgtEl>
                                          </p:cBhvr>
                                        </p:animEffect>
                                        <p:anim calcmode="lin" valueType="num">
                                          <p:cBhvr>
                                            <p:cTn id="35" dur="500" fill="hold"/>
                                            <p:tgtEl>
                                              <p:spTgt spid="15"/>
                                            </p:tgtEl>
                                            <p:attrNameLst>
                                              <p:attrName>ppt_x</p:attrName>
                                            </p:attrNameLst>
                                          </p:cBhvr>
                                          <p:tavLst>
                                            <p:tav tm="0">
                                              <p:val>
                                                <p:strVal val="#ppt_x"/>
                                              </p:val>
                                            </p:tav>
                                            <p:tav tm="100000">
                                              <p:val>
                                                <p:strVal val="#ppt_x"/>
                                              </p:val>
                                            </p:tav>
                                          </p:tavLst>
                                        </p:anim>
                                        <p:anim calcmode="lin" valueType="num">
                                          <p:cBhvr>
                                            <p:cTn id="36" dur="500" fill="hold"/>
                                            <p:tgtEl>
                                              <p:spTgt spid="15"/>
                                            </p:tgtEl>
                                            <p:attrNameLst>
                                              <p:attrName>ppt_y</p:attrName>
                                            </p:attrNameLst>
                                          </p:cBhvr>
                                          <p:tavLst>
                                            <p:tav tm="0">
                                              <p:val>
                                                <p:strVal val="#ppt_y+.1"/>
                                              </p:val>
                                            </p:tav>
                                            <p:tav tm="100000">
                                              <p:val>
                                                <p:strVal val="#ppt_y"/>
                                              </p:val>
                                            </p:tav>
                                          </p:tavLst>
                                        </p:anim>
                                      </p:childTnLst>
                                    </p:cTn>
                                  </p:par>
                                </p:childTnLst>
                              </p:cTn>
                            </p:par>
                            <p:par>
                              <p:cTn id="37" fill="hold">
                                <p:stCondLst>
                                  <p:cond delay="1500"/>
                                </p:stCondLst>
                                <p:childTnLst>
                                  <p:par>
                                    <p:cTn id="38" presetID="42" presetClass="entr" presetSubtype="0" fill="hold" grpId="0"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anim calcmode="lin" valueType="num">
                                          <p:cBhvr>
                                            <p:cTn id="41" dur="500" fill="hold"/>
                                            <p:tgtEl>
                                              <p:spTgt spid="19"/>
                                            </p:tgtEl>
                                            <p:attrNameLst>
                                              <p:attrName>ppt_x</p:attrName>
                                            </p:attrNameLst>
                                          </p:cBhvr>
                                          <p:tavLst>
                                            <p:tav tm="0">
                                              <p:val>
                                                <p:strVal val="#ppt_x"/>
                                              </p:val>
                                            </p:tav>
                                            <p:tav tm="100000">
                                              <p:val>
                                                <p:strVal val="#ppt_x"/>
                                              </p:val>
                                            </p:tav>
                                          </p:tavLst>
                                        </p:anim>
                                        <p:anim calcmode="lin" valueType="num">
                                          <p:cBhvr>
                                            <p:cTn id="42" dur="500" fill="hold"/>
                                            <p:tgtEl>
                                              <p:spTgt spid="19"/>
                                            </p:tgtEl>
                                            <p:attrNameLst>
                                              <p:attrName>ppt_y</p:attrName>
                                            </p:attrNameLst>
                                          </p:cBhvr>
                                          <p:tavLst>
                                            <p:tav tm="0">
                                              <p:val>
                                                <p:strVal val="#ppt_y+.1"/>
                                              </p:val>
                                            </p:tav>
                                            <p:tav tm="100000">
                                              <p:val>
                                                <p:strVal val="#ppt_y"/>
                                              </p:val>
                                            </p:tav>
                                          </p:tavLst>
                                        </p:anim>
                                      </p:childTnLst>
                                    </p:cTn>
                                  </p:par>
                                </p:childTnLst>
                              </p:cTn>
                            </p:par>
                            <p:par>
                              <p:cTn id="43" fill="hold">
                                <p:stCondLst>
                                  <p:cond delay="2000"/>
                                </p:stCondLst>
                                <p:childTnLst>
                                  <p:par>
                                    <p:cTn id="44" presetID="42" presetClass="entr" presetSubtype="0"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fade">
                                          <p:cBhvr>
                                            <p:cTn id="46" dur="500"/>
                                            <p:tgtEl>
                                              <p:spTgt spid="22"/>
                                            </p:tgtEl>
                                          </p:cBhvr>
                                        </p:animEffect>
                                        <p:anim calcmode="lin" valueType="num">
                                          <p:cBhvr>
                                            <p:cTn id="47" dur="500" fill="hold"/>
                                            <p:tgtEl>
                                              <p:spTgt spid="22"/>
                                            </p:tgtEl>
                                            <p:attrNameLst>
                                              <p:attrName>ppt_x</p:attrName>
                                            </p:attrNameLst>
                                          </p:cBhvr>
                                          <p:tavLst>
                                            <p:tav tm="0">
                                              <p:val>
                                                <p:strVal val="#ppt_x"/>
                                              </p:val>
                                            </p:tav>
                                            <p:tav tm="100000">
                                              <p:val>
                                                <p:strVal val="#ppt_x"/>
                                              </p:val>
                                            </p:tav>
                                          </p:tavLst>
                                        </p:anim>
                                        <p:anim calcmode="lin" valueType="num">
                                          <p:cBhvr>
                                            <p:cTn id="48" dur="500" fill="hold"/>
                                            <p:tgtEl>
                                              <p:spTgt spid="22"/>
                                            </p:tgtEl>
                                            <p:attrNameLst>
                                              <p:attrName>ppt_y</p:attrName>
                                            </p:attrNameLst>
                                          </p:cBhvr>
                                          <p:tavLst>
                                            <p:tav tm="0">
                                              <p:val>
                                                <p:strVal val="#ppt_y+.1"/>
                                              </p:val>
                                            </p:tav>
                                            <p:tav tm="100000">
                                              <p:val>
                                                <p:strVal val="#ppt_y"/>
                                              </p:val>
                                            </p:tav>
                                          </p:tavLst>
                                        </p:anim>
                                      </p:childTnLst>
                                    </p:cTn>
                                  </p:par>
                                </p:childTnLst>
                              </p:cTn>
                            </p:par>
                            <p:par>
                              <p:cTn id="49" fill="hold">
                                <p:stCondLst>
                                  <p:cond delay="2500"/>
                                </p:stCondLst>
                                <p:childTnLst>
                                  <p:par>
                                    <p:cTn id="50" presetID="42" presetClass="entr" presetSubtype="0" fill="hold" grpId="0" nodeType="after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fade">
                                          <p:cBhvr>
                                            <p:cTn id="52" dur="500"/>
                                            <p:tgtEl>
                                              <p:spTgt spid="21"/>
                                            </p:tgtEl>
                                          </p:cBhvr>
                                        </p:animEffect>
                                        <p:anim calcmode="lin" valueType="num">
                                          <p:cBhvr>
                                            <p:cTn id="53" dur="500" fill="hold"/>
                                            <p:tgtEl>
                                              <p:spTgt spid="21"/>
                                            </p:tgtEl>
                                            <p:attrNameLst>
                                              <p:attrName>ppt_x</p:attrName>
                                            </p:attrNameLst>
                                          </p:cBhvr>
                                          <p:tavLst>
                                            <p:tav tm="0">
                                              <p:val>
                                                <p:strVal val="#ppt_x"/>
                                              </p:val>
                                            </p:tav>
                                            <p:tav tm="100000">
                                              <p:val>
                                                <p:strVal val="#ppt_x"/>
                                              </p:val>
                                            </p:tav>
                                          </p:tavLst>
                                        </p:anim>
                                        <p:anim calcmode="lin" valueType="num">
                                          <p:cBhvr>
                                            <p:cTn id="54" dur="500" fill="hold"/>
                                            <p:tgtEl>
                                              <p:spTgt spid="21"/>
                                            </p:tgtEl>
                                            <p:attrNameLst>
                                              <p:attrName>ppt_y</p:attrName>
                                            </p:attrNameLst>
                                          </p:cBhvr>
                                          <p:tavLst>
                                            <p:tav tm="0">
                                              <p:val>
                                                <p:strVal val="#ppt_y+.1"/>
                                              </p:val>
                                            </p:tav>
                                            <p:tav tm="100000">
                                              <p:val>
                                                <p:strVal val="#ppt_y"/>
                                              </p:val>
                                            </p:tav>
                                          </p:tavLst>
                                        </p:anim>
                                      </p:childTnLst>
                                    </p:cTn>
                                  </p:par>
                                </p:childTnLst>
                              </p:cTn>
                            </p:par>
                            <p:par>
                              <p:cTn id="55" fill="hold">
                                <p:stCondLst>
                                  <p:cond delay="3000"/>
                                </p:stCondLst>
                                <p:childTnLst>
                                  <p:par>
                                    <p:cTn id="56" presetID="42" presetClass="entr" presetSubtype="0" fill="hold" grpId="0" nodeType="after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fade">
                                          <p:cBhvr>
                                            <p:cTn id="58" dur="500"/>
                                            <p:tgtEl>
                                              <p:spTgt spid="20"/>
                                            </p:tgtEl>
                                          </p:cBhvr>
                                        </p:animEffect>
                                        <p:anim calcmode="lin" valueType="num">
                                          <p:cBhvr>
                                            <p:cTn id="59" dur="500" fill="hold"/>
                                            <p:tgtEl>
                                              <p:spTgt spid="20"/>
                                            </p:tgtEl>
                                            <p:attrNameLst>
                                              <p:attrName>ppt_x</p:attrName>
                                            </p:attrNameLst>
                                          </p:cBhvr>
                                          <p:tavLst>
                                            <p:tav tm="0">
                                              <p:val>
                                                <p:strVal val="#ppt_x"/>
                                              </p:val>
                                            </p:tav>
                                            <p:tav tm="100000">
                                              <p:val>
                                                <p:strVal val="#ppt_x"/>
                                              </p:val>
                                            </p:tav>
                                          </p:tavLst>
                                        </p:anim>
                                        <p:anim calcmode="lin" valueType="num">
                                          <p:cBhvr>
                                            <p:cTn id="60" dur="500" fill="hold"/>
                                            <p:tgtEl>
                                              <p:spTgt spid="20"/>
                                            </p:tgtEl>
                                            <p:attrNameLst>
                                              <p:attrName>ppt_y</p:attrName>
                                            </p:attrNameLst>
                                          </p:cBhvr>
                                          <p:tavLst>
                                            <p:tav tm="0">
                                              <p:val>
                                                <p:strVal val="#ppt_y+.1"/>
                                              </p:val>
                                            </p:tav>
                                            <p:tav tm="100000">
                                              <p:val>
                                                <p:strVal val="#ppt_y"/>
                                              </p:val>
                                            </p:tav>
                                          </p:tavLst>
                                        </p:anim>
                                      </p:childTnLst>
                                    </p:cTn>
                                  </p:par>
                                </p:childTnLst>
                              </p:cTn>
                            </p:par>
                            <p:par>
                              <p:cTn id="61" fill="hold">
                                <p:stCondLst>
                                  <p:cond delay="3500"/>
                                </p:stCondLst>
                                <p:childTnLst>
                                  <p:par>
                                    <p:cTn id="62" presetID="2" presetClass="entr" presetSubtype="8"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 calcmode="lin" valueType="num">
                                          <p:cBhvr additive="base">
                                            <p:cTn id="64" dur="500" fill="hold"/>
                                            <p:tgtEl>
                                              <p:spTgt spid="23"/>
                                            </p:tgtEl>
                                            <p:attrNameLst>
                                              <p:attrName>ppt_x</p:attrName>
                                            </p:attrNameLst>
                                          </p:cBhvr>
                                          <p:tavLst>
                                            <p:tav tm="0">
                                              <p:val>
                                                <p:strVal val="0-#ppt_w/2"/>
                                              </p:val>
                                            </p:tav>
                                            <p:tav tm="100000">
                                              <p:val>
                                                <p:strVal val="#ppt_x"/>
                                              </p:val>
                                            </p:tav>
                                          </p:tavLst>
                                        </p:anim>
                                        <p:anim calcmode="lin" valueType="num">
                                          <p:cBhvr additive="base">
                                            <p:cTn id="65" dur="500" fill="hold"/>
                                            <p:tgtEl>
                                              <p:spTgt spid="23"/>
                                            </p:tgtEl>
                                            <p:attrNameLst>
                                              <p:attrName>ppt_y</p:attrName>
                                            </p:attrNameLst>
                                          </p:cBhvr>
                                          <p:tavLst>
                                            <p:tav tm="0">
                                              <p:val>
                                                <p:strVal val="#ppt_y"/>
                                              </p:val>
                                            </p:tav>
                                            <p:tav tm="100000">
                                              <p:val>
                                                <p:strVal val="#ppt_y"/>
                                              </p:val>
                                            </p:tav>
                                          </p:tavLst>
                                        </p:anim>
                                      </p:childTnLst>
                                    </p:cTn>
                                  </p:par>
                                  <p:par>
                                    <p:cTn id="66" presetID="2" presetClass="entr" presetSubtype="8" fill="hold" grpId="0" nodeType="withEffect">
                                      <p:stCondLst>
                                        <p:cond delay="0"/>
                                      </p:stCondLst>
                                      <p:childTnLst>
                                        <p:set>
                                          <p:cBhvr>
                                            <p:cTn id="67" dur="1" fill="hold">
                                              <p:stCondLst>
                                                <p:cond delay="0"/>
                                              </p:stCondLst>
                                            </p:cTn>
                                            <p:tgtEl>
                                              <p:spTgt spid="27"/>
                                            </p:tgtEl>
                                            <p:attrNameLst>
                                              <p:attrName>style.visibility</p:attrName>
                                            </p:attrNameLst>
                                          </p:cBhvr>
                                          <p:to>
                                            <p:strVal val="visible"/>
                                          </p:to>
                                        </p:set>
                                        <p:anim calcmode="lin" valueType="num">
                                          <p:cBhvr additive="base">
                                            <p:cTn id="68" dur="500" fill="hold"/>
                                            <p:tgtEl>
                                              <p:spTgt spid="27"/>
                                            </p:tgtEl>
                                            <p:attrNameLst>
                                              <p:attrName>ppt_x</p:attrName>
                                            </p:attrNameLst>
                                          </p:cBhvr>
                                          <p:tavLst>
                                            <p:tav tm="0">
                                              <p:val>
                                                <p:strVal val="0-#ppt_w/2"/>
                                              </p:val>
                                            </p:tav>
                                            <p:tav tm="100000">
                                              <p:val>
                                                <p:strVal val="#ppt_x"/>
                                              </p:val>
                                            </p:tav>
                                          </p:tavLst>
                                        </p:anim>
                                        <p:anim calcmode="lin" valueType="num">
                                          <p:cBhvr additive="base">
                                            <p:cTn id="69" dur="500" fill="hold"/>
                                            <p:tgtEl>
                                              <p:spTgt spid="27"/>
                                            </p:tgtEl>
                                            <p:attrNameLst>
                                              <p:attrName>ppt_y</p:attrName>
                                            </p:attrNameLst>
                                          </p:cBhvr>
                                          <p:tavLst>
                                            <p:tav tm="0">
                                              <p:val>
                                                <p:strVal val="#ppt_y"/>
                                              </p:val>
                                            </p:tav>
                                            <p:tav tm="100000">
                                              <p:val>
                                                <p:strVal val="#ppt_y"/>
                                              </p:val>
                                            </p:tav>
                                          </p:tavLst>
                                        </p:anim>
                                      </p:childTnLst>
                                    </p:cTn>
                                  </p:par>
                                  <p:par>
                                    <p:cTn id="70" presetID="2" presetClass="entr" presetSubtype="2"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 calcmode="lin" valueType="num">
                                          <p:cBhvr additive="base">
                                            <p:cTn id="72" dur="500" fill="hold"/>
                                            <p:tgtEl>
                                              <p:spTgt spid="24"/>
                                            </p:tgtEl>
                                            <p:attrNameLst>
                                              <p:attrName>ppt_x</p:attrName>
                                            </p:attrNameLst>
                                          </p:cBhvr>
                                          <p:tavLst>
                                            <p:tav tm="0">
                                              <p:val>
                                                <p:strVal val="1+#ppt_w/2"/>
                                              </p:val>
                                            </p:tav>
                                            <p:tav tm="100000">
                                              <p:val>
                                                <p:strVal val="#ppt_x"/>
                                              </p:val>
                                            </p:tav>
                                          </p:tavLst>
                                        </p:anim>
                                        <p:anim calcmode="lin" valueType="num">
                                          <p:cBhvr additive="base">
                                            <p:cTn id="73" dur="500" fill="hold"/>
                                            <p:tgtEl>
                                              <p:spTgt spid="24"/>
                                            </p:tgtEl>
                                            <p:attrNameLst>
                                              <p:attrName>ppt_y</p:attrName>
                                            </p:attrNameLst>
                                          </p:cBhvr>
                                          <p:tavLst>
                                            <p:tav tm="0">
                                              <p:val>
                                                <p:strVal val="#ppt_y"/>
                                              </p:val>
                                            </p:tav>
                                            <p:tav tm="100000">
                                              <p:val>
                                                <p:strVal val="#ppt_y"/>
                                              </p:val>
                                            </p:tav>
                                          </p:tavLst>
                                        </p:anim>
                                      </p:childTnLst>
                                    </p:cTn>
                                  </p:par>
                                  <p:par>
                                    <p:cTn id="74" presetID="2" presetClass="entr" presetSubtype="2" fill="hold" grpId="0" nodeType="withEffect">
                                      <p:stCondLst>
                                        <p:cond delay="0"/>
                                      </p:stCondLst>
                                      <p:childTnLst>
                                        <p:set>
                                          <p:cBhvr>
                                            <p:cTn id="75" dur="1" fill="hold">
                                              <p:stCondLst>
                                                <p:cond delay="0"/>
                                              </p:stCondLst>
                                            </p:cTn>
                                            <p:tgtEl>
                                              <p:spTgt spid="28"/>
                                            </p:tgtEl>
                                            <p:attrNameLst>
                                              <p:attrName>style.visibility</p:attrName>
                                            </p:attrNameLst>
                                          </p:cBhvr>
                                          <p:to>
                                            <p:strVal val="visible"/>
                                          </p:to>
                                        </p:set>
                                        <p:anim calcmode="lin" valueType="num">
                                          <p:cBhvr additive="base">
                                            <p:cTn id="76" dur="500" fill="hold"/>
                                            <p:tgtEl>
                                              <p:spTgt spid="28"/>
                                            </p:tgtEl>
                                            <p:attrNameLst>
                                              <p:attrName>ppt_x</p:attrName>
                                            </p:attrNameLst>
                                          </p:cBhvr>
                                          <p:tavLst>
                                            <p:tav tm="0">
                                              <p:val>
                                                <p:strVal val="1+#ppt_w/2"/>
                                              </p:val>
                                            </p:tav>
                                            <p:tav tm="100000">
                                              <p:val>
                                                <p:strVal val="#ppt_x"/>
                                              </p:val>
                                            </p:tav>
                                          </p:tavLst>
                                        </p:anim>
                                        <p:anim calcmode="lin" valueType="num">
                                          <p:cBhvr additive="base">
                                            <p:cTn id="77"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5" grpId="0" animBg="1"/>
          <p:bldP spid="19" grpId="0"/>
          <p:bldP spid="20" grpId="0"/>
          <p:bldP spid="21" grpId="0"/>
          <p:bldP spid="22" grpId="0"/>
          <p:bldP spid="23" grpId="0"/>
          <p:bldP spid="24" grpId="0"/>
          <p:bldP spid="27" grpId="0"/>
          <p:bldP spid="28" grpId="0"/>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流程图: 延期 8"/>
          <p:cNvSpPr/>
          <p:nvPr/>
        </p:nvSpPr>
        <p:spPr>
          <a:xfrm>
            <a:off x="-28477" y="2562358"/>
            <a:ext cx="3485258" cy="1902188"/>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chemeClr val="bg1"/>
                </a:solidFill>
                <a:latin typeface="微软雅黑" pitchFamily="34" charset="-122"/>
                <a:ea typeface="微软雅黑" pitchFamily="34" charset="-122"/>
              </a:rPr>
              <a:t>章节</a:t>
            </a:r>
          </a:p>
        </p:txBody>
      </p:sp>
      <p:sp>
        <p:nvSpPr>
          <p:cNvPr id="11" name="淘宝网chenying0907出品 10"/>
          <p:cNvSpPr/>
          <p:nvPr/>
        </p:nvSpPr>
        <p:spPr>
          <a:xfrm>
            <a:off x="4536901" y="3024386"/>
            <a:ext cx="864096" cy="864096"/>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itchFamily="34" charset="-122"/>
                <a:ea typeface="微软雅黑" pitchFamily="34" charset="-122"/>
              </a:rPr>
              <a:t>4</a:t>
            </a:r>
            <a:endParaRPr lang="zh-CN" altLang="en-US" sz="3200" dirty="0">
              <a:solidFill>
                <a:schemeClr val="bg1"/>
              </a:solidFill>
              <a:latin typeface="微软雅黑" pitchFamily="34" charset="-122"/>
              <a:ea typeface="微软雅黑" pitchFamily="34" charset="-122"/>
            </a:endParaRPr>
          </a:p>
        </p:txBody>
      </p:sp>
      <p:sp>
        <p:nvSpPr>
          <p:cNvPr id="19" name="Rectangle 33"/>
          <p:cNvSpPr>
            <a:spLocks noChangeArrowheads="1"/>
          </p:cNvSpPr>
          <p:nvPr/>
        </p:nvSpPr>
        <p:spPr bwMode="auto">
          <a:xfrm>
            <a:off x="5467261" y="3221171"/>
            <a:ext cx="3453152" cy="541634"/>
          </a:xfrm>
          <a:prstGeom prst="rect">
            <a:avLst/>
          </a:prstGeom>
          <a:noFill/>
          <a:ln w="9525" algn="ctr">
            <a:noFill/>
            <a:miter lim="800000"/>
            <a:headEnd/>
            <a:tailEnd/>
          </a:ln>
        </p:spPr>
        <p:txBody>
          <a:bodyPr wrap="none" lIns="109678" tIns="54838" rIns="109678" bIns="54838">
            <a:spAutoFit/>
          </a:bodyPr>
          <a:lstStyle/>
          <a:p>
            <a:pPr eaLnBrk="0" hangingPunct="0"/>
            <a:r>
              <a:rPr lang="zh-CN" altLang="en-US" sz="2800" dirty="0">
                <a:solidFill>
                  <a:srgbClr val="000000"/>
                </a:solidFill>
                <a:latin typeface="微软雅黑" pitchFamily="34" charset="-122"/>
                <a:ea typeface="微软雅黑" pitchFamily="34" charset="-122"/>
              </a:rPr>
              <a:t>这里输入您的标题四</a:t>
            </a:r>
            <a:endParaRPr lang="en-US" altLang="zh-CN" sz="2800" dirty="0">
              <a:solidFill>
                <a:srgbClr val="000000"/>
              </a:solidFill>
              <a:latin typeface="微软雅黑" pitchFamily="34" charset="-122"/>
              <a:ea typeface="微软雅黑" pitchFamily="34" charset="-122"/>
            </a:endParaRPr>
          </a:p>
        </p:txBody>
      </p:sp>
      <p:sp>
        <p:nvSpPr>
          <p:cNvPr id="20" name="Line 34"/>
          <p:cNvSpPr>
            <a:spLocks noChangeShapeType="1"/>
          </p:cNvSpPr>
          <p:nvPr/>
        </p:nvSpPr>
        <p:spPr bwMode="auto">
          <a:xfrm>
            <a:off x="5328989" y="3696505"/>
            <a:ext cx="4392000" cy="0"/>
          </a:xfrm>
          <a:prstGeom prst="line">
            <a:avLst/>
          </a:prstGeom>
          <a:solidFill>
            <a:schemeClr val="accent1">
              <a:lumMod val="75000"/>
            </a:schemeClr>
          </a:solidFill>
          <a:ln w="9525">
            <a:solidFill>
              <a:srgbClr val="0070C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18" name="Line 34"/>
          <p:cNvSpPr>
            <a:spLocks noChangeShapeType="1"/>
          </p:cNvSpPr>
          <p:nvPr/>
        </p:nvSpPr>
        <p:spPr bwMode="auto">
          <a:xfrm>
            <a:off x="10873677" y="567730"/>
            <a:ext cx="648000" cy="0"/>
          </a:xfrm>
          <a:prstGeom prst="line">
            <a:avLst/>
          </a:prstGeom>
          <a:solidFill>
            <a:schemeClr val="accent1">
              <a:lumMod val="75000"/>
            </a:schemeClr>
          </a:solidFill>
          <a:ln w="9525">
            <a:solidFill>
              <a:srgbClr val="0070C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30" name="Line 34"/>
          <p:cNvSpPr>
            <a:spLocks noChangeShapeType="1"/>
          </p:cNvSpPr>
          <p:nvPr/>
        </p:nvSpPr>
        <p:spPr bwMode="auto">
          <a:xfrm>
            <a:off x="10693677" y="720130"/>
            <a:ext cx="828000" cy="0"/>
          </a:xfrm>
          <a:prstGeom prst="line">
            <a:avLst/>
          </a:prstGeom>
          <a:solidFill>
            <a:schemeClr val="accent1">
              <a:lumMod val="75000"/>
            </a:schemeClr>
          </a:solidFill>
          <a:ln w="9525">
            <a:solidFill>
              <a:srgbClr val="0070C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Tree>
    <p:extLst>
      <p:ext uri="{BB962C8B-B14F-4D97-AF65-F5344CB8AC3E}">
        <p14:creationId xmlns:p14="http://schemas.microsoft.com/office/powerpoint/2010/main" val="865945897"/>
      </p:ext>
    </p:extLst>
  </p:cSld>
  <p:clrMapOvr>
    <a:masterClrMapping/>
  </p:clrMapOvr>
  <p:transition spd="slow" advTm="0">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66667">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14:bounceEnd="66667">
                                          <p:cBhvr additive="base">
                                            <p:cTn id="7" dur="500" fill="hold"/>
                                            <p:tgtEl>
                                              <p:spTgt spid="11"/>
                                            </p:tgtEl>
                                            <p:attrNameLst>
                                              <p:attrName>ppt_x</p:attrName>
                                            </p:attrNameLst>
                                          </p:cBhvr>
                                          <p:tavLst>
                                            <p:tav tm="0">
                                              <p:val>
                                                <p:strVal val="0-#ppt_w/2"/>
                                              </p:val>
                                            </p:tav>
                                            <p:tav tm="100000">
                                              <p:val>
                                                <p:strVal val="#ppt_x"/>
                                              </p:val>
                                            </p:tav>
                                          </p:tavLst>
                                        </p:anim>
                                        <p:anim calcmode="lin" valueType="num" p14:bounceEnd="66667">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14:presetBounceEnd="52000">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14:bounceEnd="52000">
                                          <p:cBhvr additive="base">
                                            <p:cTn id="14" dur="500" fill="hold"/>
                                            <p:tgtEl>
                                              <p:spTgt spid="19"/>
                                            </p:tgtEl>
                                            <p:attrNameLst>
                                              <p:attrName>ppt_x</p:attrName>
                                            </p:attrNameLst>
                                          </p:cBhvr>
                                          <p:tavLst>
                                            <p:tav tm="0">
                                              <p:val>
                                                <p:strVal val="1+#ppt_w/2"/>
                                              </p:val>
                                            </p:tav>
                                            <p:tav tm="100000">
                                              <p:val>
                                                <p:strVal val="#ppt_x"/>
                                              </p:val>
                                            </p:tav>
                                          </p:tavLst>
                                        </p:anim>
                                        <p:anim calcmode="lin" valueType="num" p14:bounceEnd="52000">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2" presetClass="entr" presetSubtype="8"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left)">
                                          <p:cBhvr>
                                            <p:cTn id="19" dur="500"/>
                                            <p:tgtEl>
                                              <p:spTgt spid="18"/>
                                            </p:tgtEl>
                                          </p:cBhvr>
                                        </p:animEffect>
                                      </p:childTnLst>
                                    </p:cTn>
                                  </p:par>
                                </p:childTnLst>
                              </p:cTn>
                            </p:par>
                            <p:par>
                              <p:cTn id="20" fill="hold">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wipe(left)">
                                          <p:cBhvr>
                                            <p:cTn id="2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P spid="18" grpId="0" animBg="1"/>
          <p:bldP spid="3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 presetClass="entr" presetSubtype="2" fill="hold" grpId="0"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500" fill="hold"/>
                                            <p:tgtEl>
                                              <p:spTgt spid="19"/>
                                            </p:tgtEl>
                                            <p:attrNameLst>
                                              <p:attrName>ppt_x</p:attrName>
                                            </p:attrNameLst>
                                          </p:cBhvr>
                                          <p:tavLst>
                                            <p:tav tm="0">
                                              <p:val>
                                                <p:strVal val="1+#ppt_w/2"/>
                                              </p:val>
                                            </p:tav>
                                            <p:tav tm="100000">
                                              <p:val>
                                                <p:strVal val="#ppt_x"/>
                                              </p:val>
                                            </p:tav>
                                          </p:tavLst>
                                        </p:anim>
                                        <p:anim calcmode="lin" valueType="num">
                                          <p:cBhvr additive="base">
                                            <p:cTn id="15" dur="500" fill="hold"/>
                                            <p:tgtEl>
                                              <p:spTgt spid="19"/>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2" presetClass="entr" presetSubtype="8"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left)">
                                          <p:cBhvr>
                                            <p:cTn id="19" dur="500"/>
                                            <p:tgtEl>
                                              <p:spTgt spid="18"/>
                                            </p:tgtEl>
                                          </p:cBhvr>
                                        </p:animEffect>
                                      </p:childTnLst>
                                    </p:cTn>
                                  </p:par>
                                </p:childTnLst>
                              </p:cTn>
                            </p:par>
                            <p:par>
                              <p:cTn id="20" fill="hold">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wipe(left)">
                                          <p:cBhvr>
                                            <p:cTn id="2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20" grpId="0" animBg="1"/>
          <p:bldP spid="18" grpId="0" animBg="1"/>
          <p:bldP spid="30" grpId="0" animBg="1"/>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44"/>
          <p:cNvSpPr>
            <a:spLocks noChangeArrowheads="1"/>
          </p:cNvSpPr>
          <p:nvPr/>
        </p:nvSpPr>
        <p:spPr bwMode="auto">
          <a:xfrm>
            <a:off x="1459607" y="500436"/>
            <a:ext cx="4253728" cy="541634"/>
          </a:xfrm>
          <a:prstGeom prst="rect">
            <a:avLst/>
          </a:prstGeom>
          <a:noFill/>
          <a:ln w="9525" algn="ctr">
            <a:noFill/>
            <a:miter lim="800000"/>
            <a:headEnd/>
            <a:tailEnd/>
          </a:ln>
        </p:spPr>
        <p:txBody>
          <a:bodyPr wrap="square" lIns="109678" tIns="54838" rIns="109678" bIns="54838">
            <a:spAutoFit/>
          </a:bodyPr>
          <a:lstStyle/>
          <a:p>
            <a:pPr eaLnBrk="0" hangingPunct="0"/>
            <a:r>
              <a:rPr lang="zh-CN" altLang="en-US" sz="2800" b="1" dirty="0">
                <a:solidFill>
                  <a:srgbClr val="000000"/>
                </a:solidFill>
                <a:latin typeface="微软雅黑" pitchFamily="34" charset="-122"/>
                <a:ea typeface="微软雅黑" pitchFamily="34" charset="-122"/>
              </a:rPr>
              <a:t>点击这里输入您的标题</a:t>
            </a:r>
            <a:endParaRPr lang="en-US" altLang="zh-CN" sz="2800" b="1" dirty="0">
              <a:solidFill>
                <a:srgbClr val="000000"/>
              </a:solidFill>
              <a:latin typeface="微软雅黑" pitchFamily="34" charset="-122"/>
              <a:ea typeface="微软雅黑" pitchFamily="34" charset="-122"/>
            </a:endParaRPr>
          </a:p>
        </p:txBody>
      </p:sp>
      <p:sp>
        <p:nvSpPr>
          <p:cNvPr id="26" name="Line 45"/>
          <p:cNvSpPr>
            <a:spLocks noChangeShapeType="1"/>
          </p:cNvSpPr>
          <p:nvPr/>
        </p:nvSpPr>
        <p:spPr bwMode="auto">
          <a:xfrm>
            <a:off x="1296541" y="994822"/>
            <a:ext cx="4500000" cy="0"/>
          </a:xfrm>
          <a:prstGeom prst="line">
            <a:avLst/>
          </a:prstGeom>
          <a:solidFill>
            <a:schemeClr val="accent1">
              <a:lumMod val="75000"/>
            </a:schemeClr>
          </a:solidFill>
          <a:ln w="9525">
            <a:solidFill>
              <a:srgbClr val="0070C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18" name="流程图: 延期 8"/>
          <p:cNvSpPr/>
          <p:nvPr/>
        </p:nvSpPr>
        <p:spPr>
          <a:xfrm>
            <a:off x="-40656" y="343265"/>
            <a:ext cx="1409206" cy="894076"/>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5" name="淘宝网chenying0907出品 4433"/>
          <p:cNvSpPr>
            <a:spLocks/>
          </p:cNvSpPr>
          <p:nvPr/>
        </p:nvSpPr>
        <p:spPr bwMode="auto">
          <a:xfrm rot="21391429">
            <a:off x="6379790" y="4370032"/>
            <a:ext cx="1537904" cy="2063534"/>
          </a:xfrm>
          <a:custGeom>
            <a:avLst/>
            <a:gdLst>
              <a:gd name="T0" fmla="*/ 2147483647 w 760"/>
              <a:gd name="T1" fmla="*/ 2147483647 h 1166"/>
              <a:gd name="T2" fmla="*/ 2147483647 w 760"/>
              <a:gd name="T3" fmla="*/ 2147483647 h 1166"/>
              <a:gd name="T4" fmla="*/ 2147483647 w 760"/>
              <a:gd name="T5" fmla="*/ 2147483647 h 1166"/>
              <a:gd name="T6" fmla="*/ 2147483647 w 760"/>
              <a:gd name="T7" fmla="*/ 2147483647 h 1166"/>
              <a:gd name="T8" fmla="*/ 2147483647 w 760"/>
              <a:gd name="T9" fmla="*/ 2147483647 h 1166"/>
              <a:gd name="T10" fmla="*/ 2147483647 w 760"/>
              <a:gd name="T11" fmla="*/ 2147483647 h 1166"/>
              <a:gd name="T12" fmla="*/ 2147483647 w 760"/>
              <a:gd name="T13" fmla="*/ 2147483647 h 1166"/>
              <a:gd name="T14" fmla="*/ 2147483647 w 760"/>
              <a:gd name="T15" fmla="*/ 2147483647 h 1166"/>
              <a:gd name="T16" fmla="*/ 2147483647 w 760"/>
              <a:gd name="T17" fmla="*/ 2147483647 h 1166"/>
              <a:gd name="T18" fmla="*/ 2147483647 w 760"/>
              <a:gd name="T19" fmla="*/ 2147483647 h 1166"/>
              <a:gd name="T20" fmla="*/ 2147483647 w 760"/>
              <a:gd name="T21" fmla="*/ 2147483647 h 1166"/>
              <a:gd name="T22" fmla="*/ 2147483647 w 760"/>
              <a:gd name="T23" fmla="*/ 2147483647 h 1166"/>
              <a:gd name="T24" fmla="*/ 2147483647 w 760"/>
              <a:gd name="T25" fmla="*/ 2147483647 h 1166"/>
              <a:gd name="T26" fmla="*/ 2147483647 w 760"/>
              <a:gd name="T27" fmla="*/ 2147483647 h 1166"/>
              <a:gd name="T28" fmla="*/ 2147483647 w 760"/>
              <a:gd name="T29" fmla="*/ 2147483647 h 1166"/>
              <a:gd name="T30" fmla="*/ 2147483647 w 760"/>
              <a:gd name="T31" fmla="*/ 2147483647 h 1166"/>
              <a:gd name="T32" fmla="*/ 2147483647 w 760"/>
              <a:gd name="T33" fmla="*/ 2147483647 h 1166"/>
              <a:gd name="T34" fmla="*/ 2147483647 w 760"/>
              <a:gd name="T35" fmla="*/ 2147483647 h 1166"/>
              <a:gd name="T36" fmla="*/ 2147483647 w 760"/>
              <a:gd name="T37" fmla="*/ 2147483647 h 1166"/>
              <a:gd name="T38" fmla="*/ 2147483647 w 760"/>
              <a:gd name="T39" fmla="*/ 2147483647 h 1166"/>
              <a:gd name="T40" fmla="*/ 2147483647 w 760"/>
              <a:gd name="T41" fmla="*/ 2147483647 h 1166"/>
              <a:gd name="T42" fmla="*/ 2147483647 w 760"/>
              <a:gd name="T43" fmla="*/ 2147483647 h 1166"/>
              <a:gd name="T44" fmla="*/ 2147483647 w 760"/>
              <a:gd name="T45" fmla="*/ 2147483647 h 1166"/>
              <a:gd name="T46" fmla="*/ 2147483647 w 760"/>
              <a:gd name="T47" fmla="*/ 2147483647 h 1166"/>
              <a:gd name="T48" fmla="*/ 2147483647 w 760"/>
              <a:gd name="T49" fmla="*/ 2147483647 h 1166"/>
              <a:gd name="T50" fmla="*/ 2147483647 w 760"/>
              <a:gd name="T51" fmla="*/ 2147483647 h 1166"/>
              <a:gd name="T52" fmla="*/ 2147483647 w 760"/>
              <a:gd name="T53" fmla="*/ 2147483647 h 1166"/>
              <a:gd name="T54" fmla="*/ 2147483647 w 760"/>
              <a:gd name="T55" fmla="*/ 2147483647 h 1166"/>
              <a:gd name="T56" fmla="*/ 2147483647 w 760"/>
              <a:gd name="T57" fmla="*/ 2147483647 h 1166"/>
              <a:gd name="T58" fmla="*/ 2147483647 w 760"/>
              <a:gd name="T59" fmla="*/ 2147483647 h 1166"/>
              <a:gd name="T60" fmla="*/ 2147483647 w 760"/>
              <a:gd name="T61" fmla="*/ 2147483647 h 1166"/>
              <a:gd name="T62" fmla="*/ 2147483647 w 760"/>
              <a:gd name="T63" fmla="*/ 2147483647 h 1166"/>
              <a:gd name="T64" fmla="*/ 2147483647 w 760"/>
              <a:gd name="T65" fmla="*/ 2147483647 h 1166"/>
              <a:gd name="T66" fmla="*/ 2147483647 w 760"/>
              <a:gd name="T67" fmla="*/ 2147483647 h 1166"/>
              <a:gd name="T68" fmla="*/ 2147483647 w 760"/>
              <a:gd name="T69" fmla="*/ 2147483647 h 1166"/>
              <a:gd name="T70" fmla="*/ 2147483647 w 760"/>
              <a:gd name="T71" fmla="*/ 2147483647 h 1166"/>
              <a:gd name="T72" fmla="*/ 2147483647 w 760"/>
              <a:gd name="T73" fmla="*/ 2147483647 h 1166"/>
              <a:gd name="T74" fmla="*/ 2147483647 w 760"/>
              <a:gd name="T75" fmla="*/ 2147483647 h 1166"/>
              <a:gd name="T76" fmla="*/ 2147483647 w 760"/>
              <a:gd name="T77" fmla="*/ 2147483647 h 1166"/>
              <a:gd name="T78" fmla="*/ 2147483647 w 760"/>
              <a:gd name="T79" fmla="*/ 2147483647 h 1166"/>
              <a:gd name="T80" fmla="*/ 2147483647 w 760"/>
              <a:gd name="T81" fmla="*/ 2147483647 h 1166"/>
              <a:gd name="T82" fmla="*/ 2147483647 w 760"/>
              <a:gd name="T83" fmla="*/ 2147483647 h 1166"/>
              <a:gd name="T84" fmla="*/ 2147483647 w 760"/>
              <a:gd name="T85" fmla="*/ 2147483647 h 1166"/>
              <a:gd name="T86" fmla="*/ 2147483647 w 760"/>
              <a:gd name="T87" fmla="*/ 2147483647 h 1166"/>
              <a:gd name="T88" fmla="*/ 2147483647 w 760"/>
              <a:gd name="T89" fmla="*/ 0 h 116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760" h="1166">
                <a:moveTo>
                  <a:pt x="534" y="0"/>
                </a:moveTo>
                <a:lnTo>
                  <a:pt x="234" y="2"/>
                </a:lnTo>
                <a:lnTo>
                  <a:pt x="0" y="407"/>
                </a:lnTo>
                <a:lnTo>
                  <a:pt x="152" y="662"/>
                </a:lnTo>
                <a:lnTo>
                  <a:pt x="260" y="476"/>
                </a:lnTo>
                <a:lnTo>
                  <a:pt x="262" y="474"/>
                </a:lnTo>
                <a:lnTo>
                  <a:pt x="268" y="472"/>
                </a:lnTo>
                <a:lnTo>
                  <a:pt x="284" y="472"/>
                </a:lnTo>
                <a:lnTo>
                  <a:pt x="306" y="476"/>
                </a:lnTo>
                <a:lnTo>
                  <a:pt x="330" y="482"/>
                </a:lnTo>
                <a:lnTo>
                  <a:pt x="376" y="496"/>
                </a:lnTo>
                <a:lnTo>
                  <a:pt x="402" y="506"/>
                </a:lnTo>
                <a:lnTo>
                  <a:pt x="424" y="516"/>
                </a:lnTo>
                <a:lnTo>
                  <a:pt x="444" y="528"/>
                </a:lnTo>
                <a:lnTo>
                  <a:pt x="464" y="542"/>
                </a:lnTo>
                <a:lnTo>
                  <a:pt x="484" y="556"/>
                </a:lnTo>
                <a:lnTo>
                  <a:pt x="502" y="574"/>
                </a:lnTo>
                <a:lnTo>
                  <a:pt x="518" y="590"/>
                </a:lnTo>
                <a:lnTo>
                  <a:pt x="532" y="610"/>
                </a:lnTo>
                <a:lnTo>
                  <a:pt x="546" y="630"/>
                </a:lnTo>
                <a:lnTo>
                  <a:pt x="556" y="652"/>
                </a:lnTo>
                <a:lnTo>
                  <a:pt x="566" y="676"/>
                </a:lnTo>
                <a:lnTo>
                  <a:pt x="572" y="700"/>
                </a:lnTo>
                <a:lnTo>
                  <a:pt x="576" y="726"/>
                </a:lnTo>
                <a:lnTo>
                  <a:pt x="576" y="752"/>
                </a:lnTo>
                <a:lnTo>
                  <a:pt x="576" y="776"/>
                </a:lnTo>
                <a:lnTo>
                  <a:pt x="574" y="804"/>
                </a:lnTo>
                <a:lnTo>
                  <a:pt x="570" y="830"/>
                </a:lnTo>
                <a:lnTo>
                  <a:pt x="564" y="856"/>
                </a:lnTo>
                <a:lnTo>
                  <a:pt x="556" y="880"/>
                </a:lnTo>
                <a:lnTo>
                  <a:pt x="548" y="906"/>
                </a:lnTo>
                <a:lnTo>
                  <a:pt x="538" y="930"/>
                </a:lnTo>
                <a:lnTo>
                  <a:pt x="516" y="978"/>
                </a:lnTo>
                <a:lnTo>
                  <a:pt x="492" y="1020"/>
                </a:lnTo>
                <a:lnTo>
                  <a:pt x="476" y="1042"/>
                </a:lnTo>
                <a:lnTo>
                  <a:pt x="458" y="1064"/>
                </a:lnTo>
                <a:lnTo>
                  <a:pt x="438" y="1084"/>
                </a:lnTo>
                <a:lnTo>
                  <a:pt x="418" y="1104"/>
                </a:lnTo>
                <a:lnTo>
                  <a:pt x="396" y="1124"/>
                </a:lnTo>
                <a:lnTo>
                  <a:pt x="374" y="1140"/>
                </a:lnTo>
                <a:lnTo>
                  <a:pt x="350" y="1154"/>
                </a:lnTo>
                <a:lnTo>
                  <a:pt x="324" y="1166"/>
                </a:lnTo>
                <a:lnTo>
                  <a:pt x="384" y="1138"/>
                </a:lnTo>
                <a:lnTo>
                  <a:pt x="412" y="1122"/>
                </a:lnTo>
                <a:lnTo>
                  <a:pt x="440" y="1104"/>
                </a:lnTo>
                <a:lnTo>
                  <a:pt x="468" y="1086"/>
                </a:lnTo>
                <a:lnTo>
                  <a:pt x="494" y="1068"/>
                </a:lnTo>
                <a:lnTo>
                  <a:pt x="520" y="1048"/>
                </a:lnTo>
                <a:lnTo>
                  <a:pt x="546" y="1026"/>
                </a:lnTo>
                <a:lnTo>
                  <a:pt x="568" y="1004"/>
                </a:lnTo>
                <a:lnTo>
                  <a:pt x="592" y="980"/>
                </a:lnTo>
                <a:lnTo>
                  <a:pt x="614" y="956"/>
                </a:lnTo>
                <a:lnTo>
                  <a:pt x="634" y="932"/>
                </a:lnTo>
                <a:lnTo>
                  <a:pt x="652" y="904"/>
                </a:lnTo>
                <a:lnTo>
                  <a:pt x="670" y="878"/>
                </a:lnTo>
                <a:lnTo>
                  <a:pt x="688" y="848"/>
                </a:lnTo>
                <a:lnTo>
                  <a:pt x="702" y="820"/>
                </a:lnTo>
                <a:lnTo>
                  <a:pt x="720" y="782"/>
                </a:lnTo>
                <a:lnTo>
                  <a:pt x="734" y="744"/>
                </a:lnTo>
                <a:lnTo>
                  <a:pt x="744" y="702"/>
                </a:lnTo>
                <a:lnTo>
                  <a:pt x="752" y="662"/>
                </a:lnTo>
                <a:lnTo>
                  <a:pt x="758" y="620"/>
                </a:lnTo>
                <a:lnTo>
                  <a:pt x="760" y="578"/>
                </a:lnTo>
                <a:lnTo>
                  <a:pt x="758" y="538"/>
                </a:lnTo>
                <a:lnTo>
                  <a:pt x="750" y="496"/>
                </a:lnTo>
                <a:lnTo>
                  <a:pt x="742" y="466"/>
                </a:lnTo>
                <a:lnTo>
                  <a:pt x="730" y="436"/>
                </a:lnTo>
                <a:lnTo>
                  <a:pt x="714" y="410"/>
                </a:lnTo>
                <a:lnTo>
                  <a:pt x="696" y="384"/>
                </a:lnTo>
                <a:lnTo>
                  <a:pt x="676" y="358"/>
                </a:lnTo>
                <a:lnTo>
                  <a:pt x="654" y="336"/>
                </a:lnTo>
                <a:lnTo>
                  <a:pt x="632" y="314"/>
                </a:lnTo>
                <a:lnTo>
                  <a:pt x="608" y="294"/>
                </a:lnTo>
                <a:lnTo>
                  <a:pt x="576" y="270"/>
                </a:lnTo>
                <a:lnTo>
                  <a:pt x="518" y="228"/>
                </a:lnTo>
                <a:lnTo>
                  <a:pt x="486" y="206"/>
                </a:lnTo>
                <a:lnTo>
                  <a:pt x="460" y="190"/>
                </a:lnTo>
                <a:lnTo>
                  <a:pt x="440" y="180"/>
                </a:lnTo>
                <a:lnTo>
                  <a:pt x="434" y="178"/>
                </a:lnTo>
                <a:lnTo>
                  <a:pt x="430" y="180"/>
                </a:lnTo>
                <a:lnTo>
                  <a:pt x="534" y="0"/>
                </a:lnTo>
                <a:close/>
              </a:path>
            </a:pathLst>
          </a:custGeom>
          <a:solidFill>
            <a:schemeClr val="bg1">
              <a:lumMod val="50000"/>
            </a:schemeClr>
          </a:solidFill>
          <a:ln>
            <a:noFill/>
          </a:ln>
          <a:extLst/>
        </p:spPr>
        <p:txBody>
          <a:bodyPr lIns="87722" tIns="43861" rIns="87722" bIns="43861"/>
          <a:lstStyle/>
          <a:p>
            <a:pPr algn="r" latinLnBrk="1"/>
            <a:endParaRPr kumimoji="1" lang="zh-CN" altLang="en-US" sz="800" dirty="0">
              <a:solidFill>
                <a:srgbClr val="000000"/>
              </a:solidFill>
              <a:latin typeface="微软雅黑" pitchFamily="34" charset="-122"/>
              <a:ea typeface="微软雅黑" pitchFamily="34" charset="-122"/>
            </a:endParaRPr>
          </a:p>
        </p:txBody>
      </p:sp>
      <p:sp>
        <p:nvSpPr>
          <p:cNvPr id="6" name="淘宝网chenying0907出品 4439"/>
          <p:cNvSpPr>
            <a:spLocks/>
          </p:cNvSpPr>
          <p:nvPr/>
        </p:nvSpPr>
        <p:spPr bwMode="auto">
          <a:xfrm rot="18158774">
            <a:off x="6784519" y="2451766"/>
            <a:ext cx="1344193" cy="2358235"/>
          </a:xfrm>
          <a:custGeom>
            <a:avLst/>
            <a:gdLst>
              <a:gd name="T0" fmla="*/ 2147483647 w 760"/>
              <a:gd name="T1" fmla="*/ 2147483647 h 1166"/>
              <a:gd name="T2" fmla="*/ 2147483647 w 760"/>
              <a:gd name="T3" fmla="*/ 2147483647 h 1166"/>
              <a:gd name="T4" fmla="*/ 2147483647 w 760"/>
              <a:gd name="T5" fmla="*/ 2147483647 h 1166"/>
              <a:gd name="T6" fmla="*/ 2147483647 w 760"/>
              <a:gd name="T7" fmla="*/ 2147483647 h 1166"/>
              <a:gd name="T8" fmla="*/ 2147483647 w 760"/>
              <a:gd name="T9" fmla="*/ 2147483647 h 1166"/>
              <a:gd name="T10" fmla="*/ 2147483647 w 760"/>
              <a:gd name="T11" fmla="*/ 2147483647 h 1166"/>
              <a:gd name="T12" fmla="*/ 2147483647 w 760"/>
              <a:gd name="T13" fmla="*/ 2147483647 h 1166"/>
              <a:gd name="T14" fmla="*/ 2147483647 w 760"/>
              <a:gd name="T15" fmla="*/ 2147483647 h 1166"/>
              <a:gd name="T16" fmla="*/ 2147483647 w 760"/>
              <a:gd name="T17" fmla="*/ 2147483647 h 1166"/>
              <a:gd name="T18" fmla="*/ 2147483647 w 760"/>
              <a:gd name="T19" fmla="*/ 2147483647 h 1166"/>
              <a:gd name="T20" fmla="*/ 2147483647 w 760"/>
              <a:gd name="T21" fmla="*/ 2147483647 h 1166"/>
              <a:gd name="T22" fmla="*/ 2147483647 w 760"/>
              <a:gd name="T23" fmla="*/ 2147483647 h 1166"/>
              <a:gd name="T24" fmla="*/ 2147483647 w 760"/>
              <a:gd name="T25" fmla="*/ 2147483647 h 1166"/>
              <a:gd name="T26" fmla="*/ 2147483647 w 760"/>
              <a:gd name="T27" fmla="*/ 2147483647 h 1166"/>
              <a:gd name="T28" fmla="*/ 2147483647 w 760"/>
              <a:gd name="T29" fmla="*/ 2147483647 h 1166"/>
              <a:gd name="T30" fmla="*/ 2147483647 w 760"/>
              <a:gd name="T31" fmla="*/ 2147483647 h 1166"/>
              <a:gd name="T32" fmla="*/ 2147483647 w 760"/>
              <a:gd name="T33" fmla="*/ 2147483647 h 1166"/>
              <a:gd name="T34" fmla="*/ 2147483647 w 760"/>
              <a:gd name="T35" fmla="*/ 2147483647 h 1166"/>
              <a:gd name="T36" fmla="*/ 2147483647 w 760"/>
              <a:gd name="T37" fmla="*/ 2147483647 h 1166"/>
              <a:gd name="T38" fmla="*/ 2147483647 w 760"/>
              <a:gd name="T39" fmla="*/ 2147483647 h 1166"/>
              <a:gd name="T40" fmla="*/ 2147483647 w 760"/>
              <a:gd name="T41" fmla="*/ 2147483647 h 1166"/>
              <a:gd name="T42" fmla="*/ 2147483647 w 760"/>
              <a:gd name="T43" fmla="*/ 2147483647 h 1166"/>
              <a:gd name="T44" fmla="*/ 2147483647 w 760"/>
              <a:gd name="T45" fmla="*/ 2147483647 h 1166"/>
              <a:gd name="T46" fmla="*/ 2147483647 w 760"/>
              <a:gd name="T47" fmla="*/ 2147483647 h 1166"/>
              <a:gd name="T48" fmla="*/ 2147483647 w 760"/>
              <a:gd name="T49" fmla="*/ 2147483647 h 1166"/>
              <a:gd name="T50" fmla="*/ 2147483647 w 760"/>
              <a:gd name="T51" fmla="*/ 2147483647 h 1166"/>
              <a:gd name="T52" fmla="*/ 2147483647 w 760"/>
              <a:gd name="T53" fmla="*/ 2147483647 h 1166"/>
              <a:gd name="T54" fmla="*/ 2147483647 w 760"/>
              <a:gd name="T55" fmla="*/ 2147483647 h 1166"/>
              <a:gd name="T56" fmla="*/ 2147483647 w 760"/>
              <a:gd name="T57" fmla="*/ 2147483647 h 1166"/>
              <a:gd name="T58" fmla="*/ 2147483647 w 760"/>
              <a:gd name="T59" fmla="*/ 2147483647 h 1166"/>
              <a:gd name="T60" fmla="*/ 2147483647 w 760"/>
              <a:gd name="T61" fmla="*/ 2147483647 h 1166"/>
              <a:gd name="T62" fmla="*/ 2147483647 w 760"/>
              <a:gd name="T63" fmla="*/ 2147483647 h 1166"/>
              <a:gd name="T64" fmla="*/ 2147483647 w 760"/>
              <a:gd name="T65" fmla="*/ 2147483647 h 1166"/>
              <a:gd name="T66" fmla="*/ 2147483647 w 760"/>
              <a:gd name="T67" fmla="*/ 2147483647 h 1166"/>
              <a:gd name="T68" fmla="*/ 2147483647 w 760"/>
              <a:gd name="T69" fmla="*/ 2147483647 h 1166"/>
              <a:gd name="T70" fmla="*/ 2147483647 w 760"/>
              <a:gd name="T71" fmla="*/ 2147483647 h 1166"/>
              <a:gd name="T72" fmla="*/ 2147483647 w 760"/>
              <a:gd name="T73" fmla="*/ 2147483647 h 1166"/>
              <a:gd name="T74" fmla="*/ 2147483647 w 760"/>
              <a:gd name="T75" fmla="*/ 2147483647 h 1166"/>
              <a:gd name="T76" fmla="*/ 2147483647 w 760"/>
              <a:gd name="T77" fmla="*/ 2147483647 h 1166"/>
              <a:gd name="T78" fmla="*/ 2147483647 w 760"/>
              <a:gd name="T79" fmla="*/ 2147483647 h 1166"/>
              <a:gd name="T80" fmla="*/ 2147483647 w 760"/>
              <a:gd name="T81" fmla="*/ 2147483647 h 1166"/>
              <a:gd name="T82" fmla="*/ 2147483647 w 760"/>
              <a:gd name="T83" fmla="*/ 2147483647 h 1166"/>
              <a:gd name="T84" fmla="*/ 2147483647 w 760"/>
              <a:gd name="T85" fmla="*/ 2147483647 h 1166"/>
              <a:gd name="T86" fmla="*/ 2147483647 w 760"/>
              <a:gd name="T87" fmla="*/ 2147483647 h 1166"/>
              <a:gd name="T88" fmla="*/ 2147483647 w 760"/>
              <a:gd name="T89" fmla="*/ 0 h 116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760" h="1166">
                <a:moveTo>
                  <a:pt x="534" y="0"/>
                </a:moveTo>
                <a:lnTo>
                  <a:pt x="234" y="2"/>
                </a:lnTo>
                <a:lnTo>
                  <a:pt x="0" y="407"/>
                </a:lnTo>
                <a:lnTo>
                  <a:pt x="152" y="662"/>
                </a:lnTo>
                <a:lnTo>
                  <a:pt x="260" y="476"/>
                </a:lnTo>
                <a:lnTo>
                  <a:pt x="262" y="474"/>
                </a:lnTo>
                <a:lnTo>
                  <a:pt x="268" y="472"/>
                </a:lnTo>
                <a:lnTo>
                  <a:pt x="284" y="472"/>
                </a:lnTo>
                <a:lnTo>
                  <a:pt x="306" y="476"/>
                </a:lnTo>
                <a:lnTo>
                  <a:pt x="330" y="482"/>
                </a:lnTo>
                <a:lnTo>
                  <a:pt x="376" y="496"/>
                </a:lnTo>
                <a:lnTo>
                  <a:pt x="402" y="506"/>
                </a:lnTo>
                <a:lnTo>
                  <a:pt x="424" y="516"/>
                </a:lnTo>
                <a:lnTo>
                  <a:pt x="444" y="528"/>
                </a:lnTo>
                <a:lnTo>
                  <a:pt x="464" y="542"/>
                </a:lnTo>
                <a:lnTo>
                  <a:pt x="484" y="556"/>
                </a:lnTo>
                <a:lnTo>
                  <a:pt x="502" y="574"/>
                </a:lnTo>
                <a:lnTo>
                  <a:pt x="518" y="590"/>
                </a:lnTo>
                <a:lnTo>
                  <a:pt x="532" y="610"/>
                </a:lnTo>
                <a:lnTo>
                  <a:pt x="546" y="630"/>
                </a:lnTo>
                <a:lnTo>
                  <a:pt x="556" y="652"/>
                </a:lnTo>
                <a:lnTo>
                  <a:pt x="566" y="676"/>
                </a:lnTo>
                <a:lnTo>
                  <a:pt x="572" y="700"/>
                </a:lnTo>
                <a:lnTo>
                  <a:pt x="576" y="726"/>
                </a:lnTo>
                <a:lnTo>
                  <a:pt x="576" y="752"/>
                </a:lnTo>
                <a:lnTo>
                  <a:pt x="576" y="776"/>
                </a:lnTo>
                <a:lnTo>
                  <a:pt x="574" y="804"/>
                </a:lnTo>
                <a:lnTo>
                  <a:pt x="570" y="830"/>
                </a:lnTo>
                <a:lnTo>
                  <a:pt x="564" y="856"/>
                </a:lnTo>
                <a:lnTo>
                  <a:pt x="556" y="880"/>
                </a:lnTo>
                <a:lnTo>
                  <a:pt x="548" y="906"/>
                </a:lnTo>
                <a:lnTo>
                  <a:pt x="538" y="930"/>
                </a:lnTo>
                <a:lnTo>
                  <a:pt x="516" y="978"/>
                </a:lnTo>
                <a:lnTo>
                  <a:pt x="492" y="1020"/>
                </a:lnTo>
                <a:lnTo>
                  <a:pt x="476" y="1042"/>
                </a:lnTo>
                <a:lnTo>
                  <a:pt x="458" y="1064"/>
                </a:lnTo>
                <a:lnTo>
                  <a:pt x="438" y="1084"/>
                </a:lnTo>
                <a:lnTo>
                  <a:pt x="418" y="1104"/>
                </a:lnTo>
                <a:lnTo>
                  <a:pt x="396" y="1124"/>
                </a:lnTo>
                <a:lnTo>
                  <a:pt x="374" y="1140"/>
                </a:lnTo>
                <a:lnTo>
                  <a:pt x="350" y="1154"/>
                </a:lnTo>
                <a:lnTo>
                  <a:pt x="324" y="1166"/>
                </a:lnTo>
                <a:lnTo>
                  <a:pt x="384" y="1138"/>
                </a:lnTo>
                <a:lnTo>
                  <a:pt x="412" y="1122"/>
                </a:lnTo>
                <a:lnTo>
                  <a:pt x="440" y="1104"/>
                </a:lnTo>
                <a:lnTo>
                  <a:pt x="468" y="1086"/>
                </a:lnTo>
                <a:lnTo>
                  <a:pt x="494" y="1068"/>
                </a:lnTo>
                <a:lnTo>
                  <a:pt x="520" y="1048"/>
                </a:lnTo>
                <a:lnTo>
                  <a:pt x="546" y="1026"/>
                </a:lnTo>
                <a:lnTo>
                  <a:pt x="568" y="1004"/>
                </a:lnTo>
                <a:lnTo>
                  <a:pt x="592" y="980"/>
                </a:lnTo>
                <a:lnTo>
                  <a:pt x="614" y="956"/>
                </a:lnTo>
                <a:lnTo>
                  <a:pt x="634" y="932"/>
                </a:lnTo>
                <a:lnTo>
                  <a:pt x="652" y="904"/>
                </a:lnTo>
                <a:lnTo>
                  <a:pt x="670" y="878"/>
                </a:lnTo>
                <a:lnTo>
                  <a:pt x="688" y="848"/>
                </a:lnTo>
                <a:lnTo>
                  <a:pt x="702" y="820"/>
                </a:lnTo>
                <a:lnTo>
                  <a:pt x="720" y="782"/>
                </a:lnTo>
                <a:lnTo>
                  <a:pt x="734" y="744"/>
                </a:lnTo>
                <a:lnTo>
                  <a:pt x="744" y="702"/>
                </a:lnTo>
                <a:lnTo>
                  <a:pt x="752" y="662"/>
                </a:lnTo>
                <a:lnTo>
                  <a:pt x="758" y="620"/>
                </a:lnTo>
                <a:lnTo>
                  <a:pt x="760" y="578"/>
                </a:lnTo>
                <a:lnTo>
                  <a:pt x="758" y="538"/>
                </a:lnTo>
                <a:lnTo>
                  <a:pt x="750" y="496"/>
                </a:lnTo>
                <a:lnTo>
                  <a:pt x="742" y="466"/>
                </a:lnTo>
                <a:lnTo>
                  <a:pt x="730" y="436"/>
                </a:lnTo>
                <a:lnTo>
                  <a:pt x="714" y="410"/>
                </a:lnTo>
                <a:lnTo>
                  <a:pt x="696" y="384"/>
                </a:lnTo>
                <a:lnTo>
                  <a:pt x="676" y="358"/>
                </a:lnTo>
                <a:lnTo>
                  <a:pt x="654" y="336"/>
                </a:lnTo>
                <a:lnTo>
                  <a:pt x="632" y="314"/>
                </a:lnTo>
                <a:lnTo>
                  <a:pt x="608" y="294"/>
                </a:lnTo>
                <a:lnTo>
                  <a:pt x="576" y="270"/>
                </a:lnTo>
                <a:lnTo>
                  <a:pt x="518" y="228"/>
                </a:lnTo>
                <a:lnTo>
                  <a:pt x="486" y="206"/>
                </a:lnTo>
                <a:lnTo>
                  <a:pt x="460" y="190"/>
                </a:lnTo>
                <a:lnTo>
                  <a:pt x="440" y="180"/>
                </a:lnTo>
                <a:lnTo>
                  <a:pt x="434" y="178"/>
                </a:lnTo>
                <a:lnTo>
                  <a:pt x="430" y="180"/>
                </a:lnTo>
                <a:lnTo>
                  <a:pt x="534" y="0"/>
                </a:lnTo>
                <a:close/>
              </a:path>
            </a:pathLst>
          </a:custGeom>
          <a:solidFill>
            <a:srgbClr val="0070C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7" name="淘宝网chenying0907出品 4440"/>
          <p:cNvSpPr>
            <a:spLocks/>
          </p:cNvSpPr>
          <p:nvPr/>
        </p:nvSpPr>
        <p:spPr bwMode="auto">
          <a:xfrm rot="14605548">
            <a:off x="5386638" y="1245856"/>
            <a:ext cx="1345717" cy="2359977"/>
          </a:xfrm>
          <a:custGeom>
            <a:avLst/>
            <a:gdLst>
              <a:gd name="T0" fmla="*/ 2147483647 w 760"/>
              <a:gd name="T1" fmla="*/ 2147483647 h 1166"/>
              <a:gd name="T2" fmla="*/ 2147483647 w 760"/>
              <a:gd name="T3" fmla="*/ 2147483647 h 1166"/>
              <a:gd name="T4" fmla="*/ 2147483647 w 760"/>
              <a:gd name="T5" fmla="*/ 2147483647 h 1166"/>
              <a:gd name="T6" fmla="*/ 2147483647 w 760"/>
              <a:gd name="T7" fmla="*/ 2147483647 h 1166"/>
              <a:gd name="T8" fmla="*/ 2147483647 w 760"/>
              <a:gd name="T9" fmla="*/ 2147483647 h 1166"/>
              <a:gd name="T10" fmla="*/ 2147483647 w 760"/>
              <a:gd name="T11" fmla="*/ 2147483647 h 1166"/>
              <a:gd name="T12" fmla="*/ 2147483647 w 760"/>
              <a:gd name="T13" fmla="*/ 2147483647 h 1166"/>
              <a:gd name="T14" fmla="*/ 2147483647 w 760"/>
              <a:gd name="T15" fmla="*/ 2147483647 h 1166"/>
              <a:gd name="T16" fmla="*/ 2147483647 w 760"/>
              <a:gd name="T17" fmla="*/ 2147483647 h 1166"/>
              <a:gd name="T18" fmla="*/ 2147483647 w 760"/>
              <a:gd name="T19" fmla="*/ 2147483647 h 1166"/>
              <a:gd name="T20" fmla="*/ 2147483647 w 760"/>
              <a:gd name="T21" fmla="*/ 2147483647 h 1166"/>
              <a:gd name="T22" fmla="*/ 2147483647 w 760"/>
              <a:gd name="T23" fmla="*/ 2147483647 h 1166"/>
              <a:gd name="T24" fmla="*/ 2147483647 w 760"/>
              <a:gd name="T25" fmla="*/ 2147483647 h 1166"/>
              <a:gd name="T26" fmla="*/ 2147483647 w 760"/>
              <a:gd name="T27" fmla="*/ 2147483647 h 1166"/>
              <a:gd name="T28" fmla="*/ 2147483647 w 760"/>
              <a:gd name="T29" fmla="*/ 2147483647 h 1166"/>
              <a:gd name="T30" fmla="*/ 2147483647 w 760"/>
              <a:gd name="T31" fmla="*/ 2147483647 h 1166"/>
              <a:gd name="T32" fmla="*/ 2147483647 w 760"/>
              <a:gd name="T33" fmla="*/ 2147483647 h 1166"/>
              <a:gd name="T34" fmla="*/ 2147483647 w 760"/>
              <a:gd name="T35" fmla="*/ 2147483647 h 1166"/>
              <a:gd name="T36" fmla="*/ 2147483647 w 760"/>
              <a:gd name="T37" fmla="*/ 2147483647 h 1166"/>
              <a:gd name="T38" fmla="*/ 2147483647 w 760"/>
              <a:gd name="T39" fmla="*/ 2147483647 h 1166"/>
              <a:gd name="T40" fmla="*/ 2147483647 w 760"/>
              <a:gd name="T41" fmla="*/ 2147483647 h 1166"/>
              <a:gd name="T42" fmla="*/ 2147483647 w 760"/>
              <a:gd name="T43" fmla="*/ 2147483647 h 1166"/>
              <a:gd name="T44" fmla="*/ 2147483647 w 760"/>
              <a:gd name="T45" fmla="*/ 2147483647 h 1166"/>
              <a:gd name="T46" fmla="*/ 2147483647 w 760"/>
              <a:gd name="T47" fmla="*/ 2147483647 h 1166"/>
              <a:gd name="T48" fmla="*/ 2147483647 w 760"/>
              <a:gd name="T49" fmla="*/ 2147483647 h 1166"/>
              <a:gd name="T50" fmla="*/ 2147483647 w 760"/>
              <a:gd name="T51" fmla="*/ 2147483647 h 1166"/>
              <a:gd name="T52" fmla="*/ 2147483647 w 760"/>
              <a:gd name="T53" fmla="*/ 2147483647 h 1166"/>
              <a:gd name="T54" fmla="*/ 2147483647 w 760"/>
              <a:gd name="T55" fmla="*/ 2147483647 h 1166"/>
              <a:gd name="T56" fmla="*/ 2147483647 w 760"/>
              <a:gd name="T57" fmla="*/ 2147483647 h 1166"/>
              <a:gd name="T58" fmla="*/ 2147483647 w 760"/>
              <a:gd name="T59" fmla="*/ 2147483647 h 1166"/>
              <a:gd name="T60" fmla="*/ 2147483647 w 760"/>
              <a:gd name="T61" fmla="*/ 2147483647 h 1166"/>
              <a:gd name="T62" fmla="*/ 2147483647 w 760"/>
              <a:gd name="T63" fmla="*/ 2147483647 h 1166"/>
              <a:gd name="T64" fmla="*/ 2147483647 w 760"/>
              <a:gd name="T65" fmla="*/ 2147483647 h 1166"/>
              <a:gd name="T66" fmla="*/ 2147483647 w 760"/>
              <a:gd name="T67" fmla="*/ 2147483647 h 1166"/>
              <a:gd name="T68" fmla="*/ 2147483647 w 760"/>
              <a:gd name="T69" fmla="*/ 2147483647 h 1166"/>
              <a:gd name="T70" fmla="*/ 2147483647 w 760"/>
              <a:gd name="T71" fmla="*/ 2147483647 h 1166"/>
              <a:gd name="T72" fmla="*/ 2147483647 w 760"/>
              <a:gd name="T73" fmla="*/ 2147483647 h 1166"/>
              <a:gd name="T74" fmla="*/ 2147483647 w 760"/>
              <a:gd name="T75" fmla="*/ 2147483647 h 1166"/>
              <a:gd name="T76" fmla="*/ 2147483647 w 760"/>
              <a:gd name="T77" fmla="*/ 2147483647 h 1166"/>
              <a:gd name="T78" fmla="*/ 2147483647 w 760"/>
              <a:gd name="T79" fmla="*/ 2147483647 h 1166"/>
              <a:gd name="T80" fmla="*/ 2147483647 w 760"/>
              <a:gd name="T81" fmla="*/ 2147483647 h 1166"/>
              <a:gd name="T82" fmla="*/ 2147483647 w 760"/>
              <a:gd name="T83" fmla="*/ 2147483647 h 1166"/>
              <a:gd name="T84" fmla="*/ 2147483647 w 760"/>
              <a:gd name="T85" fmla="*/ 2147483647 h 1166"/>
              <a:gd name="T86" fmla="*/ 2147483647 w 760"/>
              <a:gd name="T87" fmla="*/ 2147483647 h 1166"/>
              <a:gd name="T88" fmla="*/ 2147483647 w 760"/>
              <a:gd name="T89" fmla="*/ 0 h 116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760" h="1166">
                <a:moveTo>
                  <a:pt x="534" y="0"/>
                </a:moveTo>
                <a:lnTo>
                  <a:pt x="234" y="2"/>
                </a:lnTo>
                <a:lnTo>
                  <a:pt x="0" y="407"/>
                </a:lnTo>
                <a:lnTo>
                  <a:pt x="152" y="662"/>
                </a:lnTo>
                <a:lnTo>
                  <a:pt x="260" y="476"/>
                </a:lnTo>
                <a:lnTo>
                  <a:pt x="262" y="474"/>
                </a:lnTo>
                <a:lnTo>
                  <a:pt x="268" y="472"/>
                </a:lnTo>
                <a:lnTo>
                  <a:pt x="284" y="472"/>
                </a:lnTo>
                <a:lnTo>
                  <a:pt x="306" y="476"/>
                </a:lnTo>
                <a:lnTo>
                  <a:pt x="330" y="482"/>
                </a:lnTo>
                <a:lnTo>
                  <a:pt x="376" y="496"/>
                </a:lnTo>
                <a:lnTo>
                  <a:pt x="402" y="506"/>
                </a:lnTo>
                <a:lnTo>
                  <a:pt x="424" y="516"/>
                </a:lnTo>
                <a:lnTo>
                  <a:pt x="444" y="528"/>
                </a:lnTo>
                <a:lnTo>
                  <a:pt x="464" y="542"/>
                </a:lnTo>
                <a:lnTo>
                  <a:pt x="484" y="556"/>
                </a:lnTo>
                <a:lnTo>
                  <a:pt x="502" y="574"/>
                </a:lnTo>
                <a:lnTo>
                  <a:pt x="518" y="590"/>
                </a:lnTo>
                <a:lnTo>
                  <a:pt x="532" y="610"/>
                </a:lnTo>
                <a:lnTo>
                  <a:pt x="546" y="630"/>
                </a:lnTo>
                <a:lnTo>
                  <a:pt x="556" y="652"/>
                </a:lnTo>
                <a:lnTo>
                  <a:pt x="566" y="676"/>
                </a:lnTo>
                <a:lnTo>
                  <a:pt x="572" y="700"/>
                </a:lnTo>
                <a:lnTo>
                  <a:pt x="576" y="726"/>
                </a:lnTo>
                <a:lnTo>
                  <a:pt x="576" y="752"/>
                </a:lnTo>
                <a:lnTo>
                  <a:pt x="576" y="776"/>
                </a:lnTo>
                <a:lnTo>
                  <a:pt x="574" y="804"/>
                </a:lnTo>
                <a:lnTo>
                  <a:pt x="570" y="830"/>
                </a:lnTo>
                <a:lnTo>
                  <a:pt x="564" y="856"/>
                </a:lnTo>
                <a:lnTo>
                  <a:pt x="556" y="880"/>
                </a:lnTo>
                <a:lnTo>
                  <a:pt x="548" y="906"/>
                </a:lnTo>
                <a:lnTo>
                  <a:pt x="538" y="930"/>
                </a:lnTo>
                <a:lnTo>
                  <a:pt x="516" y="978"/>
                </a:lnTo>
                <a:lnTo>
                  <a:pt x="492" y="1020"/>
                </a:lnTo>
                <a:lnTo>
                  <a:pt x="476" y="1042"/>
                </a:lnTo>
                <a:lnTo>
                  <a:pt x="458" y="1064"/>
                </a:lnTo>
                <a:lnTo>
                  <a:pt x="438" y="1084"/>
                </a:lnTo>
                <a:lnTo>
                  <a:pt x="418" y="1104"/>
                </a:lnTo>
                <a:lnTo>
                  <a:pt x="396" y="1124"/>
                </a:lnTo>
                <a:lnTo>
                  <a:pt x="374" y="1140"/>
                </a:lnTo>
                <a:lnTo>
                  <a:pt x="350" y="1154"/>
                </a:lnTo>
                <a:lnTo>
                  <a:pt x="324" y="1166"/>
                </a:lnTo>
                <a:lnTo>
                  <a:pt x="384" y="1138"/>
                </a:lnTo>
                <a:lnTo>
                  <a:pt x="412" y="1122"/>
                </a:lnTo>
                <a:lnTo>
                  <a:pt x="440" y="1104"/>
                </a:lnTo>
                <a:lnTo>
                  <a:pt x="468" y="1086"/>
                </a:lnTo>
                <a:lnTo>
                  <a:pt x="494" y="1068"/>
                </a:lnTo>
                <a:lnTo>
                  <a:pt x="520" y="1048"/>
                </a:lnTo>
                <a:lnTo>
                  <a:pt x="546" y="1026"/>
                </a:lnTo>
                <a:lnTo>
                  <a:pt x="568" y="1004"/>
                </a:lnTo>
                <a:lnTo>
                  <a:pt x="592" y="980"/>
                </a:lnTo>
                <a:lnTo>
                  <a:pt x="614" y="956"/>
                </a:lnTo>
                <a:lnTo>
                  <a:pt x="634" y="932"/>
                </a:lnTo>
                <a:lnTo>
                  <a:pt x="652" y="904"/>
                </a:lnTo>
                <a:lnTo>
                  <a:pt x="670" y="878"/>
                </a:lnTo>
                <a:lnTo>
                  <a:pt x="688" y="848"/>
                </a:lnTo>
                <a:lnTo>
                  <a:pt x="702" y="820"/>
                </a:lnTo>
                <a:lnTo>
                  <a:pt x="720" y="782"/>
                </a:lnTo>
                <a:lnTo>
                  <a:pt x="734" y="744"/>
                </a:lnTo>
                <a:lnTo>
                  <a:pt x="744" y="702"/>
                </a:lnTo>
                <a:lnTo>
                  <a:pt x="752" y="662"/>
                </a:lnTo>
                <a:lnTo>
                  <a:pt x="758" y="620"/>
                </a:lnTo>
                <a:lnTo>
                  <a:pt x="760" y="578"/>
                </a:lnTo>
                <a:lnTo>
                  <a:pt x="758" y="538"/>
                </a:lnTo>
                <a:lnTo>
                  <a:pt x="750" y="496"/>
                </a:lnTo>
                <a:lnTo>
                  <a:pt x="742" y="466"/>
                </a:lnTo>
                <a:lnTo>
                  <a:pt x="730" y="436"/>
                </a:lnTo>
                <a:lnTo>
                  <a:pt x="714" y="410"/>
                </a:lnTo>
                <a:lnTo>
                  <a:pt x="696" y="384"/>
                </a:lnTo>
                <a:lnTo>
                  <a:pt x="676" y="358"/>
                </a:lnTo>
                <a:lnTo>
                  <a:pt x="654" y="336"/>
                </a:lnTo>
                <a:lnTo>
                  <a:pt x="632" y="314"/>
                </a:lnTo>
                <a:lnTo>
                  <a:pt x="608" y="294"/>
                </a:lnTo>
                <a:lnTo>
                  <a:pt x="576" y="270"/>
                </a:lnTo>
                <a:lnTo>
                  <a:pt x="518" y="228"/>
                </a:lnTo>
                <a:lnTo>
                  <a:pt x="486" y="206"/>
                </a:lnTo>
                <a:lnTo>
                  <a:pt x="460" y="190"/>
                </a:lnTo>
                <a:lnTo>
                  <a:pt x="440" y="180"/>
                </a:lnTo>
                <a:lnTo>
                  <a:pt x="434" y="178"/>
                </a:lnTo>
                <a:lnTo>
                  <a:pt x="430" y="180"/>
                </a:lnTo>
                <a:lnTo>
                  <a:pt x="534" y="0"/>
                </a:lnTo>
                <a:close/>
              </a:path>
            </a:pathLst>
          </a:custGeom>
          <a:solidFill>
            <a:srgbClr val="0070C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8" name="淘宝网chenying0907出品 4444"/>
          <p:cNvSpPr>
            <a:spLocks/>
          </p:cNvSpPr>
          <p:nvPr/>
        </p:nvSpPr>
        <p:spPr bwMode="auto">
          <a:xfrm rot="10554293">
            <a:off x="3167520" y="1980357"/>
            <a:ext cx="1537904" cy="2063534"/>
          </a:xfrm>
          <a:custGeom>
            <a:avLst/>
            <a:gdLst>
              <a:gd name="T0" fmla="*/ 2147483647 w 760"/>
              <a:gd name="T1" fmla="*/ 2147483647 h 1166"/>
              <a:gd name="T2" fmla="*/ 2147483647 w 760"/>
              <a:gd name="T3" fmla="*/ 2147483647 h 1166"/>
              <a:gd name="T4" fmla="*/ 2147483647 w 760"/>
              <a:gd name="T5" fmla="*/ 2147483647 h 1166"/>
              <a:gd name="T6" fmla="*/ 2147483647 w 760"/>
              <a:gd name="T7" fmla="*/ 2147483647 h 1166"/>
              <a:gd name="T8" fmla="*/ 2147483647 w 760"/>
              <a:gd name="T9" fmla="*/ 2147483647 h 1166"/>
              <a:gd name="T10" fmla="*/ 2147483647 w 760"/>
              <a:gd name="T11" fmla="*/ 2147483647 h 1166"/>
              <a:gd name="T12" fmla="*/ 2147483647 w 760"/>
              <a:gd name="T13" fmla="*/ 2147483647 h 1166"/>
              <a:gd name="T14" fmla="*/ 2147483647 w 760"/>
              <a:gd name="T15" fmla="*/ 2147483647 h 1166"/>
              <a:gd name="T16" fmla="*/ 2147483647 w 760"/>
              <a:gd name="T17" fmla="*/ 2147483647 h 1166"/>
              <a:gd name="T18" fmla="*/ 2147483647 w 760"/>
              <a:gd name="T19" fmla="*/ 2147483647 h 1166"/>
              <a:gd name="T20" fmla="*/ 2147483647 w 760"/>
              <a:gd name="T21" fmla="*/ 2147483647 h 1166"/>
              <a:gd name="T22" fmla="*/ 2147483647 w 760"/>
              <a:gd name="T23" fmla="*/ 2147483647 h 1166"/>
              <a:gd name="T24" fmla="*/ 2147483647 w 760"/>
              <a:gd name="T25" fmla="*/ 2147483647 h 1166"/>
              <a:gd name="T26" fmla="*/ 2147483647 w 760"/>
              <a:gd name="T27" fmla="*/ 2147483647 h 1166"/>
              <a:gd name="T28" fmla="*/ 2147483647 w 760"/>
              <a:gd name="T29" fmla="*/ 2147483647 h 1166"/>
              <a:gd name="T30" fmla="*/ 2147483647 w 760"/>
              <a:gd name="T31" fmla="*/ 2147483647 h 1166"/>
              <a:gd name="T32" fmla="*/ 2147483647 w 760"/>
              <a:gd name="T33" fmla="*/ 2147483647 h 1166"/>
              <a:gd name="T34" fmla="*/ 2147483647 w 760"/>
              <a:gd name="T35" fmla="*/ 2147483647 h 1166"/>
              <a:gd name="T36" fmla="*/ 2147483647 w 760"/>
              <a:gd name="T37" fmla="*/ 2147483647 h 1166"/>
              <a:gd name="T38" fmla="*/ 2147483647 w 760"/>
              <a:gd name="T39" fmla="*/ 2147483647 h 1166"/>
              <a:gd name="T40" fmla="*/ 2147483647 w 760"/>
              <a:gd name="T41" fmla="*/ 2147483647 h 1166"/>
              <a:gd name="T42" fmla="*/ 2147483647 w 760"/>
              <a:gd name="T43" fmla="*/ 2147483647 h 1166"/>
              <a:gd name="T44" fmla="*/ 2147483647 w 760"/>
              <a:gd name="T45" fmla="*/ 2147483647 h 1166"/>
              <a:gd name="T46" fmla="*/ 2147483647 w 760"/>
              <a:gd name="T47" fmla="*/ 2147483647 h 1166"/>
              <a:gd name="T48" fmla="*/ 2147483647 w 760"/>
              <a:gd name="T49" fmla="*/ 2147483647 h 1166"/>
              <a:gd name="T50" fmla="*/ 2147483647 w 760"/>
              <a:gd name="T51" fmla="*/ 2147483647 h 1166"/>
              <a:gd name="T52" fmla="*/ 2147483647 w 760"/>
              <a:gd name="T53" fmla="*/ 2147483647 h 1166"/>
              <a:gd name="T54" fmla="*/ 2147483647 w 760"/>
              <a:gd name="T55" fmla="*/ 2147483647 h 1166"/>
              <a:gd name="T56" fmla="*/ 2147483647 w 760"/>
              <a:gd name="T57" fmla="*/ 2147483647 h 1166"/>
              <a:gd name="T58" fmla="*/ 2147483647 w 760"/>
              <a:gd name="T59" fmla="*/ 2147483647 h 1166"/>
              <a:gd name="T60" fmla="*/ 2147483647 w 760"/>
              <a:gd name="T61" fmla="*/ 2147483647 h 1166"/>
              <a:gd name="T62" fmla="*/ 2147483647 w 760"/>
              <a:gd name="T63" fmla="*/ 2147483647 h 1166"/>
              <a:gd name="T64" fmla="*/ 2147483647 w 760"/>
              <a:gd name="T65" fmla="*/ 2147483647 h 1166"/>
              <a:gd name="T66" fmla="*/ 2147483647 w 760"/>
              <a:gd name="T67" fmla="*/ 2147483647 h 1166"/>
              <a:gd name="T68" fmla="*/ 2147483647 w 760"/>
              <a:gd name="T69" fmla="*/ 2147483647 h 1166"/>
              <a:gd name="T70" fmla="*/ 2147483647 w 760"/>
              <a:gd name="T71" fmla="*/ 2147483647 h 1166"/>
              <a:gd name="T72" fmla="*/ 2147483647 w 760"/>
              <a:gd name="T73" fmla="*/ 2147483647 h 1166"/>
              <a:gd name="T74" fmla="*/ 2147483647 w 760"/>
              <a:gd name="T75" fmla="*/ 2147483647 h 1166"/>
              <a:gd name="T76" fmla="*/ 2147483647 w 760"/>
              <a:gd name="T77" fmla="*/ 2147483647 h 1166"/>
              <a:gd name="T78" fmla="*/ 2147483647 w 760"/>
              <a:gd name="T79" fmla="*/ 2147483647 h 1166"/>
              <a:gd name="T80" fmla="*/ 2147483647 w 760"/>
              <a:gd name="T81" fmla="*/ 2147483647 h 1166"/>
              <a:gd name="T82" fmla="*/ 2147483647 w 760"/>
              <a:gd name="T83" fmla="*/ 2147483647 h 1166"/>
              <a:gd name="T84" fmla="*/ 2147483647 w 760"/>
              <a:gd name="T85" fmla="*/ 2147483647 h 1166"/>
              <a:gd name="T86" fmla="*/ 2147483647 w 760"/>
              <a:gd name="T87" fmla="*/ 2147483647 h 1166"/>
              <a:gd name="T88" fmla="*/ 2147483647 w 760"/>
              <a:gd name="T89" fmla="*/ 0 h 116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760" h="1166">
                <a:moveTo>
                  <a:pt x="534" y="0"/>
                </a:moveTo>
                <a:lnTo>
                  <a:pt x="234" y="2"/>
                </a:lnTo>
                <a:lnTo>
                  <a:pt x="0" y="407"/>
                </a:lnTo>
                <a:lnTo>
                  <a:pt x="152" y="662"/>
                </a:lnTo>
                <a:lnTo>
                  <a:pt x="260" y="476"/>
                </a:lnTo>
                <a:lnTo>
                  <a:pt x="262" y="474"/>
                </a:lnTo>
                <a:lnTo>
                  <a:pt x="268" y="472"/>
                </a:lnTo>
                <a:lnTo>
                  <a:pt x="284" y="472"/>
                </a:lnTo>
                <a:lnTo>
                  <a:pt x="306" y="476"/>
                </a:lnTo>
                <a:lnTo>
                  <a:pt x="330" y="482"/>
                </a:lnTo>
                <a:lnTo>
                  <a:pt x="376" y="496"/>
                </a:lnTo>
                <a:lnTo>
                  <a:pt x="402" y="506"/>
                </a:lnTo>
                <a:lnTo>
                  <a:pt x="424" y="516"/>
                </a:lnTo>
                <a:lnTo>
                  <a:pt x="444" y="528"/>
                </a:lnTo>
                <a:lnTo>
                  <a:pt x="464" y="542"/>
                </a:lnTo>
                <a:lnTo>
                  <a:pt x="484" y="556"/>
                </a:lnTo>
                <a:lnTo>
                  <a:pt x="502" y="574"/>
                </a:lnTo>
                <a:lnTo>
                  <a:pt x="518" y="590"/>
                </a:lnTo>
                <a:lnTo>
                  <a:pt x="532" y="610"/>
                </a:lnTo>
                <a:lnTo>
                  <a:pt x="546" y="630"/>
                </a:lnTo>
                <a:lnTo>
                  <a:pt x="556" y="652"/>
                </a:lnTo>
                <a:lnTo>
                  <a:pt x="566" y="676"/>
                </a:lnTo>
                <a:lnTo>
                  <a:pt x="572" y="700"/>
                </a:lnTo>
                <a:lnTo>
                  <a:pt x="576" y="726"/>
                </a:lnTo>
                <a:lnTo>
                  <a:pt x="576" y="752"/>
                </a:lnTo>
                <a:lnTo>
                  <a:pt x="576" y="776"/>
                </a:lnTo>
                <a:lnTo>
                  <a:pt x="574" y="804"/>
                </a:lnTo>
                <a:lnTo>
                  <a:pt x="570" y="830"/>
                </a:lnTo>
                <a:lnTo>
                  <a:pt x="564" y="856"/>
                </a:lnTo>
                <a:lnTo>
                  <a:pt x="556" y="880"/>
                </a:lnTo>
                <a:lnTo>
                  <a:pt x="548" y="906"/>
                </a:lnTo>
                <a:lnTo>
                  <a:pt x="538" y="930"/>
                </a:lnTo>
                <a:lnTo>
                  <a:pt x="516" y="978"/>
                </a:lnTo>
                <a:lnTo>
                  <a:pt x="492" y="1020"/>
                </a:lnTo>
                <a:lnTo>
                  <a:pt x="476" y="1042"/>
                </a:lnTo>
                <a:lnTo>
                  <a:pt x="458" y="1064"/>
                </a:lnTo>
                <a:lnTo>
                  <a:pt x="438" y="1084"/>
                </a:lnTo>
                <a:lnTo>
                  <a:pt x="418" y="1104"/>
                </a:lnTo>
                <a:lnTo>
                  <a:pt x="396" y="1124"/>
                </a:lnTo>
                <a:lnTo>
                  <a:pt x="374" y="1140"/>
                </a:lnTo>
                <a:lnTo>
                  <a:pt x="350" y="1154"/>
                </a:lnTo>
                <a:lnTo>
                  <a:pt x="324" y="1166"/>
                </a:lnTo>
                <a:lnTo>
                  <a:pt x="384" y="1138"/>
                </a:lnTo>
                <a:lnTo>
                  <a:pt x="412" y="1122"/>
                </a:lnTo>
                <a:lnTo>
                  <a:pt x="440" y="1104"/>
                </a:lnTo>
                <a:lnTo>
                  <a:pt x="468" y="1086"/>
                </a:lnTo>
                <a:lnTo>
                  <a:pt x="494" y="1068"/>
                </a:lnTo>
                <a:lnTo>
                  <a:pt x="520" y="1048"/>
                </a:lnTo>
                <a:lnTo>
                  <a:pt x="546" y="1026"/>
                </a:lnTo>
                <a:lnTo>
                  <a:pt x="568" y="1004"/>
                </a:lnTo>
                <a:lnTo>
                  <a:pt x="592" y="980"/>
                </a:lnTo>
                <a:lnTo>
                  <a:pt x="614" y="956"/>
                </a:lnTo>
                <a:lnTo>
                  <a:pt x="634" y="932"/>
                </a:lnTo>
                <a:lnTo>
                  <a:pt x="652" y="904"/>
                </a:lnTo>
                <a:lnTo>
                  <a:pt x="670" y="878"/>
                </a:lnTo>
                <a:lnTo>
                  <a:pt x="688" y="848"/>
                </a:lnTo>
                <a:lnTo>
                  <a:pt x="702" y="820"/>
                </a:lnTo>
                <a:lnTo>
                  <a:pt x="720" y="782"/>
                </a:lnTo>
                <a:lnTo>
                  <a:pt x="734" y="744"/>
                </a:lnTo>
                <a:lnTo>
                  <a:pt x="744" y="702"/>
                </a:lnTo>
                <a:lnTo>
                  <a:pt x="752" y="662"/>
                </a:lnTo>
                <a:lnTo>
                  <a:pt x="758" y="620"/>
                </a:lnTo>
                <a:lnTo>
                  <a:pt x="760" y="578"/>
                </a:lnTo>
                <a:lnTo>
                  <a:pt x="758" y="538"/>
                </a:lnTo>
                <a:lnTo>
                  <a:pt x="750" y="496"/>
                </a:lnTo>
                <a:lnTo>
                  <a:pt x="742" y="466"/>
                </a:lnTo>
                <a:lnTo>
                  <a:pt x="730" y="436"/>
                </a:lnTo>
                <a:lnTo>
                  <a:pt x="714" y="410"/>
                </a:lnTo>
                <a:lnTo>
                  <a:pt x="696" y="384"/>
                </a:lnTo>
                <a:lnTo>
                  <a:pt x="676" y="358"/>
                </a:lnTo>
                <a:lnTo>
                  <a:pt x="654" y="336"/>
                </a:lnTo>
                <a:lnTo>
                  <a:pt x="632" y="314"/>
                </a:lnTo>
                <a:lnTo>
                  <a:pt x="608" y="294"/>
                </a:lnTo>
                <a:lnTo>
                  <a:pt x="576" y="270"/>
                </a:lnTo>
                <a:lnTo>
                  <a:pt x="518" y="228"/>
                </a:lnTo>
                <a:lnTo>
                  <a:pt x="486" y="206"/>
                </a:lnTo>
                <a:lnTo>
                  <a:pt x="460" y="190"/>
                </a:lnTo>
                <a:lnTo>
                  <a:pt x="440" y="180"/>
                </a:lnTo>
                <a:lnTo>
                  <a:pt x="434" y="178"/>
                </a:lnTo>
                <a:lnTo>
                  <a:pt x="430" y="180"/>
                </a:lnTo>
                <a:lnTo>
                  <a:pt x="534" y="0"/>
                </a:lnTo>
                <a:close/>
              </a:path>
            </a:pathLst>
          </a:custGeom>
          <a:solidFill>
            <a:srgbClr val="0070C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9" name="淘宝网chenying0907出品 4445"/>
          <p:cNvSpPr>
            <a:spLocks/>
          </p:cNvSpPr>
          <p:nvPr/>
        </p:nvSpPr>
        <p:spPr bwMode="auto">
          <a:xfrm rot="7324035">
            <a:off x="2917981" y="3472802"/>
            <a:ext cx="1345717" cy="2358235"/>
          </a:xfrm>
          <a:custGeom>
            <a:avLst/>
            <a:gdLst>
              <a:gd name="T0" fmla="*/ 2147483647 w 760"/>
              <a:gd name="T1" fmla="*/ 2147483647 h 1166"/>
              <a:gd name="T2" fmla="*/ 2147483647 w 760"/>
              <a:gd name="T3" fmla="*/ 2147483647 h 1166"/>
              <a:gd name="T4" fmla="*/ 2147483647 w 760"/>
              <a:gd name="T5" fmla="*/ 2147483647 h 1166"/>
              <a:gd name="T6" fmla="*/ 2147483647 w 760"/>
              <a:gd name="T7" fmla="*/ 2147483647 h 1166"/>
              <a:gd name="T8" fmla="*/ 2147483647 w 760"/>
              <a:gd name="T9" fmla="*/ 2147483647 h 1166"/>
              <a:gd name="T10" fmla="*/ 2147483647 w 760"/>
              <a:gd name="T11" fmla="*/ 2147483647 h 1166"/>
              <a:gd name="T12" fmla="*/ 2147483647 w 760"/>
              <a:gd name="T13" fmla="*/ 2147483647 h 1166"/>
              <a:gd name="T14" fmla="*/ 2147483647 w 760"/>
              <a:gd name="T15" fmla="*/ 2147483647 h 1166"/>
              <a:gd name="T16" fmla="*/ 2147483647 w 760"/>
              <a:gd name="T17" fmla="*/ 2147483647 h 1166"/>
              <a:gd name="T18" fmla="*/ 2147483647 w 760"/>
              <a:gd name="T19" fmla="*/ 2147483647 h 1166"/>
              <a:gd name="T20" fmla="*/ 2147483647 w 760"/>
              <a:gd name="T21" fmla="*/ 2147483647 h 1166"/>
              <a:gd name="T22" fmla="*/ 2147483647 w 760"/>
              <a:gd name="T23" fmla="*/ 2147483647 h 1166"/>
              <a:gd name="T24" fmla="*/ 2147483647 w 760"/>
              <a:gd name="T25" fmla="*/ 2147483647 h 1166"/>
              <a:gd name="T26" fmla="*/ 2147483647 w 760"/>
              <a:gd name="T27" fmla="*/ 2147483647 h 1166"/>
              <a:gd name="T28" fmla="*/ 2147483647 w 760"/>
              <a:gd name="T29" fmla="*/ 2147483647 h 1166"/>
              <a:gd name="T30" fmla="*/ 2147483647 w 760"/>
              <a:gd name="T31" fmla="*/ 2147483647 h 1166"/>
              <a:gd name="T32" fmla="*/ 2147483647 w 760"/>
              <a:gd name="T33" fmla="*/ 2147483647 h 1166"/>
              <a:gd name="T34" fmla="*/ 2147483647 w 760"/>
              <a:gd name="T35" fmla="*/ 2147483647 h 1166"/>
              <a:gd name="T36" fmla="*/ 2147483647 w 760"/>
              <a:gd name="T37" fmla="*/ 2147483647 h 1166"/>
              <a:gd name="T38" fmla="*/ 2147483647 w 760"/>
              <a:gd name="T39" fmla="*/ 2147483647 h 1166"/>
              <a:gd name="T40" fmla="*/ 2147483647 w 760"/>
              <a:gd name="T41" fmla="*/ 2147483647 h 1166"/>
              <a:gd name="T42" fmla="*/ 2147483647 w 760"/>
              <a:gd name="T43" fmla="*/ 2147483647 h 1166"/>
              <a:gd name="T44" fmla="*/ 2147483647 w 760"/>
              <a:gd name="T45" fmla="*/ 2147483647 h 1166"/>
              <a:gd name="T46" fmla="*/ 2147483647 w 760"/>
              <a:gd name="T47" fmla="*/ 2147483647 h 1166"/>
              <a:gd name="T48" fmla="*/ 2147483647 w 760"/>
              <a:gd name="T49" fmla="*/ 2147483647 h 1166"/>
              <a:gd name="T50" fmla="*/ 2147483647 w 760"/>
              <a:gd name="T51" fmla="*/ 2147483647 h 1166"/>
              <a:gd name="T52" fmla="*/ 2147483647 w 760"/>
              <a:gd name="T53" fmla="*/ 2147483647 h 1166"/>
              <a:gd name="T54" fmla="*/ 2147483647 w 760"/>
              <a:gd name="T55" fmla="*/ 2147483647 h 1166"/>
              <a:gd name="T56" fmla="*/ 2147483647 w 760"/>
              <a:gd name="T57" fmla="*/ 2147483647 h 1166"/>
              <a:gd name="T58" fmla="*/ 2147483647 w 760"/>
              <a:gd name="T59" fmla="*/ 2147483647 h 1166"/>
              <a:gd name="T60" fmla="*/ 2147483647 w 760"/>
              <a:gd name="T61" fmla="*/ 2147483647 h 1166"/>
              <a:gd name="T62" fmla="*/ 2147483647 w 760"/>
              <a:gd name="T63" fmla="*/ 2147483647 h 1166"/>
              <a:gd name="T64" fmla="*/ 2147483647 w 760"/>
              <a:gd name="T65" fmla="*/ 2147483647 h 1166"/>
              <a:gd name="T66" fmla="*/ 2147483647 w 760"/>
              <a:gd name="T67" fmla="*/ 2147483647 h 1166"/>
              <a:gd name="T68" fmla="*/ 2147483647 w 760"/>
              <a:gd name="T69" fmla="*/ 2147483647 h 1166"/>
              <a:gd name="T70" fmla="*/ 2147483647 w 760"/>
              <a:gd name="T71" fmla="*/ 2147483647 h 1166"/>
              <a:gd name="T72" fmla="*/ 2147483647 w 760"/>
              <a:gd name="T73" fmla="*/ 2147483647 h 1166"/>
              <a:gd name="T74" fmla="*/ 2147483647 w 760"/>
              <a:gd name="T75" fmla="*/ 2147483647 h 1166"/>
              <a:gd name="T76" fmla="*/ 2147483647 w 760"/>
              <a:gd name="T77" fmla="*/ 2147483647 h 1166"/>
              <a:gd name="T78" fmla="*/ 2147483647 w 760"/>
              <a:gd name="T79" fmla="*/ 2147483647 h 1166"/>
              <a:gd name="T80" fmla="*/ 2147483647 w 760"/>
              <a:gd name="T81" fmla="*/ 2147483647 h 1166"/>
              <a:gd name="T82" fmla="*/ 2147483647 w 760"/>
              <a:gd name="T83" fmla="*/ 2147483647 h 1166"/>
              <a:gd name="T84" fmla="*/ 2147483647 w 760"/>
              <a:gd name="T85" fmla="*/ 2147483647 h 1166"/>
              <a:gd name="T86" fmla="*/ 2147483647 w 760"/>
              <a:gd name="T87" fmla="*/ 2147483647 h 1166"/>
              <a:gd name="T88" fmla="*/ 2147483647 w 760"/>
              <a:gd name="T89" fmla="*/ 0 h 116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760" h="1166">
                <a:moveTo>
                  <a:pt x="534" y="0"/>
                </a:moveTo>
                <a:lnTo>
                  <a:pt x="234" y="2"/>
                </a:lnTo>
                <a:lnTo>
                  <a:pt x="0" y="407"/>
                </a:lnTo>
                <a:lnTo>
                  <a:pt x="152" y="662"/>
                </a:lnTo>
                <a:lnTo>
                  <a:pt x="260" y="476"/>
                </a:lnTo>
                <a:lnTo>
                  <a:pt x="262" y="474"/>
                </a:lnTo>
                <a:lnTo>
                  <a:pt x="268" y="472"/>
                </a:lnTo>
                <a:lnTo>
                  <a:pt x="284" y="472"/>
                </a:lnTo>
                <a:lnTo>
                  <a:pt x="306" y="476"/>
                </a:lnTo>
                <a:lnTo>
                  <a:pt x="330" y="482"/>
                </a:lnTo>
                <a:lnTo>
                  <a:pt x="376" y="496"/>
                </a:lnTo>
                <a:lnTo>
                  <a:pt x="402" y="506"/>
                </a:lnTo>
                <a:lnTo>
                  <a:pt x="424" y="516"/>
                </a:lnTo>
                <a:lnTo>
                  <a:pt x="444" y="528"/>
                </a:lnTo>
                <a:lnTo>
                  <a:pt x="464" y="542"/>
                </a:lnTo>
                <a:lnTo>
                  <a:pt x="484" y="556"/>
                </a:lnTo>
                <a:lnTo>
                  <a:pt x="502" y="574"/>
                </a:lnTo>
                <a:lnTo>
                  <a:pt x="518" y="590"/>
                </a:lnTo>
                <a:lnTo>
                  <a:pt x="532" y="610"/>
                </a:lnTo>
                <a:lnTo>
                  <a:pt x="546" y="630"/>
                </a:lnTo>
                <a:lnTo>
                  <a:pt x="556" y="652"/>
                </a:lnTo>
                <a:lnTo>
                  <a:pt x="566" y="676"/>
                </a:lnTo>
                <a:lnTo>
                  <a:pt x="572" y="700"/>
                </a:lnTo>
                <a:lnTo>
                  <a:pt x="576" y="726"/>
                </a:lnTo>
                <a:lnTo>
                  <a:pt x="576" y="752"/>
                </a:lnTo>
                <a:lnTo>
                  <a:pt x="576" y="776"/>
                </a:lnTo>
                <a:lnTo>
                  <a:pt x="574" y="804"/>
                </a:lnTo>
                <a:lnTo>
                  <a:pt x="570" y="830"/>
                </a:lnTo>
                <a:lnTo>
                  <a:pt x="564" y="856"/>
                </a:lnTo>
                <a:lnTo>
                  <a:pt x="556" y="880"/>
                </a:lnTo>
                <a:lnTo>
                  <a:pt x="548" y="906"/>
                </a:lnTo>
                <a:lnTo>
                  <a:pt x="538" y="930"/>
                </a:lnTo>
                <a:lnTo>
                  <a:pt x="516" y="978"/>
                </a:lnTo>
                <a:lnTo>
                  <a:pt x="492" y="1020"/>
                </a:lnTo>
                <a:lnTo>
                  <a:pt x="476" y="1042"/>
                </a:lnTo>
                <a:lnTo>
                  <a:pt x="458" y="1064"/>
                </a:lnTo>
                <a:lnTo>
                  <a:pt x="438" y="1084"/>
                </a:lnTo>
                <a:lnTo>
                  <a:pt x="418" y="1104"/>
                </a:lnTo>
                <a:lnTo>
                  <a:pt x="396" y="1124"/>
                </a:lnTo>
                <a:lnTo>
                  <a:pt x="374" y="1140"/>
                </a:lnTo>
                <a:lnTo>
                  <a:pt x="350" y="1154"/>
                </a:lnTo>
                <a:lnTo>
                  <a:pt x="324" y="1166"/>
                </a:lnTo>
                <a:lnTo>
                  <a:pt x="384" y="1138"/>
                </a:lnTo>
                <a:lnTo>
                  <a:pt x="412" y="1122"/>
                </a:lnTo>
                <a:lnTo>
                  <a:pt x="440" y="1104"/>
                </a:lnTo>
                <a:lnTo>
                  <a:pt x="468" y="1086"/>
                </a:lnTo>
                <a:lnTo>
                  <a:pt x="494" y="1068"/>
                </a:lnTo>
                <a:lnTo>
                  <a:pt x="520" y="1048"/>
                </a:lnTo>
                <a:lnTo>
                  <a:pt x="546" y="1026"/>
                </a:lnTo>
                <a:lnTo>
                  <a:pt x="568" y="1004"/>
                </a:lnTo>
                <a:lnTo>
                  <a:pt x="592" y="980"/>
                </a:lnTo>
                <a:lnTo>
                  <a:pt x="614" y="956"/>
                </a:lnTo>
                <a:lnTo>
                  <a:pt x="634" y="932"/>
                </a:lnTo>
                <a:lnTo>
                  <a:pt x="652" y="904"/>
                </a:lnTo>
                <a:lnTo>
                  <a:pt x="670" y="878"/>
                </a:lnTo>
                <a:lnTo>
                  <a:pt x="688" y="848"/>
                </a:lnTo>
                <a:lnTo>
                  <a:pt x="702" y="820"/>
                </a:lnTo>
                <a:lnTo>
                  <a:pt x="720" y="782"/>
                </a:lnTo>
                <a:lnTo>
                  <a:pt x="734" y="744"/>
                </a:lnTo>
                <a:lnTo>
                  <a:pt x="744" y="702"/>
                </a:lnTo>
                <a:lnTo>
                  <a:pt x="752" y="662"/>
                </a:lnTo>
                <a:lnTo>
                  <a:pt x="758" y="620"/>
                </a:lnTo>
                <a:lnTo>
                  <a:pt x="760" y="578"/>
                </a:lnTo>
                <a:lnTo>
                  <a:pt x="758" y="538"/>
                </a:lnTo>
                <a:lnTo>
                  <a:pt x="750" y="496"/>
                </a:lnTo>
                <a:lnTo>
                  <a:pt x="742" y="466"/>
                </a:lnTo>
                <a:lnTo>
                  <a:pt x="730" y="436"/>
                </a:lnTo>
                <a:lnTo>
                  <a:pt x="714" y="410"/>
                </a:lnTo>
                <a:lnTo>
                  <a:pt x="696" y="384"/>
                </a:lnTo>
                <a:lnTo>
                  <a:pt x="676" y="358"/>
                </a:lnTo>
                <a:lnTo>
                  <a:pt x="654" y="336"/>
                </a:lnTo>
                <a:lnTo>
                  <a:pt x="632" y="314"/>
                </a:lnTo>
                <a:lnTo>
                  <a:pt x="608" y="294"/>
                </a:lnTo>
                <a:lnTo>
                  <a:pt x="576" y="270"/>
                </a:lnTo>
                <a:lnTo>
                  <a:pt x="518" y="228"/>
                </a:lnTo>
                <a:lnTo>
                  <a:pt x="486" y="206"/>
                </a:lnTo>
                <a:lnTo>
                  <a:pt x="460" y="190"/>
                </a:lnTo>
                <a:lnTo>
                  <a:pt x="440" y="180"/>
                </a:lnTo>
                <a:lnTo>
                  <a:pt x="434" y="178"/>
                </a:lnTo>
                <a:lnTo>
                  <a:pt x="430" y="180"/>
                </a:lnTo>
                <a:lnTo>
                  <a:pt x="534" y="0"/>
                </a:lnTo>
                <a:close/>
              </a:path>
            </a:pathLst>
          </a:custGeom>
          <a:solidFill>
            <a:schemeClr val="bg1">
              <a:lumMod val="50000"/>
            </a:schemeClr>
          </a:solidFill>
          <a:ln>
            <a:noFill/>
          </a:ln>
          <a:extLst/>
        </p:spPr>
        <p:txBody>
          <a:bodyPr lIns="87722" tIns="43861" rIns="87722" bIns="43861"/>
          <a:lstStyle/>
          <a:p>
            <a:pPr algn="r" latinLnBrk="1"/>
            <a:endParaRPr kumimoji="1" lang="zh-CN" altLang="en-US" sz="800" dirty="0">
              <a:solidFill>
                <a:srgbClr val="000000"/>
              </a:solidFill>
              <a:latin typeface="微软雅黑" pitchFamily="34" charset="-122"/>
              <a:ea typeface="微软雅黑" pitchFamily="34" charset="-122"/>
            </a:endParaRPr>
          </a:p>
        </p:txBody>
      </p:sp>
      <p:sp>
        <p:nvSpPr>
          <p:cNvPr id="10" name="淘宝网chenying0907出品 4446"/>
          <p:cNvSpPr>
            <a:spLocks/>
          </p:cNvSpPr>
          <p:nvPr/>
        </p:nvSpPr>
        <p:spPr bwMode="auto">
          <a:xfrm rot="14644376" flipH="1" flipV="1">
            <a:off x="4438034" y="4791817"/>
            <a:ext cx="1345717" cy="2356494"/>
          </a:xfrm>
          <a:custGeom>
            <a:avLst/>
            <a:gdLst>
              <a:gd name="T0" fmla="*/ 2147483647 w 760"/>
              <a:gd name="T1" fmla="*/ 2147483647 h 1166"/>
              <a:gd name="T2" fmla="*/ 2147483647 w 760"/>
              <a:gd name="T3" fmla="*/ 2147483647 h 1166"/>
              <a:gd name="T4" fmla="*/ 2147483647 w 760"/>
              <a:gd name="T5" fmla="*/ 2147483647 h 1166"/>
              <a:gd name="T6" fmla="*/ 2147483647 w 760"/>
              <a:gd name="T7" fmla="*/ 2147483647 h 1166"/>
              <a:gd name="T8" fmla="*/ 2147483647 w 760"/>
              <a:gd name="T9" fmla="*/ 2147483647 h 1166"/>
              <a:gd name="T10" fmla="*/ 2147483647 w 760"/>
              <a:gd name="T11" fmla="*/ 2147483647 h 1166"/>
              <a:gd name="T12" fmla="*/ 2147483647 w 760"/>
              <a:gd name="T13" fmla="*/ 2147483647 h 1166"/>
              <a:gd name="T14" fmla="*/ 2147483647 w 760"/>
              <a:gd name="T15" fmla="*/ 2147483647 h 1166"/>
              <a:gd name="T16" fmla="*/ 2147483647 w 760"/>
              <a:gd name="T17" fmla="*/ 2147483647 h 1166"/>
              <a:gd name="T18" fmla="*/ 2147483647 w 760"/>
              <a:gd name="T19" fmla="*/ 2147483647 h 1166"/>
              <a:gd name="T20" fmla="*/ 2147483647 w 760"/>
              <a:gd name="T21" fmla="*/ 2147483647 h 1166"/>
              <a:gd name="T22" fmla="*/ 2147483647 w 760"/>
              <a:gd name="T23" fmla="*/ 2147483647 h 1166"/>
              <a:gd name="T24" fmla="*/ 2147483647 w 760"/>
              <a:gd name="T25" fmla="*/ 2147483647 h 1166"/>
              <a:gd name="T26" fmla="*/ 2147483647 w 760"/>
              <a:gd name="T27" fmla="*/ 2147483647 h 1166"/>
              <a:gd name="T28" fmla="*/ 2147483647 w 760"/>
              <a:gd name="T29" fmla="*/ 2147483647 h 1166"/>
              <a:gd name="T30" fmla="*/ 2147483647 w 760"/>
              <a:gd name="T31" fmla="*/ 2147483647 h 1166"/>
              <a:gd name="T32" fmla="*/ 2147483647 w 760"/>
              <a:gd name="T33" fmla="*/ 2147483647 h 1166"/>
              <a:gd name="T34" fmla="*/ 2147483647 w 760"/>
              <a:gd name="T35" fmla="*/ 2147483647 h 1166"/>
              <a:gd name="T36" fmla="*/ 2147483647 w 760"/>
              <a:gd name="T37" fmla="*/ 2147483647 h 1166"/>
              <a:gd name="T38" fmla="*/ 2147483647 w 760"/>
              <a:gd name="T39" fmla="*/ 2147483647 h 1166"/>
              <a:gd name="T40" fmla="*/ 2147483647 w 760"/>
              <a:gd name="T41" fmla="*/ 2147483647 h 1166"/>
              <a:gd name="T42" fmla="*/ 2147483647 w 760"/>
              <a:gd name="T43" fmla="*/ 2147483647 h 1166"/>
              <a:gd name="T44" fmla="*/ 2147483647 w 760"/>
              <a:gd name="T45" fmla="*/ 2147483647 h 1166"/>
              <a:gd name="T46" fmla="*/ 2147483647 w 760"/>
              <a:gd name="T47" fmla="*/ 2147483647 h 1166"/>
              <a:gd name="T48" fmla="*/ 2147483647 w 760"/>
              <a:gd name="T49" fmla="*/ 2147483647 h 1166"/>
              <a:gd name="T50" fmla="*/ 2147483647 w 760"/>
              <a:gd name="T51" fmla="*/ 2147483647 h 1166"/>
              <a:gd name="T52" fmla="*/ 2147483647 w 760"/>
              <a:gd name="T53" fmla="*/ 2147483647 h 1166"/>
              <a:gd name="T54" fmla="*/ 2147483647 w 760"/>
              <a:gd name="T55" fmla="*/ 2147483647 h 1166"/>
              <a:gd name="T56" fmla="*/ 2147483647 w 760"/>
              <a:gd name="T57" fmla="*/ 2147483647 h 1166"/>
              <a:gd name="T58" fmla="*/ 2147483647 w 760"/>
              <a:gd name="T59" fmla="*/ 2147483647 h 1166"/>
              <a:gd name="T60" fmla="*/ 2147483647 w 760"/>
              <a:gd name="T61" fmla="*/ 2147483647 h 1166"/>
              <a:gd name="T62" fmla="*/ 2147483647 w 760"/>
              <a:gd name="T63" fmla="*/ 2147483647 h 1166"/>
              <a:gd name="T64" fmla="*/ 2147483647 w 760"/>
              <a:gd name="T65" fmla="*/ 2147483647 h 1166"/>
              <a:gd name="T66" fmla="*/ 2147483647 w 760"/>
              <a:gd name="T67" fmla="*/ 2147483647 h 1166"/>
              <a:gd name="T68" fmla="*/ 2147483647 w 760"/>
              <a:gd name="T69" fmla="*/ 2147483647 h 1166"/>
              <a:gd name="T70" fmla="*/ 2147483647 w 760"/>
              <a:gd name="T71" fmla="*/ 2147483647 h 1166"/>
              <a:gd name="T72" fmla="*/ 2147483647 w 760"/>
              <a:gd name="T73" fmla="*/ 2147483647 h 1166"/>
              <a:gd name="T74" fmla="*/ 2147483647 w 760"/>
              <a:gd name="T75" fmla="*/ 2147483647 h 1166"/>
              <a:gd name="T76" fmla="*/ 2147483647 w 760"/>
              <a:gd name="T77" fmla="*/ 2147483647 h 1166"/>
              <a:gd name="T78" fmla="*/ 2147483647 w 760"/>
              <a:gd name="T79" fmla="*/ 2147483647 h 1166"/>
              <a:gd name="T80" fmla="*/ 2147483647 w 760"/>
              <a:gd name="T81" fmla="*/ 2147483647 h 1166"/>
              <a:gd name="T82" fmla="*/ 2147483647 w 760"/>
              <a:gd name="T83" fmla="*/ 2147483647 h 1166"/>
              <a:gd name="T84" fmla="*/ 2147483647 w 760"/>
              <a:gd name="T85" fmla="*/ 2147483647 h 1166"/>
              <a:gd name="T86" fmla="*/ 2147483647 w 760"/>
              <a:gd name="T87" fmla="*/ 2147483647 h 1166"/>
              <a:gd name="T88" fmla="*/ 2147483647 w 760"/>
              <a:gd name="T89" fmla="*/ 0 h 116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760" h="1166">
                <a:moveTo>
                  <a:pt x="534" y="0"/>
                </a:moveTo>
                <a:lnTo>
                  <a:pt x="234" y="2"/>
                </a:lnTo>
                <a:lnTo>
                  <a:pt x="0" y="407"/>
                </a:lnTo>
                <a:lnTo>
                  <a:pt x="152" y="662"/>
                </a:lnTo>
                <a:lnTo>
                  <a:pt x="260" y="476"/>
                </a:lnTo>
                <a:lnTo>
                  <a:pt x="262" y="474"/>
                </a:lnTo>
                <a:lnTo>
                  <a:pt x="268" y="472"/>
                </a:lnTo>
                <a:lnTo>
                  <a:pt x="284" y="472"/>
                </a:lnTo>
                <a:lnTo>
                  <a:pt x="306" y="476"/>
                </a:lnTo>
                <a:lnTo>
                  <a:pt x="330" y="482"/>
                </a:lnTo>
                <a:lnTo>
                  <a:pt x="376" y="496"/>
                </a:lnTo>
                <a:lnTo>
                  <a:pt x="402" y="506"/>
                </a:lnTo>
                <a:lnTo>
                  <a:pt x="424" y="516"/>
                </a:lnTo>
                <a:lnTo>
                  <a:pt x="444" y="528"/>
                </a:lnTo>
                <a:lnTo>
                  <a:pt x="464" y="542"/>
                </a:lnTo>
                <a:lnTo>
                  <a:pt x="484" y="556"/>
                </a:lnTo>
                <a:lnTo>
                  <a:pt x="502" y="574"/>
                </a:lnTo>
                <a:lnTo>
                  <a:pt x="518" y="590"/>
                </a:lnTo>
                <a:lnTo>
                  <a:pt x="532" y="610"/>
                </a:lnTo>
                <a:lnTo>
                  <a:pt x="546" y="630"/>
                </a:lnTo>
                <a:lnTo>
                  <a:pt x="556" y="652"/>
                </a:lnTo>
                <a:lnTo>
                  <a:pt x="566" y="676"/>
                </a:lnTo>
                <a:lnTo>
                  <a:pt x="572" y="700"/>
                </a:lnTo>
                <a:lnTo>
                  <a:pt x="576" y="726"/>
                </a:lnTo>
                <a:lnTo>
                  <a:pt x="576" y="752"/>
                </a:lnTo>
                <a:lnTo>
                  <a:pt x="576" y="776"/>
                </a:lnTo>
                <a:lnTo>
                  <a:pt x="574" y="804"/>
                </a:lnTo>
                <a:lnTo>
                  <a:pt x="570" y="830"/>
                </a:lnTo>
                <a:lnTo>
                  <a:pt x="564" y="856"/>
                </a:lnTo>
                <a:lnTo>
                  <a:pt x="556" y="880"/>
                </a:lnTo>
                <a:lnTo>
                  <a:pt x="548" y="906"/>
                </a:lnTo>
                <a:lnTo>
                  <a:pt x="538" y="930"/>
                </a:lnTo>
                <a:lnTo>
                  <a:pt x="516" y="978"/>
                </a:lnTo>
                <a:lnTo>
                  <a:pt x="492" y="1020"/>
                </a:lnTo>
                <a:lnTo>
                  <a:pt x="476" y="1042"/>
                </a:lnTo>
                <a:lnTo>
                  <a:pt x="458" y="1064"/>
                </a:lnTo>
                <a:lnTo>
                  <a:pt x="438" y="1084"/>
                </a:lnTo>
                <a:lnTo>
                  <a:pt x="418" y="1104"/>
                </a:lnTo>
                <a:lnTo>
                  <a:pt x="396" y="1124"/>
                </a:lnTo>
                <a:lnTo>
                  <a:pt x="374" y="1140"/>
                </a:lnTo>
                <a:lnTo>
                  <a:pt x="350" y="1154"/>
                </a:lnTo>
                <a:lnTo>
                  <a:pt x="324" y="1166"/>
                </a:lnTo>
                <a:lnTo>
                  <a:pt x="384" y="1138"/>
                </a:lnTo>
                <a:lnTo>
                  <a:pt x="412" y="1122"/>
                </a:lnTo>
                <a:lnTo>
                  <a:pt x="440" y="1104"/>
                </a:lnTo>
                <a:lnTo>
                  <a:pt x="468" y="1086"/>
                </a:lnTo>
                <a:lnTo>
                  <a:pt x="494" y="1068"/>
                </a:lnTo>
                <a:lnTo>
                  <a:pt x="520" y="1048"/>
                </a:lnTo>
                <a:lnTo>
                  <a:pt x="546" y="1026"/>
                </a:lnTo>
                <a:lnTo>
                  <a:pt x="568" y="1004"/>
                </a:lnTo>
                <a:lnTo>
                  <a:pt x="592" y="980"/>
                </a:lnTo>
                <a:lnTo>
                  <a:pt x="614" y="956"/>
                </a:lnTo>
                <a:lnTo>
                  <a:pt x="634" y="932"/>
                </a:lnTo>
                <a:lnTo>
                  <a:pt x="652" y="904"/>
                </a:lnTo>
                <a:lnTo>
                  <a:pt x="670" y="878"/>
                </a:lnTo>
                <a:lnTo>
                  <a:pt x="688" y="848"/>
                </a:lnTo>
                <a:lnTo>
                  <a:pt x="702" y="820"/>
                </a:lnTo>
                <a:lnTo>
                  <a:pt x="720" y="782"/>
                </a:lnTo>
                <a:lnTo>
                  <a:pt x="734" y="744"/>
                </a:lnTo>
                <a:lnTo>
                  <a:pt x="744" y="702"/>
                </a:lnTo>
                <a:lnTo>
                  <a:pt x="752" y="662"/>
                </a:lnTo>
                <a:lnTo>
                  <a:pt x="758" y="620"/>
                </a:lnTo>
                <a:lnTo>
                  <a:pt x="760" y="578"/>
                </a:lnTo>
                <a:lnTo>
                  <a:pt x="758" y="538"/>
                </a:lnTo>
                <a:lnTo>
                  <a:pt x="750" y="496"/>
                </a:lnTo>
                <a:lnTo>
                  <a:pt x="742" y="466"/>
                </a:lnTo>
                <a:lnTo>
                  <a:pt x="730" y="436"/>
                </a:lnTo>
                <a:lnTo>
                  <a:pt x="714" y="410"/>
                </a:lnTo>
                <a:lnTo>
                  <a:pt x="696" y="384"/>
                </a:lnTo>
                <a:lnTo>
                  <a:pt x="676" y="358"/>
                </a:lnTo>
                <a:lnTo>
                  <a:pt x="654" y="336"/>
                </a:lnTo>
                <a:lnTo>
                  <a:pt x="632" y="314"/>
                </a:lnTo>
                <a:lnTo>
                  <a:pt x="608" y="294"/>
                </a:lnTo>
                <a:lnTo>
                  <a:pt x="576" y="270"/>
                </a:lnTo>
                <a:lnTo>
                  <a:pt x="518" y="228"/>
                </a:lnTo>
                <a:lnTo>
                  <a:pt x="486" y="206"/>
                </a:lnTo>
                <a:lnTo>
                  <a:pt x="460" y="190"/>
                </a:lnTo>
                <a:lnTo>
                  <a:pt x="440" y="180"/>
                </a:lnTo>
                <a:lnTo>
                  <a:pt x="434" y="178"/>
                </a:lnTo>
                <a:lnTo>
                  <a:pt x="430" y="180"/>
                </a:lnTo>
                <a:lnTo>
                  <a:pt x="534" y="0"/>
                </a:lnTo>
                <a:close/>
              </a:path>
            </a:pathLst>
          </a:custGeom>
          <a:solidFill>
            <a:srgbClr val="0070C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11" name="AutoShape 4448"/>
          <p:cNvSpPr>
            <a:spLocks noChangeArrowheads="1"/>
          </p:cNvSpPr>
          <p:nvPr/>
        </p:nvSpPr>
        <p:spPr bwMode="auto">
          <a:xfrm>
            <a:off x="4427830" y="3350458"/>
            <a:ext cx="2243284" cy="1699290"/>
          </a:xfrm>
          <a:prstGeom prst="hexagon">
            <a:avLst>
              <a:gd name="adj" fmla="val 28879"/>
              <a:gd name="vf" fmla="val 115470"/>
            </a:avLst>
          </a:prstGeom>
          <a:solidFill>
            <a:srgbClr val="0070C0"/>
          </a:solidFill>
          <a:ln>
            <a:noFill/>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sz="4000" dirty="0">
              <a:solidFill>
                <a:schemeClr val="bg1"/>
              </a:solidFill>
              <a:latin typeface="微软雅黑" pitchFamily="34" charset="-122"/>
              <a:ea typeface="微软雅黑" pitchFamily="34" charset="-122"/>
            </a:endParaRPr>
          </a:p>
        </p:txBody>
      </p:sp>
      <p:sp>
        <p:nvSpPr>
          <p:cNvPr id="12" name="Text Box 4456"/>
          <p:cNvSpPr txBox="1">
            <a:spLocks noChangeArrowheads="1"/>
          </p:cNvSpPr>
          <p:nvPr/>
        </p:nvSpPr>
        <p:spPr bwMode="auto">
          <a:xfrm>
            <a:off x="4896941" y="3801234"/>
            <a:ext cx="1273902" cy="729014"/>
          </a:xfrm>
          <a:prstGeom prst="rect">
            <a:avLst/>
          </a:prstGeom>
          <a:solidFill>
            <a:srgbClr val="0070C0"/>
          </a:solidFill>
          <a:ln w="12700" algn="ctr">
            <a:noFill/>
            <a:miter lim="800000"/>
            <a:headEnd/>
            <a:tailEnd/>
          </a:ln>
          <a:effectLst>
            <a:outerShdw blurRad="444500" dist="254000" dir="8100000" algn="tr" rotWithShape="0">
              <a:prstClr val="black">
                <a:alpha val="5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40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2000" dirty="0"/>
              <a:t>您的文本</a:t>
            </a:r>
            <a:endParaRPr lang="en-US" altLang="zh-CN" sz="2000" dirty="0"/>
          </a:p>
          <a:p>
            <a:r>
              <a:rPr lang="zh-CN" altLang="en-US" sz="2000" dirty="0"/>
              <a:t>您的文本</a:t>
            </a:r>
            <a:endParaRPr lang="en-US" altLang="ko-KR" sz="2000" dirty="0"/>
          </a:p>
        </p:txBody>
      </p:sp>
      <p:sp>
        <p:nvSpPr>
          <p:cNvPr id="13" name="淘宝网chenying0907出品 12"/>
          <p:cNvSpPr txBox="1"/>
          <p:nvPr/>
        </p:nvSpPr>
        <p:spPr>
          <a:xfrm>
            <a:off x="7329435" y="1940147"/>
            <a:ext cx="2575452" cy="427165"/>
          </a:xfrm>
          <a:prstGeom prst="rect">
            <a:avLst/>
          </a:prstGeom>
          <a:noFill/>
        </p:spPr>
        <p:txBody>
          <a:bodyPr wrap="square" lIns="87722" tIns="43861" rIns="87722" bIns="43861" rtlCol="0">
            <a:spAutoFit/>
          </a:bodyPr>
          <a:lstStyle/>
          <a:p>
            <a:r>
              <a:rPr lang="zh-CN" altLang="en-US" sz="2200" dirty="0">
                <a:solidFill>
                  <a:sysClr val="windowText" lastClr="000000"/>
                </a:solidFill>
                <a:latin typeface="微软雅黑" pitchFamily="34" charset="-122"/>
                <a:ea typeface="微软雅黑" pitchFamily="34" charset="-122"/>
              </a:rPr>
              <a:t>这里输入您的文本</a:t>
            </a:r>
          </a:p>
        </p:txBody>
      </p:sp>
      <p:sp>
        <p:nvSpPr>
          <p:cNvPr id="14" name="淘宝网chenying0907出品 13"/>
          <p:cNvSpPr txBox="1"/>
          <p:nvPr/>
        </p:nvSpPr>
        <p:spPr>
          <a:xfrm>
            <a:off x="8448434" y="3495740"/>
            <a:ext cx="2506533" cy="427165"/>
          </a:xfrm>
          <a:prstGeom prst="rect">
            <a:avLst/>
          </a:prstGeom>
          <a:noFill/>
        </p:spPr>
        <p:txBody>
          <a:bodyPr wrap="square" lIns="87722" tIns="43861" rIns="87722" bIns="43861" rtlCol="0">
            <a:spAutoFit/>
          </a:bodyPr>
          <a:lstStyle/>
          <a:p>
            <a:r>
              <a:rPr lang="zh-CN" altLang="en-US" sz="2200" dirty="0">
                <a:solidFill>
                  <a:sysClr val="windowText" lastClr="000000"/>
                </a:solidFill>
                <a:latin typeface="微软雅黑" pitchFamily="34" charset="-122"/>
                <a:ea typeface="微软雅黑" pitchFamily="34" charset="-122"/>
              </a:rPr>
              <a:t>这里输入您的文本</a:t>
            </a:r>
          </a:p>
        </p:txBody>
      </p:sp>
      <p:sp>
        <p:nvSpPr>
          <p:cNvPr id="15" name="淘宝网chenying0907出品 14"/>
          <p:cNvSpPr txBox="1"/>
          <p:nvPr/>
        </p:nvSpPr>
        <p:spPr>
          <a:xfrm>
            <a:off x="1018546" y="2059919"/>
            <a:ext cx="2502520" cy="427165"/>
          </a:xfrm>
          <a:prstGeom prst="rect">
            <a:avLst/>
          </a:prstGeom>
          <a:noFill/>
        </p:spPr>
        <p:txBody>
          <a:bodyPr wrap="square" lIns="87722" tIns="43861" rIns="87722" bIns="43861" rtlCol="0">
            <a:spAutoFit/>
          </a:bodyPr>
          <a:lstStyle/>
          <a:p>
            <a:r>
              <a:rPr lang="zh-CN" altLang="en-US" sz="2200" dirty="0">
                <a:solidFill>
                  <a:sysClr val="windowText" lastClr="000000"/>
                </a:solidFill>
                <a:latin typeface="微软雅黑" pitchFamily="34" charset="-122"/>
                <a:ea typeface="微软雅黑" pitchFamily="34" charset="-122"/>
              </a:rPr>
              <a:t>这里输入您的文本</a:t>
            </a:r>
          </a:p>
        </p:txBody>
      </p:sp>
      <p:sp>
        <p:nvSpPr>
          <p:cNvPr id="16" name="淘宝网chenying0907出品 15"/>
          <p:cNvSpPr txBox="1"/>
          <p:nvPr/>
        </p:nvSpPr>
        <p:spPr>
          <a:xfrm>
            <a:off x="792485" y="3506974"/>
            <a:ext cx="2895798" cy="427165"/>
          </a:xfrm>
          <a:prstGeom prst="rect">
            <a:avLst/>
          </a:prstGeom>
          <a:noFill/>
        </p:spPr>
        <p:txBody>
          <a:bodyPr wrap="square" lIns="87722" tIns="43861" rIns="87722" bIns="43861" rtlCol="0">
            <a:spAutoFit/>
          </a:bodyPr>
          <a:lstStyle/>
          <a:p>
            <a:r>
              <a:rPr lang="zh-CN" altLang="en-US" sz="2200" dirty="0">
                <a:solidFill>
                  <a:sysClr val="windowText" lastClr="000000"/>
                </a:solidFill>
                <a:latin typeface="微软雅黑" pitchFamily="34" charset="-122"/>
                <a:ea typeface="微软雅黑" pitchFamily="34" charset="-122"/>
              </a:rPr>
              <a:t>这里输入您的文本</a:t>
            </a:r>
          </a:p>
        </p:txBody>
      </p:sp>
      <p:sp>
        <p:nvSpPr>
          <p:cNvPr id="17" name="淘宝网chenying0907出品 16"/>
          <p:cNvSpPr txBox="1"/>
          <p:nvPr/>
        </p:nvSpPr>
        <p:spPr>
          <a:xfrm>
            <a:off x="1864699" y="5841781"/>
            <a:ext cx="2708668" cy="427165"/>
          </a:xfrm>
          <a:prstGeom prst="rect">
            <a:avLst/>
          </a:prstGeom>
          <a:noFill/>
        </p:spPr>
        <p:txBody>
          <a:bodyPr wrap="square" lIns="87722" tIns="43861" rIns="87722" bIns="43861" rtlCol="0">
            <a:spAutoFit/>
          </a:bodyPr>
          <a:lstStyle/>
          <a:p>
            <a:r>
              <a:rPr lang="zh-CN" altLang="en-US" sz="2200" dirty="0">
                <a:solidFill>
                  <a:sysClr val="windowText" lastClr="000000"/>
                </a:solidFill>
                <a:latin typeface="微软雅黑" pitchFamily="34" charset="-122"/>
                <a:ea typeface="微软雅黑" pitchFamily="34" charset="-122"/>
              </a:rPr>
              <a:t>这里输入您的文本</a:t>
            </a:r>
          </a:p>
        </p:txBody>
      </p:sp>
      <p:sp>
        <p:nvSpPr>
          <p:cNvPr id="19" name="淘宝网chenying0907出品 18"/>
          <p:cNvSpPr txBox="1"/>
          <p:nvPr/>
        </p:nvSpPr>
        <p:spPr>
          <a:xfrm>
            <a:off x="8049888" y="5776995"/>
            <a:ext cx="2904000" cy="427165"/>
          </a:xfrm>
          <a:prstGeom prst="rect">
            <a:avLst/>
          </a:prstGeom>
          <a:noFill/>
        </p:spPr>
        <p:txBody>
          <a:bodyPr wrap="square" lIns="87722" tIns="43861" rIns="87722" bIns="43861" rtlCol="0">
            <a:spAutoFit/>
          </a:bodyPr>
          <a:lstStyle/>
          <a:p>
            <a:r>
              <a:rPr lang="zh-CN" altLang="en-US" sz="2200" dirty="0">
                <a:solidFill>
                  <a:sysClr val="windowText" lastClr="000000"/>
                </a:solidFill>
                <a:latin typeface="微软雅黑" pitchFamily="34" charset="-122"/>
                <a:ea typeface="微软雅黑" pitchFamily="34" charset="-122"/>
              </a:rPr>
              <a:t>这里输入您的文本</a:t>
            </a:r>
          </a:p>
        </p:txBody>
      </p:sp>
    </p:spTree>
    <p:extLst>
      <p:ext uri="{BB962C8B-B14F-4D97-AF65-F5344CB8AC3E}">
        <p14:creationId xmlns:p14="http://schemas.microsoft.com/office/powerpoint/2010/main" val="177191300"/>
      </p:ext>
    </p:extLst>
  </p:cSld>
  <p:clrMapOvr>
    <a:masterClrMapping/>
  </p:clrMapOvr>
  <p:transition spd="slow" advTm="0">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52000">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14:bounceEnd="52000">
                                          <p:cBhvr additive="base">
                                            <p:cTn id="7" dur="500" fill="hold"/>
                                            <p:tgtEl>
                                              <p:spTgt spid="25"/>
                                            </p:tgtEl>
                                            <p:attrNameLst>
                                              <p:attrName>ppt_x</p:attrName>
                                            </p:attrNameLst>
                                          </p:cBhvr>
                                          <p:tavLst>
                                            <p:tav tm="0">
                                              <p:val>
                                                <p:strVal val="0-#ppt_w/2"/>
                                              </p:val>
                                            </p:tav>
                                            <p:tav tm="100000">
                                              <p:val>
                                                <p:strVal val="#ppt_x"/>
                                              </p:val>
                                            </p:tav>
                                          </p:tavLst>
                                        </p:anim>
                                        <p:anim calcmode="lin" valueType="num" p14:bounceEnd="52000">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anim calcmode="lin" valueType="num">
                                          <p:cBhvr>
                                            <p:cTn id="14" dur="500" fill="hold"/>
                                            <p:tgtEl>
                                              <p:spTgt spid="11"/>
                                            </p:tgtEl>
                                            <p:attrNameLst>
                                              <p:attrName>ppt_x</p:attrName>
                                            </p:attrNameLst>
                                          </p:cBhvr>
                                          <p:tavLst>
                                            <p:tav tm="0">
                                              <p:val>
                                                <p:strVal val="#ppt_x"/>
                                              </p:val>
                                            </p:tav>
                                            <p:tav tm="100000">
                                              <p:val>
                                                <p:strVal val="#ppt_x"/>
                                              </p:val>
                                            </p:tav>
                                          </p:tavLst>
                                        </p:anim>
                                        <p:anim calcmode="lin" valueType="num">
                                          <p:cBhvr>
                                            <p:cTn id="15" dur="500" fill="hold"/>
                                            <p:tgtEl>
                                              <p:spTgt spid="11"/>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anim calcmode="lin" valueType="num">
                                          <p:cBhvr>
                                            <p:cTn id="19" dur="500" fill="hold"/>
                                            <p:tgtEl>
                                              <p:spTgt spid="12"/>
                                            </p:tgtEl>
                                            <p:attrNameLst>
                                              <p:attrName>ppt_x</p:attrName>
                                            </p:attrNameLst>
                                          </p:cBhvr>
                                          <p:tavLst>
                                            <p:tav tm="0">
                                              <p:val>
                                                <p:strVal val="#ppt_x"/>
                                              </p:val>
                                            </p:tav>
                                            <p:tav tm="100000">
                                              <p:val>
                                                <p:strVal val="#ppt_x"/>
                                              </p:val>
                                            </p:tav>
                                          </p:tavLst>
                                        </p:anim>
                                        <p:anim calcmode="lin" valueType="num">
                                          <p:cBhvr>
                                            <p:cTn id="20" dur="500" fill="hold"/>
                                            <p:tgtEl>
                                              <p:spTgt spid="12"/>
                                            </p:tgtEl>
                                            <p:attrNameLst>
                                              <p:attrName>ppt_y</p:attrName>
                                            </p:attrNameLst>
                                          </p:cBhvr>
                                          <p:tavLst>
                                            <p:tav tm="0">
                                              <p:val>
                                                <p:strVal val="#ppt_y+.1"/>
                                              </p:val>
                                            </p:tav>
                                            <p:tav tm="100000">
                                              <p:val>
                                                <p:strVal val="#ppt_y"/>
                                              </p:val>
                                            </p:tav>
                                          </p:tavLst>
                                        </p:anim>
                                      </p:childTnLst>
                                    </p:cTn>
                                  </p:par>
                                </p:childTnLst>
                              </p:cTn>
                            </p:par>
                            <p:par>
                              <p:cTn id="21" fill="hold">
                                <p:stCondLst>
                                  <p:cond delay="500"/>
                                </p:stCondLst>
                                <p:childTnLst>
                                  <p:par>
                                    <p:cTn id="22" presetID="22" presetClass="entr" presetSubtype="4"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down)">
                                          <p:cBhvr>
                                            <p:cTn id="24" dur="500"/>
                                            <p:tgtEl>
                                              <p:spTgt spid="8"/>
                                            </p:tgtEl>
                                          </p:cBhvr>
                                        </p:animEffect>
                                      </p:childTnLst>
                                    </p:cTn>
                                  </p:par>
                                </p:childTnLst>
                              </p:cTn>
                            </p:par>
                            <p:par>
                              <p:cTn id="25" fill="hold">
                                <p:stCondLst>
                                  <p:cond delay="1000"/>
                                </p:stCondLst>
                                <p:childTnLst>
                                  <p:par>
                                    <p:cTn id="26" presetID="22" presetClass="entr" presetSubtype="4"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down)">
                                          <p:cBhvr>
                                            <p:cTn id="28" dur="500"/>
                                            <p:tgtEl>
                                              <p:spTgt spid="9"/>
                                            </p:tgtEl>
                                          </p:cBhvr>
                                        </p:animEffect>
                                      </p:childTnLst>
                                    </p:cTn>
                                  </p:par>
                                </p:childTnLst>
                              </p:cTn>
                            </p:par>
                            <p:par>
                              <p:cTn id="29" fill="hold">
                                <p:stCondLst>
                                  <p:cond delay="1500"/>
                                </p:stCondLst>
                                <p:childTnLst>
                                  <p:par>
                                    <p:cTn id="30" presetID="22" presetClass="entr" presetSubtype="4"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down)">
                                          <p:cBhvr>
                                            <p:cTn id="32" dur="500"/>
                                            <p:tgtEl>
                                              <p:spTgt spid="10"/>
                                            </p:tgtEl>
                                          </p:cBhvr>
                                        </p:animEffect>
                                      </p:childTnLst>
                                    </p:cTn>
                                  </p:par>
                                </p:childTnLst>
                              </p:cTn>
                            </p:par>
                            <p:par>
                              <p:cTn id="33" fill="hold">
                                <p:stCondLst>
                                  <p:cond delay="2000"/>
                                </p:stCondLst>
                                <p:childTnLst>
                                  <p:par>
                                    <p:cTn id="34" presetID="22" presetClass="entr" presetSubtype="4" fill="hold" grpId="0" nodeType="after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wipe(down)">
                                          <p:cBhvr>
                                            <p:cTn id="36" dur="500"/>
                                            <p:tgtEl>
                                              <p:spTgt spid="5"/>
                                            </p:tgtEl>
                                          </p:cBhvr>
                                        </p:animEffect>
                                      </p:childTnLst>
                                    </p:cTn>
                                  </p:par>
                                </p:childTnLst>
                              </p:cTn>
                            </p:par>
                            <p:par>
                              <p:cTn id="37" fill="hold">
                                <p:stCondLst>
                                  <p:cond delay="2500"/>
                                </p:stCondLst>
                                <p:childTnLst>
                                  <p:par>
                                    <p:cTn id="38" presetID="22" presetClass="entr" presetSubtype="4" fill="hold" grpId="0" nodeType="after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wipe(down)">
                                          <p:cBhvr>
                                            <p:cTn id="40" dur="500"/>
                                            <p:tgtEl>
                                              <p:spTgt spid="6"/>
                                            </p:tgtEl>
                                          </p:cBhvr>
                                        </p:animEffect>
                                      </p:childTnLst>
                                    </p:cTn>
                                  </p:par>
                                </p:childTnLst>
                              </p:cTn>
                            </p:par>
                            <p:par>
                              <p:cTn id="41" fill="hold">
                                <p:stCondLst>
                                  <p:cond delay="3000"/>
                                </p:stCondLst>
                                <p:childTnLst>
                                  <p:par>
                                    <p:cTn id="42" presetID="22" presetClass="entr" presetSubtype="4" fill="hold" grpId="0" nodeType="after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wipe(down)">
                                          <p:cBhvr>
                                            <p:cTn id="44" dur="500"/>
                                            <p:tgtEl>
                                              <p:spTgt spid="7"/>
                                            </p:tgtEl>
                                          </p:cBhvr>
                                        </p:animEffect>
                                      </p:childTnLst>
                                    </p:cTn>
                                  </p:par>
                                </p:childTnLst>
                              </p:cTn>
                            </p:par>
                            <p:par>
                              <p:cTn id="45" fill="hold">
                                <p:stCondLst>
                                  <p:cond delay="3500"/>
                                </p:stCondLst>
                                <p:childTnLst>
                                  <p:par>
                                    <p:cTn id="46" presetID="2" presetClass="entr" presetSubtype="8" fill="hold" grpId="0" nodeType="afterEffect">
                                      <p:stCondLst>
                                        <p:cond delay="0"/>
                                      </p:stCondLst>
                                      <p:childTnLst>
                                        <p:set>
                                          <p:cBhvr>
                                            <p:cTn id="47" dur="1" fill="hold">
                                              <p:stCondLst>
                                                <p:cond delay="0"/>
                                              </p:stCondLst>
                                            </p:cTn>
                                            <p:tgtEl>
                                              <p:spTgt spid="15"/>
                                            </p:tgtEl>
                                            <p:attrNameLst>
                                              <p:attrName>style.visibility</p:attrName>
                                            </p:attrNameLst>
                                          </p:cBhvr>
                                          <p:to>
                                            <p:strVal val="visible"/>
                                          </p:to>
                                        </p:set>
                                        <p:anim calcmode="lin" valueType="num">
                                          <p:cBhvr additive="base">
                                            <p:cTn id="48" dur="500" fill="hold"/>
                                            <p:tgtEl>
                                              <p:spTgt spid="15"/>
                                            </p:tgtEl>
                                            <p:attrNameLst>
                                              <p:attrName>ppt_x</p:attrName>
                                            </p:attrNameLst>
                                          </p:cBhvr>
                                          <p:tavLst>
                                            <p:tav tm="0">
                                              <p:val>
                                                <p:strVal val="0-#ppt_w/2"/>
                                              </p:val>
                                            </p:tav>
                                            <p:tav tm="100000">
                                              <p:val>
                                                <p:strVal val="#ppt_x"/>
                                              </p:val>
                                            </p:tav>
                                          </p:tavLst>
                                        </p:anim>
                                        <p:anim calcmode="lin" valueType="num">
                                          <p:cBhvr additive="base">
                                            <p:cTn id="49" dur="500" fill="hold"/>
                                            <p:tgtEl>
                                              <p:spTgt spid="15"/>
                                            </p:tgtEl>
                                            <p:attrNameLst>
                                              <p:attrName>ppt_y</p:attrName>
                                            </p:attrNameLst>
                                          </p:cBhvr>
                                          <p:tavLst>
                                            <p:tav tm="0">
                                              <p:val>
                                                <p:strVal val="#ppt_y"/>
                                              </p:val>
                                            </p:tav>
                                            <p:tav tm="100000">
                                              <p:val>
                                                <p:strVal val="#ppt_y"/>
                                              </p:val>
                                            </p:tav>
                                          </p:tavLst>
                                        </p:anim>
                                      </p:childTnLst>
                                    </p:cTn>
                                  </p:par>
                                  <p:par>
                                    <p:cTn id="50" presetID="2" presetClass="entr" presetSubtype="8" fill="hold" grpId="0" nodeType="with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additive="base">
                                            <p:cTn id="52" dur="500" fill="hold"/>
                                            <p:tgtEl>
                                              <p:spTgt spid="16"/>
                                            </p:tgtEl>
                                            <p:attrNameLst>
                                              <p:attrName>ppt_x</p:attrName>
                                            </p:attrNameLst>
                                          </p:cBhvr>
                                          <p:tavLst>
                                            <p:tav tm="0">
                                              <p:val>
                                                <p:strVal val="0-#ppt_w/2"/>
                                              </p:val>
                                            </p:tav>
                                            <p:tav tm="100000">
                                              <p:val>
                                                <p:strVal val="#ppt_x"/>
                                              </p:val>
                                            </p:tav>
                                          </p:tavLst>
                                        </p:anim>
                                        <p:anim calcmode="lin" valueType="num">
                                          <p:cBhvr additive="base">
                                            <p:cTn id="53" dur="500" fill="hold"/>
                                            <p:tgtEl>
                                              <p:spTgt spid="16"/>
                                            </p:tgtEl>
                                            <p:attrNameLst>
                                              <p:attrName>ppt_y</p:attrName>
                                            </p:attrNameLst>
                                          </p:cBhvr>
                                          <p:tavLst>
                                            <p:tav tm="0">
                                              <p:val>
                                                <p:strVal val="#ppt_y"/>
                                              </p:val>
                                            </p:tav>
                                            <p:tav tm="100000">
                                              <p:val>
                                                <p:strVal val="#ppt_y"/>
                                              </p:val>
                                            </p:tav>
                                          </p:tavLst>
                                        </p:anim>
                                      </p:childTnLst>
                                    </p:cTn>
                                  </p:par>
                                  <p:par>
                                    <p:cTn id="54" presetID="2" presetClass="entr" presetSubtype="8" fill="hold" grpId="0" nodeType="withEffect">
                                      <p:stCondLst>
                                        <p:cond delay="0"/>
                                      </p:stCondLst>
                                      <p:childTnLst>
                                        <p:set>
                                          <p:cBhvr>
                                            <p:cTn id="55" dur="1" fill="hold">
                                              <p:stCondLst>
                                                <p:cond delay="0"/>
                                              </p:stCondLst>
                                            </p:cTn>
                                            <p:tgtEl>
                                              <p:spTgt spid="17"/>
                                            </p:tgtEl>
                                            <p:attrNameLst>
                                              <p:attrName>style.visibility</p:attrName>
                                            </p:attrNameLst>
                                          </p:cBhvr>
                                          <p:to>
                                            <p:strVal val="visible"/>
                                          </p:to>
                                        </p:set>
                                        <p:anim calcmode="lin" valueType="num">
                                          <p:cBhvr additive="base">
                                            <p:cTn id="56" dur="500" fill="hold"/>
                                            <p:tgtEl>
                                              <p:spTgt spid="17"/>
                                            </p:tgtEl>
                                            <p:attrNameLst>
                                              <p:attrName>ppt_x</p:attrName>
                                            </p:attrNameLst>
                                          </p:cBhvr>
                                          <p:tavLst>
                                            <p:tav tm="0">
                                              <p:val>
                                                <p:strVal val="0-#ppt_w/2"/>
                                              </p:val>
                                            </p:tav>
                                            <p:tav tm="100000">
                                              <p:val>
                                                <p:strVal val="#ppt_x"/>
                                              </p:val>
                                            </p:tav>
                                          </p:tavLst>
                                        </p:anim>
                                        <p:anim calcmode="lin" valueType="num">
                                          <p:cBhvr additive="base">
                                            <p:cTn id="57" dur="500" fill="hold"/>
                                            <p:tgtEl>
                                              <p:spTgt spid="17"/>
                                            </p:tgtEl>
                                            <p:attrNameLst>
                                              <p:attrName>ppt_y</p:attrName>
                                            </p:attrNameLst>
                                          </p:cBhvr>
                                          <p:tavLst>
                                            <p:tav tm="0">
                                              <p:val>
                                                <p:strVal val="#ppt_y"/>
                                              </p:val>
                                            </p:tav>
                                            <p:tav tm="100000">
                                              <p:val>
                                                <p:strVal val="#ppt_y"/>
                                              </p:val>
                                            </p:tav>
                                          </p:tavLst>
                                        </p:anim>
                                      </p:childTnLst>
                                    </p:cTn>
                                  </p:par>
                                </p:childTnLst>
                              </p:cTn>
                            </p:par>
                            <p:par>
                              <p:cTn id="58" fill="hold">
                                <p:stCondLst>
                                  <p:cond delay="4000"/>
                                </p:stCondLst>
                                <p:childTnLst>
                                  <p:par>
                                    <p:cTn id="59" presetID="2" presetClass="entr" presetSubtype="2" fill="hold" grpId="0" nodeType="after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additive="base">
                                            <p:cTn id="61" dur="500" fill="hold"/>
                                            <p:tgtEl>
                                              <p:spTgt spid="19"/>
                                            </p:tgtEl>
                                            <p:attrNameLst>
                                              <p:attrName>ppt_x</p:attrName>
                                            </p:attrNameLst>
                                          </p:cBhvr>
                                          <p:tavLst>
                                            <p:tav tm="0">
                                              <p:val>
                                                <p:strVal val="1+#ppt_w/2"/>
                                              </p:val>
                                            </p:tav>
                                            <p:tav tm="100000">
                                              <p:val>
                                                <p:strVal val="#ppt_x"/>
                                              </p:val>
                                            </p:tav>
                                          </p:tavLst>
                                        </p:anim>
                                        <p:anim calcmode="lin" valueType="num">
                                          <p:cBhvr additive="base">
                                            <p:cTn id="62" dur="500" fill="hold"/>
                                            <p:tgtEl>
                                              <p:spTgt spid="19"/>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500" fill="hold"/>
                                            <p:tgtEl>
                                              <p:spTgt spid="14"/>
                                            </p:tgtEl>
                                            <p:attrNameLst>
                                              <p:attrName>ppt_x</p:attrName>
                                            </p:attrNameLst>
                                          </p:cBhvr>
                                          <p:tavLst>
                                            <p:tav tm="0">
                                              <p:val>
                                                <p:strVal val="1+#ppt_w/2"/>
                                              </p:val>
                                            </p:tav>
                                            <p:tav tm="100000">
                                              <p:val>
                                                <p:strVal val="#ppt_x"/>
                                              </p:val>
                                            </p:tav>
                                          </p:tavLst>
                                        </p:anim>
                                        <p:anim calcmode="lin" valueType="num">
                                          <p:cBhvr additive="base">
                                            <p:cTn id="66" dur="500" fill="hold"/>
                                            <p:tgtEl>
                                              <p:spTgt spid="14"/>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500" fill="hold"/>
                                            <p:tgtEl>
                                              <p:spTgt spid="13"/>
                                            </p:tgtEl>
                                            <p:attrNameLst>
                                              <p:attrName>ppt_x</p:attrName>
                                            </p:attrNameLst>
                                          </p:cBhvr>
                                          <p:tavLst>
                                            <p:tav tm="0">
                                              <p:val>
                                                <p:strVal val="1+#ppt_w/2"/>
                                              </p:val>
                                            </p:tav>
                                            <p:tav tm="100000">
                                              <p:val>
                                                <p:strVal val="#ppt_x"/>
                                              </p:val>
                                            </p:tav>
                                          </p:tavLst>
                                        </p:anim>
                                        <p:anim calcmode="lin" valueType="num">
                                          <p:cBhvr additive="base">
                                            <p:cTn id="70"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5" grpId="0" animBg="1"/>
          <p:bldP spid="6" grpId="0" animBg="1"/>
          <p:bldP spid="7" grpId="0" animBg="1"/>
          <p:bldP spid="8" grpId="0" animBg="1"/>
          <p:bldP spid="9" grpId="0" animBg="1"/>
          <p:bldP spid="10" grpId="0" animBg="1"/>
          <p:bldP spid="11" grpId="0" animBg="1"/>
          <p:bldP spid="12" grpId="0" animBg="1"/>
          <p:bldP spid="13" grpId="0"/>
          <p:bldP spid="14" grpId="0"/>
          <p:bldP spid="15" grpId="0"/>
          <p:bldP spid="16" grpId="0"/>
          <p:bldP spid="17" grpId="0"/>
          <p:bldP spid="1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anim calcmode="lin" valueType="num">
                                          <p:cBhvr>
                                            <p:cTn id="14" dur="500" fill="hold"/>
                                            <p:tgtEl>
                                              <p:spTgt spid="11"/>
                                            </p:tgtEl>
                                            <p:attrNameLst>
                                              <p:attrName>ppt_x</p:attrName>
                                            </p:attrNameLst>
                                          </p:cBhvr>
                                          <p:tavLst>
                                            <p:tav tm="0">
                                              <p:val>
                                                <p:strVal val="#ppt_x"/>
                                              </p:val>
                                            </p:tav>
                                            <p:tav tm="100000">
                                              <p:val>
                                                <p:strVal val="#ppt_x"/>
                                              </p:val>
                                            </p:tav>
                                          </p:tavLst>
                                        </p:anim>
                                        <p:anim calcmode="lin" valueType="num">
                                          <p:cBhvr>
                                            <p:cTn id="15" dur="500" fill="hold"/>
                                            <p:tgtEl>
                                              <p:spTgt spid="11"/>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anim calcmode="lin" valueType="num">
                                          <p:cBhvr>
                                            <p:cTn id="19" dur="500" fill="hold"/>
                                            <p:tgtEl>
                                              <p:spTgt spid="12"/>
                                            </p:tgtEl>
                                            <p:attrNameLst>
                                              <p:attrName>ppt_x</p:attrName>
                                            </p:attrNameLst>
                                          </p:cBhvr>
                                          <p:tavLst>
                                            <p:tav tm="0">
                                              <p:val>
                                                <p:strVal val="#ppt_x"/>
                                              </p:val>
                                            </p:tav>
                                            <p:tav tm="100000">
                                              <p:val>
                                                <p:strVal val="#ppt_x"/>
                                              </p:val>
                                            </p:tav>
                                          </p:tavLst>
                                        </p:anim>
                                        <p:anim calcmode="lin" valueType="num">
                                          <p:cBhvr>
                                            <p:cTn id="20" dur="500" fill="hold"/>
                                            <p:tgtEl>
                                              <p:spTgt spid="12"/>
                                            </p:tgtEl>
                                            <p:attrNameLst>
                                              <p:attrName>ppt_y</p:attrName>
                                            </p:attrNameLst>
                                          </p:cBhvr>
                                          <p:tavLst>
                                            <p:tav tm="0">
                                              <p:val>
                                                <p:strVal val="#ppt_y+.1"/>
                                              </p:val>
                                            </p:tav>
                                            <p:tav tm="100000">
                                              <p:val>
                                                <p:strVal val="#ppt_y"/>
                                              </p:val>
                                            </p:tav>
                                          </p:tavLst>
                                        </p:anim>
                                      </p:childTnLst>
                                    </p:cTn>
                                  </p:par>
                                </p:childTnLst>
                              </p:cTn>
                            </p:par>
                            <p:par>
                              <p:cTn id="21" fill="hold">
                                <p:stCondLst>
                                  <p:cond delay="500"/>
                                </p:stCondLst>
                                <p:childTnLst>
                                  <p:par>
                                    <p:cTn id="22" presetID="22" presetClass="entr" presetSubtype="4"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down)">
                                          <p:cBhvr>
                                            <p:cTn id="24" dur="500"/>
                                            <p:tgtEl>
                                              <p:spTgt spid="8"/>
                                            </p:tgtEl>
                                          </p:cBhvr>
                                        </p:animEffect>
                                      </p:childTnLst>
                                    </p:cTn>
                                  </p:par>
                                </p:childTnLst>
                              </p:cTn>
                            </p:par>
                            <p:par>
                              <p:cTn id="25" fill="hold">
                                <p:stCondLst>
                                  <p:cond delay="1000"/>
                                </p:stCondLst>
                                <p:childTnLst>
                                  <p:par>
                                    <p:cTn id="26" presetID="22" presetClass="entr" presetSubtype="4"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down)">
                                          <p:cBhvr>
                                            <p:cTn id="28" dur="500"/>
                                            <p:tgtEl>
                                              <p:spTgt spid="9"/>
                                            </p:tgtEl>
                                          </p:cBhvr>
                                        </p:animEffect>
                                      </p:childTnLst>
                                    </p:cTn>
                                  </p:par>
                                </p:childTnLst>
                              </p:cTn>
                            </p:par>
                            <p:par>
                              <p:cTn id="29" fill="hold">
                                <p:stCondLst>
                                  <p:cond delay="1500"/>
                                </p:stCondLst>
                                <p:childTnLst>
                                  <p:par>
                                    <p:cTn id="30" presetID="22" presetClass="entr" presetSubtype="4"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down)">
                                          <p:cBhvr>
                                            <p:cTn id="32" dur="500"/>
                                            <p:tgtEl>
                                              <p:spTgt spid="10"/>
                                            </p:tgtEl>
                                          </p:cBhvr>
                                        </p:animEffect>
                                      </p:childTnLst>
                                    </p:cTn>
                                  </p:par>
                                </p:childTnLst>
                              </p:cTn>
                            </p:par>
                            <p:par>
                              <p:cTn id="33" fill="hold">
                                <p:stCondLst>
                                  <p:cond delay="2000"/>
                                </p:stCondLst>
                                <p:childTnLst>
                                  <p:par>
                                    <p:cTn id="34" presetID="22" presetClass="entr" presetSubtype="4" fill="hold" grpId="0" nodeType="after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wipe(down)">
                                          <p:cBhvr>
                                            <p:cTn id="36" dur="500"/>
                                            <p:tgtEl>
                                              <p:spTgt spid="5"/>
                                            </p:tgtEl>
                                          </p:cBhvr>
                                        </p:animEffect>
                                      </p:childTnLst>
                                    </p:cTn>
                                  </p:par>
                                </p:childTnLst>
                              </p:cTn>
                            </p:par>
                            <p:par>
                              <p:cTn id="37" fill="hold">
                                <p:stCondLst>
                                  <p:cond delay="2500"/>
                                </p:stCondLst>
                                <p:childTnLst>
                                  <p:par>
                                    <p:cTn id="38" presetID="22" presetClass="entr" presetSubtype="4" fill="hold" grpId="0" nodeType="after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wipe(down)">
                                          <p:cBhvr>
                                            <p:cTn id="40" dur="500"/>
                                            <p:tgtEl>
                                              <p:spTgt spid="6"/>
                                            </p:tgtEl>
                                          </p:cBhvr>
                                        </p:animEffect>
                                      </p:childTnLst>
                                    </p:cTn>
                                  </p:par>
                                </p:childTnLst>
                              </p:cTn>
                            </p:par>
                            <p:par>
                              <p:cTn id="41" fill="hold">
                                <p:stCondLst>
                                  <p:cond delay="3000"/>
                                </p:stCondLst>
                                <p:childTnLst>
                                  <p:par>
                                    <p:cTn id="42" presetID="22" presetClass="entr" presetSubtype="4" fill="hold" grpId="0" nodeType="after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wipe(down)">
                                          <p:cBhvr>
                                            <p:cTn id="44" dur="500"/>
                                            <p:tgtEl>
                                              <p:spTgt spid="7"/>
                                            </p:tgtEl>
                                          </p:cBhvr>
                                        </p:animEffect>
                                      </p:childTnLst>
                                    </p:cTn>
                                  </p:par>
                                </p:childTnLst>
                              </p:cTn>
                            </p:par>
                            <p:par>
                              <p:cTn id="45" fill="hold">
                                <p:stCondLst>
                                  <p:cond delay="3500"/>
                                </p:stCondLst>
                                <p:childTnLst>
                                  <p:par>
                                    <p:cTn id="46" presetID="2" presetClass="entr" presetSubtype="8" fill="hold" grpId="0" nodeType="afterEffect">
                                      <p:stCondLst>
                                        <p:cond delay="0"/>
                                      </p:stCondLst>
                                      <p:childTnLst>
                                        <p:set>
                                          <p:cBhvr>
                                            <p:cTn id="47" dur="1" fill="hold">
                                              <p:stCondLst>
                                                <p:cond delay="0"/>
                                              </p:stCondLst>
                                            </p:cTn>
                                            <p:tgtEl>
                                              <p:spTgt spid="15"/>
                                            </p:tgtEl>
                                            <p:attrNameLst>
                                              <p:attrName>style.visibility</p:attrName>
                                            </p:attrNameLst>
                                          </p:cBhvr>
                                          <p:to>
                                            <p:strVal val="visible"/>
                                          </p:to>
                                        </p:set>
                                        <p:anim calcmode="lin" valueType="num">
                                          <p:cBhvr additive="base">
                                            <p:cTn id="48" dur="500" fill="hold"/>
                                            <p:tgtEl>
                                              <p:spTgt spid="15"/>
                                            </p:tgtEl>
                                            <p:attrNameLst>
                                              <p:attrName>ppt_x</p:attrName>
                                            </p:attrNameLst>
                                          </p:cBhvr>
                                          <p:tavLst>
                                            <p:tav tm="0">
                                              <p:val>
                                                <p:strVal val="0-#ppt_w/2"/>
                                              </p:val>
                                            </p:tav>
                                            <p:tav tm="100000">
                                              <p:val>
                                                <p:strVal val="#ppt_x"/>
                                              </p:val>
                                            </p:tav>
                                          </p:tavLst>
                                        </p:anim>
                                        <p:anim calcmode="lin" valueType="num">
                                          <p:cBhvr additive="base">
                                            <p:cTn id="49" dur="500" fill="hold"/>
                                            <p:tgtEl>
                                              <p:spTgt spid="15"/>
                                            </p:tgtEl>
                                            <p:attrNameLst>
                                              <p:attrName>ppt_y</p:attrName>
                                            </p:attrNameLst>
                                          </p:cBhvr>
                                          <p:tavLst>
                                            <p:tav tm="0">
                                              <p:val>
                                                <p:strVal val="#ppt_y"/>
                                              </p:val>
                                            </p:tav>
                                            <p:tav tm="100000">
                                              <p:val>
                                                <p:strVal val="#ppt_y"/>
                                              </p:val>
                                            </p:tav>
                                          </p:tavLst>
                                        </p:anim>
                                      </p:childTnLst>
                                    </p:cTn>
                                  </p:par>
                                  <p:par>
                                    <p:cTn id="50" presetID="2" presetClass="entr" presetSubtype="8" fill="hold" grpId="0" nodeType="with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additive="base">
                                            <p:cTn id="52" dur="500" fill="hold"/>
                                            <p:tgtEl>
                                              <p:spTgt spid="16"/>
                                            </p:tgtEl>
                                            <p:attrNameLst>
                                              <p:attrName>ppt_x</p:attrName>
                                            </p:attrNameLst>
                                          </p:cBhvr>
                                          <p:tavLst>
                                            <p:tav tm="0">
                                              <p:val>
                                                <p:strVal val="0-#ppt_w/2"/>
                                              </p:val>
                                            </p:tav>
                                            <p:tav tm="100000">
                                              <p:val>
                                                <p:strVal val="#ppt_x"/>
                                              </p:val>
                                            </p:tav>
                                          </p:tavLst>
                                        </p:anim>
                                        <p:anim calcmode="lin" valueType="num">
                                          <p:cBhvr additive="base">
                                            <p:cTn id="53" dur="500" fill="hold"/>
                                            <p:tgtEl>
                                              <p:spTgt spid="16"/>
                                            </p:tgtEl>
                                            <p:attrNameLst>
                                              <p:attrName>ppt_y</p:attrName>
                                            </p:attrNameLst>
                                          </p:cBhvr>
                                          <p:tavLst>
                                            <p:tav tm="0">
                                              <p:val>
                                                <p:strVal val="#ppt_y"/>
                                              </p:val>
                                            </p:tav>
                                            <p:tav tm="100000">
                                              <p:val>
                                                <p:strVal val="#ppt_y"/>
                                              </p:val>
                                            </p:tav>
                                          </p:tavLst>
                                        </p:anim>
                                      </p:childTnLst>
                                    </p:cTn>
                                  </p:par>
                                  <p:par>
                                    <p:cTn id="54" presetID="2" presetClass="entr" presetSubtype="8" fill="hold" grpId="0" nodeType="withEffect">
                                      <p:stCondLst>
                                        <p:cond delay="0"/>
                                      </p:stCondLst>
                                      <p:childTnLst>
                                        <p:set>
                                          <p:cBhvr>
                                            <p:cTn id="55" dur="1" fill="hold">
                                              <p:stCondLst>
                                                <p:cond delay="0"/>
                                              </p:stCondLst>
                                            </p:cTn>
                                            <p:tgtEl>
                                              <p:spTgt spid="17"/>
                                            </p:tgtEl>
                                            <p:attrNameLst>
                                              <p:attrName>style.visibility</p:attrName>
                                            </p:attrNameLst>
                                          </p:cBhvr>
                                          <p:to>
                                            <p:strVal val="visible"/>
                                          </p:to>
                                        </p:set>
                                        <p:anim calcmode="lin" valueType="num">
                                          <p:cBhvr additive="base">
                                            <p:cTn id="56" dur="500" fill="hold"/>
                                            <p:tgtEl>
                                              <p:spTgt spid="17"/>
                                            </p:tgtEl>
                                            <p:attrNameLst>
                                              <p:attrName>ppt_x</p:attrName>
                                            </p:attrNameLst>
                                          </p:cBhvr>
                                          <p:tavLst>
                                            <p:tav tm="0">
                                              <p:val>
                                                <p:strVal val="0-#ppt_w/2"/>
                                              </p:val>
                                            </p:tav>
                                            <p:tav tm="100000">
                                              <p:val>
                                                <p:strVal val="#ppt_x"/>
                                              </p:val>
                                            </p:tav>
                                          </p:tavLst>
                                        </p:anim>
                                        <p:anim calcmode="lin" valueType="num">
                                          <p:cBhvr additive="base">
                                            <p:cTn id="57" dur="500" fill="hold"/>
                                            <p:tgtEl>
                                              <p:spTgt spid="17"/>
                                            </p:tgtEl>
                                            <p:attrNameLst>
                                              <p:attrName>ppt_y</p:attrName>
                                            </p:attrNameLst>
                                          </p:cBhvr>
                                          <p:tavLst>
                                            <p:tav tm="0">
                                              <p:val>
                                                <p:strVal val="#ppt_y"/>
                                              </p:val>
                                            </p:tav>
                                            <p:tav tm="100000">
                                              <p:val>
                                                <p:strVal val="#ppt_y"/>
                                              </p:val>
                                            </p:tav>
                                          </p:tavLst>
                                        </p:anim>
                                      </p:childTnLst>
                                    </p:cTn>
                                  </p:par>
                                </p:childTnLst>
                              </p:cTn>
                            </p:par>
                            <p:par>
                              <p:cTn id="58" fill="hold">
                                <p:stCondLst>
                                  <p:cond delay="4000"/>
                                </p:stCondLst>
                                <p:childTnLst>
                                  <p:par>
                                    <p:cTn id="59" presetID="2" presetClass="entr" presetSubtype="2" fill="hold" grpId="0" nodeType="after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additive="base">
                                            <p:cTn id="61" dur="500" fill="hold"/>
                                            <p:tgtEl>
                                              <p:spTgt spid="19"/>
                                            </p:tgtEl>
                                            <p:attrNameLst>
                                              <p:attrName>ppt_x</p:attrName>
                                            </p:attrNameLst>
                                          </p:cBhvr>
                                          <p:tavLst>
                                            <p:tav tm="0">
                                              <p:val>
                                                <p:strVal val="1+#ppt_w/2"/>
                                              </p:val>
                                            </p:tav>
                                            <p:tav tm="100000">
                                              <p:val>
                                                <p:strVal val="#ppt_x"/>
                                              </p:val>
                                            </p:tav>
                                          </p:tavLst>
                                        </p:anim>
                                        <p:anim calcmode="lin" valueType="num">
                                          <p:cBhvr additive="base">
                                            <p:cTn id="62" dur="500" fill="hold"/>
                                            <p:tgtEl>
                                              <p:spTgt spid="19"/>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500" fill="hold"/>
                                            <p:tgtEl>
                                              <p:spTgt spid="14"/>
                                            </p:tgtEl>
                                            <p:attrNameLst>
                                              <p:attrName>ppt_x</p:attrName>
                                            </p:attrNameLst>
                                          </p:cBhvr>
                                          <p:tavLst>
                                            <p:tav tm="0">
                                              <p:val>
                                                <p:strVal val="1+#ppt_w/2"/>
                                              </p:val>
                                            </p:tav>
                                            <p:tav tm="100000">
                                              <p:val>
                                                <p:strVal val="#ppt_x"/>
                                              </p:val>
                                            </p:tav>
                                          </p:tavLst>
                                        </p:anim>
                                        <p:anim calcmode="lin" valueType="num">
                                          <p:cBhvr additive="base">
                                            <p:cTn id="66" dur="500" fill="hold"/>
                                            <p:tgtEl>
                                              <p:spTgt spid="14"/>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500" fill="hold"/>
                                            <p:tgtEl>
                                              <p:spTgt spid="13"/>
                                            </p:tgtEl>
                                            <p:attrNameLst>
                                              <p:attrName>ppt_x</p:attrName>
                                            </p:attrNameLst>
                                          </p:cBhvr>
                                          <p:tavLst>
                                            <p:tav tm="0">
                                              <p:val>
                                                <p:strVal val="1+#ppt_w/2"/>
                                              </p:val>
                                            </p:tav>
                                            <p:tav tm="100000">
                                              <p:val>
                                                <p:strVal val="#ppt_x"/>
                                              </p:val>
                                            </p:tav>
                                          </p:tavLst>
                                        </p:anim>
                                        <p:anim calcmode="lin" valueType="num">
                                          <p:cBhvr additive="base">
                                            <p:cTn id="70"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5" grpId="0" animBg="1"/>
          <p:bldP spid="6" grpId="0" animBg="1"/>
          <p:bldP spid="7" grpId="0" animBg="1"/>
          <p:bldP spid="8" grpId="0" animBg="1"/>
          <p:bldP spid="9" grpId="0" animBg="1"/>
          <p:bldP spid="10" grpId="0" animBg="1"/>
          <p:bldP spid="11" grpId="0" animBg="1"/>
          <p:bldP spid="12" grpId="0"/>
          <p:bldP spid="13" grpId="0"/>
          <p:bldP spid="14" grpId="0"/>
          <p:bldP spid="15" grpId="0"/>
          <p:bldP spid="16" grpId="0"/>
          <p:bldP spid="17" grpId="0"/>
          <p:bldP spid="19" grpId="0"/>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44"/>
          <p:cNvSpPr>
            <a:spLocks noChangeArrowheads="1"/>
          </p:cNvSpPr>
          <p:nvPr/>
        </p:nvSpPr>
        <p:spPr bwMode="auto">
          <a:xfrm>
            <a:off x="1459607" y="500436"/>
            <a:ext cx="4253728" cy="541634"/>
          </a:xfrm>
          <a:prstGeom prst="rect">
            <a:avLst/>
          </a:prstGeom>
          <a:noFill/>
          <a:ln w="9525" algn="ctr">
            <a:noFill/>
            <a:miter lim="800000"/>
            <a:headEnd/>
            <a:tailEnd/>
          </a:ln>
        </p:spPr>
        <p:txBody>
          <a:bodyPr wrap="square" lIns="109678" tIns="54838" rIns="109678" bIns="54838">
            <a:spAutoFit/>
          </a:bodyPr>
          <a:lstStyle/>
          <a:p>
            <a:pPr eaLnBrk="0" hangingPunct="0"/>
            <a:r>
              <a:rPr lang="zh-CN" altLang="en-US" sz="2800" b="1" dirty="0">
                <a:solidFill>
                  <a:srgbClr val="000000"/>
                </a:solidFill>
                <a:latin typeface="微软雅黑" pitchFamily="34" charset="-122"/>
                <a:ea typeface="微软雅黑" pitchFamily="34" charset="-122"/>
              </a:rPr>
              <a:t>点击这里输入您的标题</a:t>
            </a:r>
            <a:endParaRPr lang="en-US" altLang="zh-CN" sz="2800" b="1" dirty="0">
              <a:solidFill>
                <a:srgbClr val="000000"/>
              </a:solidFill>
              <a:latin typeface="微软雅黑" pitchFamily="34" charset="-122"/>
              <a:ea typeface="微软雅黑" pitchFamily="34" charset="-122"/>
            </a:endParaRPr>
          </a:p>
        </p:txBody>
      </p:sp>
      <p:sp>
        <p:nvSpPr>
          <p:cNvPr id="26" name="Line 45"/>
          <p:cNvSpPr>
            <a:spLocks noChangeShapeType="1"/>
          </p:cNvSpPr>
          <p:nvPr/>
        </p:nvSpPr>
        <p:spPr bwMode="auto">
          <a:xfrm>
            <a:off x="1296541" y="994822"/>
            <a:ext cx="4500000" cy="0"/>
          </a:xfrm>
          <a:prstGeom prst="line">
            <a:avLst/>
          </a:prstGeom>
          <a:solidFill>
            <a:schemeClr val="accent1">
              <a:lumMod val="75000"/>
            </a:schemeClr>
          </a:solidFill>
          <a:ln w="9525">
            <a:solidFill>
              <a:srgbClr val="0070C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18" name="流程图: 延期 8"/>
          <p:cNvSpPr/>
          <p:nvPr/>
        </p:nvSpPr>
        <p:spPr>
          <a:xfrm>
            <a:off x="-40656" y="343265"/>
            <a:ext cx="1409206" cy="894076"/>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
        <p:nvSpPr>
          <p:cNvPr id="5" name="圆角淘宝网chenying0907出品 4"/>
          <p:cNvSpPr/>
          <p:nvPr/>
        </p:nvSpPr>
        <p:spPr>
          <a:xfrm>
            <a:off x="1368549" y="2088282"/>
            <a:ext cx="8767617" cy="2696006"/>
          </a:xfrm>
          <a:prstGeom prst="roundRect">
            <a:avLst>
              <a:gd name="adj" fmla="val 3057"/>
            </a:avLst>
          </a:prstGeom>
          <a:noFill/>
          <a:ln w="25400">
            <a:solidFill>
              <a:schemeClr val="tx1">
                <a:lumMod val="50000"/>
                <a:lumOff val="50000"/>
              </a:schemeClr>
            </a:solidFill>
            <a:prstDash val="sysDash"/>
          </a:ln>
          <a:effectLst/>
        </p:spPr>
        <p:style>
          <a:lnRef idx="1">
            <a:schemeClr val="accent2"/>
          </a:lnRef>
          <a:fillRef idx="3">
            <a:schemeClr val="accent2"/>
          </a:fillRef>
          <a:effectRef idx="2">
            <a:schemeClr val="accent2"/>
          </a:effectRef>
          <a:fontRef idx="minor">
            <a:schemeClr val="lt1"/>
          </a:fontRef>
        </p:style>
        <p:txBody>
          <a:bodyPr lIns="87722" tIns="43861" rIns="87722" bIns="43861" anchor="ctr"/>
          <a:lstStyle/>
          <a:p>
            <a:pPr marL="0" lvl="2" algn="ctr" eaLnBrk="0" fontAlgn="ctr" hangingPunct="0">
              <a:buClr>
                <a:srgbClr val="FF0000"/>
              </a:buClr>
              <a:buSzPct val="70000"/>
              <a:tabLst>
                <a:tab pos="130973" algn="l"/>
              </a:tabLst>
              <a:defRPr/>
            </a:pPr>
            <a:endParaRPr lang="zh-CN" altLang="en-US" sz="1600" b="1" dirty="0">
              <a:solidFill>
                <a:prstClr val="white"/>
              </a:solidFill>
              <a:latin typeface="微软雅黑" pitchFamily="34" charset="-122"/>
              <a:ea typeface="微软雅黑" pitchFamily="34" charset="-122"/>
            </a:endParaRPr>
          </a:p>
        </p:txBody>
      </p:sp>
      <p:grpSp>
        <p:nvGrpSpPr>
          <p:cNvPr id="6" name="淘宝网chenying0907出品 20"/>
          <p:cNvGrpSpPr/>
          <p:nvPr/>
        </p:nvGrpSpPr>
        <p:grpSpPr>
          <a:xfrm>
            <a:off x="1764605" y="2284875"/>
            <a:ext cx="2172299" cy="449286"/>
            <a:chOff x="1296856" y="1828801"/>
            <a:chExt cx="1980000" cy="468000"/>
          </a:xfrm>
          <a:solidFill>
            <a:srgbClr val="0070C0"/>
          </a:solidFill>
          <a:effectLst/>
        </p:grpSpPr>
        <p:sp>
          <p:nvSpPr>
            <p:cNvPr id="7" name="圆角淘宝网chenying0907出品 6"/>
            <p:cNvSpPr/>
            <p:nvPr/>
          </p:nvSpPr>
          <p:spPr>
            <a:xfrm>
              <a:off x="1296856" y="1828801"/>
              <a:ext cx="1980000" cy="468000"/>
            </a:xfrm>
            <a:prstGeom prst="roundRect">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latin typeface="微软雅黑" pitchFamily="34" charset="-122"/>
                <a:ea typeface="微软雅黑" pitchFamily="34" charset="-122"/>
              </a:endParaRPr>
            </a:p>
          </p:txBody>
        </p:sp>
        <p:sp>
          <p:nvSpPr>
            <p:cNvPr id="8" name="淘宝网chenying0907出品 7"/>
            <p:cNvSpPr>
              <a:spLocks noChangeArrowheads="1"/>
            </p:cNvSpPr>
            <p:nvPr/>
          </p:nvSpPr>
          <p:spPr bwMode="auto">
            <a:xfrm>
              <a:off x="1407754" y="1828802"/>
              <a:ext cx="1758204" cy="436869"/>
            </a:xfrm>
            <a:prstGeom prst="rect">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bg1"/>
                  </a:solidFill>
                  <a:latin typeface="微软雅黑" pitchFamily="34" charset="-122"/>
                  <a:ea typeface="微软雅黑" pitchFamily="34" charset="-122"/>
                </a:rPr>
                <a:t>输入您的文本</a:t>
              </a:r>
            </a:p>
          </p:txBody>
        </p:sp>
      </p:grpSp>
      <p:grpSp>
        <p:nvGrpSpPr>
          <p:cNvPr id="9" name="淘宝网chenying0907出品 22"/>
          <p:cNvGrpSpPr/>
          <p:nvPr/>
        </p:nvGrpSpPr>
        <p:grpSpPr>
          <a:xfrm>
            <a:off x="7410917" y="2284876"/>
            <a:ext cx="2172299" cy="449288"/>
            <a:chOff x="6443336" y="1828801"/>
            <a:chExt cx="1980000" cy="468000"/>
          </a:xfrm>
          <a:solidFill>
            <a:srgbClr val="0070C0"/>
          </a:solidFill>
          <a:effectLst/>
        </p:grpSpPr>
        <p:sp>
          <p:nvSpPr>
            <p:cNvPr id="10" name="圆角淘宝网chenying0907出品 9"/>
            <p:cNvSpPr/>
            <p:nvPr/>
          </p:nvSpPr>
          <p:spPr>
            <a:xfrm>
              <a:off x="6443336" y="1828801"/>
              <a:ext cx="1980000" cy="468000"/>
            </a:xfrm>
            <a:prstGeom prst="roundRect">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latin typeface="微软雅黑" pitchFamily="34" charset="-122"/>
                <a:ea typeface="微软雅黑" pitchFamily="34" charset="-122"/>
              </a:endParaRPr>
            </a:p>
          </p:txBody>
        </p:sp>
        <p:sp>
          <p:nvSpPr>
            <p:cNvPr id="11" name="淘宝网chenying0907出品 10"/>
            <p:cNvSpPr>
              <a:spLocks noChangeArrowheads="1"/>
            </p:cNvSpPr>
            <p:nvPr/>
          </p:nvSpPr>
          <p:spPr bwMode="auto">
            <a:xfrm>
              <a:off x="6581417" y="1828802"/>
              <a:ext cx="1758204" cy="425250"/>
            </a:xfrm>
            <a:prstGeom prst="rect">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bg1"/>
                  </a:solidFill>
                  <a:latin typeface="微软雅黑" pitchFamily="34" charset="-122"/>
                  <a:ea typeface="微软雅黑" pitchFamily="34" charset="-122"/>
                </a:rPr>
                <a:t>输入您的文本</a:t>
              </a:r>
            </a:p>
          </p:txBody>
        </p:sp>
      </p:grpSp>
      <p:grpSp>
        <p:nvGrpSpPr>
          <p:cNvPr id="12" name="淘宝网chenying0907出品 25"/>
          <p:cNvGrpSpPr/>
          <p:nvPr/>
        </p:nvGrpSpPr>
        <p:grpSpPr>
          <a:xfrm>
            <a:off x="7184015" y="2844447"/>
            <a:ext cx="2685753" cy="1728031"/>
            <a:chOff x="6236519" y="2411668"/>
            <a:chExt cx="2448000" cy="1800000"/>
          </a:xfrm>
          <a:effectLst/>
        </p:grpSpPr>
        <p:sp>
          <p:nvSpPr>
            <p:cNvPr id="13" name="圆角淘宝网chenying0907出品 12"/>
            <p:cNvSpPr/>
            <p:nvPr/>
          </p:nvSpPr>
          <p:spPr bwMode="auto">
            <a:xfrm>
              <a:off x="6236519" y="2411668"/>
              <a:ext cx="2448000" cy="1800000"/>
            </a:xfrm>
            <a:prstGeom prst="roundRect">
              <a:avLst>
                <a:gd name="adj" fmla="val 5200"/>
              </a:avLst>
            </a:prstGeom>
            <a:solidFill>
              <a:schemeClr val="bg1">
                <a:alpha val="60000"/>
              </a:schemeClr>
            </a:solidFill>
            <a:ln w="19050">
              <a:solidFill>
                <a:schemeClr val="tx2">
                  <a:lumMod val="75000"/>
                </a:schemeClr>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buClr>
                  <a:srgbClr val="FF0000"/>
                </a:buClr>
                <a:buSzPct val="70000"/>
                <a:buFont typeface="Wingdings" pitchFamily="2" charset="2"/>
                <a:buChar char="n"/>
                <a:tabLst>
                  <a:tab pos="130973" algn="l"/>
                </a:tabLst>
                <a:defRPr/>
              </a:pPr>
              <a:endParaRPr lang="zh-CN" altLang="en-US" sz="1300" dirty="0">
                <a:ln>
                  <a:solidFill>
                    <a:sysClr val="windowText" lastClr="000000"/>
                  </a:solidFill>
                </a:ln>
                <a:solidFill>
                  <a:prstClr val="black"/>
                </a:solidFill>
                <a:latin typeface="微软雅黑" pitchFamily="34" charset="-122"/>
                <a:ea typeface="微软雅黑" pitchFamily="34" charset="-122"/>
              </a:endParaRPr>
            </a:p>
          </p:txBody>
        </p:sp>
        <p:sp>
          <p:nvSpPr>
            <p:cNvPr id="14" name="淘宝网chenying0907出品 26"/>
            <p:cNvSpPr>
              <a:spLocks noChangeArrowheads="1"/>
            </p:cNvSpPr>
            <p:nvPr/>
          </p:nvSpPr>
          <p:spPr bwMode="auto">
            <a:xfrm>
              <a:off x="6373301" y="2705101"/>
              <a:ext cx="2205038" cy="1115629"/>
            </a:xfrm>
            <a:prstGeom prst="rect">
              <a:avLst/>
            </a:prstGeom>
            <a:noFill/>
            <a:ln w="19050">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eaLnBrk="1" hangingPunct="1"/>
              <a:r>
                <a:rPr lang="zh-CN" altLang="en-US" sz="1600" dirty="0">
                  <a:solidFill>
                    <a:prstClr val="black"/>
                  </a:solidFill>
                  <a:latin typeface="微软雅黑" pitchFamily="34" charset="-122"/>
                  <a:ea typeface="微软雅黑" pitchFamily="34" charset="-122"/>
                </a:rPr>
                <a:t>这里输入您的文本这里输入您的文本这里输入您的文本这里输入您的文本</a:t>
              </a:r>
              <a:endParaRPr lang="en-US" altLang="zh-CN" sz="1600" dirty="0">
                <a:solidFill>
                  <a:prstClr val="black"/>
                </a:solidFill>
                <a:latin typeface="微软雅黑" pitchFamily="34" charset="-122"/>
                <a:ea typeface="微软雅黑" pitchFamily="34" charset="-122"/>
              </a:endParaRPr>
            </a:p>
            <a:p>
              <a:pPr eaLnBrk="1" hangingPunct="1"/>
              <a:endParaRPr lang="en-US" altLang="zh-CN" sz="1600" dirty="0">
                <a:solidFill>
                  <a:prstClr val="black"/>
                </a:solidFill>
                <a:latin typeface="微软雅黑" pitchFamily="34" charset="-122"/>
                <a:ea typeface="微软雅黑" pitchFamily="34" charset="-122"/>
              </a:endParaRPr>
            </a:p>
          </p:txBody>
        </p:sp>
      </p:grpSp>
      <p:grpSp>
        <p:nvGrpSpPr>
          <p:cNvPr id="15" name="淘宝网chenying0907出品 21"/>
          <p:cNvGrpSpPr/>
          <p:nvPr/>
        </p:nvGrpSpPr>
        <p:grpSpPr>
          <a:xfrm>
            <a:off x="4602672" y="2249945"/>
            <a:ext cx="2172299" cy="484218"/>
            <a:chOff x="3883687" y="1792415"/>
            <a:chExt cx="1980000" cy="504386"/>
          </a:xfrm>
          <a:solidFill>
            <a:schemeClr val="bg1">
              <a:lumMod val="50000"/>
            </a:schemeClr>
          </a:solidFill>
          <a:effectLst/>
        </p:grpSpPr>
        <p:sp>
          <p:nvSpPr>
            <p:cNvPr id="16" name="圆角淘宝网chenying0907出品 15"/>
            <p:cNvSpPr/>
            <p:nvPr/>
          </p:nvSpPr>
          <p:spPr>
            <a:xfrm>
              <a:off x="3883687" y="1828801"/>
              <a:ext cx="1980000" cy="468000"/>
            </a:xfrm>
            <a:prstGeom prst="roundRect">
              <a:avLst/>
            </a:prstGeom>
            <a:grpFill/>
            <a:ln w="25400">
              <a:noFill/>
            </a:ln>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en-US"/>
            </a:p>
          </p:txBody>
        </p:sp>
        <p:sp>
          <p:nvSpPr>
            <p:cNvPr id="17" name="淘宝网chenying0907出品 16"/>
            <p:cNvSpPr>
              <a:spLocks noChangeArrowheads="1"/>
            </p:cNvSpPr>
            <p:nvPr/>
          </p:nvSpPr>
          <p:spPr bwMode="auto">
            <a:xfrm>
              <a:off x="3994585" y="1792415"/>
              <a:ext cx="1758204" cy="461641"/>
            </a:xfrm>
            <a:prstGeom prst="rect">
              <a:avLst/>
            </a:prstGeom>
            <a:noFill/>
            <a:scene3d>
              <a:camera prst="orthographicFront"/>
              <a:lightRig rig="threePt" dir="t"/>
            </a:scene3d>
            <a:sp3d/>
          </p:spPr>
          <p:txBody>
            <a:bodyPr>
              <a:spAutoFit/>
            </a:bodyPr>
            <a:lstStyle/>
            <a:p>
              <a:pPr algn="ctr">
                <a:defRPr/>
              </a:pPr>
              <a:r>
                <a:rPr lang="zh-CN" altLang="en-US" sz="2200" dirty="0">
                  <a:solidFill>
                    <a:schemeClr val="bg1"/>
                  </a:solidFill>
                  <a:latin typeface="微软雅黑" pitchFamily="34" charset="-122"/>
                  <a:ea typeface="微软雅黑" pitchFamily="34" charset="-122"/>
                </a:rPr>
                <a:t>输入您的文本</a:t>
              </a:r>
            </a:p>
          </p:txBody>
        </p:sp>
      </p:grpSp>
      <p:grpSp>
        <p:nvGrpSpPr>
          <p:cNvPr id="19" name="淘宝网chenying0907出品 24"/>
          <p:cNvGrpSpPr/>
          <p:nvPr/>
        </p:nvGrpSpPr>
        <p:grpSpPr>
          <a:xfrm>
            <a:off x="4345945" y="2844447"/>
            <a:ext cx="2685753" cy="1728031"/>
            <a:chOff x="3649687" y="2411668"/>
            <a:chExt cx="2448000" cy="1800000"/>
          </a:xfrm>
          <a:effectLst/>
        </p:grpSpPr>
        <p:sp>
          <p:nvSpPr>
            <p:cNvPr id="20" name="圆角淘宝网chenying0907出品 19"/>
            <p:cNvSpPr/>
            <p:nvPr/>
          </p:nvSpPr>
          <p:spPr bwMode="auto">
            <a:xfrm>
              <a:off x="3649687" y="2411668"/>
              <a:ext cx="2448000" cy="1800000"/>
            </a:xfrm>
            <a:prstGeom prst="roundRect">
              <a:avLst>
                <a:gd name="adj" fmla="val 5869"/>
              </a:avLst>
            </a:prstGeom>
            <a:solidFill>
              <a:schemeClr val="bg1">
                <a:alpha val="60000"/>
              </a:schemeClr>
            </a:solidFill>
            <a:ln w="19050">
              <a:solidFill>
                <a:schemeClr val="tx2">
                  <a:lumMod val="75000"/>
                </a:schemeClr>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buClr>
                  <a:srgbClr val="FF0000"/>
                </a:buClr>
                <a:buSzPct val="70000"/>
                <a:buFont typeface="Wingdings" pitchFamily="2" charset="2"/>
                <a:buChar char="n"/>
                <a:tabLst>
                  <a:tab pos="130973" algn="l"/>
                </a:tabLst>
                <a:defRPr/>
              </a:pPr>
              <a:endParaRPr lang="zh-CN" altLang="en-US" sz="1300" dirty="0">
                <a:solidFill>
                  <a:prstClr val="black"/>
                </a:solidFill>
                <a:latin typeface="微软雅黑" pitchFamily="34" charset="-122"/>
                <a:ea typeface="微软雅黑" pitchFamily="34" charset="-122"/>
              </a:endParaRPr>
            </a:p>
          </p:txBody>
        </p:sp>
        <p:sp>
          <p:nvSpPr>
            <p:cNvPr id="21" name="淘宝网chenying0907出品 25"/>
            <p:cNvSpPr>
              <a:spLocks noChangeArrowheads="1"/>
            </p:cNvSpPr>
            <p:nvPr/>
          </p:nvSpPr>
          <p:spPr bwMode="auto">
            <a:xfrm>
              <a:off x="3726682" y="2705101"/>
              <a:ext cx="2293938" cy="1115629"/>
            </a:xfrm>
            <a:prstGeom prst="rect">
              <a:avLst/>
            </a:prstGeom>
            <a:noFill/>
            <a:ln w="19050">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eaLnBrk="1" hangingPunct="1"/>
              <a:r>
                <a:rPr lang="zh-CN" altLang="en-US" sz="1600" dirty="0">
                  <a:solidFill>
                    <a:prstClr val="black"/>
                  </a:solidFill>
                  <a:latin typeface="微软雅黑" pitchFamily="34" charset="-122"/>
                  <a:ea typeface="微软雅黑" pitchFamily="34" charset="-122"/>
                </a:rPr>
                <a:t>这里输入您的文本这里输入您的文本这里输入您的文本这里输入您的文本</a:t>
              </a:r>
              <a:endParaRPr lang="en-US" altLang="zh-CN" sz="1600" dirty="0">
                <a:solidFill>
                  <a:prstClr val="black"/>
                </a:solidFill>
                <a:latin typeface="微软雅黑" pitchFamily="34" charset="-122"/>
                <a:ea typeface="微软雅黑" pitchFamily="34" charset="-122"/>
              </a:endParaRPr>
            </a:p>
            <a:p>
              <a:pPr eaLnBrk="1" hangingPunct="1"/>
              <a:endParaRPr lang="en-US" altLang="zh-CN" sz="1600" dirty="0">
                <a:solidFill>
                  <a:prstClr val="black"/>
                </a:solidFill>
                <a:latin typeface="微软雅黑" pitchFamily="34" charset="-122"/>
                <a:ea typeface="微软雅黑" pitchFamily="34" charset="-122"/>
              </a:endParaRPr>
            </a:p>
          </p:txBody>
        </p:sp>
      </p:grpSp>
      <p:grpSp>
        <p:nvGrpSpPr>
          <p:cNvPr id="22" name="淘宝网chenying0907出品 23"/>
          <p:cNvGrpSpPr/>
          <p:nvPr/>
        </p:nvGrpSpPr>
        <p:grpSpPr>
          <a:xfrm>
            <a:off x="1507880" y="2844440"/>
            <a:ext cx="2685753" cy="1994104"/>
            <a:chOff x="1062856" y="2411668"/>
            <a:chExt cx="2448000" cy="2077154"/>
          </a:xfrm>
          <a:effectLst/>
        </p:grpSpPr>
        <p:sp>
          <p:nvSpPr>
            <p:cNvPr id="23" name="圆角淘宝网chenying0907出品 22"/>
            <p:cNvSpPr/>
            <p:nvPr/>
          </p:nvSpPr>
          <p:spPr bwMode="auto">
            <a:xfrm>
              <a:off x="1062856" y="2411668"/>
              <a:ext cx="2448000" cy="1800000"/>
            </a:xfrm>
            <a:prstGeom prst="roundRect">
              <a:avLst>
                <a:gd name="adj" fmla="val 5869"/>
              </a:avLst>
            </a:prstGeom>
            <a:solidFill>
              <a:schemeClr val="bg1">
                <a:alpha val="60000"/>
              </a:schemeClr>
            </a:solidFill>
            <a:ln w="19050">
              <a:solidFill>
                <a:schemeClr val="tx2">
                  <a:lumMod val="75000"/>
                </a:schemeClr>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buClr>
                  <a:srgbClr val="FF0000"/>
                </a:buClr>
                <a:buSzPct val="70000"/>
                <a:buFont typeface="Wingdings" pitchFamily="2" charset="2"/>
                <a:buChar char="n"/>
                <a:tabLst>
                  <a:tab pos="130973" algn="l"/>
                </a:tabLst>
                <a:defRPr/>
              </a:pPr>
              <a:endParaRPr lang="zh-CN" altLang="en-US" sz="1300" dirty="0">
                <a:solidFill>
                  <a:prstClr val="black"/>
                </a:solidFill>
                <a:latin typeface="微软雅黑" pitchFamily="34" charset="-122"/>
                <a:ea typeface="微软雅黑" pitchFamily="34" charset="-122"/>
              </a:endParaRPr>
            </a:p>
          </p:txBody>
        </p:sp>
        <p:sp>
          <p:nvSpPr>
            <p:cNvPr id="24" name="淘宝网chenying0907出品 32"/>
            <p:cNvSpPr txBox="1">
              <a:spLocks noChangeArrowheads="1"/>
            </p:cNvSpPr>
            <p:nvPr/>
          </p:nvSpPr>
          <p:spPr bwMode="auto">
            <a:xfrm>
              <a:off x="1194619" y="2738439"/>
              <a:ext cx="2184400" cy="1750383"/>
            </a:xfrm>
            <a:prstGeom prst="rect">
              <a:avLst/>
            </a:prstGeom>
            <a:noFill/>
            <a:ln w="19050">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1600" dirty="0">
                  <a:solidFill>
                    <a:prstClr val="black"/>
                  </a:solidFill>
                  <a:latin typeface="微软雅黑" pitchFamily="34" charset="-122"/>
                  <a:ea typeface="微软雅黑" pitchFamily="34" charset="-122"/>
                </a:rPr>
                <a:t>这里输入您的文本这里输入您的文本这里输入您的文本这里输入您的文本</a:t>
              </a:r>
              <a:endParaRPr lang="en-US" altLang="zh-CN" sz="1600" dirty="0">
                <a:solidFill>
                  <a:prstClr val="black"/>
                </a:solidFill>
                <a:latin typeface="微软雅黑" pitchFamily="34" charset="-122"/>
                <a:ea typeface="微软雅黑" pitchFamily="34" charset="-122"/>
              </a:endParaRPr>
            </a:p>
            <a:p>
              <a:pPr eaLnBrk="1" hangingPunct="1"/>
              <a:endParaRPr lang="en-US" altLang="zh-CN" sz="1300" dirty="0">
                <a:solidFill>
                  <a:prstClr val="black"/>
                </a:solidFill>
                <a:latin typeface="微软雅黑" pitchFamily="34" charset="-122"/>
                <a:ea typeface="微软雅黑" pitchFamily="34" charset="-122"/>
              </a:endParaRPr>
            </a:p>
            <a:p>
              <a:pPr eaLnBrk="1" hangingPunct="1"/>
              <a:endParaRPr lang="en-US" altLang="zh-CN" sz="1300" dirty="0">
                <a:solidFill>
                  <a:prstClr val="black"/>
                </a:solidFill>
                <a:latin typeface="微软雅黑" pitchFamily="34" charset="-122"/>
                <a:ea typeface="微软雅黑" pitchFamily="34" charset="-122"/>
              </a:endParaRPr>
            </a:p>
            <a:p>
              <a:pPr eaLnBrk="1" hangingPunct="1"/>
              <a:endParaRPr lang="en-US" altLang="zh-CN" sz="1300" dirty="0">
                <a:solidFill>
                  <a:prstClr val="black"/>
                </a:solidFill>
                <a:latin typeface="微软雅黑" pitchFamily="34" charset="-122"/>
                <a:ea typeface="微软雅黑" pitchFamily="34" charset="-122"/>
              </a:endParaRPr>
            </a:p>
          </p:txBody>
        </p:sp>
      </p:grpSp>
      <p:sp>
        <p:nvSpPr>
          <p:cNvPr id="27" name="燕尾形 26"/>
          <p:cNvSpPr/>
          <p:nvPr/>
        </p:nvSpPr>
        <p:spPr>
          <a:xfrm rot="16200000" flipH="1" flipV="1">
            <a:off x="2643394" y="4758098"/>
            <a:ext cx="414728" cy="631941"/>
          </a:xfrm>
          <a:prstGeom prst="chevron">
            <a:avLst>
              <a:gd name="adj" fmla="val 39402"/>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grpSp>
        <p:nvGrpSpPr>
          <p:cNvPr id="28" name="淘宝网chenying0907出品 24"/>
          <p:cNvGrpSpPr>
            <a:grpSpLocks/>
          </p:cNvGrpSpPr>
          <p:nvPr/>
        </p:nvGrpSpPr>
        <p:grpSpPr bwMode="auto">
          <a:xfrm>
            <a:off x="1464337" y="5392372"/>
            <a:ext cx="8515074" cy="519694"/>
            <a:chOff x="671514" y="4765674"/>
            <a:chExt cx="7761286" cy="501650"/>
          </a:xfrm>
          <a:solidFill>
            <a:srgbClr val="0070C0"/>
          </a:solidFill>
          <a:effectLst/>
        </p:grpSpPr>
        <p:sp>
          <p:nvSpPr>
            <p:cNvPr id="29" name="Rectangle 20"/>
            <p:cNvSpPr>
              <a:spLocks noChangeArrowheads="1"/>
            </p:cNvSpPr>
            <p:nvPr/>
          </p:nvSpPr>
          <p:spPr bwMode="auto">
            <a:xfrm>
              <a:off x="671514" y="4765674"/>
              <a:ext cx="7761286" cy="501650"/>
            </a:xfrm>
            <a:prstGeom prst="roundRect">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latin typeface="微软雅黑" pitchFamily="34" charset="-122"/>
                <a:ea typeface="微软雅黑" pitchFamily="34" charset="-122"/>
              </a:endParaRPr>
            </a:p>
          </p:txBody>
        </p:sp>
        <p:sp>
          <p:nvSpPr>
            <p:cNvPr id="30" name="淘宝网chenying0907出品 29"/>
            <p:cNvSpPr/>
            <p:nvPr/>
          </p:nvSpPr>
          <p:spPr>
            <a:xfrm>
              <a:off x="2223204" y="4830651"/>
              <a:ext cx="4727457" cy="371363"/>
            </a:xfrm>
            <a:prstGeom prst="rect">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bg1"/>
                  </a:solidFill>
                  <a:latin typeface="微软雅黑" pitchFamily="34" charset="-122"/>
                  <a:ea typeface="微软雅黑" pitchFamily="34" charset="-122"/>
                </a:rPr>
                <a:t>这里输入您的文本这里输入您的文本</a:t>
              </a:r>
              <a:endParaRPr lang="en-US" altLang="zh-CN" sz="2000" dirty="0">
                <a:solidFill>
                  <a:schemeClr val="bg1"/>
                </a:solidFill>
                <a:latin typeface="微软雅黑" pitchFamily="34" charset="-122"/>
                <a:ea typeface="微软雅黑" pitchFamily="34" charset="-122"/>
              </a:endParaRPr>
            </a:p>
          </p:txBody>
        </p:sp>
      </p:grpSp>
      <p:sp>
        <p:nvSpPr>
          <p:cNvPr id="31" name="燕尾形 30"/>
          <p:cNvSpPr/>
          <p:nvPr/>
        </p:nvSpPr>
        <p:spPr>
          <a:xfrm rot="16200000" flipH="1" flipV="1">
            <a:off x="5481459" y="4758098"/>
            <a:ext cx="414728" cy="631941"/>
          </a:xfrm>
          <a:prstGeom prst="chevron">
            <a:avLst>
              <a:gd name="adj" fmla="val 39402"/>
            </a:avLst>
          </a:prstGeom>
          <a:solidFill>
            <a:schemeClr val="bg1">
              <a:lumMod val="50000"/>
            </a:schemeClr>
          </a:solidFill>
          <a:ln w="25400">
            <a:noFill/>
          </a:ln>
          <a:effectLst/>
        </p:spPr>
        <p:style>
          <a:lnRef idx="1">
            <a:schemeClr val="accent2"/>
          </a:lnRef>
          <a:fillRef idx="3">
            <a:schemeClr val="accent2"/>
          </a:fillRef>
          <a:effectRef idx="2">
            <a:schemeClr val="accent2"/>
          </a:effectRef>
          <a:fontRef idx="minor">
            <a:schemeClr val="lt1"/>
          </a:fontRef>
        </p:style>
        <p:txBody>
          <a:bodyPr lIns="87722" tIns="43861" rIns="87722" bIns="43861" anchor="ctr">
            <a:sp3d/>
          </a:bodyPr>
          <a:lstStyle/>
          <a:p>
            <a:pPr algn="ctr" eaLnBrk="0" fontAlgn="ctr" hangingPunct="0">
              <a:buClr>
                <a:srgbClr val="FF0000"/>
              </a:buClr>
              <a:buSzPct val="70000"/>
              <a:defRPr/>
            </a:pPr>
            <a:endParaRPr lang="zh-CN" altLang="en-US" sz="1600" b="1" dirty="0">
              <a:solidFill>
                <a:prstClr val="white"/>
              </a:solidFill>
              <a:latin typeface="微软雅黑" pitchFamily="34" charset="-122"/>
              <a:ea typeface="微软雅黑" pitchFamily="34" charset="-122"/>
            </a:endParaRPr>
          </a:p>
        </p:txBody>
      </p:sp>
      <p:sp>
        <p:nvSpPr>
          <p:cNvPr id="32" name="燕尾形 31"/>
          <p:cNvSpPr/>
          <p:nvPr/>
        </p:nvSpPr>
        <p:spPr>
          <a:xfrm rot="16200000" flipH="1" flipV="1">
            <a:off x="8319531" y="4758098"/>
            <a:ext cx="414728" cy="631941"/>
          </a:xfrm>
          <a:prstGeom prst="chevron">
            <a:avLst>
              <a:gd name="adj" fmla="val 39402"/>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1060666521"/>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52000">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14:bounceEnd="52000">
                                          <p:cBhvr additive="base">
                                            <p:cTn id="7" dur="500" fill="hold"/>
                                            <p:tgtEl>
                                              <p:spTgt spid="25"/>
                                            </p:tgtEl>
                                            <p:attrNameLst>
                                              <p:attrName>ppt_x</p:attrName>
                                            </p:attrNameLst>
                                          </p:cBhvr>
                                          <p:tavLst>
                                            <p:tav tm="0">
                                              <p:val>
                                                <p:strVal val="0-#ppt_w/2"/>
                                              </p:val>
                                            </p:tav>
                                            <p:tav tm="100000">
                                              <p:val>
                                                <p:strVal val="#ppt_x"/>
                                              </p:val>
                                            </p:tav>
                                          </p:tavLst>
                                        </p:anim>
                                        <p:anim calcmode="lin" valueType="num" p14:bounceEnd="52000">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500"/>
                                            <p:tgtEl>
                                              <p:spTgt spid="5"/>
                                            </p:tgtEl>
                                          </p:cBhvr>
                                        </p:animEffect>
                                      </p:childTnLst>
                                    </p:cTn>
                                  </p:par>
                                </p:childTnLst>
                              </p:cTn>
                            </p:par>
                            <p:par>
                              <p:cTn id="14" fill="hold">
                                <p:stCondLst>
                                  <p:cond delay="500"/>
                                </p:stCondLst>
                                <p:childTnLst>
                                  <p:par>
                                    <p:cTn id="15" presetID="47" presetClass="entr" presetSubtype="0"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anim calcmode="lin" valueType="num">
                                          <p:cBhvr>
                                            <p:cTn id="18" dur="500" fill="hold"/>
                                            <p:tgtEl>
                                              <p:spTgt spid="6"/>
                                            </p:tgtEl>
                                            <p:attrNameLst>
                                              <p:attrName>ppt_x</p:attrName>
                                            </p:attrNameLst>
                                          </p:cBhvr>
                                          <p:tavLst>
                                            <p:tav tm="0">
                                              <p:val>
                                                <p:strVal val="#ppt_x"/>
                                              </p:val>
                                            </p:tav>
                                            <p:tav tm="100000">
                                              <p:val>
                                                <p:strVal val="#ppt_x"/>
                                              </p:val>
                                            </p:tav>
                                          </p:tavLst>
                                        </p:anim>
                                        <p:anim calcmode="lin" valueType="num">
                                          <p:cBhvr>
                                            <p:cTn id="19" dur="500" fill="hold"/>
                                            <p:tgtEl>
                                              <p:spTgt spid="6"/>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7" presetClass="entr" presetSubtype="0"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anim calcmode="lin" valueType="num">
                                          <p:cBhvr>
                                            <p:cTn id="24" dur="500" fill="hold"/>
                                            <p:tgtEl>
                                              <p:spTgt spid="15"/>
                                            </p:tgtEl>
                                            <p:attrNameLst>
                                              <p:attrName>ppt_x</p:attrName>
                                            </p:attrNameLst>
                                          </p:cBhvr>
                                          <p:tavLst>
                                            <p:tav tm="0">
                                              <p:val>
                                                <p:strVal val="#ppt_x"/>
                                              </p:val>
                                            </p:tav>
                                            <p:tav tm="100000">
                                              <p:val>
                                                <p:strVal val="#ppt_x"/>
                                              </p:val>
                                            </p:tav>
                                          </p:tavLst>
                                        </p:anim>
                                        <p:anim calcmode="lin" valueType="num">
                                          <p:cBhvr>
                                            <p:cTn id="25" dur="500" fill="hold"/>
                                            <p:tgtEl>
                                              <p:spTgt spid="15"/>
                                            </p:tgtEl>
                                            <p:attrNameLst>
                                              <p:attrName>ppt_y</p:attrName>
                                            </p:attrNameLst>
                                          </p:cBhvr>
                                          <p:tavLst>
                                            <p:tav tm="0">
                                              <p:val>
                                                <p:strVal val="#ppt_y-.1"/>
                                              </p:val>
                                            </p:tav>
                                            <p:tav tm="100000">
                                              <p:val>
                                                <p:strVal val="#ppt_y"/>
                                              </p:val>
                                            </p:tav>
                                          </p:tavLst>
                                        </p:anim>
                                      </p:childTnLst>
                                    </p:cTn>
                                  </p:par>
                                </p:childTnLst>
                              </p:cTn>
                            </p:par>
                            <p:par>
                              <p:cTn id="26" fill="hold">
                                <p:stCondLst>
                                  <p:cond delay="1500"/>
                                </p:stCondLst>
                                <p:childTnLst>
                                  <p:par>
                                    <p:cTn id="27" presetID="47" presetClass="entr" presetSubtype="0" fill="hold"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500"/>
                                            <p:tgtEl>
                                              <p:spTgt spid="9"/>
                                            </p:tgtEl>
                                          </p:cBhvr>
                                        </p:animEffect>
                                        <p:anim calcmode="lin" valueType="num">
                                          <p:cBhvr>
                                            <p:cTn id="30" dur="500" fill="hold"/>
                                            <p:tgtEl>
                                              <p:spTgt spid="9"/>
                                            </p:tgtEl>
                                            <p:attrNameLst>
                                              <p:attrName>ppt_x</p:attrName>
                                            </p:attrNameLst>
                                          </p:cBhvr>
                                          <p:tavLst>
                                            <p:tav tm="0">
                                              <p:val>
                                                <p:strVal val="#ppt_x"/>
                                              </p:val>
                                            </p:tav>
                                            <p:tav tm="100000">
                                              <p:val>
                                                <p:strVal val="#ppt_x"/>
                                              </p:val>
                                            </p:tav>
                                          </p:tavLst>
                                        </p:anim>
                                        <p:anim calcmode="lin" valueType="num">
                                          <p:cBhvr>
                                            <p:cTn id="31" dur="500" fill="hold"/>
                                            <p:tgtEl>
                                              <p:spTgt spid="9"/>
                                            </p:tgtEl>
                                            <p:attrNameLst>
                                              <p:attrName>ppt_y</p:attrName>
                                            </p:attrNameLst>
                                          </p:cBhvr>
                                          <p:tavLst>
                                            <p:tav tm="0">
                                              <p:val>
                                                <p:strVal val="#ppt_y-.1"/>
                                              </p:val>
                                            </p:tav>
                                            <p:tav tm="100000">
                                              <p:val>
                                                <p:strVal val="#ppt_y"/>
                                              </p:val>
                                            </p:tav>
                                          </p:tavLst>
                                        </p:anim>
                                      </p:childTnLst>
                                    </p:cTn>
                                  </p:par>
                                </p:childTnLst>
                              </p:cTn>
                            </p:par>
                            <p:par>
                              <p:cTn id="32" fill="hold">
                                <p:stCondLst>
                                  <p:cond delay="2000"/>
                                </p:stCondLst>
                                <p:childTnLst>
                                  <p:par>
                                    <p:cTn id="33" presetID="47" presetClass="entr" presetSubtype="0" fill="hold"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500"/>
                                            <p:tgtEl>
                                              <p:spTgt spid="22"/>
                                            </p:tgtEl>
                                          </p:cBhvr>
                                        </p:animEffect>
                                        <p:anim calcmode="lin" valueType="num">
                                          <p:cBhvr>
                                            <p:cTn id="36" dur="500" fill="hold"/>
                                            <p:tgtEl>
                                              <p:spTgt spid="22"/>
                                            </p:tgtEl>
                                            <p:attrNameLst>
                                              <p:attrName>ppt_x</p:attrName>
                                            </p:attrNameLst>
                                          </p:cBhvr>
                                          <p:tavLst>
                                            <p:tav tm="0">
                                              <p:val>
                                                <p:strVal val="#ppt_x"/>
                                              </p:val>
                                            </p:tav>
                                            <p:tav tm="100000">
                                              <p:val>
                                                <p:strVal val="#ppt_x"/>
                                              </p:val>
                                            </p:tav>
                                          </p:tavLst>
                                        </p:anim>
                                        <p:anim calcmode="lin" valueType="num">
                                          <p:cBhvr>
                                            <p:cTn id="37" dur="500" fill="hold"/>
                                            <p:tgtEl>
                                              <p:spTgt spid="22"/>
                                            </p:tgtEl>
                                            <p:attrNameLst>
                                              <p:attrName>ppt_y</p:attrName>
                                            </p:attrNameLst>
                                          </p:cBhvr>
                                          <p:tavLst>
                                            <p:tav tm="0">
                                              <p:val>
                                                <p:strVal val="#ppt_y-.1"/>
                                              </p:val>
                                            </p:tav>
                                            <p:tav tm="100000">
                                              <p:val>
                                                <p:strVal val="#ppt_y"/>
                                              </p:val>
                                            </p:tav>
                                          </p:tavLst>
                                        </p:anim>
                                      </p:childTnLst>
                                    </p:cTn>
                                  </p:par>
                                  <p:par>
                                    <p:cTn id="38" presetID="47" presetClass="entr" presetSubtype="0" fill="hold" nodeType="with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anim calcmode="lin" valueType="num">
                                          <p:cBhvr>
                                            <p:cTn id="41" dur="500" fill="hold"/>
                                            <p:tgtEl>
                                              <p:spTgt spid="19"/>
                                            </p:tgtEl>
                                            <p:attrNameLst>
                                              <p:attrName>ppt_x</p:attrName>
                                            </p:attrNameLst>
                                          </p:cBhvr>
                                          <p:tavLst>
                                            <p:tav tm="0">
                                              <p:val>
                                                <p:strVal val="#ppt_x"/>
                                              </p:val>
                                            </p:tav>
                                            <p:tav tm="100000">
                                              <p:val>
                                                <p:strVal val="#ppt_x"/>
                                              </p:val>
                                            </p:tav>
                                          </p:tavLst>
                                        </p:anim>
                                        <p:anim calcmode="lin" valueType="num">
                                          <p:cBhvr>
                                            <p:cTn id="42" dur="500" fill="hold"/>
                                            <p:tgtEl>
                                              <p:spTgt spid="19"/>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500"/>
                                            <p:tgtEl>
                                              <p:spTgt spid="12"/>
                                            </p:tgtEl>
                                          </p:cBhvr>
                                        </p:animEffect>
                                        <p:anim calcmode="lin" valueType="num">
                                          <p:cBhvr>
                                            <p:cTn id="46" dur="500" fill="hold"/>
                                            <p:tgtEl>
                                              <p:spTgt spid="12"/>
                                            </p:tgtEl>
                                            <p:attrNameLst>
                                              <p:attrName>ppt_x</p:attrName>
                                            </p:attrNameLst>
                                          </p:cBhvr>
                                          <p:tavLst>
                                            <p:tav tm="0">
                                              <p:val>
                                                <p:strVal val="#ppt_x"/>
                                              </p:val>
                                            </p:tav>
                                            <p:tav tm="100000">
                                              <p:val>
                                                <p:strVal val="#ppt_x"/>
                                              </p:val>
                                            </p:tav>
                                          </p:tavLst>
                                        </p:anim>
                                        <p:anim calcmode="lin" valueType="num">
                                          <p:cBhvr>
                                            <p:cTn id="47" dur="500" fill="hold"/>
                                            <p:tgtEl>
                                              <p:spTgt spid="12"/>
                                            </p:tgtEl>
                                            <p:attrNameLst>
                                              <p:attrName>ppt_y</p:attrName>
                                            </p:attrNameLst>
                                          </p:cBhvr>
                                          <p:tavLst>
                                            <p:tav tm="0">
                                              <p:val>
                                                <p:strVal val="#ppt_y-.1"/>
                                              </p:val>
                                            </p:tav>
                                            <p:tav tm="100000">
                                              <p:val>
                                                <p:strVal val="#ppt_y"/>
                                              </p:val>
                                            </p:tav>
                                          </p:tavLst>
                                        </p:anim>
                                      </p:childTnLst>
                                    </p:cTn>
                                  </p:par>
                                </p:childTnLst>
                              </p:cTn>
                            </p:par>
                            <p:par>
                              <p:cTn id="48" fill="hold">
                                <p:stCondLst>
                                  <p:cond delay="2500"/>
                                </p:stCondLst>
                                <p:childTnLst>
                                  <p:par>
                                    <p:cTn id="49" presetID="47" presetClass="entr" presetSubtype="0" fill="hold" grpId="0"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fade">
                                          <p:cBhvr>
                                            <p:cTn id="51" dur="500"/>
                                            <p:tgtEl>
                                              <p:spTgt spid="27"/>
                                            </p:tgtEl>
                                          </p:cBhvr>
                                        </p:animEffect>
                                        <p:anim calcmode="lin" valueType="num">
                                          <p:cBhvr>
                                            <p:cTn id="52" dur="500" fill="hold"/>
                                            <p:tgtEl>
                                              <p:spTgt spid="27"/>
                                            </p:tgtEl>
                                            <p:attrNameLst>
                                              <p:attrName>ppt_x</p:attrName>
                                            </p:attrNameLst>
                                          </p:cBhvr>
                                          <p:tavLst>
                                            <p:tav tm="0">
                                              <p:val>
                                                <p:strVal val="#ppt_x"/>
                                              </p:val>
                                            </p:tav>
                                            <p:tav tm="100000">
                                              <p:val>
                                                <p:strVal val="#ppt_x"/>
                                              </p:val>
                                            </p:tav>
                                          </p:tavLst>
                                        </p:anim>
                                        <p:anim calcmode="lin" valueType="num">
                                          <p:cBhvr>
                                            <p:cTn id="53" dur="500" fill="hold"/>
                                            <p:tgtEl>
                                              <p:spTgt spid="27"/>
                                            </p:tgtEl>
                                            <p:attrNameLst>
                                              <p:attrName>ppt_y</p:attrName>
                                            </p:attrNameLst>
                                          </p:cBhvr>
                                          <p:tavLst>
                                            <p:tav tm="0">
                                              <p:val>
                                                <p:strVal val="#ppt_y-.1"/>
                                              </p:val>
                                            </p:tav>
                                            <p:tav tm="100000">
                                              <p:val>
                                                <p:strVal val="#ppt_y"/>
                                              </p:val>
                                            </p:tav>
                                          </p:tavLst>
                                        </p:anim>
                                      </p:childTnLst>
                                    </p:cTn>
                                  </p:par>
                                  <p:par>
                                    <p:cTn id="54" presetID="47" presetClass="entr" presetSubtype="0" fill="hold" grpId="0" nodeType="with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fade">
                                          <p:cBhvr>
                                            <p:cTn id="56" dur="500"/>
                                            <p:tgtEl>
                                              <p:spTgt spid="31"/>
                                            </p:tgtEl>
                                          </p:cBhvr>
                                        </p:animEffect>
                                        <p:anim calcmode="lin" valueType="num">
                                          <p:cBhvr>
                                            <p:cTn id="57" dur="500" fill="hold"/>
                                            <p:tgtEl>
                                              <p:spTgt spid="31"/>
                                            </p:tgtEl>
                                            <p:attrNameLst>
                                              <p:attrName>ppt_x</p:attrName>
                                            </p:attrNameLst>
                                          </p:cBhvr>
                                          <p:tavLst>
                                            <p:tav tm="0">
                                              <p:val>
                                                <p:strVal val="#ppt_x"/>
                                              </p:val>
                                            </p:tav>
                                            <p:tav tm="100000">
                                              <p:val>
                                                <p:strVal val="#ppt_x"/>
                                              </p:val>
                                            </p:tav>
                                          </p:tavLst>
                                        </p:anim>
                                        <p:anim calcmode="lin" valueType="num">
                                          <p:cBhvr>
                                            <p:cTn id="58" dur="500" fill="hold"/>
                                            <p:tgtEl>
                                              <p:spTgt spid="31"/>
                                            </p:tgtEl>
                                            <p:attrNameLst>
                                              <p:attrName>ppt_y</p:attrName>
                                            </p:attrNameLst>
                                          </p:cBhvr>
                                          <p:tavLst>
                                            <p:tav tm="0">
                                              <p:val>
                                                <p:strVal val="#ppt_y-.1"/>
                                              </p:val>
                                            </p:tav>
                                            <p:tav tm="100000">
                                              <p:val>
                                                <p:strVal val="#ppt_y"/>
                                              </p:val>
                                            </p:tav>
                                          </p:tavLst>
                                        </p:anim>
                                      </p:childTnLst>
                                    </p:cTn>
                                  </p:par>
                                  <p:par>
                                    <p:cTn id="59" presetID="47" presetClass="entr" presetSubtype="0" fill="hold" grpId="0" nodeType="withEffect">
                                      <p:stCondLst>
                                        <p:cond delay="0"/>
                                      </p:stCondLst>
                                      <p:childTnLst>
                                        <p:set>
                                          <p:cBhvr>
                                            <p:cTn id="60" dur="1" fill="hold">
                                              <p:stCondLst>
                                                <p:cond delay="0"/>
                                              </p:stCondLst>
                                            </p:cTn>
                                            <p:tgtEl>
                                              <p:spTgt spid="32"/>
                                            </p:tgtEl>
                                            <p:attrNameLst>
                                              <p:attrName>style.visibility</p:attrName>
                                            </p:attrNameLst>
                                          </p:cBhvr>
                                          <p:to>
                                            <p:strVal val="visible"/>
                                          </p:to>
                                        </p:set>
                                        <p:animEffect transition="in" filter="fade">
                                          <p:cBhvr>
                                            <p:cTn id="61" dur="500"/>
                                            <p:tgtEl>
                                              <p:spTgt spid="32"/>
                                            </p:tgtEl>
                                          </p:cBhvr>
                                        </p:animEffect>
                                        <p:anim calcmode="lin" valueType="num">
                                          <p:cBhvr>
                                            <p:cTn id="62" dur="500" fill="hold"/>
                                            <p:tgtEl>
                                              <p:spTgt spid="32"/>
                                            </p:tgtEl>
                                            <p:attrNameLst>
                                              <p:attrName>ppt_x</p:attrName>
                                            </p:attrNameLst>
                                          </p:cBhvr>
                                          <p:tavLst>
                                            <p:tav tm="0">
                                              <p:val>
                                                <p:strVal val="#ppt_x"/>
                                              </p:val>
                                            </p:tav>
                                            <p:tav tm="100000">
                                              <p:val>
                                                <p:strVal val="#ppt_x"/>
                                              </p:val>
                                            </p:tav>
                                          </p:tavLst>
                                        </p:anim>
                                        <p:anim calcmode="lin" valueType="num">
                                          <p:cBhvr>
                                            <p:cTn id="63" dur="500" fill="hold"/>
                                            <p:tgtEl>
                                              <p:spTgt spid="32"/>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53" presetClass="entr" presetSubtype="16" fill="hold" nodeType="afterEffect">
                                      <p:stCondLst>
                                        <p:cond delay="0"/>
                                      </p:stCondLst>
                                      <p:childTnLst>
                                        <p:set>
                                          <p:cBhvr>
                                            <p:cTn id="66" dur="1" fill="hold">
                                              <p:stCondLst>
                                                <p:cond delay="0"/>
                                              </p:stCondLst>
                                            </p:cTn>
                                            <p:tgtEl>
                                              <p:spTgt spid="28"/>
                                            </p:tgtEl>
                                            <p:attrNameLst>
                                              <p:attrName>style.visibility</p:attrName>
                                            </p:attrNameLst>
                                          </p:cBhvr>
                                          <p:to>
                                            <p:strVal val="visible"/>
                                          </p:to>
                                        </p:set>
                                        <p:anim calcmode="lin" valueType="num">
                                          <p:cBhvr>
                                            <p:cTn id="67" dur="500" fill="hold"/>
                                            <p:tgtEl>
                                              <p:spTgt spid="28"/>
                                            </p:tgtEl>
                                            <p:attrNameLst>
                                              <p:attrName>ppt_w</p:attrName>
                                            </p:attrNameLst>
                                          </p:cBhvr>
                                          <p:tavLst>
                                            <p:tav tm="0">
                                              <p:val>
                                                <p:fltVal val="0"/>
                                              </p:val>
                                            </p:tav>
                                            <p:tav tm="100000">
                                              <p:val>
                                                <p:strVal val="#ppt_w"/>
                                              </p:val>
                                            </p:tav>
                                          </p:tavLst>
                                        </p:anim>
                                        <p:anim calcmode="lin" valueType="num">
                                          <p:cBhvr>
                                            <p:cTn id="68" dur="500" fill="hold"/>
                                            <p:tgtEl>
                                              <p:spTgt spid="28"/>
                                            </p:tgtEl>
                                            <p:attrNameLst>
                                              <p:attrName>ppt_h</p:attrName>
                                            </p:attrNameLst>
                                          </p:cBhvr>
                                          <p:tavLst>
                                            <p:tav tm="0">
                                              <p:val>
                                                <p:fltVal val="0"/>
                                              </p:val>
                                            </p:tav>
                                            <p:tav tm="100000">
                                              <p:val>
                                                <p:strVal val="#ppt_h"/>
                                              </p:val>
                                            </p:tav>
                                          </p:tavLst>
                                        </p:anim>
                                        <p:animEffect transition="in" filter="fade">
                                          <p:cBhvr>
                                            <p:cTn id="6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5" grpId="0" animBg="1"/>
          <p:bldP spid="27" grpId="0" animBg="1"/>
          <p:bldP spid="31" grpId="0" animBg="1"/>
          <p:bldP spid="32"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500"/>
                                            <p:tgtEl>
                                              <p:spTgt spid="5"/>
                                            </p:tgtEl>
                                          </p:cBhvr>
                                        </p:animEffect>
                                      </p:childTnLst>
                                    </p:cTn>
                                  </p:par>
                                </p:childTnLst>
                              </p:cTn>
                            </p:par>
                            <p:par>
                              <p:cTn id="14" fill="hold">
                                <p:stCondLst>
                                  <p:cond delay="500"/>
                                </p:stCondLst>
                                <p:childTnLst>
                                  <p:par>
                                    <p:cTn id="15" presetID="47" presetClass="entr" presetSubtype="0"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anim calcmode="lin" valueType="num">
                                          <p:cBhvr>
                                            <p:cTn id="18" dur="500" fill="hold"/>
                                            <p:tgtEl>
                                              <p:spTgt spid="6"/>
                                            </p:tgtEl>
                                            <p:attrNameLst>
                                              <p:attrName>ppt_x</p:attrName>
                                            </p:attrNameLst>
                                          </p:cBhvr>
                                          <p:tavLst>
                                            <p:tav tm="0">
                                              <p:val>
                                                <p:strVal val="#ppt_x"/>
                                              </p:val>
                                            </p:tav>
                                            <p:tav tm="100000">
                                              <p:val>
                                                <p:strVal val="#ppt_x"/>
                                              </p:val>
                                            </p:tav>
                                          </p:tavLst>
                                        </p:anim>
                                        <p:anim calcmode="lin" valueType="num">
                                          <p:cBhvr>
                                            <p:cTn id="19" dur="500" fill="hold"/>
                                            <p:tgtEl>
                                              <p:spTgt spid="6"/>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7" presetClass="entr" presetSubtype="0"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anim calcmode="lin" valueType="num">
                                          <p:cBhvr>
                                            <p:cTn id="24" dur="500" fill="hold"/>
                                            <p:tgtEl>
                                              <p:spTgt spid="15"/>
                                            </p:tgtEl>
                                            <p:attrNameLst>
                                              <p:attrName>ppt_x</p:attrName>
                                            </p:attrNameLst>
                                          </p:cBhvr>
                                          <p:tavLst>
                                            <p:tav tm="0">
                                              <p:val>
                                                <p:strVal val="#ppt_x"/>
                                              </p:val>
                                            </p:tav>
                                            <p:tav tm="100000">
                                              <p:val>
                                                <p:strVal val="#ppt_x"/>
                                              </p:val>
                                            </p:tav>
                                          </p:tavLst>
                                        </p:anim>
                                        <p:anim calcmode="lin" valueType="num">
                                          <p:cBhvr>
                                            <p:cTn id="25" dur="500" fill="hold"/>
                                            <p:tgtEl>
                                              <p:spTgt spid="15"/>
                                            </p:tgtEl>
                                            <p:attrNameLst>
                                              <p:attrName>ppt_y</p:attrName>
                                            </p:attrNameLst>
                                          </p:cBhvr>
                                          <p:tavLst>
                                            <p:tav tm="0">
                                              <p:val>
                                                <p:strVal val="#ppt_y-.1"/>
                                              </p:val>
                                            </p:tav>
                                            <p:tav tm="100000">
                                              <p:val>
                                                <p:strVal val="#ppt_y"/>
                                              </p:val>
                                            </p:tav>
                                          </p:tavLst>
                                        </p:anim>
                                      </p:childTnLst>
                                    </p:cTn>
                                  </p:par>
                                </p:childTnLst>
                              </p:cTn>
                            </p:par>
                            <p:par>
                              <p:cTn id="26" fill="hold">
                                <p:stCondLst>
                                  <p:cond delay="1500"/>
                                </p:stCondLst>
                                <p:childTnLst>
                                  <p:par>
                                    <p:cTn id="27" presetID="47" presetClass="entr" presetSubtype="0" fill="hold"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500"/>
                                            <p:tgtEl>
                                              <p:spTgt spid="9"/>
                                            </p:tgtEl>
                                          </p:cBhvr>
                                        </p:animEffect>
                                        <p:anim calcmode="lin" valueType="num">
                                          <p:cBhvr>
                                            <p:cTn id="30" dur="500" fill="hold"/>
                                            <p:tgtEl>
                                              <p:spTgt spid="9"/>
                                            </p:tgtEl>
                                            <p:attrNameLst>
                                              <p:attrName>ppt_x</p:attrName>
                                            </p:attrNameLst>
                                          </p:cBhvr>
                                          <p:tavLst>
                                            <p:tav tm="0">
                                              <p:val>
                                                <p:strVal val="#ppt_x"/>
                                              </p:val>
                                            </p:tav>
                                            <p:tav tm="100000">
                                              <p:val>
                                                <p:strVal val="#ppt_x"/>
                                              </p:val>
                                            </p:tav>
                                          </p:tavLst>
                                        </p:anim>
                                        <p:anim calcmode="lin" valueType="num">
                                          <p:cBhvr>
                                            <p:cTn id="31" dur="500" fill="hold"/>
                                            <p:tgtEl>
                                              <p:spTgt spid="9"/>
                                            </p:tgtEl>
                                            <p:attrNameLst>
                                              <p:attrName>ppt_y</p:attrName>
                                            </p:attrNameLst>
                                          </p:cBhvr>
                                          <p:tavLst>
                                            <p:tav tm="0">
                                              <p:val>
                                                <p:strVal val="#ppt_y-.1"/>
                                              </p:val>
                                            </p:tav>
                                            <p:tav tm="100000">
                                              <p:val>
                                                <p:strVal val="#ppt_y"/>
                                              </p:val>
                                            </p:tav>
                                          </p:tavLst>
                                        </p:anim>
                                      </p:childTnLst>
                                    </p:cTn>
                                  </p:par>
                                </p:childTnLst>
                              </p:cTn>
                            </p:par>
                            <p:par>
                              <p:cTn id="32" fill="hold">
                                <p:stCondLst>
                                  <p:cond delay="2000"/>
                                </p:stCondLst>
                                <p:childTnLst>
                                  <p:par>
                                    <p:cTn id="33" presetID="47" presetClass="entr" presetSubtype="0" fill="hold"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500"/>
                                            <p:tgtEl>
                                              <p:spTgt spid="22"/>
                                            </p:tgtEl>
                                          </p:cBhvr>
                                        </p:animEffect>
                                        <p:anim calcmode="lin" valueType="num">
                                          <p:cBhvr>
                                            <p:cTn id="36" dur="500" fill="hold"/>
                                            <p:tgtEl>
                                              <p:spTgt spid="22"/>
                                            </p:tgtEl>
                                            <p:attrNameLst>
                                              <p:attrName>ppt_x</p:attrName>
                                            </p:attrNameLst>
                                          </p:cBhvr>
                                          <p:tavLst>
                                            <p:tav tm="0">
                                              <p:val>
                                                <p:strVal val="#ppt_x"/>
                                              </p:val>
                                            </p:tav>
                                            <p:tav tm="100000">
                                              <p:val>
                                                <p:strVal val="#ppt_x"/>
                                              </p:val>
                                            </p:tav>
                                          </p:tavLst>
                                        </p:anim>
                                        <p:anim calcmode="lin" valueType="num">
                                          <p:cBhvr>
                                            <p:cTn id="37" dur="500" fill="hold"/>
                                            <p:tgtEl>
                                              <p:spTgt spid="22"/>
                                            </p:tgtEl>
                                            <p:attrNameLst>
                                              <p:attrName>ppt_y</p:attrName>
                                            </p:attrNameLst>
                                          </p:cBhvr>
                                          <p:tavLst>
                                            <p:tav tm="0">
                                              <p:val>
                                                <p:strVal val="#ppt_y-.1"/>
                                              </p:val>
                                            </p:tav>
                                            <p:tav tm="100000">
                                              <p:val>
                                                <p:strVal val="#ppt_y"/>
                                              </p:val>
                                            </p:tav>
                                          </p:tavLst>
                                        </p:anim>
                                      </p:childTnLst>
                                    </p:cTn>
                                  </p:par>
                                  <p:par>
                                    <p:cTn id="38" presetID="47" presetClass="entr" presetSubtype="0" fill="hold" nodeType="with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anim calcmode="lin" valueType="num">
                                          <p:cBhvr>
                                            <p:cTn id="41" dur="500" fill="hold"/>
                                            <p:tgtEl>
                                              <p:spTgt spid="19"/>
                                            </p:tgtEl>
                                            <p:attrNameLst>
                                              <p:attrName>ppt_x</p:attrName>
                                            </p:attrNameLst>
                                          </p:cBhvr>
                                          <p:tavLst>
                                            <p:tav tm="0">
                                              <p:val>
                                                <p:strVal val="#ppt_x"/>
                                              </p:val>
                                            </p:tav>
                                            <p:tav tm="100000">
                                              <p:val>
                                                <p:strVal val="#ppt_x"/>
                                              </p:val>
                                            </p:tav>
                                          </p:tavLst>
                                        </p:anim>
                                        <p:anim calcmode="lin" valueType="num">
                                          <p:cBhvr>
                                            <p:cTn id="42" dur="500" fill="hold"/>
                                            <p:tgtEl>
                                              <p:spTgt spid="19"/>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500"/>
                                            <p:tgtEl>
                                              <p:spTgt spid="12"/>
                                            </p:tgtEl>
                                          </p:cBhvr>
                                        </p:animEffect>
                                        <p:anim calcmode="lin" valueType="num">
                                          <p:cBhvr>
                                            <p:cTn id="46" dur="500" fill="hold"/>
                                            <p:tgtEl>
                                              <p:spTgt spid="12"/>
                                            </p:tgtEl>
                                            <p:attrNameLst>
                                              <p:attrName>ppt_x</p:attrName>
                                            </p:attrNameLst>
                                          </p:cBhvr>
                                          <p:tavLst>
                                            <p:tav tm="0">
                                              <p:val>
                                                <p:strVal val="#ppt_x"/>
                                              </p:val>
                                            </p:tav>
                                            <p:tav tm="100000">
                                              <p:val>
                                                <p:strVal val="#ppt_x"/>
                                              </p:val>
                                            </p:tav>
                                          </p:tavLst>
                                        </p:anim>
                                        <p:anim calcmode="lin" valueType="num">
                                          <p:cBhvr>
                                            <p:cTn id="47" dur="500" fill="hold"/>
                                            <p:tgtEl>
                                              <p:spTgt spid="12"/>
                                            </p:tgtEl>
                                            <p:attrNameLst>
                                              <p:attrName>ppt_y</p:attrName>
                                            </p:attrNameLst>
                                          </p:cBhvr>
                                          <p:tavLst>
                                            <p:tav tm="0">
                                              <p:val>
                                                <p:strVal val="#ppt_y-.1"/>
                                              </p:val>
                                            </p:tav>
                                            <p:tav tm="100000">
                                              <p:val>
                                                <p:strVal val="#ppt_y"/>
                                              </p:val>
                                            </p:tav>
                                          </p:tavLst>
                                        </p:anim>
                                      </p:childTnLst>
                                    </p:cTn>
                                  </p:par>
                                </p:childTnLst>
                              </p:cTn>
                            </p:par>
                            <p:par>
                              <p:cTn id="48" fill="hold">
                                <p:stCondLst>
                                  <p:cond delay="2500"/>
                                </p:stCondLst>
                                <p:childTnLst>
                                  <p:par>
                                    <p:cTn id="49" presetID="47" presetClass="entr" presetSubtype="0" fill="hold" grpId="0"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fade">
                                          <p:cBhvr>
                                            <p:cTn id="51" dur="500"/>
                                            <p:tgtEl>
                                              <p:spTgt spid="27"/>
                                            </p:tgtEl>
                                          </p:cBhvr>
                                        </p:animEffect>
                                        <p:anim calcmode="lin" valueType="num">
                                          <p:cBhvr>
                                            <p:cTn id="52" dur="500" fill="hold"/>
                                            <p:tgtEl>
                                              <p:spTgt spid="27"/>
                                            </p:tgtEl>
                                            <p:attrNameLst>
                                              <p:attrName>ppt_x</p:attrName>
                                            </p:attrNameLst>
                                          </p:cBhvr>
                                          <p:tavLst>
                                            <p:tav tm="0">
                                              <p:val>
                                                <p:strVal val="#ppt_x"/>
                                              </p:val>
                                            </p:tav>
                                            <p:tav tm="100000">
                                              <p:val>
                                                <p:strVal val="#ppt_x"/>
                                              </p:val>
                                            </p:tav>
                                          </p:tavLst>
                                        </p:anim>
                                        <p:anim calcmode="lin" valueType="num">
                                          <p:cBhvr>
                                            <p:cTn id="53" dur="500" fill="hold"/>
                                            <p:tgtEl>
                                              <p:spTgt spid="27"/>
                                            </p:tgtEl>
                                            <p:attrNameLst>
                                              <p:attrName>ppt_y</p:attrName>
                                            </p:attrNameLst>
                                          </p:cBhvr>
                                          <p:tavLst>
                                            <p:tav tm="0">
                                              <p:val>
                                                <p:strVal val="#ppt_y-.1"/>
                                              </p:val>
                                            </p:tav>
                                            <p:tav tm="100000">
                                              <p:val>
                                                <p:strVal val="#ppt_y"/>
                                              </p:val>
                                            </p:tav>
                                          </p:tavLst>
                                        </p:anim>
                                      </p:childTnLst>
                                    </p:cTn>
                                  </p:par>
                                  <p:par>
                                    <p:cTn id="54" presetID="47" presetClass="entr" presetSubtype="0" fill="hold" grpId="0" nodeType="with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fade">
                                          <p:cBhvr>
                                            <p:cTn id="56" dur="500"/>
                                            <p:tgtEl>
                                              <p:spTgt spid="31"/>
                                            </p:tgtEl>
                                          </p:cBhvr>
                                        </p:animEffect>
                                        <p:anim calcmode="lin" valueType="num">
                                          <p:cBhvr>
                                            <p:cTn id="57" dur="500" fill="hold"/>
                                            <p:tgtEl>
                                              <p:spTgt spid="31"/>
                                            </p:tgtEl>
                                            <p:attrNameLst>
                                              <p:attrName>ppt_x</p:attrName>
                                            </p:attrNameLst>
                                          </p:cBhvr>
                                          <p:tavLst>
                                            <p:tav tm="0">
                                              <p:val>
                                                <p:strVal val="#ppt_x"/>
                                              </p:val>
                                            </p:tav>
                                            <p:tav tm="100000">
                                              <p:val>
                                                <p:strVal val="#ppt_x"/>
                                              </p:val>
                                            </p:tav>
                                          </p:tavLst>
                                        </p:anim>
                                        <p:anim calcmode="lin" valueType="num">
                                          <p:cBhvr>
                                            <p:cTn id="58" dur="500" fill="hold"/>
                                            <p:tgtEl>
                                              <p:spTgt spid="31"/>
                                            </p:tgtEl>
                                            <p:attrNameLst>
                                              <p:attrName>ppt_y</p:attrName>
                                            </p:attrNameLst>
                                          </p:cBhvr>
                                          <p:tavLst>
                                            <p:tav tm="0">
                                              <p:val>
                                                <p:strVal val="#ppt_y-.1"/>
                                              </p:val>
                                            </p:tav>
                                            <p:tav tm="100000">
                                              <p:val>
                                                <p:strVal val="#ppt_y"/>
                                              </p:val>
                                            </p:tav>
                                          </p:tavLst>
                                        </p:anim>
                                      </p:childTnLst>
                                    </p:cTn>
                                  </p:par>
                                  <p:par>
                                    <p:cTn id="59" presetID="47" presetClass="entr" presetSubtype="0" fill="hold" grpId="0" nodeType="withEffect">
                                      <p:stCondLst>
                                        <p:cond delay="0"/>
                                      </p:stCondLst>
                                      <p:childTnLst>
                                        <p:set>
                                          <p:cBhvr>
                                            <p:cTn id="60" dur="1" fill="hold">
                                              <p:stCondLst>
                                                <p:cond delay="0"/>
                                              </p:stCondLst>
                                            </p:cTn>
                                            <p:tgtEl>
                                              <p:spTgt spid="32"/>
                                            </p:tgtEl>
                                            <p:attrNameLst>
                                              <p:attrName>style.visibility</p:attrName>
                                            </p:attrNameLst>
                                          </p:cBhvr>
                                          <p:to>
                                            <p:strVal val="visible"/>
                                          </p:to>
                                        </p:set>
                                        <p:animEffect transition="in" filter="fade">
                                          <p:cBhvr>
                                            <p:cTn id="61" dur="500"/>
                                            <p:tgtEl>
                                              <p:spTgt spid="32"/>
                                            </p:tgtEl>
                                          </p:cBhvr>
                                        </p:animEffect>
                                        <p:anim calcmode="lin" valueType="num">
                                          <p:cBhvr>
                                            <p:cTn id="62" dur="500" fill="hold"/>
                                            <p:tgtEl>
                                              <p:spTgt spid="32"/>
                                            </p:tgtEl>
                                            <p:attrNameLst>
                                              <p:attrName>ppt_x</p:attrName>
                                            </p:attrNameLst>
                                          </p:cBhvr>
                                          <p:tavLst>
                                            <p:tav tm="0">
                                              <p:val>
                                                <p:strVal val="#ppt_x"/>
                                              </p:val>
                                            </p:tav>
                                            <p:tav tm="100000">
                                              <p:val>
                                                <p:strVal val="#ppt_x"/>
                                              </p:val>
                                            </p:tav>
                                          </p:tavLst>
                                        </p:anim>
                                        <p:anim calcmode="lin" valueType="num">
                                          <p:cBhvr>
                                            <p:cTn id="63" dur="500" fill="hold"/>
                                            <p:tgtEl>
                                              <p:spTgt spid="32"/>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53" presetClass="entr" presetSubtype="16" fill="hold" nodeType="afterEffect">
                                      <p:stCondLst>
                                        <p:cond delay="0"/>
                                      </p:stCondLst>
                                      <p:childTnLst>
                                        <p:set>
                                          <p:cBhvr>
                                            <p:cTn id="66" dur="1" fill="hold">
                                              <p:stCondLst>
                                                <p:cond delay="0"/>
                                              </p:stCondLst>
                                            </p:cTn>
                                            <p:tgtEl>
                                              <p:spTgt spid="28"/>
                                            </p:tgtEl>
                                            <p:attrNameLst>
                                              <p:attrName>style.visibility</p:attrName>
                                            </p:attrNameLst>
                                          </p:cBhvr>
                                          <p:to>
                                            <p:strVal val="visible"/>
                                          </p:to>
                                        </p:set>
                                        <p:anim calcmode="lin" valueType="num">
                                          <p:cBhvr>
                                            <p:cTn id="67" dur="500" fill="hold"/>
                                            <p:tgtEl>
                                              <p:spTgt spid="28"/>
                                            </p:tgtEl>
                                            <p:attrNameLst>
                                              <p:attrName>ppt_w</p:attrName>
                                            </p:attrNameLst>
                                          </p:cBhvr>
                                          <p:tavLst>
                                            <p:tav tm="0">
                                              <p:val>
                                                <p:fltVal val="0"/>
                                              </p:val>
                                            </p:tav>
                                            <p:tav tm="100000">
                                              <p:val>
                                                <p:strVal val="#ppt_w"/>
                                              </p:val>
                                            </p:tav>
                                          </p:tavLst>
                                        </p:anim>
                                        <p:anim calcmode="lin" valueType="num">
                                          <p:cBhvr>
                                            <p:cTn id="68" dur="500" fill="hold"/>
                                            <p:tgtEl>
                                              <p:spTgt spid="28"/>
                                            </p:tgtEl>
                                            <p:attrNameLst>
                                              <p:attrName>ppt_h</p:attrName>
                                            </p:attrNameLst>
                                          </p:cBhvr>
                                          <p:tavLst>
                                            <p:tav tm="0">
                                              <p:val>
                                                <p:fltVal val="0"/>
                                              </p:val>
                                            </p:tav>
                                            <p:tav tm="100000">
                                              <p:val>
                                                <p:strVal val="#ppt_h"/>
                                              </p:val>
                                            </p:tav>
                                          </p:tavLst>
                                        </p:anim>
                                        <p:animEffect transition="in" filter="fade">
                                          <p:cBhvr>
                                            <p:cTn id="6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5" grpId="0" animBg="1"/>
          <p:bldP spid="27" grpId="0" animBg="1"/>
          <p:bldP spid="31" grpId="0" animBg="1"/>
          <p:bldP spid="32" grpId="0" animBg="1"/>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44"/>
          <p:cNvSpPr>
            <a:spLocks noChangeArrowheads="1"/>
          </p:cNvSpPr>
          <p:nvPr/>
        </p:nvSpPr>
        <p:spPr bwMode="auto">
          <a:xfrm>
            <a:off x="1459607" y="500436"/>
            <a:ext cx="4253728" cy="541634"/>
          </a:xfrm>
          <a:prstGeom prst="rect">
            <a:avLst/>
          </a:prstGeom>
          <a:noFill/>
          <a:ln w="9525" algn="ctr">
            <a:noFill/>
            <a:miter lim="800000"/>
            <a:headEnd/>
            <a:tailEnd/>
          </a:ln>
        </p:spPr>
        <p:txBody>
          <a:bodyPr wrap="square" lIns="109678" tIns="54838" rIns="109678" bIns="54838">
            <a:spAutoFit/>
          </a:bodyPr>
          <a:lstStyle/>
          <a:p>
            <a:pPr eaLnBrk="0" hangingPunct="0"/>
            <a:r>
              <a:rPr lang="zh-CN" altLang="en-US" sz="2800" b="1" dirty="0">
                <a:solidFill>
                  <a:srgbClr val="000000"/>
                </a:solidFill>
                <a:latin typeface="微软雅黑" pitchFamily="34" charset="-122"/>
                <a:ea typeface="微软雅黑" pitchFamily="34" charset="-122"/>
              </a:rPr>
              <a:t>点击这里输入您的标题</a:t>
            </a:r>
            <a:endParaRPr lang="en-US" altLang="zh-CN" sz="2800" b="1" dirty="0">
              <a:solidFill>
                <a:srgbClr val="000000"/>
              </a:solidFill>
              <a:latin typeface="微软雅黑" pitchFamily="34" charset="-122"/>
              <a:ea typeface="微软雅黑" pitchFamily="34" charset="-122"/>
            </a:endParaRPr>
          </a:p>
        </p:txBody>
      </p:sp>
      <p:sp>
        <p:nvSpPr>
          <p:cNvPr id="26" name="Line 45"/>
          <p:cNvSpPr>
            <a:spLocks noChangeShapeType="1"/>
          </p:cNvSpPr>
          <p:nvPr/>
        </p:nvSpPr>
        <p:spPr bwMode="auto">
          <a:xfrm>
            <a:off x="1296541" y="994822"/>
            <a:ext cx="4500000" cy="0"/>
          </a:xfrm>
          <a:prstGeom prst="line">
            <a:avLst/>
          </a:prstGeom>
          <a:solidFill>
            <a:schemeClr val="accent1">
              <a:lumMod val="75000"/>
            </a:schemeClr>
          </a:solidFill>
          <a:ln w="9525">
            <a:solidFill>
              <a:srgbClr val="0070C0"/>
            </a:solidFill>
            <a:round/>
            <a:headEnd/>
            <a:tailEnd/>
          </a:ln>
        </p:spPr>
        <p:txBody>
          <a:bodyPr wrap="none" lIns="109678" tIns="54838" rIns="109678" bIns="54838" anchor="ctr"/>
          <a:lstStyle/>
          <a:p>
            <a:endParaRPr lang="zh-CN" altLang="en-US" dirty="0">
              <a:latin typeface="微软雅黑" pitchFamily="34" charset="-122"/>
              <a:ea typeface="微软雅黑" pitchFamily="34" charset="-122"/>
            </a:endParaRPr>
          </a:p>
        </p:txBody>
      </p:sp>
      <p:sp>
        <p:nvSpPr>
          <p:cNvPr id="18" name="流程图: 延期 8"/>
          <p:cNvSpPr/>
          <p:nvPr/>
        </p:nvSpPr>
        <p:spPr>
          <a:xfrm>
            <a:off x="-40656" y="343265"/>
            <a:ext cx="1409206" cy="894076"/>
          </a:xfrm>
          <a:custGeom>
            <a:avLst/>
            <a:gdLst>
              <a:gd name="connsiteX0" fmla="*/ 0 w 2304653"/>
              <a:gd name="connsiteY0" fmla="*/ 0 h 1872208"/>
              <a:gd name="connsiteX1" fmla="*/ 1152327 w 2304653"/>
              <a:gd name="connsiteY1" fmla="*/ 0 h 1872208"/>
              <a:gd name="connsiteX2" fmla="*/ 2304654 w 2304653"/>
              <a:gd name="connsiteY2" fmla="*/ 936104 h 1872208"/>
              <a:gd name="connsiteX3" fmla="*/ 1152327 w 2304653"/>
              <a:gd name="connsiteY3" fmla="*/ 1872208 h 1872208"/>
              <a:gd name="connsiteX4" fmla="*/ 0 w 2304653"/>
              <a:gd name="connsiteY4" fmla="*/ 1872208 h 1872208"/>
              <a:gd name="connsiteX5" fmla="*/ 0 w 2304653"/>
              <a:gd name="connsiteY5" fmla="*/ 0 h 187220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899410 w 3204064"/>
              <a:gd name="connsiteY4" fmla="*/ 1887198 h 1887198"/>
              <a:gd name="connsiteX5" fmla="*/ 0 w 3204064"/>
              <a:gd name="connsiteY5" fmla="*/ 0 h 1887198"/>
              <a:gd name="connsiteX0" fmla="*/ 0 w 3204064"/>
              <a:gd name="connsiteY0" fmla="*/ 0 h 1887198"/>
              <a:gd name="connsiteX1" fmla="*/ 2051737 w 3204064"/>
              <a:gd name="connsiteY1" fmla="*/ 14990 h 1887198"/>
              <a:gd name="connsiteX2" fmla="*/ 3204064 w 3204064"/>
              <a:gd name="connsiteY2" fmla="*/ 951094 h 1887198"/>
              <a:gd name="connsiteX3" fmla="*/ 2051737 w 3204064"/>
              <a:gd name="connsiteY3" fmla="*/ 1887198 h 1887198"/>
              <a:gd name="connsiteX4" fmla="*/ 29980 w 3204064"/>
              <a:gd name="connsiteY4" fmla="*/ 1887198 h 1887198"/>
              <a:gd name="connsiteX5" fmla="*/ 0 w 3204064"/>
              <a:gd name="connsiteY5" fmla="*/ 0 h 1887198"/>
              <a:gd name="connsiteX0" fmla="*/ 0 w 3189073"/>
              <a:gd name="connsiteY0" fmla="*/ 0 h 1872208"/>
              <a:gd name="connsiteX1" fmla="*/ 2036746 w 3189073"/>
              <a:gd name="connsiteY1" fmla="*/ 0 h 1872208"/>
              <a:gd name="connsiteX2" fmla="*/ 3189073 w 3189073"/>
              <a:gd name="connsiteY2" fmla="*/ 936104 h 1872208"/>
              <a:gd name="connsiteX3" fmla="*/ 2036746 w 3189073"/>
              <a:gd name="connsiteY3" fmla="*/ 1872208 h 1872208"/>
              <a:gd name="connsiteX4" fmla="*/ 14989 w 3189073"/>
              <a:gd name="connsiteY4" fmla="*/ 1872208 h 1872208"/>
              <a:gd name="connsiteX5" fmla="*/ 0 w 3189073"/>
              <a:gd name="connsiteY5" fmla="*/ 0 h 1872208"/>
              <a:gd name="connsiteX0" fmla="*/ 0 w 3848302"/>
              <a:gd name="connsiteY0" fmla="*/ 14991 h 1872208"/>
              <a:gd name="connsiteX1" fmla="*/ 2695975 w 3848302"/>
              <a:gd name="connsiteY1" fmla="*/ 0 h 1872208"/>
              <a:gd name="connsiteX2" fmla="*/ 3848302 w 3848302"/>
              <a:gd name="connsiteY2" fmla="*/ 936104 h 1872208"/>
              <a:gd name="connsiteX3" fmla="*/ 2695975 w 3848302"/>
              <a:gd name="connsiteY3" fmla="*/ 1872208 h 1872208"/>
              <a:gd name="connsiteX4" fmla="*/ 674218 w 3848302"/>
              <a:gd name="connsiteY4" fmla="*/ 1872208 h 1872208"/>
              <a:gd name="connsiteX5" fmla="*/ 0 w 3848302"/>
              <a:gd name="connsiteY5" fmla="*/ 14991 h 1872208"/>
              <a:gd name="connsiteX0" fmla="*/ 0 w 3848302"/>
              <a:gd name="connsiteY0" fmla="*/ 14991 h 1902188"/>
              <a:gd name="connsiteX1" fmla="*/ 2695975 w 3848302"/>
              <a:gd name="connsiteY1" fmla="*/ 0 h 1902188"/>
              <a:gd name="connsiteX2" fmla="*/ 3848302 w 3848302"/>
              <a:gd name="connsiteY2" fmla="*/ 936104 h 1902188"/>
              <a:gd name="connsiteX3" fmla="*/ 2695975 w 3848302"/>
              <a:gd name="connsiteY3" fmla="*/ 1872208 h 1902188"/>
              <a:gd name="connsiteX4" fmla="*/ 31469 w 3848302"/>
              <a:gd name="connsiteY4" fmla="*/ 1902188 h 1902188"/>
              <a:gd name="connsiteX5" fmla="*/ 0 w 3848302"/>
              <a:gd name="connsiteY5" fmla="*/ 14991 h 1902188"/>
              <a:gd name="connsiteX0" fmla="*/ 0 w 3864784"/>
              <a:gd name="connsiteY0" fmla="*/ 29981 h 1902188"/>
              <a:gd name="connsiteX1" fmla="*/ 2712457 w 3864784"/>
              <a:gd name="connsiteY1" fmla="*/ 0 h 1902188"/>
              <a:gd name="connsiteX2" fmla="*/ 3864784 w 3864784"/>
              <a:gd name="connsiteY2" fmla="*/ 936104 h 1902188"/>
              <a:gd name="connsiteX3" fmla="*/ 2712457 w 3864784"/>
              <a:gd name="connsiteY3" fmla="*/ 1872208 h 1902188"/>
              <a:gd name="connsiteX4" fmla="*/ 47951 w 3864784"/>
              <a:gd name="connsiteY4" fmla="*/ 1902188 h 1902188"/>
              <a:gd name="connsiteX5" fmla="*/ 0 w 3864784"/>
              <a:gd name="connsiteY5" fmla="*/ 29981 h 1902188"/>
              <a:gd name="connsiteX0" fmla="*/ 0 w 3831822"/>
              <a:gd name="connsiteY0" fmla="*/ 14990 h 1902188"/>
              <a:gd name="connsiteX1" fmla="*/ 2679495 w 3831822"/>
              <a:gd name="connsiteY1" fmla="*/ 0 h 1902188"/>
              <a:gd name="connsiteX2" fmla="*/ 3831822 w 3831822"/>
              <a:gd name="connsiteY2" fmla="*/ 936104 h 1902188"/>
              <a:gd name="connsiteX3" fmla="*/ 2679495 w 3831822"/>
              <a:gd name="connsiteY3" fmla="*/ 1872208 h 1902188"/>
              <a:gd name="connsiteX4" fmla="*/ 14989 w 3831822"/>
              <a:gd name="connsiteY4" fmla="*/ 1902188 h 1902188"/>
              <a:gd name="connsiteX5" fmla="*/ 0 w 3831822"/>
              <a:gd name="connsiteY5" fmla="*/ 14990 h 1902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31822" h="1902188">
                <a:moveTo>
                  <a:pt x="0" y="14990"/>
                </a:moveTo>
                <a:lnTo>
                  <a:pt x="2679495" y="0"/>
                </a:lnTo>
                <a:cubicBezTo>
                  <a:pt x="3315908" y="0"/>
                  <a:pt x="3831822" y="419108"/>
                  <a:pt x="3831822" y="936104"/>
                </a:cubicBezTo>
                <a:cubicBezTo>
                  <a:pt x="3831822" y="1453100"/>
                  <a:pt x="3315908" y="1872208"/>
                  <a:pt x="2679495" y="1872208"/>
                </a:cubicBezTo>
                <a:lnTo>
                  <a:pt x="14989" y="1902188"/>
                </a:lnTo>
                <a:lnTo>
                  <a:pt x="0" y="14990"/>
                </a:ln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chemeClr val="bg1"/>
              </a:solidFill>
              <a:latin typeface="微软雅黑" pitchFamily="34" charset="-122"/>
              <a:ea typeface="微软雅黑" pitchFamily="34" charset="-122"/>
            </a:endParaRPr>
          </a:p>
        </p:txBody>
      </p:sp>
      <p:pic>
        <p:nvPicPr>
          <p:cNvPr id="17"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224286" y="1512218"/>
            <a:ext cx="2763468" cy="1512168"/>
          </a:xfrm>
          <a:prstGeom prst="rect">
            <a:avLst/>
          </a:prstGeom>
          <a:noFill/>
          <a:ln>
            <a:noFill/>
          </a:ln>
          <a:effectLst>
            <a:outerShdw blurRad="50800" dist="38100" dir="8100000" algn="tr"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 name="图片 18"/>
          <p:cNvPicPr>
            <a:picLocks noChangeAspect="1"/>
          </p:cNvPicPr>
          <p:nvPr/>
        </p:nvPicPr>
        <p:blipFill rotWithShape="1">
          <a:blip r:embed="rId4" cstate="print">
            <a:extLst>
              <a:ext uri="{28A0092B-C50C-407E-A947-70E740481C1C}">
                <a14:useLocalDpi xmlns:a14="http://schemas.microsoft.com/office/drawing/2010/main" val="0"/>
              </a:ext>
            </a:extLst>
          </a:blip>
          <a:srcRect b="6290"/>
          <a:stretch/>
        </p:blipFill>
        <p:spPr>
          <a:xfrm>
            <a:off x="1224286" y="3115209"/>
            <a:ext cx="2744033" cy="1509862"/>
          </a:xfrm>
          <a:prstGeom prst="rect">
            <a:avLst/>
          </a:prstGeom>
          <a:effectLst>
            <a:outerShdw blurRad="50800" dist="38100" dir="8100000" algn="tr" rotWithShape="0">
              <a:prstClr val="black">
                <a:alpha val="40000"/>
              </a:prstClr>
            </a:outerShdw>
          </a:effectLst>
        </p:spPr>
      </p:pic>
      <p:pic>
        <p:nvPicPr>
          <p:cNvPr id="20" name="Picture 6"/>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b="5410"/>
          <a:stretch/>
        </p:blipFill>
        <p:spPr bwMode="auto">
          <a:xfrm>
            <a:off x="1224286" y="4713589"/>
            <a:ext cx="2744033" cy="1512168"/>
          </a:xfrm>
          <a:prstGeom prst="rect">
            <a:avLst/>
          </a:prstGeom>
          <a:noFill/>
          <a:ln>
            <a:noFill/>
          </a:ln>
          <a:effectLst>
            <a:outerShdw blurRad="50800" dist="38100" dir="8100000" algn="tr"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21" name="淘宝网chenying0907出品 20"/>
          <p:cNvGrpSpPr/>
          <p:nvPr/>
        </p:nvGrpSpPr>
        <p:grpSpPr>
          <a:xfrm>
            <a:off x="4218541" y="4713589"/>
            <a:ext cx="5988515" cy="1512168"/>
            <a:chOff x="3347864" y="1152444"/>
            <a:chExt cx="4752528" cy="1080120"/>
          </a:xfrm>
        </p:grpSpPr>
        <p:sp>
          <p:nvSpPr>
            <p:cNvPr id="22" name="淘宝网chenying0907出品 21"/>
            <p:cNvSpPr/>
            <p:nvPr/>
          </p:nvSpPr>
          <p:spPr>
            <a:xfrm>
              <a:off x="3347864" y="1419622"/>
              <a:ext cx="4752528" cy="812942"/>
            </a:xfrm>
            <a:prstGeom prst="rect">
              <a:avLst/>
            </a:prstGeom>
            <a:solidFill>
              <a:schemeClr val="bg1">
                <a:lumMod val="8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tx1"/>
                  </a:solidFill>
                  <a:latin typeface="微软雅黑" pitchFamily="34" charset="-122"/>
                  <a:ea typeface="微软雅黑" pitchFamily="34" charset="-122"/>
                </a:rPr>
                <a:t>单击此处填加文字内容</a:t>
              </a:r>
              <a:endParaRPr lang="en-US" altLang="zh-CN" sz="2000" dirty="0">
                <a:solidFill>
                  <a:schemeClr val="tx1"/>
                </a:solidFill>
                <a:latin typeface="微软雅黑" pitchFamily="34" charset="-122"/>
                <a:ea typeface="微软雅黑" pitchFamily="34" charset="-122"/>
              </a:endParaRPr>
            </a:p>
            <a:p>
              <a:pPr algn="ctr"/>
              <a:r>
                <a:rPr lang="zh-CN" altLang="en-US" sz="2000" dirty="0">
                  <a:solidFill>
                    <a:schemeClr val="tx1"/>
                  </a:solidFill>
                  <a:latin typeface="微软雅黑" pitchFamily="34" charset="-122"/>
                  <a:ea typeface="微软雅黑" pitchFamily="34" charset="-122"/>
                </a:rPr>
                <a:t>单击此处填加文字内容</a:t>
              </a:r>
              <a:endParaRPr lang="en-US" altLang="zh-CN" sz="2000" dirty="0">
                <a:solidFill>
                  <a:schemeClr val="tx1"/>
                </a:solidFill>
                <a:latin typeface="微软雅黑" pitchFamily="34" charset="-122"/>
                <a:ea typeface="微软雅黑" pitchFamily="34" charset="-122"/>
              </a:endParaRPr>
            </a:p>
            <a:p>
              <a:pPr algn="ctr"/>
              <a:r>
                <a:rPr lang="zh-CN" altLang="en-US" sz="2000" dirty="0">
                  <a:solidFill>
                    <a:schemeClr val="tx1"/>
                  </a:solidFill>
                  <a:latin typeface="微软雅黑" pitchFamily="34" charset="-122"/>
                  <a:ea typeface="微软雅黑" pitchFamily="34" charset="-122"/>
                </a:rPr>
                <a:t>单击此处填加文字内容</a:t>
              </a:r>
            </a:p>
          </p:txBody>
        </p:sp>
        <p:sp>
          <p:nvSpPr>
            <p:cNvPr id="23" name="淘宝网chenying0907出品 22"/>
            <p:cNvSpPr/>
            <p:nvPr/>
          </p:nvSpPr>
          <p:spPr>
            <a:xfrm>
              <a:off x="3347864" y="1152444"/>
              <a:ext cx="4752528" cy="267178"/>
            </a:xfrm>
            <a:prstGeom prst="rect">
              <a:avLst/>
            </a:prstGeom>
            <a:solidFill>
              <a:srgbClr val="0069B8"/>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itchFamily="34" charset="-122"/>
                  <a:ea typeface="微软雅黑" pitchFamily="34" charset="-122"/>
                </a:rPr>
                <a:t>单击此处填加标题</a:t>
              </a:r>
              <a:endParaRPr lang="en-US" altLang="zh-CN" sz="2400" dirty="0">
                <a:solidFill>
                  <a:schemeClr val="bg1"/>
                </a:solidFill>
                <a:latin typeface="微软雅黑" pitchFamily="34" charset="-122"/>
                <a:ea typeface="微软雅黑" pitchFamily="34" charset="-122"/>
              </a:endParaRPr>
            </a:p>
          </p:txBody>
        </p:sp>
      </p:grpSp>
      <p:grpSp>
        <p:nvGrpSpPr>
          <p:cNvPr id="24" name="淘宝网chenying0907出品 23"/>
          <p:cNvGrpSpPr/>
          <p:nvPr/>
        </p:nvGrpSpPr>
        <p:grpSpPr>
          <a:xfrm>
            <a:off x="4218541" y="3112903"/>
            <a:ext cx="5988515" cy="1512168"/>
            <a:chOff x="3347864" y="1152444"/>
            <a:chExt cx="4752528" cy="1080120"/>
          </a:xfrm>
        </p:grpSpPr>
        <p:sp>
          <p:nvSpPr>
            <p:cNvPr id="27" name="淘宝网chenying0907出品 26"/>
            <p:cNvSpPr/>
            <p:nvPr/>
          </p:nvSpPr>
          <p:spPr>
            <a:xfrm>
              <a:off x="3347864" y="1419622"/>
              <a:ext cx="4752528" cy="812942"/>
            </a:xfrm>
            <a:prstGeom prst="rect">
              <a:avLst/>
            </a:prstGeom>
            <a:solidFill>
              <a:schemeClr val="bg1">
                <a:lumMod val="8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tx1"/>
                  </a:solidFill>
                  <a:latin typeface="微软雅黑" pitchFamily="34" charset="-122"/>
                  <a:ea typeface="微软雅黑" pitchFamily="34" charset="-122"/>
                </a:rPr>
                <a:t>单击此处填加文字内容</a:t>
              </a:r>
              <a:endParaRPr lang="en-US" altLang="zh-CN" sz="2000" dirty="0">
                <a:solidFill>
                  <a:schemeClr val="tx1"/>
                </a:solidFill>
                <a:latin typeface="微软雅黑" pitchFamily="34" charset="-122"/>
                <a:ea typeface="微软雅黑" pitchFamily="34" charset="-122"/>
              </a:endParaRPr>
            </a:p>
            <a:p>
              <a:pPr algn="ctr"/>
              <a:r>
                <a:rPr lang="zh-CN" altLang="en-US" sz="2000" dirty="0">
                  <a:solidFill>
                    <a:schemeClr val="tx1"/>
                  </a:solidFill>
                  <a:latin typeface="微软雅黑" pitchFamily="34" charset="-122"/>
                  <a:ea typeface="微软雅黑" pitchFamily="34" charset="-122"/>
                </a:rPr>
                <a:t>单击此处填加文字内容</a:t>
              </a:r>
              <a:endParaRPr lang="en-US" altLang="zh-CN" sz="2000" dirty="0">
                <a:solidFill>
                  <a:schemeClr val="tx1"/>
                </a:solidFill>
                <a:latin typeface="微软雅黑" pitchFamily="34" charset="-122"/>
                <a:ea typeface="微软雅黑" pitchFamily="34" charset="-122"/>
              </a:endParaRPr>
            </a:p>
            <a:p>
              <a:pPr algn="ctr"/>
              <a:r>
                <a:rPr lang="zh-CN" altLang="en-US" sz="2000" dirty="0">
                  <a:solidFill>
                    <a:schemeClr val="tx1"/>
                  </a:solidFill>
                  <a:latin typeface="微软雅黑" pitchFamily="34" charset="-122"/>
                  <a:ea typeface="微软雅黑" pitchFamily="34" charset="-122"/>
                </a:rPr>
                <a:t>单击此处填加文字内容</a:t>
              </a:r>
            </a:p>
          </p:txBody>
        </p:sp>
        <p:sp>
          <p:nvSpPr>
            <p:cNvPr id="28" name="淘宝网chenying0907出品 27"/>
            <p:cNvSpPr/>
            <p:nvPr/>
          </p:nvSpPr>
          <p:spPr>
            <a:xfrm>
              <a:off x="3347864" y="1152444"/>
              <a:ext cx="4752528" cy="267178"/>
            </a:xfrm>
            <a:prstGeom prst="rect">
              <a:avLst/>
            </a:prstGeom>
            <a:solidFill>
              <a:srgbClr val="0069B8"/>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itchFamily="34" charset="-122"/>
                  <a:ea typeface="微软雅黑" pitchFamily="34" charset="-122"/>
                </a:rPr>
                <a:t>单击此处填加标题</a:t>
              </a:r>
              <a:endParaRPr lang="en-US" altLang="zh-CN" sz="2400" dirty="0">
                <a:solidFill>
                  <a:schemeClr val="bg1"/>
                </a:solidFill>
                <a:latin typeface="微软雅黑" pitchFamily="34" charset="-122"/>
                <a:ea typeface="微软雅黑" pitchFamily="34" charset="-122"/>
              </a:endParaRPr>
            </a:p>
          </p:txBody>
        </p:sp>
      </p:grpSp>
      <p:grpSp>
        <p:nvGrpSpPr>
          <p:cNvPr id="29" name="淘宝网chenying0907出品 28"/>
          <p:cNvGrpSpPr/>
          <p:nvPr/>
        </p:nvGrpSpPr>
        <p:grpSpPr>
          <a:xfrm>
            <a:off x="4218541" y="1512218"/>
            <a:ext cx="5988515" cy="1512168"/>
            <a:chOff x="3347864" y="1152444"/>
            <a:chExt cx="4752528" cy="1080120"/>
          </a:xfrm>
        </p:grpSpPr>
        <p:sp>
          <p:nvSpPr>
            <p:cNvPr id="30" name="淘宝网chenying0907出品 29"/>
            <p:cNvSpPr/>
            <p:nvPr/>
          </p:nvSpPr>
          <p:spPr>
            <a:xfrm>
              <a:off x="3347864" y="1419622"/>
              <a:ext cx="4752528" cy="812942"/>
            </a:xfrm>
            <a:prstGeom prst="rect">
              <a:avLst/>
            </a:prstGeom>
            <a:solidFill>
              <a:schemeClr val="bg1">
                <a:lumMod val="8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tx1"/>
                  </a:solidFill>
                  <a:latin typeface="微软雅黑" pitchFamily="34" charset="-122"/>
                  <a:ea typeface="微软雅黑" pitchFamily="34" charset="-122"/>
                </a:rPr>
                <a:t>单击此处填加文字内容</a:t>
              </a:r>
              <a:endParaRPr lang="en-US" altLang="zh-CN" sz="2000" dirty="0">
                <a:solidFill>
                  <a:schemeClr val="tx1"/>
                </a:solidFill>
                <a:latin typeface="微软雅黑" pitchFamily="34" charset="-122"/>
                <a:ea typeface="微软雅黑" pitchFamily="34" charset="-122"/>
              </a:endParaRPr>
            </a:p>
            <a:p>
              <a:pPr algn="ctr"/>
              <a:r>
                <a:rPr lang="zh-CN" altLang="en-US" sz="2000" dirty="0">
                  <a:solidFill>
                    <a:schemeClr val="tx1"/>
                  </a:solidFill>
                  <a:latin typeface="微软雅黑" pitchFamily="34" charset="-122"/>
                  <a:ea typeface="微软雅黑" pitchFamily="34" charset="-122"/>
                </a:rPr>
                <a:t>单击此处填加文字内容</a:t>
              </a:r>
              <a:endParaRPr lang="en-US" altLang="zh-CN" sz="2000" dirty="0">
                <a:solidFill>
                  <a:schemeClr val="tx1"/>
                </a:solidFill>
                <a:latin typeface="微软雅黑" pitchFamily="34" charset="-122"/>
                <a:ea typeface="微软雅黑" pitchFamily="34" charset="-122"/>
              </a:endParaRPr>
            </a:p>
            <a:p>
              <a:pPr algn="ctr"/>
              <a:r>
                <a:rPr lang="zh-CN" altLang="en-US" sz="2000" dirty="0">
                  <a:solidFill>
                    <a:schemeClr val="tx1"/>
                  </a:solidFill>
                  <a:latin typeface="微软雅黑" pitchFamily="34" charset="-122"/>
                  <a:ea typeface="微软雅黑" pitchFamily="34" charset="-122"/>
                </a:rPr>
                <a:t>单击此处填加文字内容</a:t>
              </a:r>
            </a:p>
          </p:txBody>
        </p:sp>
        <p:sp>
          <p:nvSpPr>
            <p:cNvPr id="31" name="淘宝网chenying0907出品 30"/>
            <p:cNvSpPr/>
            <p:nvPr/>
          </p:nvSpPr>
          <p:spPr>
            <a:xfrm>
              <a:off x="3347864" y="1152444"/>
              <a:ext cx="4752528" cy="267178"/>
            </a:xfrm>
            <a:prstGeom prst="rect">
              <a:avLst/>
            </a:prstGeom>
            <a:solidFill>
              <a:srgbClr val="0069B8"/>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itchFamily="34" charset="-122"/>
                  <a:ea typeface="微软雅黑" pitchFamily="34" charset="-122"/>
                </a:rPr>
                <a:t>单击此处填加标题</a:t>
              </a:r>
              <a:endParaRPr lang="en-US" altLang="zh-CN" sz="2400" dirty="0">
                <a:solidFill>
                  <a:schemeClr val="bg1"/>
                </a:solidFill>
                <a:latin typeface="微软雅黑" pitchFamily="34" charset="-122"/>
                <a:ea typeface="微软雅黑" pitchFamily="34" charset="-122"/>
              </a:endParaRPr>
            </a:p>
          </p:txBody>
        </p:sp>
      </p:grpSp>
    </p:spTree>
    <p:extLst>
      <p:ext uri="{BB962C8B-B14F-4D97-AF65-F5344CB8AC3E}">
        <p14:creationId xmlns:p14="http://schemas.microsoft.com/office/powerpoint/2010/main" val="1737415981"/>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52000">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14:bounceEnd="52000">
                                          <p:cBhvr additive="base">
                                            <p:cTn id="7" dur="500" fill="hold"/>
                                            <p:tgtEl>
                                              <p:spTgt spid="25"/>
                                            </p:tgtEl>
                                            <p:attrNameLst>
                                              <p:attrName>ppt_x</p:attrName>
                                            </p:attrNameLst>
                                          </p:cBhvr>
                                          <p:tavLst>
                                            <p:tav tm="0">
                                              <p:val>
                                                <p:strVal val="0-#ppt_w/2"/>
                                              </p:val>
                                            </p:tav>
                                            <p:tav tm="100000">
                                              <p:val>
                                                <p:strVal val="#ppt_x"/>
                                              </p:val>
                                            </p:tav>
                                          </p:tavLst>
                                        </p:anim>
                                        <p:anim calcmode="lin" valueType="num" p14:bounceEnd="52000">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decel="100000" fill="hold" nodeType="click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0-#ppt_w/2"/>
                                              </p:val>
                                            </p:tav>
                                            <p:tav tm="100000">
                                              <p:val>
                                                <p:strVal val="#ppt_x"/>
                                              </p:val>
                                            </p:tav>
                                          </p:tavLst>
                                        </p:anim>
                                        <p:anim calcmode="lin" valueType="num">
                                          <p:cBhvr additive="base">
                                            <p:cTn id="14" dur="500" fill="hold"/>
                                            <p:tgtEl>
                                              <p:spTgt spid="17"/>
                                            </p:tgtEl>
                                            <p:attrNameLst>
                                              <p:attrName>ppt_y</p:attrName>
                                            </p:attrNameLst>
                                          </p:cBhvr>
                                          <p:tavLst>
                                            <p:tav tm="0">
                                              <p:val>
                                                <p:strVal val="#ppt_y"/>
                                              </p:val>
                                            </p:tav>
                                            <p:tav tm="100000">
                                              <p:val>
                                                <p:strVal val="#ppt_y"/>
                                              </p:val>
                                            </p:tav>
                                          </p:tavLst>
                                        </p:anim>
                                      </p:childTnLst>
                                    </p:cTn>
                                  </p:par>
                                  <p:par>
                                    <p:cTn id="15" presetID="2" presetClass="entr" presetSubtype="8" decel="100000" fill="hold" nodeType="withEffect">
                                      <p:stCondLst>
                                        <p:cond delay="750"/>
                                      </p:stCondLst>
                                      <p:childTnLst>
                                        <p:set>
                                          <p:cBhvr>
                                            <p:cTn id="16" dur="1" fill="hold">
                                              <p:stCondLst>
                                                <p:cond delay="0"/>
                                              </p:stCondLst>
                                            </p:cTn>
                                            <p:tgtEl>
                                              <p:spTgt spid="19"/>
                                            </p:tgtEl>
                                            <p:attrNameLst>
                                              <p:attrName>style.visibility</p:attrName>
                                            </p:attrNameLst>
                                          </p:cBhvr>
                                          <p:to>
                                            <p:strVal val="visible"/>
                                          </p:to>
                                        </p:set>
                                        <p:anim calcmode="lin" valueType="num">
                                          <p:cBhvr additive="base">
                                            <p:cTn id="17" dur="500" fill="hold"/>
                                            <p:tgtEl>
                                              <p:spTgt spid="19"/>
                                            </p:tgtEl>
                                            <p:attrNameLst>
                                              <p:attrName>ppt_x</p:attrName>
                                            </p:attrNameLst>
                                          </p:cBhvr>
                                          <p:tavLst>
                                            <p:tav tm="0">
                                              <p:val>
                                                <p:strVal val="0-#ppt_w/2"/>
                                              </p:val>
                                            </p:tav>
                                            <p:tav tm="100000">
                                              <p:val>
                                                <p:strVal val="#ppt_x"/>
                                              </p:val>
                                            </p:tav>
                                          </p:tavLst>
                                        </p:anim>
                                        <p:anim calcmode="lin" valueType="num">
                                          <p:cBhvr additive="base">
                                            <p:cTn id="18" dur="500" fill="hold"/>
                                            <p:tgtEl>
                                              <p:spTgt spid="19"/>
                                            </p:tgtEl>
                                            <p:attrNameLst>
                                              <p:attrName>ppt_y</p:attrName>
                                            </p:attrNameLst>
                                          </p:cBhvr>
                                          <p:tavLst>
                                            <p:tav tm="0">
                                              <p:val>
                                                <p:strVal val="#ppt_y"/>
                                              </p:val>
                                            </p:tav>
                                            <p:tav tm="100000">
                                              <p:val>
                                                <p:strVal val="#ppt_y"/>
                                              </p:val>
                                            </p:tav>
                                          </p:tavLst>
                                        </p:anim>
                                      </p:childTnLst>
                                    </p:cTn>
                                  </p:par>
                                </p:childTnLst>
                              </p:cTn>
                            </p:par>
                            <p:par>
                              <p:cTn id="19" fill="hold">
                                <p:stCondLst>
                                  <p:cond delay="1250"/>
                                </p:stCondLst>
                                <p:childTnLst>
                                  <p:par>
                                    <p:cTn id="20" presetID="2" presetClass="entr" presetSubtype="8" decel="100000" fill="hold" nodeType="after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500" fill="hold"/>
                                            <p:tgtEl>
                                              <p:spTgt spid="20"/>
                                            </p:tgtEl>
                                            <p:attrNameLst>
                                              <p:attrName>ppt_x</p:attrName>
                                            </p:attrNameLst>
                                          </p:cBhvr>
                                          <p:tavLst>
                                            <p:tav tm="0">
                                              <p:val>
                                                <p:strVal val="0-#ppt_w/2"/>
                                              </p:val>
                                            </p:tav>
                                            <p:tav tm="100000">
                                              <p:val>
                                                <p:strVal val="#ppt_x"/>
                                              </p:val>
                                            </p:tav>
                                          </p:tavLst>
                                        </p:anim>
                                        <p:anim calcmode="lin" valueType="num">
                                          <p:cBhvr additive="base">
                                            <p:cTn id="23" dur="500" fill="hold"/>
                                            <p:tgtEl>
                                              <p:spTgt spid="20"/>
                                            </p:tgtEl>
                                            <p:attrNameLst>
                                              <p:attrName>ppt_y</p:attrName>
                                            </p:attrNameLst>
                                          </p:cBhvr>
                                          <p:tavLst>
                                            <p:tav tm="0">
                                              <p:val>
                                                <p:strVal val="#ppt_y"/>
                                              </p:val>
                                            </p:tav>
                                            <p:tav tm="100000">
                                              <p:val>
                                                <p:strVal val="#ppt_y"/>
                                              </p:val>
                                            </p:tav>
                                          </p:tavLst>
                                        </p:anim>
                                      </p:childTnLst>
                                    </p:cTn>
                                  </p:par>
                                </p:childTnLst>
                              </p:cTn>
                            </p:par>
                            <p:par>
                              <p:cTn id="24" fill="hold">
                                <p:stCondLst>
                                  <p:cond delay="1750"/>
                                </p:stCondLst>
                                <p:childTnLst>
                                  <p:par>
                                    <p:cTn id="25" presetID="2" presetClass="entr" presetSubtype="2" fill="hold" nodeType="after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500" fill="hold"/>
                                            <p:tgtEl>
                                              <p:spTgt spid="29"/>
                                            </p:tgtEl>
                                            <p:attrNameLst>
                                              <p:attrName>ppt_x</p:attrName>
                                            </p:attrNameLst>
                                          </p:cBhvr>
                                          <p:tavLst>
                                            <p:tav tm="0">
                                              <p:val>
                                                <p:strVal val="1+#ppt_w/2"/>
                                              </p:val>
                                            </p:tav>
                                            <p:tav tm="100000">
                                              <p:val>
                                                <p:strVal val="#ppt_x"/>
                                              </p:val>
                                            </p:tav>
                                          </p:tavLst>
                                        </p:anim>
                                        <p:anim calcmode="lin" valueType="num">
                                          <p:cBhvr additive="base">
                                            <p:cTn id="28" dur="500" fill="hold"/>
                                            <p:tgtEl>
                                              <p:spTgt spid="29"/>
                                            </p:tgtEl>
                                            <p:attrNameLst>
                                              <p:attrName>ppt_y</p:attrName>
                                            </p:attrNameLst>
                                          </p:cBhvr>
                                          <p:tavLst>
                                            <p:tav tm="0">
                                              <p:val>
                                                <p:strVal val="#ppt_y"/>
                                              </p:val>
                                            </p:tav>
                                            <p:tav tm="100000">
                                              <p:val>
                                                <p:strVal val="#ppt_y"/>
                                              </p:val>
                                            </p:tav>
                                          </p:tavLst>
                                        </p:anim>
                                      </p:childTnLst>
                                    </p:cTn>
                                  </p:par>
                                </p:childTnLst>
                              </p:cTn>
                            </p:par>
                            <p:par>
                              <p:cTn id="29" fill="hold">
                                <p:stCondLst>
                                  <p:cond delay="2250"/>
                                </p:stCondLst>
                                <p:childTnLst>
                                  <p:par>
                                    <p:cTn id="30" presetID="2" presetClass="entr" presetSubtype="2" fill="hold" nodeType="afterEffect">
                                      <p:stCondLst>
                                        <p:cond delay="0"/>
                                      </p:stCondLst>
                                      <p:childTnLst>
                                        <p:set>
                                          <p:cBhvr>
                                            <p:cTn id="31" dur="1" fill="hold">
                                              <p:stCondLst>
                                                <p:cond delay="0"/>
                                              </p:stCondLst>
                                            </p:cTn>
                                            <p:tgtEl>
                                              <p:spTgt spid="24"/>
                                            </p:tgtEl>
                                            <p:attrNameLst>
                                              <p:attrName>style.visibility</p:attrName>
                                            </p:attrNameLst>
                                          </p:cBhvr>
                                          <p:to>
                                            <p:strVal val="visible"/>
                                          </p:to>
                                        </p:set>
                                        <p:anim calcmode="lin" valueType="num">
                                          <p:cBhvr additive="base">
                                            <p:cTn id="32" dur="500" fill="hold"/>
                                            <p:tgtEl>
                                              <p:spTgt spid="24"/>
                                            </p:tgtEl>
                                            <p:attrNameLst>
                                              <p:attrName>ppt_x</p:attrName>
                                            </p:attrNameLst>
                                          </p:cBhvr>
                                          <p:tavLst>
                                            <p:tav tm="0">
                                              <p:val>
                                                <p:strVal val="1+#ppt_w/2"/>
                                              </p:val>
                                            </p:tav>
                                            <p:tav tm="100000">
                                              <p:val>
                                                <p:strVal val="#ppt_x"/>
                                              </p:val>
                                            </p:tav>
                                          </p:tavLst>
                                        </p:anim>
                                        <p:anim calcmode="lin" valueType="num">
                                          <p:cBhvr additive="base">
                                            <p:cTn id="33" dur="500" fill="hold"/>
                                            <p:tgtEl>
                                              <p:spTgt spid="24"/>
                                            </p:tgtEl>
                                            <p:attrNameLst>
                                              <p:attrName>ppt_y</p:attrName>
                                            </p:attrNameLst>
                                          </p:cBhvr>
                                          <p:tavLst>
                                            <p:tav tm="0">
                                              <p:val>
                                                <p:strVal val="#ppt_y"/>
                                              </p:val>
                                            </p:tav>
                                            <p:tav tm="100000">
                                              <p:val>
                                                <p:strVal val="#ppt_y"/>
                                              </p:val>
                                            </p:tav>
                                          </p:tavLst>
                                        </p:anim>
                                      </p:childTnLst>
                                    </p:cTn>
                                  </p:par>
                                </p:childTnLst>
                              </p:cTn>
                            </p:par>
                            <p:par>
                              <p:cTn id="34" fill="hold">
                                <p:stCondLst>
                                  <p:cond delay="2750"/>
                                </p:stCondLst>
                                <p:childTnLst>
                                  <p:par>
                                    <p:cTn id="35" presetID="2" presetClass="entr" presetSubtype="2" fill="hold" nodeType="after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500" fill="hold"/>
                                            <p:tgtEl>
                                              <p:spTgt spid="21"/>
                                            </p:tgtEl>
                                            <p:attrNameLst>
                                              <p:attrName>ppt_x</p:attrName>
                                            </p:attrNameLst>
                                          </p:cBhvr>
                                          <p:tavLst>
                                            <p:tav tm="0">
                                              <p:val>
                                                <p:strVal val="1+#ppt_w/2"/>
                                              </p:val>
                                            </p:tav>
                                            <p:tav tm="100000">
                                              <p:val>
                                                <p:strVal val="#ppt_x"/>
                                              </p:val>
                                            </p:tav>
                                          </p:tavLst>
                                        </p:anim>
                                        <p:anim calcmode="lin" valueType="num">
                                          <p:cBhvr additive="base">
                                            <p:cTn id="38"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decel="100000" fill="hold" nodeType="click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0-#ppt_w/2"/>
                                              </p:val>
                                            </p:tav>
                                            <p:tav tm="100000">
                                              <p:val>
                                                <p:strVal val="#ppt_x"/>
                                              </p:val>
                                            </p:tav>
                                          </p:tavLst>
                                        </p:anim>
                                        <p:anim calcmode="lin" valueType="num">
                                          <p:cBhvr additive="base">
                                            <p:cTn id="14" dur="500" fill="hold"/>
                                            <p:tgtEl>
                                              <p:spTgt spid="17"/>
                                            </p:tgtEl>
                                            <p:attrNameLst>
                                              <p:attrName>ppt_y</p:attrName>
                                            </p:attrNameLst>
                                          </p:cBhvr>
                                          <p:tavLst>
                                            <p:tav tm="0">
                                              <p:val>
                                                <p:strVal val="#ppt_y"/>
                                              </p:val>
                                            </p:tav>
                                            <p:tav tm="100000">
                                              <p:val>
                                                <p:strVal val="#ppt_y"/>
                                              </p:val>
                                            </p:tav>
                                          </p:tavLst>
                                        </p:anim>
                                      </p:childTnLst>
                                    </p:cTn>
                                  </p:par>
                                  <p:par>
                                    <p:cTn id="15" presetID="2" presetClass="entr" presetSubtype="8" decel="100000" fill="hold" nodeType="withEffect">
                                      <p:stCondLst>
                                        <p:cond delay="750"/>
                                      </p:stCondLst>
                                      <p:childTnLst>
                                        <p:set>
                                          <p:cBhvr>
                                            <p:cTn id="16" dur="1" fill="hold">
                                              <p:stCondLst>
                                                <p:cond delay="0"/>
                                              </p:stCondLst>
                                            </p:cTn>
                                            <p:tgtEl>
                                              <p:spTgt spid="19"/>
                                            </p:tgtEl>
                                            <p:attrNameLst>
                                              <p:attrName>style.visibility</p:attrName>
                                            </p:attrNameLst>
                                          </p:cBhvr>
                                          <p:to>
                                            <p:strVal val="visible"/>
                                          </p:to>
                                        </p:set>
                                        <p:anim calcmode="lin" valueType="num">
                                          <p:cBhvr additive="base">
                                            <p:cTn id="17" dur="500" fill="hold"/>
                                            <p:tgtEl>
                                              <p:spTgt spid="19"/>
                                            </p:tgtEl>
                                            <p:attrNameLst>
                                              <p:attrName>ppt_x</p:attrName>
                                            </p:attrNameLst>
                                          </p:cBhvr>
                                          <p:tavLst>
                                            <p:tav tm="0">
                                              <p:val>
                                                <p:strVal val="0-#ppt_w/2"/>
                                              </p:val>
                                            </p:tav>
                                            <p:tav tm="100000">
                                              <p:val>
                                                <p:strVal val="#ppt_x"/>
                                              </p:val>
                                            </p:tav>
                                          </p:tavLst>
                                        </p:anim>
                                        <p:anim calcmode="lin" valueType="num">
                                          <p:cBhvr additive="base">
                                            <p:cTn id="18" dur="500" fill="hold"/>
                                            <p:tgtEl>
                                              <p:spTgt spid="19"/>
                                            </p:tgtEl>
                                            <p:attrNameLst>
                                              <p:attrName>ppt_y</p:attrName>
                                            </p:attrNameLst>
                                          </p:cBhvr>
                                          <p:tavLst>
                                            <p:tav tm="0">
                                              <p:val>
                                                <p:strVal val="#ppt_y"/>
                                              </p:val>
                                            </p:tav>
                                            <p:tav tm="100000">
                                              <p:val>
                                                <p:strVal val="#ppt_y"/>
                                              </p:val>
                                            </p:tav>
                                          </p:tavLst>
                                        </p:anim>
                                      </p:childTnLst>
                                    </p:cTn>
                                  </p:par>
                                </p:childTnLst>
                              </p:cTn>
                            </p:par>
                            <p:par>
                              <p:cTn id="19" fill="hold">
                                <p:stCondLst>
                                  <p:cond delay="1250"/>
                                </p:stCondLst>
                                <p:childTnLst>
                                  <p:par>
                                    <p:cTn id="20" presetID="2" presetClass="entr" presetSubtype="8" decel="100000" fill="hold" nodeType="after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500" fill="hold"/>
                                            <p:tgtEl>
                                              <p:spTgt spid="20"/>
                                            </p:tgtEl>
                                            <p:attrNameLst>
                                              <p:attrName>ppt_x</p:attrName>
                                            </p:attrNameLst>
                                          </p:cBhvr>
                                          <p:tavLst>
                                            <p:tav tm="0">
                                              <p:val>
                                                <p:strVal val="0-#ppt_w/2"/>
                                              </p:val>
                                            </p:tav>
                                            <p:tav tm="100000">
                                              <p:val>
                                                <p:strVal val="#ppt_x"/>
                                              </p:val>
                                            </p:tav>
                                          </p:tavLst>
                                        </p:anim>
                                        <p:anim calcmode="lin" valueType="num">
                                          <p:cBhvr additive="base">
                                            <p:cTn id="23" dur="500" fill="hold"/>
                                            <p:tgtEl>
                                              <p:spTgt spid="20"/>
                                            </p:tgtEl>
                                            <p:attrNameLst>
                                              <p:attrName>ppt_y</p:attrName>
                                            </p:attrNameLst>
                                          </p:cBhvr>
                                          <p:tavLst>
                                            <p:tav tm="0">
                                              <p:val>
                                                <p:strVal val="#ppt_y"/>
                                              </p:val>
                                            </p:tav>
                                            <p:tav tm="100000">
                                              <p:val>
                                                <p:strVal val="#ppt_y"/>
                                              </p:val>
                                            </p:tav>
                                          </p:tavLst>
                                        </p:anim>
                                      </p:childTnLst>
                                    </p:cTn>
                                  </p:par>
                                </p:childTnLst>
                              </p:cTn>
                            </p:par>
                            <p:par>
                              <p:cTn id="24" fill="hold">
                                <p:stCondLst>
                                  <p:cond delay="1750"/>
                                </p:stCondLst>
                                <p:childTnLst>
                                  <p:par>
                                    <p:cTn id="25" presetID="2" presetClass="entr" presetSubtype="2" fill="hold" nodeType="after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500" fill="hold"/>
                                            <p:tgtEl>
                                              <p:spTgt spid="29"/>
                                            </p:tgtEl>
                                            <p:attrNameLst>
                                              <p:attrName>ppt_x</p:attrName>
                                            </p:attrNameLst>
                                          </p:cBhvr>
                                          <p:tavLst>
                                            <p:tav tm="0">
                                              <p:val>
                                                <p:strVal val="1+#ppt_w/2"/>
                                              </p:val>
                                            </p:tav>
                                            <p:tav tm="100000">
                                              <p:val>
                                                <p:strVal val="#ppt_x"/>
                                              </p:val>
                                            </p:tav>
                                          </p:tavLst>
                                        </p:anim>
                                        <p:anim calcmode="lin" valueType="num">
                                          <p:cBhvr additive="base">
                                            <p:cTn id="28" dur="500" fill="hold"/>
                                            <p:tgtEl>
                                              <p:spTgt spid="29"/>
                                            </p:tgtEl>
                                            <p:attrNameLst>
                                              <p:attrName>ppt_y</p:attrName>
                                            </p:attrNameLst>
                                          </p:cBhvr>
                                          <p:tavLst>
                                            <p:tav tm="0">
                                              <p:val>
                                                <p:strVal val="#ppt_y"/>
                                              </p:val>
                                            </p:tav>
                                            <p:tav tm="100000">
                                              <p:val>
                                                <p:strVal val="#ppt_y"/>
                                              </p:val>
                                            </p:tav>
                                          </p:tavLst>
                                        </p:anim>
                                      </p:childTnLst>
                                    </p:cTn>
                                  </p:par>
                                </p:childTnLst>
                              </p:cTn>
                            </p:par>
                            <p:par>
                              <p:cTn id="29" fill="hold">
                                <p:stCondLst>
                                  <p:cond delay="2250"/>
                                </p:stCondLst>
                                <p:childTnLst>
                                  <p:par>
                                    <p:cTn id="30" presetID="2" presetClass="entr" presetSubtype="2" fill="hold" nodeType="afterEffect">
                                      <p:stCondLst>
                                        <p:cond delay="0"/>
                                      </p:stCondLst>
                                      <p:childTnLst>
                                        <p:set>
                                          <p:cBhvr>
                                            <p:cTn id="31" dur="1" fill="hold">
                                              <p:stCondLst>
                                                <p:cond delay="0"/>
                                              </p:stCondLst>
                                            </p:cTn>
                                            <p:tgtEl>
                                              <p:spTgt spid="24"/>
                                            </p:tgtEl>
                                            <p:attrNameLst>
                                              <p:attrName>style.visibility</p:attrName>
                                            </p:attrNameLst>
                                          </p:cBhvr>
                                          <p:to>
                                            <p:strVal val="visible"/>
                                          </p:to>
                                        </p:set>
                                        <p:anim calcmode="lin" valueType="num">
                                          <p:cBhvr additive="base">
                                            <p:cTn id="32" dur="500" fill="hold"/>
                                            <p:tgtEl>
                                              <p:spTgt spid="24"/>
                                            </p:tgtEl>
                                            <p:attrNameLst>
                                              <p:attrName>ppt_x</p:attrName>
                                            </p:attrNameLst>
                                          </p:cBhvr>
                                          <p:tavLst>
                                            <p:tav tm="0">
                                              <p:val>
                                                <p:strVal val="1+#ppt_w/2"/>
                                              </p:val>
                                            </p:tav>
                                            <p:tav tm="100000">
                                              <p:val>
                                                <p:strVal val="#ppt_x"/>
                                              </p:val>
                                            </p:tav>
                                          </p:tavLst>
                                        </p:anim>
                                        <p:anim calcmode="lin" valueType="num">
                                          <p:cBhvr additive="base">
                                            <p:cTn id="33" dur="500" fill="hold"/>
                                            <p:tgtEl>
                                              <p:spTgt spid="24"/>
                                            </p:tgtEl>
                                            <p:attrNameLst>
                                              <p:attrName>ppt_y</p:attrName>
                                            </p:attrNameLst>
                                          </p:cBhvr>
                                          <p:tavLst>
                                            <p:tav tm="0">
                                              <p:val>
                                                <p:strVal val="#ppt_y"/>
                                              </p:val>
                                            </p:tav>
                                            <p:tav tm="100000">
                                              <p:val>
                                                <p:strVal val="#ppt_y"/>
                                              </p:val>
                                            </p:tav>
                                          </p:tavLst>
                                        </p:anim>
                                      </p:childTnLst>
                                    </p:cTn>
                                  </p:par>
                                </p:childTnLst>
                              </p:cTn>
                            </p:par>
                            <p:par>
                              <p:cTn id="34" fill="hold">
                                <p:stCondLst>
                                  <p:cond delay="2750"/>
                                </p:stCondLst>
                                <p:childTnLst>
                                  <p:par>
                                    <p:cTn id="35" presetID="2" presetClass="entr" presetSubtype="2" fill="hold" nodeType="after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500" fill="hold"/>
                                            <p:tgtEl>
                                              <p:spTgt spid="21"/>
                                            </p:tgtEl>
                                            <p:attrNameLst>
                                              <p:attrName>ppt_x</p:attrName>
                                            </p:attrNameLst>
                                          </p:cBhvr>
                                          <p:tavLst>
                                            <p:tav tm="0">
                                              <p:val>
                                                <p:strVal val="1+#ppt_w/2"/>
                                              </p:val>
                                            </p:tav>
                                            <p:tav tm="100000">
                                              <p:val>
                                                <p:strVal val="#ppt_x"/>
                                              </p:val>
                                            </p:tav>
                                          </p:tavLst>
                                        </p:anim>
                                        <p:anim calcmode="lin" valueType="num">
                                          <p:cBhvr additive="base">
                                            <p:cTn id="38"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直接连接符 9"/>
          <p:cNvCxnSpPr/>
          <p:nvPr/>
        </p:nvCxnSpPr>
        <p:spPr>
          <a:xfrm>
            <a:off x="3384773" y="3462107"/>
            <a:ext cx="8172000" cy="0"/>
          </a:xfrm>
          <a:prstGeom prst="line">
            <a:avLst/>
          </a:prstGeom>
          <a:ln w="28575">
            <a:solidFill>
              <a:srgbClr val="0070C0"/>
            </a:solidFill>
          </a:ln>
          <a:effectLst>
            <a:outerShdw blurRad="1016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nvGrpSpPr>
          <p:cNvPr id="11" name="淘宝网chenying0907出品 10"/>
          <p:cNvGrpSpPr/>
          <p:nvPr/>
        </p:nvGrpSpPr>
        <p:grpSpPr>
          <a:xfrm>
            <a:off x="3853815" y="1872258"/>
            <a:ext cx="4442742" cy="1323439"/>
            <a:chOff x="3853815" y="1872258"/>
            <a:chExt cx="4442742" cy="1323439"/>
          </a:xfrm>
        </p:grpSpPr>
        <p:sp>
          <p:nvSpPr>
            <p:cNvPr id="12" name="淘宝网chenying0907出品 11"/>
            <p:cNvSpPr txBox="1"/>
            <p:nvPr/>
          </p:nvSpPr>
          <p:spPr>
            <a:xfrm>
              <a:off x="3853815" y="1936053"/>
              <a:ext cx="3650654" cy="1256352"/>
            </a:xfrm>
            <a:custGeom>
              <a:avLst/>
              <a:gdLst>
                <a:gd name="connsiteX0" fmla="*/ 0 w 3638754"/>
                <a:gd name="connsiteY0" fmla="*/ 0 h 1247943"/>
                <a:gd name="connsiteX1" fmla="*/ 3638754 w 3638754"/>
                <a:gd name="connsiteY1" fmla="*/ 0 h 1247943"/>
                <a:gd name="connsiteX2" fmla="*/ 3638754 w 3638754"/>
                <a:gd name="connsiteY2" fmla="*/ 1247943 h 1247943"/>
                <a:gd name="connsiteX3" fmla="*/ 0 w 3638754"/>
                <a:gd name="connsiteY3" fmla="*/ 1247943 h 1247943"/>
                <a:gd name="connsiteX4" fmla="*/ 0 w 3638754"/>
                <a:gd name="connsiteY4" fmla="*/ 0 h 1247943"/>
                <a:gd name="connsiteX0" fmla="*/ 0 w 3638754"/>
                <a:gd name="connsiteY0" fmla="*/ 8409 h 1256352"/>
                <a:gd name="connsiteX1" fmla="*/ 111925 w 3638754"/>
                <a:gd name="connsiteY1" fmla="*/ 0 h 1256352"/>
                <a:gd name="connsiteX2" fmla="*/ 3638754 w 3638754"/>
                <a:gd name="connsiteY2" fmla="*/ 8409 h 1256352"/>
                <a:gd name="connsiteX3" fmla="*/ 3638754 w 3638754"/>
                <a:gd name="connsiteY3" fmla="*/ 1256352 h 1256352"/>
                <a:gd name="connsiteX4" fmla="*/ 0 w 3638754"/>
                <a:gd name="connsiteY4" fmla="*/ 1256352 h 1256352"/>
                <a:gd name="connsiteX5" fmla="*/ 0 w 3638754"/>
                <a:gd name="connsiteY5" fmla="*/ 8409 h 1256352"/>
                <a:gd name="connsiteX0" fmla="*/ 11900 w 3650654"/>
                <a:gd name="connsiteY0" fmla="*/ 8409 h 1256352"/>
                <a:gd name="connsiteX1" fmla="*/ 123825 w 3650654"/>
                <a:gd name="connsiteY1" fmla="*/ 0 h 1256352"/>
                <a:gd name="connsiteX2" fmla="*/ 3650654 w 3650654"/>
                <a:gd name="connsiteY2" fmla="*/ 8409 h 1256352"/>
                <a:gd name="connsiteX3" fmla="*/ 3650654 w 3650654"/>
                <a:gd name="connsiteY3" fmla="*/ 1256352 h 1256352"/>
                <a:gd name="connsiteX4" fmla="*/ 11900 w 3650654"/>
                <a:gd name="connsiteY4" fmla="*/ 1256352 h 1256352"/>
                <a:gd name="connsiteX5" fmla="*/ 0 w 3650654"/>
                <a:gd name="connsiteY5" fmla="*/ 76200 h 1256352"/>
                <a:gd name="connsiteX6" fmla="*/ 11900 w 3650654"/>
                <a:gd name="connsiteY6" fmla="*/ 8409 h 1256352"/>
                <a:gd name="connsiteX0" fmla="*/ 0 w 3650654"/>
                <a:gd name="connsiteY0" fmla="*/ 76200 h 1256352"/>
                <a:gd name="connsiteX1" fmla="*/ 123825 w 3650654"/>
                <a:gd name="connsiteY1" fmla="*/ 0 h 1256352"/>
                <a:gd name="connsiteX2" fmla="*/ 3650654 w 3650654"/>
                <a:gd name="connsiteY2" fmla="*/ 8409 h 1256352"/>
                <a:gd name="connsiteX3" fmla="*/ 3650654 w 3650654"/>
                <a:gd name="connsiteY3" fmla="*/ 1256352 h 1256352"/>
                <a:gd name="connsiteX4" fmla="*/ 11900 w 3650654"/>
                <a:gd name="connsiteY4" fmla="*/ 1256352 h 1256352"/>
                <a:gd name="connsiteX5" fmla="*/ 0 w 3650654"/>
                <a:gd name="connsiteY5" fmla="*/ 76200 h 1256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650654" h="1256352">
                  <a:moveTo>
                    <a:pt x="0" y="76200"/>
                  </a:moveTo>
                  <a:lnTo>
                    <a:pt x="123825" y="0"/>
                  </a:lnTo>
                  <a:lnTo>
                    <a:pt x="3650654" y="8409"/>
                  </a:lnTo>
                  <a:lnTo>
                    <a:pt x="3650654" y="1256352"/>
                  </a:lnTo>
                  <a:lnTo>
                    <a:pt x="11900" y="1256352"/>
                  </a:lnTo>
                  <a:lnTo>
                    <a:pt x="0" y="76200"/>
                  </a:ln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3200">
                  <a:solidFill>
                    <a:schemeClr val="bg1"/>
                  </a:solidFill>
                  <a:latin typeface="微软雅黑" pitchFamily="34" charset="-122"/>
                  <a:ea typeface="微软雅黑"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11500" dirty="0"/>
            </a:p>
          </p:txBody>
        </p:sp>
        <p:sp>
          <p:nvSpPr>
            <p:cNvPr id="13" name="淘宝网chenying0907出品 12"/>
            <p:cNvSpPr txBox="1"/>
            <p:nvPr/>
          </p:nvSpPr>
          <p:spPr>
            <a:xfrm>
              <a:off x="4032845" y="1872258"/>
              <a:ext cx="3262432" cy="1323439"/>
            </a:xfrm>
            <a:prstGeom prst="rect">
              <a:avLst/>
            </a:prstGeom>
            <a:noFill/>
          </p:spPr>
          <p:txBody>
            <a:bodyPr wrap="none" rtlCol="0">
              <a:spAutoFit/>
            </a:bodyPr>
            <a:lstStyle/>
            <a:p>
              <a:r>
                <a:rPr lang="zh-CN" altLang="en-US" sz="8000" b="1" dirty="0">
                  <a:solidFill>
                    <a:schemeClr val="bg1"/>
                  </a:solidFill>
                  <a:latin typeface="微软雅黑" pitchFamily="34" charset="-122"/>
                  <a:ea typeface="微软雅黑" pitchFamily="34" charset="-122"/>
                </a:rPr>
                <a:t>公开课</a:t>
              </a:r>
            </a:p>
          </p:txBody>
        </p:sp>
        <p:sp>
          <p:nvSpPr>
            <p:cNvPr id="14" name="单圆角淘宝网chenying0907出品 13"/>
            <p:cNvSpPr/>
            <p:nvPr/>
          </p:nvSpPr>
          <p:spPr>
            <a:xfrm>
              <a:off x="7486013" y="2232494"/>
              <a:ext cx="810544" cy="792088"/>
            </a:xfrm>
            <a:prstGeom prst="snipRoundRect">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solidFill>
                <a:latin typeface="微软雅黑" pitchFamily="34" charset="-122"/>
                <a:ea typeface="微软雅黑" pitchFamily="34" charset="-122"/>
              </a:endParaRPr>
            </a:p>
          </p:txBody>
        </p:sp>
      </p:grpSp>
      <p:sp>
        <p:nvSpPr>
          <p:cNvPr id="15" name="淘宝网chenying0907出品 14"/>
          <p:cNvSpPr txBox="1"/>
          <p:nvPr/>
        </p:nvSpPr>
        <p:spPr>
          <a:xfrm>
            <a:off x="3793583" y="3653923"/>
            <a:ext cx="3416225" cy="738615"/>
          </a:xfrm>
          <a:prstGeom prst="rect">
            <a:avLst/>
          </a:prstGeom>
          <a:noFill/>
        </p:spPr>
        <p:txBody>
          <a:bodyPr wrap="none" lIns="91393" tIns="45696" rIns="91393" bIns="45696" rtlCol="0">
            <a:spAutoFit/>
          </a:bodyPr>
          <a:lstStyle/>
          <a:p>
            <a:r>
              <a:rPr lang="zh-CN" altLang="en-US" sz="4200" b="1" dirty="0" smtClean="0">
                <a:solidFill>
                  <a:srgbClr val="0070C0"/>
                </a:solidFill>
                <a:latin typeface="微软雅黑" pitchFamily="34" charset="-122"/>
                <a:ea typeface="微软雅黑" pitchFamily="34" charset="-122"/>
              </a:rPr>
              <a:t>感谢</a:t>
            </a:r>
            <a:r>
              <a:rPr lang="zh-CN" altLang="en-US" sz="4200" b="1" dirty="0">
                <a:solidFill>
                  <a:srgbClr val="0070C0"/>
                </a:solidFill>
                <a:latin typeface="微软雅黑" pitchFamily="34" charset="-122"/>
                <a:ea typeface="微软雅黑" pitchFamily="34" charset="-122"/>
              </a:rPr>
              <a:t>一路有你</a:t>
            </a:r>
          </a:p>
        </p:txBody>
      </p:sp>
      <p:sp>
        <p:nvSpPr>
          <p:cNvPr id="16" name="淘宝网chenying0907出品 15"/>
          <p:cNvSpPr txBox="1"/>
          <p:nvPr/>
        </p:nvSpPr>
        <p:spPr>
          <a:xfrm>
            <a:off x="3874229" y="4536554"/>
            <a:ext cx="2249239" cy="1015614"/>
          </a:xfrm>
          <a:prstGeom prst="rect">
            <a:avLst/>
          </a:prstGeom>
          <a:noFill/>
        </p:spPr>
        <p:txBody>
          <a:bodyPr wrap="none" lIns="91393" tIns="45696" rIns="91393" bIns="45696" rtlCol="0">
            <a:spAutoFit/>
          </a:bodyPr>
          <a:lstStyle/>
          <a:p>
            <a:r>
              <a:rPr lang="zh-CN" altLang="en-US" sz="2000" dirty="0" smtClean="0">
                <a:solidFill>
                  <a:srgbClr val="0070C0"/>
                </a:solidFill>
                <a:latin typeface="微软雅黑" pitchFamily="34" charset="-122"/>
                <a:ea typeface="微软雅黑" pitchFamily="34" charset="-122"/>
              </a:rPr>
              <a:t>授课教师</a:t>
            </a:r>
            <a:r>
              <a:rPr lang="zh-CN" altLang="en-US" sz="2000" dirty="0" smtClean="0">
                <a:solidFill>
                  <a:srgbClr val="0070C0"/>
                </a:solidFill>
                <a:latin typeface="微软雅黑" pitchFamily="34" charset="-122"/>
                <a:ea typeface="微软雅黑" pitchFamily="34" charset="-122"/>
              </a:rPr>
              <a:t>：</a:t>
            </a:r>
            <a:r>
              <a:rPr lang="en-US" altLang="zh-CN" sz="2000" dirty="0" smtClean="0">
                <a:solidFill>
                  <a:srgbClr val="0070C0"/>
                </a:solidFill>
                <a:latin typeface="微软雅黑" pitchFamily="34" charset="-122"/>
                <a:ea typeface="微软雅黑" pitchFamily="34" charset="-122"/>
              </a:rPr>
              <a:t>xxx</a:t>
            </a:r>
            <a:endParaRPr lang="en-US" altLang="zh-CN" sz="2400" dirty="0">
              <a:solidFill>
                <a:srgbClr val="0070C0"/>
              </a:solidFill>
              <a:latin typeface="微软雅黑" charset="0"/>
              <a:ea typeface="微软雅黑" charset="0"/>
            </a:endParaRPr>
          </a:p>
          <a:p>
            <a:endParaRPr lang="en-US" altLang="zh-CN" sz="2000" dirty="0">
              <a:solidFill>
                <a:srgbClr val="0070C0"/>
              </a:solidFill>
              <a:latin typeface="微软雅黑" pitchFamily="34" charset="-122"/>
              <a:ea typeface="微软雅黑" pitchFamily="34" charset="-122"/>
            </a:endParaRPr>
          </a:p>
          <a:p>
            <a:r>
              <a:rPr lang="zh-CN" altLang="en-US" sz="2000" dirty="0">
                <a:solidFill>
                  <a:srgbClr val="0070C0"/>
                </a:solidFill>
                <a:latin typeface="微软雅黑" pitchFamily="34" charset="-122"/>
                <a:ea typeface="微软雅黑" pitchFamily="34" charset="-122"/>
              </a:rPr>
              <a:t>时间：</a:t>
            </a:r>
            <a:r>
              <a:rPr lang="en-US" altLang="zh-CN" sz="2000" dirty="0">
                <a:solidFill>
                  <a:srgbClr val="0070C0"/>
                </a:solidFill>
                <a:latin typeface="微软雅黑" pitchFamily="34" charset="-122"/>
                <a:ea typeface="微软雅黑" pitchFamily="34" charset="-122"/>
              </a:rPr>
              <a:t>201X</a:t>
            </a:r>
            <a:r>
              <a:rPr lang="zh-CN" altLang="en-US" sz="2000" dirty="0">
                <a:solidFill>
                  <a:srgbClr val="0070C0"/>
                </a:solidFill>
                <a:latin typeface="微软雅黑" pitchFamily="34" charset="-122"/>
                <a:ea typeface="微软雅黑" pitchFamily="34" charset="-122"/>
              </a:rPr>
              <a:t>年</a:t>
            </a:r>
            <a:r>
              <a:rPr lang="en-US" altLang="zh-CN" sz="2000" dirty="0">
                <a:solidFill>
                  <a:srgbClr val="0070C0"/>
                </a:solidFill>
                <a:latin typeface="微软雅黑" pitchFamily="34" charset="-122"/>
                <a:ea typeface="微软雅黑" pitchFamily="34" charset="-122"/>
              </a:rPr>
              <a:t>X</a:t>
            </a:r>
            <a:r>
              <a:rPr lang="zh-CN" altLang="en-US" sz="2000" dirty="0">
                <a:solidFill>
                  <a:srgbClr val="0070C0"/>
                </a:solidFill>
                <a:latin typeface="微软雅黑" pitchFamily="34" charset="-122"/>
                <a:ea typeface="微软雅黑" pitchFamily="34" charset="-122"/>
              </a:rPr>
              <a:t>月</a:t>
            </a:r>
          </a:p>
        </p:txBody>
      </p:sp>
      <p:grpSp>
        <p:nvGrpSpPr>
          <p:cNvPr id="18" name="组合 17">
            <a:extLst>
              <a:ext uri="{FF2B5EF4-FFF2-40B4-BE49-F238E27FC236}">
                <a16:creationId xmlns:a16="http://schemas.microsoft.com/office/drawing/2014/main" xmlns="" id="{B63CE955-6965-48A5-B797-1C62AAEF22F5}"/>
              </a:ext>
            </a:extLst>
          </p:cNvPr>
          <p:cNvGrpSpPr/>
          <p:nvPr/>
        </p:nvGrpSpPr>
        <p:grpSpPr>
          <a:xfrm>
            <a:off x="1008509" y="2622468"/>
            <a:ext cx="1825778" cy="1679277"/>
            <a:chOff x="8374817" y="3976831"/>
            <a:chExt cx="719115" cy="661413"/>
          </a:xfrm>
          <a:solidFill>
            <a:srgbClr val="0070C0"/>
          </a:solidFill>
        </p:grpSpPr>
        <p:sp>
          <p:nvSpPr>
            <p:cNvPr id="19" name="Freeform 44">
              <a:extLst>
                <a:ext uri="{FF2B5EF4-FFF2-40B4-BE49-F238E27FC236}">
                  <a16:creationId xmlns:a16="http://schemas.microsoft.com/office/drawing/2014/main" xmlns="" id="{B60CB4DA-36DE-4A54-8BE2-A1EFE6D49166}"/>
                </a:ext>
              </a:extLst>
            </p:cNvPr>
            <p:cNvSpPr>
              <a:spLocks/>
            </p:cNvSpPr>
            <p:nvPr/>
          </p:nvSpPr>
          <p:spPr bwMode="auto">
            <a:xfrm>
              <a:off x="9018919" y="4072040"/>
              <a:ext cx="75013" cy="68522"/>
            </a:xfrm>
            <a:custGeom>
              <a:avLst/>
              <a:gdLst>
                <a:gd name="T0" fmla="*/ 28 w 44"/>
                <a:gd name="T1" fmla="*/ 11 h 40"/>
                <a:gd name="T2" fmla="*/ 0 w 44"/>
                <a:gd name="T3" fmla="*/ 18 h 40"/>
                <a:gd name="T4" fmla="*/ 31 w 44"/>
                <a:gd name="T5" fmla="*/ 40 h 40"/>
                <a:gd name="T6" fmla="*/ 28 w 44"/>
                <a:gd name="T7" fmla="*/ 11 h 40"/>
              </a:gdLst>
              <a:ahLst/>
              <a:cxnLst>
                <a:cxn ang="0">
                  <a:pos x="T0" y="T1"/>
                </a:cxn>
                <a:cxn ang="0">
                  <a:pos x="T2" y="T3"/>
                </a:cxn>
                <a:cxn ang="0">
                  <a:pos x="T4" y="T5"/>
                </a:cxn>
                <a:cxn ang="0">
                  <a:pos x="T6" y="T7"/>
                </a:cxn>
              </a:cxnLst>
              <a:rect l="0" t="0" r="r" b="b"/>
              <a:pathLst>
                <a:path w="44" h="40">
                  <a:moveTo>
                    <a:pt x="28" y="11"/>
                  </a:moveTo>
                  <a:cubicBezTo>
                    <a:pt x="13" y="0"/>
                    <a:pt x="0" y="18"/>
                    <a:pt x="0" y="18"/>
                  </a:cubicBezTo>
                  <a:cubicBezTo>
                    <a:pt x="31" y="40"/>
                    <a:pt x="31" y="40"/>
                    <a:pt x="31" y="40"/>
                  </a:cubicBezTo>
                  <a:cubicBezTo>
                    <a:pt x="31" y="40"/>
                    <a:pt x="44" y="22"/>
                    <a:pt x="28" y="11"/>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45">
              <a:extLst>
                <a:ext uri="{FF2B5EF4-FFF2-40B4-BE49-F238E27FC236}">
                  <a16:creationId xmlns:a16="http://schemas.microsoft.com/office/drawing/2014/main" xmlns="" id="{30F913CA-FA82-40EA-A663-35F9FCED5FB0}"/>
                </a:ext>
              </a:extLst>
            </p:cNvPr>
            <p:cNvSpPr>
              <a:spLocks/>
            </p:cNvSpPr>
            <p:nvPr/>
          </p:nvSpPr>
          <p:spPr bwMode="auto">
            <a:xfrm>
              <a:off x="8831387" y="4116759"/>
              <a:ext cx="230088" cy="284184"/>
            </a:xfrm>
            <a:custGeom>
              <a:avLst/>
              <a:gdLst>
                <a:gd name="T0" fmla="*/ 187 w 319"/>
                <a:gd name="T1" fmla="*/ 85 h 394"/>
                <a:gd name="T2" fmla="*/ 156 w 319"/>
                <a:gd name="T3" fmla="*/ 125 h 394"/>
                <a:gd name="T4" fmla="*/ 104 w 319"/>
                <a:gd name="T5" fmla="*/ 198 h 394"/>
                <a:gd name="T6" fmla="*/ 0 w 319"/>
                <a:gd name="T7" fmla="*/ 342 h 394"/>
                <a:gd name="T8" fmla="*/ 74 w 319"/>
                <a:gd name="T9" fmla="*/ 394 h 394"/>
                <a:gd name="T10" fmla="*/ 104 w 319"/>
                <a:gd name="T11" fmla="*/ 352 h 394"/>
                <a:gd name="T12" fmla="*/ 130 w 319"/>
                <a:gd name="T13" fmla="*/ 314 h 394"/>
                <a:gd name="T14" fmla="*/ 156 w 319"/>
                <a:gd name="T15" fmla="*/ 276 h 394"/>
                <a:gd name="T16" fmla="*/ 319 w 319"/>
                <a:gd name="T17" fmla="*/ 52 h 394"/>
                <a:gd name="T18" fmla="*/ 248 w 319"/>
                <a:gd name="T19" fmla="*/ 0 h 394"/>
                <a:gd name="T20" fmla="*/ 187 w 319"/>
                <a:gd name="T21" fmla="*/ 85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9" h="394">
                  <a:moveTo>
                    <a:pt x="187" y="85"/>
                  </a:moveTo>
                  <a:lnTo>
                    <a:pt x="156" y="125"/>
                  </a:lnTo>
                  <a:lnTo>
                    <a:pt x="104" y="198"/>
                  </a:lnTo>
                  <a:lnTo>
                    <a:pt x="0" y="342"/>
                  </a:lnTo>
                  <a:lnTo>
                    <a:pt x="74" y="394"/>
                  </a:lnTo>
                  <a:lnTo>
                    <a:pt x="104" y="352"/>
                  </a:lnTo>
                  <a:lnTo>
                    <a:pt x="130" y="314"/>
                  </a:lnTo>
                  <a:lnTo>
                    <a:pt x="156" y="276"/>
                  </a:lnTo>
                  <a:lnTo>
                    <a:pt x="319" y="52"/>
                  </a:lnTo>
                  <a:lnTo>
                    <a:pt x="248" y="0"/>
                  </a:lnTo>
                  <a:lnTo>
                    <a:pt x="187" y="85"/>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46">
              <a:extLst>
                <a:ext uri="{FF2B5EF4-FFF2-40B4-BE49-F238E27FC236}">
                  <a16:creationId xmlns:a16="http://schemas.microsoft.com/office/drawing/2014/main" xmlns="" id="{5603D069-73DF-4F76-8152-E2F8C1E2AEB2}"/>
                </a:ext>
              </a:extLst>
            </p:cNvPr>
            <p:cNvSpPr>
              <a:spLocks/>
            </p:cNvSpPr>
            <p:nvPr/>
          </p:nvSpPr>
          <p:spPr bwMode="auto">
            <a:xfrm>
              <a:off x="8374817" y="3976831"/>
              <a:ext cx="569090" cy="661413"/>
            </a:xfrm>
            <a:custGeom>
              <a:avLst/>
              <a:gdLst>
                <a:gd name="T0" fmla="*/ 312 w 334"/>
                <a:gd name="T1" fmla="*/ 348 h 388"/>
                <a:gd name="T2" fmla="*/ 293 w 334"/>
                <a:gd name="T3" fmla="*/ 366 h 388"/>
                <a:gd name="T4" fmla="*/ 40 w 334"/>
                <a:gd name="T5" fmla="*/ 366 h 388"/>
                <a:gd name="T6" fmla="*/ 22 w 334"/>
                <a:gd name="T7" fmla="*/ 348 h 388"/>
                <a:gd name="T8" fmla="*/ 22 w 334"/>
                <a:gd name="T9" fmla="*/ 41 h 388"/>
                <a:gd name="T10" fmla="*/ 40 w 334"/>
                <a:gd name="T11" fmla="*/ 23 h 388"/>
                <a:gd name="T12" fmla="*/ 293 w 334"/>
                <a:gd name="T13" fmla="*/ 23 h 388"/>
                <a:gd name="T14" fmla="*/ 312 w 334"/>
                <a:gd name="T15" fmla="*/ 41 h 388"/>
                <a:gd name="T16" fmla="*/ 312 w 334"/>
                <a:gd name="T17" fmla="*/ 140 h 388"/>
                <a:gd name="T18" fmla="*/ 334 w 334"/>
                <a:gd name="T19" fmla="*/ 109 h 388"/>
                <a:gd name="T20" fmla="*/ 334 w 334"/>
                <a:gd name="T21" fmla="*/ 21 h 388"/>
                <a:gd name="T22" fmla="*/ 313 w 334"/>
                <a:gd name="T23" fmla="*/ 0 h 388"/>
                <a:gd name="T24" fmla="*/ 21 w 334"/>
                <a:gd name="T25" fmla="*/ 0 h 388"/>
                <a:gd name="T26" fmla="*/ 0 w 334"/>
                <a:gd name="T27" fmla="*/ 21 h 388"/>
                <a:gd name="T28" fmla="*/ 0 w 334"/>
                <a:gd name="T29" fmla="*/ 368 h 388"/>
                <a:gd name="T30" fmla="*/ 21 w 334"/>
                <a:gd name="T31" fmla="*/ 388 h 388"/>
                <a:gd name="T32" fmla="*/ 313 w 334"/>
                <a:gd name="T33" fmla="*/ 388 h 388"/>
                <a:gd name="T34" fmla="*/ 334 w 334"/>
                <a:gd name="T35" fmla="*/ 368 h 388"/>
                <a:gd name="T36" fmla="*/ 334 w 334"/>
                <a:gd name="T37" fmla="*/ 223 h 388"/>
                <a:gd name="T38" fmla="*/ 312 w 334"/>
                <a:gd name="T39" fmla="*/ 254 h 388"/>
                <a:gd name="T40" fmla="*/ 312 w 334"/>
                <a:gd name="T41" fmla="*/ 348 h 3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34" h="388">
                  <a:moveTo>
                    <a:pt x="312" y="348"/>
                  </a:moveTo>
                  <a:cubicBezTo>
                    <a:pt x="312" y="358"/>
                    <a:pt x="303" y="366"/>
                    <a:pt x="293" y="366"/>
                  </a:cubicBezTo>
                  <a:cubicBezTo>
                    <a:pt x="40" y="366"/>
                    <a:pt x="40" y="366"/>
                    <a:pt x="40" y="366"/>
                  </a:cubicBezTo>
                  <a:cubicBezTo>
                    <a:pt x="30" y="366"/>
                    <a:pt x="22" y="358"/>
                    <a:pt x="22" y="348"/>
                  </a:cubicBezTo>
                  <a:cubicBezTo>
                    <a:pt x="22" y="41"/>
                    <a:pt x="22" y="41"/>
                    <a:pt x="22" y="41"/>
                  </a:cubicBezTo>
                  <a:cubicBezTo>
                    <a:pt x="22" y="31"/>
                    <a:pt x="30" y="23"/>
                    <a:pt x="40" y="23"/>
                  </a:cubicBezTo>
                  <a:cubicBezTo>
                    <a:pt x="293" y="23"/>
                    <a:pt x="293" y="23"/>
                    <a:pt x="293" y="23"/>
                  </a:cubicBezTo>
                  <a:cubicBezTo>
                    <a:pt x="303" y="23"/>
                    <a:pt x="312" y="31"/>
                    <a:pt x="312" y="41"/>
                  </a:cubicBezTo>
                  <a:cubicBezTo>
                    <a:pt x="312" y="140"/>
                    <a:pt x="312" y="140"/>
                    <a:pt x="312" y="140"/>
                  </a:cubicBezTo>
                  <a:cubicBezTo>
                    <a:pt x="334" y="109"/>
                    <a:pt x="334" y="109"/>
                    <a:pt x="334" y="109"/>
                  </a:cubicBezTo>
                  <a:cubicBezTo>
                    <a:pt x="334" y="21"/>
                    <a:pt x="334" y="21"/>
                    <a:pt x="334" y="21"/>
                  </a:cubicBezTo>
                  <a:cubicBezTo>
                    <a:pt x="334" y="10"/>
                    <a:pt x="325" y="0"/>
                    <a:pt x="313" y="0"/>
                  </a:cubicBezTo>
                  <a:cubicBezTo>
                    <a:pt x="21" y="0"/>
                    <a:pt x="21" y="0"/>
                    <a:pt x="21" y="0"/>
                  </a:cubicBezTo>
                  <a:cubicBezTo>
                    <a:pt x="9" y="0"/>
                    <a:pt x="0" y="10"/>
                    <a:pt x="0" y="21"/>
                  </a:cubicBezTo>
                  <a:cubicBezTo>
                    <a:pt x="0" y="368"/>
                    <a:pt x="0" y="368"/>
                    <a:pt x="0" y="368"/>
                  </a:cubicBezTo>
                  <a:cubicBezTo>
                    <a:pt x="0" y="379"/>
                    <a:pt x="9" y="388"/>
                    <a:pt x="21" y="388"/>
                  </a:cubicBezTo>
                  <a:cubicBezTo>
                    <a:pt x="313" y="388"/>
                    <a:pt x="313" y="388"/>
                    <a:pt x="313" y="388"/>
                  </a:cubicBezTo>
                  <a:cubicBezTo>
                    <a:pt x="325" y="388"/>
                    <a:pt x="334" y="379"/>
                    <a:pt x="334" y="368"/>
                  </a:cubicBezTo>
                  <a:cubicBezTo>
                    <a:pt x="334" y="223"/>
                    <a:pt x="334" y="223"/>
                    <a:pt x="334" y="223"/>
                  </a:cubicBezTo>
                  <a:cubicBezTo>
                    <a:pt x="312" y="254"/>
                    <a:pt x="312" y="254"/>
                    <a:pt x="312" y="254"/>
                  </a:cubicBezTo>
                  <a:lnTo>
                    <a:pt x="312" y="348"/>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47">
              <a:extLst>
                <a:ext uri="{FF2B5EF4-FFF2-40B4-BE49-F238E27FC236}">
                  <a16:creationId xmlns:a16="http://schemas.microsoft.com/office/drawing/2014/main" xmlns="" id="{2388C99B-E4EE-4739-B3D7-4BC575B8534D}"/>
                </a:ext>
              </a:extLst>
            </p:cNvPr>
            <p:cNvSpPr>
              <a:spLocks/>
            </p:cNvSpPr>
            <p:nvPr/>
          </p:nvSpPr>
          <p:spPr bwMode="auto">
            <a:xfrm>
              <a:off x="8806142" y="4377142"/>
              <a:ext cx="67800" cy="77177"/>
            </a:xfrm>
            <a:custGeom>
              <a:avLst/>
              <a:gdLst>
                <a:gd name="T0" fmla="*/ 21 w 94"/>
                <a:gd name="T1" fmla="*/ 0 h 107"/>
                <a:gd name="T2" fmla="*/ 0 w 94"/>
                <a:gd name="T3" fmla="*/ 107 h 107"/>
                <a:gd name="T4" fmla="*/ 94 w 94"/>
                <a:gd name="T5" fmla="*/ 52 h 107"/>
                <a:gd name="T6" fmla="*/ 21 w 94"/>
                <a:gd name="T7" fmla="*/ 0 h 107"/>
              </a:gdLst>
              <a:ahLst/>
              <a:cxnLst>
                <a:cxn ang="0">
                  <a:pos x="T0" y="T1"/>
                </a:cxn>
                <a:cxn ang="0">
                  <a:pos x="T2" y="T3"/>
                </a:cxn>
                <a:cxn ang="0">
                  <a:pos x="T4" y="T5"/>
                </a:cxn>
                <a:cxn ang="0">
                  <a:pos x="T6" y="T7"/>
                </a:cxn>
              </a:cxnLst>
              <a:rect l="0" t="0" r="r" b="b"/>
              <a:pathLst>
                <a:path w="94" h="107">
                  <a:moveTo>
                    <a:pt x="21" y="0"/>
                  </a:moveTo>
                  <a:lnTo>
                    <a:pt x="0" y="107"/>
                  </a:lnTo>
                  <a:lnTo>
                    <a:pt x="94" y="52"/>
                  </a:lnTo>
                  <a:lnTo>
                    <a:pt x="21" y="0"/>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3" name="Rectangle 48">
              <a:extLst>
                <a:ext uri="{FF2B5EF4-FFF2-40B4-BE49-F238E27FC236}">
                  <a16:creationId xmlns:a16="http://schemas.microsoft.com/office/drawing/2014/main" xmlns="" id="{FF07F615-0090-44CF-B330-263DC95D4BAB}"/>
                </a:ext>
              </a:extLst>
            </p:cNvPr>
            <p:cNvSpPr>
              <a:spLocks noChangeArrowheads="1"/>
            </p:cNvSpPr>
            <p:nvPr/>
          </p:nvSpPr>
          <p:spPr bwMode="auto">
            <a:xfrm>
              <a:off x="8459928" y="4504808"/>
              <a:ext cx="228646" cy="34621"/>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4" name="Rectangle 49">
              <a:extLst>
                <a:ext uri="{FF2B5EF4-FFF2-40B4-BE49-F238E27FC236}">
                  <a16:creationId xmlns:a16="http://schemas.microsoft.com/office/drawing/2014/main" xmlns="" id="{3CFA9B17-D906-4BCB-AEE4-ADA6E7A7AE39}"/>
                </a:ext>
              </a:extLst>
            </p:cNvPr>
            <p:cNvSpPr>
              <a:spLocks noChangeArrowheads="1"/>
            </p:cNvSpPr>
            <p:nvPr/>
          </p:nvSpPr>
          <p:spPr bwMode="auto">
            <a:xfrm>
              <a:off x="8459928" y="4428352"/>
              <a:ext cx="228646" cy="33900"/>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5" name="Rectangle 50">
              <a:extLst>
                <a:ext uri="{FF2B5EF4-FFF2-40B4-BE49-F238E27FC236}">
                  <a16:creationId xmlns:a16="http://schemas.microsoft.com/office/drawing/2014/main" xmlns="" id="{A0DECA2F-1584-4745-A8D4-A4738C90DE08}"/>
                </a:ext>
              </a:extLst>
            </p:cNvPr>
            <p:cNvSpPr>
              <a:spLocks noChangeArrowheads="1"/>
            </p:cNvSpPr>
            <p:nvPr/>
          </p:nvSpPr>
          <p:spPr bwMode="auto">
            <a:xfrm>
              <a:off x="8459928" y="4354782"/>
              <a:ext cx="228646" cy="32458"/>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6" name="Rectangle 51">
              <a:extLst>
                <a:ext uri="{FF2B5EF4-FFF2-40B4-BE49-F238E27FC236}">
                  <a16:creationId xmlns:a16="http://schemas.microsoft.com/office/drawing/2014/main" xmlns="" id="{D5682E1C-6893-4674-B45E-869B5D2FF174}"/>
                </a:ext>
              </a:extLst>
            </p:cNvPr>
            <p:cNvSpPr>
              <a:spLocks noChangeArrowheads="1"/>
            </p:cNvSpPr>
            <p:nvPr/>
          </p:nvSpPr>
          <p:spPr bwMode="auto">
            <a:xfrm>
              <a:off x="8459928" y="4278326"/>
              <a:ext cx="228646" cy="32458"/>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7" name="Rectangle 52">
              <a:extLst>
                <a:ext uri="{FF2B5EF4-FFF2-40B4-BE49-F238E27FC236}">
                  <a16:creationId xmlns:a16="http://schemas.microsoft.com/office/drawing/2014/main" xmlns="" id="{EDBB217D-6FED-4EC7-AECB-CBF860D90BCF}"/>
                </a:ext>
              </a:extLst>
            </p:cNvPr>
            <p:cNvSpPr>
              <a:spLocks noChangeArrowheads="1"/>
            </p:cNvSpPr>
            <p:nvPr/>
          </p:nvSpPr>
          <p:spPr bwMode="auto">
            <a:xfrm>
              <a:off x="8459928" y="4201870"/>
              <a:ext cx="228646" cy="33900"/>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8" name="Rectangle 53">
              <a:extLst>
                <a:ext uri="{FF2B5EF4-FFF2-40B4-BE49-F238E27FC236}">
                  <a16:creationId xmlns:a16="http://schemas.microsoft.com/office/drawing/2014/main" xmlns="" id="{989109CC-FA6D-41E3-AC58-39241096C4D2}"/>
                </a:ext>
              </a:extLst>
            </p:cNvPr>
            <p:cNvSpPr>
              <a:spLocks noChangeArrowheads="1"/>
            </p:cNvSpPr>
            <p:nvPr/>
          </p:nvSpPr>
          <p:spPr bwMode="auto">
            <a:xfrm>
              <a:off x="8459928" y="4124694"/>
              <a:ext cx="228646" cy="34621"/>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932875458"/>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1000"/>
                                            <p:tgtEl>
                                              <p:spTgt spid="10"/>
                                            </p:tgtEl>
                                          </p:cBhvr>
                                        </p:animEffect>
                                      </p:childTnLst>
                                    </p:cTn>
                                  </p:par>
                                </p:childTnLst>
                              </p:cTn>
                            </p:par>
                            <p:par>
                              <p:cTn id="8" fill="hold">
                                <p:stCondLst>
                                  <p:cond delay="1000"/>
                                </p:stCondLst>
                                <p:childTnLst>
                                  <p:par>
                                    <p:cTn id="9" presetID="2" presetClass="entr" presetSubtype="2" fill="hold" nodeType="afterEffect" p14:presetBounceEnd="84000">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14:bounceEnd="84000">
                                          <p:cBhvr additive="base">
                                            <p:cTn id="11" dur="1000" fill="hold"/>
                                            <p:tgtEl>
                                              <p:spTgt spid="11"/>
                                            </p:tgtEl>
                                            <p:attrNameLst>
                                              <p:attrName>ppt_x</p:attrName>
                                            </p:attrNameLst>
                                          </p:cBhvr>
                                          <p:tavLst>
                                            <p:tav tm="0">
                                              <p:val>
                                                <p:strVal val="1+#ppt_w/2"/>
                                              </p:val>
                                            </p:tav>
                                            <p:tav tm="100000">
                                              <p:val>
                                                <p:strVal val="#ppt_x"/>
                                              </p:val>
                                            </p:tav>
                                          </p:tavLst>
                                        </p:anim>
                                        <p:anim calcmode="lin" valueType="num" p14:bounceEnd="84000">
                                          <p:cBhvr additive="base">
                                            <p:cTn id="12" dur="1000" fill="hold"/>
                                            <p:tgtEl>
                                              <p:spTgt spid="11"/>
                                            </p:tgtEl>
                                            <p:attrNameLst>
                                              <p:attrName>ppt_y</p:attrName>
                                            </p:attrNameLst>
                                          </p:cBhvr>
                                          <p:tavLst>
                                            <p:tav tm="0">
                                              <p:val>
                                                <p:strVal val="#ppt_y"/>
                                              </p:val>
                                            </p:tav>
                                            <p:tav tm="100000">
                                              <p:val>
                                                <p:strVal val="#ppt_y"/>
                                              </p:val>
                                            </p:tav>
                                          </p:tavLst>
                                        </p:anim>
                                      </p:childTnLst>
                                    </p:cTn>
                                  </p:par>
                                </p:childTnLst>
                              </p:cTn>
                            </p:par>
                            <p:par>
                              <p:cTn id="13" fill="hold">
                                <p:stCondLst>
                                  <p:cond delay="2000"/>
                                </p:stCondLst>
                                <p:childTnLst>
                                  <p:par>
                                    <p:cTn id="14" presetID="15" presetClass="entr" presetSubtype="0" fill="hold" grpId="0" nodeType="afterEffect">
                                      <p:stCondLst>
                                        <p:cond delay="0"/>
                                      </p:stCondLst>
                                      <p:iterate type="lt">
                                        <p:tmPct val="10000"/>
                                      </p:iterate>
                                      <p:childTnLst>
                                        <p:set>
                                          <p:cBhvr>
                                            <p:cTn id="15" dur="1" fill="hold">
                                              <p:stCondLst>
                                                <p:cond delay="0"/>
                                              </p:stCondLst>
                                            </p:cTn>
                                            <p:tgtEl>
                                              <p:spTgt spid="15"/>
                                            </p:tgtEl>
                                            <p:attrNameLst>
                                              <p:attrName>style.visibility</p:attrName>
                                            </p:attrNameLst>
                                          </p:cBhvr>
                                          <p:to>
                                            <p:strVal val="visible"/>
                                          </p:to>
                                        </p:set>
                                        <p:anim calcmode="lin" valueType="num">
                                          <p:cBhvr>
                                            <p:cTn id="16" dur="1000" fill="hold"/>
                                            <p:tgtEl>
                                              <p:spTgt spid="15"/>
                                            </p:tgtEl>
                                            <p:attrNameLst>
                                              <p:attrName>ppt_w</p:attrName>
                                            </p:attrNameLst>
                                          </p:cBhvr>
                                          <p:tavLst>
                                            <p:tav tm="0">
                                              <p:val>
                                                <p:fltVal val="0"/>
                                              </p:val>
                                            </p:tav>
                                            <p:tav tm="100000">
                                              <p:val>
                                                <p:strVal val="#ppt_w"/>
                                              </p:val>
                                            </p:tav>
                                          </p:tavLst>
                                        </p:anim>
                                        <p:anim calcmode="lin" valueType="num">
                                          <p:cBhvr>
                                            <p:cTn id="17" dur="1000" fill="hold"/>
                                            <p:tgtEl>
                                              <p:spTgt spid="15"/>
                                            </p:tgtEl>
                                            <p:attrNameLst>
                                              <p:attrName>ppt_h</p:attrName>
                                            </p:attrNameLst>
                                          </p:cBhvr>
                                          <p:tavLst>
                                            <p:tav tm="0">
                                              <p:val>
                                                <p:fltVal val="0"/>
                                              </p:val>
                                            </p:tav>
                                            <p:tav tm="100000">
                                              <p:val>
                                                <p:strVal val="#ppt_h"/>
                                              </p:val>
                                            </p:tav>
                                          </p:tavLst>
                                        </p:anim>
                                        <p:anim calcmode="lin" valueType="num">
                                          <p:cBhvr>
                                            <p:cTn id="18" dur="1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19" dur="1000" fill="hold"/>
                                            <p:tgtEl>
                                              <p:spTgt spid="15"/>
                                            </p:tgtEl>
                                            <p:attrNameLst>
                                              <p:attrName>ppt_y</p:attrName>
                                            </p:attrNameLst>
                                          </p:cBhvr>
                                          <p:tavLst>
                                            <p:tav tm="0" fmla="#ppt_y+(sin(-2*pi*(1-$))*-#ppt_x+cos(-2*pi*(1-$))*(1-#ppt_y))*(1-$)">
                                              <p:val>
                                                <p:fltVal val="0"/>
                                              </p:val>
                                            </p:tav>
                                            <p:tav tm="100000">
                                              <p:val>
                                                <p:fltVal val="1"/>
                                              </p:val>
                                            </p:tav>
                                          </p:tavLst>
                                        </p:anim>
                                      </p:childTnLst>
                                    </p:cTn>
                                  </p:par>
                                </p:childTnLst>
                              </p:cTn>
                            </p:par>
                            <p:par>
                              <p:cTn id="20" fill="hold">
                                <p:stCondLst>
                                  <p:cond delay="3500"/>
                                </p:stCondLst>
                                <p:childTnLst>
                                  <p:par>
                                    <p:cTn id="21" presetID="49" presetClass="entr" presetSubtype="0" decel="100000"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p:cTn id="23" dur="500" fill="hold"/>
                                            <p:tgtEl>
                                              <p:spTgt spid="16"/>
                                            </p:tgtEl>
                                            <p:attrNameLst>
                                              <p:attrName>ppt_w</p:attrName>
                                            </p:attrNameLst>
                                          </p:cBhvr>
                                          <p:tavLst>
                                            <p:tav tm="0">
                                              <p:val>
                                                <p:fltVal val="0"/>
                                              </p:val>
                                            </p:tav>
                                            <p:tav tm="100000">
                                              <p:val>
                                                <p:strVal val="#ppt_w"/>
                                              </p:val>
                                            </p:tav>
                                          </p:tavLst>
                                        </p:anim>
                                        <p:anim calcmode="lin" valueType="num">
                                          <p:cBhvr>
                                            <p:cTn id="24" dur="500" fill="hold"/>
                                            <p:tgtEl>
                                              <p:spTgt spid="16"/>
                                            </p:tgtEl>
                                            <p:attrNameLst>
                                              <p:attrName>ppt_h</p:attrName>
                                            </p:attrNameLst>
                                          </p:cBhvr>
                                          <p:tavLst>
                                            <p:tav tm="0">
                                              <p:val>
                                                <p:fltVal val="0"/>
                                              </p:val>
                                            </p:tav>
                                            <p:tav tm="100000">
                                              <p:val>
                                                <p:strVal val="#ppt_h"/>
                                              </p:val>
                                            </p:tav>
                                          </p:tavLst>
                                        </p:anim>
                                        <p:anim calcmode="lin" valueType="num">
                                          <p:cBhvr>
                                            <p:cTn id="25" dur="500" fill="hold"/>
                                            <p:tgtEl>
                                              <p:spTgt spid="16"/>
                                            </p:tgtEl>
                                            <p:attrNameLst>
                                              <p:attrName>style.rotation</p:attrName>
                                            </p:attrNameLst>
                                          </p:cBhvr>
                                          <p:tavLst>
                                            <p:tav tm="0">
                                              <p:val>
                                                <p:fltVal val="360"/>
                                              </p:val>
                                            </p:tav>
                                            <p:tav tm="100000">
                                              <p:val>
                                                <p:fltVal val="0"/>
                                              </p:val>
                                            </p:tav>
                                          </p:tavLst>
                                        </p:anim>
                                        <p:animEffect transition="in" filter="fade">
                                          <p:cBhvr>
                                            <p:cTn id="26" dur="500"/>
                                            <p:tgtEl>
                                              <p:spTgt spid="16"/>
                                            </p:tgtEl>
                                          </p:cBhvr>
                                        </p:animEffect>
                                      </p:childTnLst>
                                    </p:cTn>
                                  </p:par>
                                </p:childTnLst>
                              </p:cTn>
                            </p:par>
                            <p:par>
                              <p:cTn id="27" fill="hold">
                                <p:stCondLst>
                                  <p:cond delay="4000"/>
                                </p:stCondLst>
                                <p:childTnLst>
                                  <p:par>
                                    <p:cTn id="28" presetID="27" presetClass="emph" presetSubtype="0" fill="remove" grpId="1" nodeType="afterEffect">
                                      <p:stCondLst>
                                        <p:cond delay="2000"/>
                                      </p:stCondLst>
                                      <p:iterate type="lt">
                                        <p:tmPct val="10000"/>
                                      </p:iterate>
                                      <p:childTnLst>
                                        <p:animClr clrSpc="rgb" dir="cw">
                                          <p:cBhvr override="childStyle">
                                            <p:cTn id="29" dur="250" autoRev="1" fill="remove"/>
                                            <p:tgtEl>
                                              <p:spTgt spid="15"/>
                                            </p:tgtEl>
                                            <p:attrNameLst>
                                              <p:attrName>style.color</p:attrName>
                                            </p:attrNameLst>
                                          </p:cBhvr>
                                          <p:to>
                                            <a:schemeClr val="tx2"/>
                                          </p:to>
                                        </p:animClr>
                                        <p:animClr clrSpc="rgb" dir="cw">
                                          <p:cBhvr>
                                            <p:cTn id="30" dur="250" autoRev="1" fill="remove"/>
                                            <p:tgtEl>
                                              <p:spTgt spid="15"/>
                                            </p:tgtEl>
                                            <p:attrNameLst>
                                              <p:attrName>fillcolor</p:attrName>
                                            </p:attrNameLst>
                                          </p:cBhvr>
                                          <p:to>
                                            <a:schemeClr val="tx2"/>
                                          </p:to>
                                        </p:animClr>
                                        <p:set>
                                          <p:cBhvr>
                                            <p:cTn id="31" dur="250" autoRev="1" fill="remove"/>
                                            <p:tgtEl>
                                              <p:spTgt spid="15"/>
                                            </p:tgtEl>
                                            <p:attrNameLst>
                                              <p:attrName>fill.type</p:attrName>
                                            </p:attrNameLst>
                                          </p:cBhvr>
                                          <p:to>
                                            <p:strVal val="solid"/>
                                          </p:to>
                                        </p:set>
                                        <p:set>
                                          <p:cBhvr>
                                            <p:cTn id="32" dur="250" autoRev="1" fill="remove"/>
                                            <p:tgtEl>
                                              <p:spTgt spid="15"/>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5" grpId="1"/>
          <p:bldP spid="16"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1000"/>
                                            <p:tgtEl>
                                              <p:spTgt spid="10"/>
                                            </p:tgtEl>
                                          </p:cBhvr>
                                        </p:animEffect>
                                      </p:childTnLst>
                                    </p:cTn>
                                  </p:par>
                                </p:childTnLst>
                              </p:cTn>
                            </p:par>
                            <p:par>
                              <p:cTn id="8" fill="hold">
                                <p:stCondLst>
                                  <p:cond delay="1000"/>
                                </p:stCondLst>
                                <p:childTnLst>
                                  <p:par>
                                    <p:cTn id="9" presetID="2" presetClass="entr" presetSubtype="2"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1000" fill="hold"/>
                                            <p:tgtEl>
                                              <p:spTgt spid="11"/>
                                            </p:tgtEl>
                                            <p:attrNameLst>
                                              <p:attrName>ppt_x</p:attrName>
                                            </p:attrNameLst>
                                          </p:cBhvr>
                                          <p:tavLst>
                                            <p:tav tm="0">
                                              <p:val>
                                                <p:strVal val="1+#ppt_w/2"/>
                                              </p:val>
                                            </p:tav>
                                            <p:tav tm="100000">
                                              <p:val>
                                                <p:strVal val="#ppt_x"/>
                                              </p:val>
                                            </p:tav>
                                          </p:tavLst>
                                        </p:anim>
                                        <p:anim calcmode="lin" valueType="num">
                                          <p:cBhvr additive="base">
                                            <p:cTn id="12" dur="1000" fill="hold"/>
                                            <p:tgtEl>
                                              <p:spTgt spid="11"/>
                                            </p:tgtEl>
                                            <p:attrNameLst>
                                              <p:attrName>ppt_y</p:attrName>
                                            </p:attrNameLst>
                                          </p:cBhvr>
                                          <p:tavLst>
                                            <p:tav tm="0">
                                              <p:val>
                                                <p:strVal val="#ppt_y"/>
                                              </p:val>
                                            </p:tav>
                                            <p:tav tm="100000">
                                              <p:val>
                                                <p:strVal val="#ppt_y"/>
                                              </p:val>
                                            </p:tav>
                                          </p:tavLst>
                                        </p:anim>
                                      </p:childTnLst>
                                    </p:cTn>
                                  </p:par>
                                </p:childTnLst>
                              </p:cTn>
                            </p:par>
                            <p:par>
                              <p:cTn id="13" fill="hold">
                                <p:stCondLst>
                                  <p:cond delay="2000"/>
                                </p:stCondLst>
                                <p:childTnLst>
                                  <p:par>
                                    <p:cTn id="14" presetID="15" presetClass="entr" presetSubtype="0" fill="hold" grpId="0" nodeType="afterEffect">
                                      <p:stCondLst>
                                        <p:cond delay="0"/>
                                      </p:stCondLst>
                                      <p:iterate type="lt">
                                        <p:tmPct val="10000"/>
                                      </p:iterate>
                                      <p:childTnLst>
                                        <p:set>
                                          <p:cBhvr>
                                            <p:cTn id="15" dur="1" fill="hold">
                                              <p:stCondLst>
                                                <p:cond delay="0"/>
                                              </p:stCondLst>
                                            </p:cTn>
                                            <p:tgtEl>
                                              <p:spTgt spid="15"/>
                                            </p:tgtEl>
                                            <p:attrNameLst>
                                              <p:attrName>style.visibility</p:attrName>
                                            </p:attrNameLst>
                                          </p:cBhvr>
                                          <p:to>
                                            <p:strVal val="visible"/>
                                          </p:to>
                                        </p:set>
                                        <p:anim calcmode="lin" valueType="num">
                                          <p:cBhvr>
                                            <p:cTn id="16" dur="1000" fill="hold"/>
                                            <p:tgtEl>
                                              <p:spTgt spid="15"/>
                                            </p:tgtEl>
                                            <p:attrNameLst>
                                              <p:attrName>ppt_w</p:attrName>
                                            </p:attrNameLst>
                                          </p:cBhvr>
                                          <p:tavLst>
                                            <p:tav tm="0">
                                              <p:val>
                                                <p:fltVal val="0"/>
                                              </p:val>
                                            </p:tav>
                                            <p:tav tm="100000">
                                              <p:val>
                                                <p:strVal val="#ppt_w"/>
                                              </p:val>
                                            </p:tav>
                                          </p:tavLst>
                                        </p:anim>
                                        <p:anim calcmode="lin" valueType="num">
                                          <p:cBhvr>
                                            <p:cTn id="17" dur="1000" fill="hold"/>
                                            <p:tgtEl>
                                              <p:spTgt spid="15"/>
                                            </p:tgtEl>
                                            <p:attrNameLst>
                                              <p:attrName>ppt_h</p:attrName>
                                            </p:attrNameLst>
                                          </p:cBhvr>
                                          <p:tavLst>
                                            <p:tav tm="0">
                                              <p:val>
                                                <p:fltVal val="0"/>
                                              </p:val>
                                            </p:tav>
                                            <p:tav tm="100000">
                                              <p:val>
                                                <p:strVal val="#ppt_h"/>
                                              </p:val>
                                            </p:tav>
                                          </p:tavLst>
                                        </p:anim>
                                        <p:anim calcmode="lin" valueType="num">
                                          <p:cBhvr>
                                            <p:cTn id="18" dur="1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19" dur="1000" fill="hold"/>
                                            <p:tgtEl>
                                              <p:spTgt spid="15"/>
                                            </p:tgtEl>
                                            <p:attrNameLst>
                                              <p:attrName>ppt_y</p:attrName>
                                            </p:attrNameLst>
                                          </p:cBhvr>
                                          <p:tavLst>
                                            <p:tav tm="0" fmla="#ppt_y+(sin(-2*pi*(1-$))*-#ppt_x+cos(-2*pi*(1-$))*(1-#ppt_y))*(1-$)">
                                              <p:val>
                                                <p:fltVal val="0"/>
                                              </p:val>
                                            </p:tav>
                                            <p:tav tm="100000">
                                              <p:val>
                                                <p:fltVal val="1"/>
                                              </p:val>
                                            </p:tav>
                                          </p:tavLst>
                                        </p:anim>
                                      </p:childTnLst>
                                    </p:cTn>
                                  </p:par>
                                </p:childTnLst>
                              </p:cTn>
                            </p:par>
                            <p:par>
                              <p:cTn id="20" fill="hold">
                                <p:stCondLst>
                                  <p:cond delay="3500"/>
                                </p:stCondLst>
                                <p:childTnLst>
                                  <p:par>
                                    <p:cTn id="21" presetID="49" presetClass="entr" presetSubtype="0" decel="100000"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p:cTn id="23" dur="500" fill="hold"/>
                                            <p:tgtEl>
                                              <p:spTgt spid="16"/>
                                            </p:tgtEl>
                                            <p:attrNameLst>
                                              <p:attrName>ppt_w</p:attrName>
                                            </p:attrNameLst>
                                          </p:cBhvr>
                                          <p:tavLst>
                                            <p:tav tm="0">
                                              <p:val>
                                                <p:fltVal val="0"/>
                                              </p:val>
                                            </p:tav>
                                            <p:tav tm="100000">
                                              <p:val>
                                                <p:strVal val="#ppt_w"/>
                                              </p:val>
                                            </p:tav>
                                          </p:tavLst>
                                        </p:anim>
                                        <p:anim calcmode="lin" valueType="num">
                                          <p:cBhvr>
                                            <p:cTn id="24" dur="500" fill="hold"/>
                                            <p:tgtEl>
                                              <p:spTgt spid="16"/>
                                            </p:tgtEl>
                                            <p:attrNameLst>
                                              <p:attrName>ppt_h</p:attrName>
                                            </p:attrNameLst>
                                          </p:cBhvr>
                                          <p:tavLst>
                                            <p:tav tm="0">
                                              <p:val>
                                                <p:fltVal val="0"/>
                                              </p:val>
                                            </p:tav>
                                            <p:tav tm="100000">
                                              <p:val>
                                                <p:strVal val="#ppt_h"/>
                                              </p:val>
                                            </p:tav>
                                          </p:tavLst>
                                        </p:anim>
                                        <p:anim calcmode="lin" valueType="num">
                                          <p:cBhvr>
                                            <p:cTn id="25" dur="500" fill="hold"/>
                                            <p:tgtEl>
                                              <p:spTgt spid="16"/>
                                            </p:tgtEl>
                                            <p:attrNameLst>
                                              <p:attrName>style.rotation</p:attrName>
                                            </p:attrNameLst>
                                          </p:cBhvr>
                                          <p:tavLst>
                                            <p:tav tm="0">
                                              <p:val>
                                                <p:fltVal val="360"/>
                                              </p:val>
                                            </p:tav>
                                            <p:tav tm="100000">
                                              <p:val>
                                                <p:fltVal val="0"/>
                                              </p:val>
                                            </p:tav>
                                          </p:tavLst>
                                        </p:anim>
                                        <p:animEffect transition="in" filter="fade">
                                          <p:cBhvr>
                                            <p:cTn id="26" dur="500"/>
                                            <p:tgtEl>
                                              <p:spTgt spid="16"/>
                                            </p:tgtEl>
                                          </p:cBhvr>
                                        </p:animEffect>
                                      </p:childTnLst>
                                    </p:cTn>
                                  </p:par>
                                </p:childTnLst>
                              </p:cTn>
                            </p:par>
                            <p:par>
                              <p:cTn id="27" fill="hold">
                                <p:stCondLst>
                                  <p:cond delay="4000"/>
                                </p:stCondLst>
                                <p:childTnLst>
                                  <p:par>
                                    <p:cTn id="28" presetID="27" presetClass="emph" presetSubtype="0" fill="remove" grpId="1" nodeType="afterEffect">
                                      <p:stCondLst>
                                        <p:cond delay="2000"/>
                                      </p:stCondLst>
                                      <p:iterate type="lt">
                                        <p:tmPct val="10000"/>
                                      </p:iterate>
                                      <p:childTnLst>
                                        <p:animClr clrSpc="rgb" dir="cw">
                                          <p:cBhvr override="childStyle">
                                            <p:cTn id="29" dur="250" autoRev="1" fill="remove"/>
                                            <p:tgtEl>
                                              <p:spTgt spid="15"/>
                                            </p:tgtEl>
                                            <p:attrNameLst>
                                              <p:attrName>style.color</p:attrName>
                                            </p:attrNameLst>
                                          </p:cBhvr>
                                          <p:to>
                                            <a:schemeClr val="tx2"/>
                                          </p:to>
                                        </p:animClr>
                                        <p:animClr clrSpc="rgb" dir="cw">
                                          <p:cBhvr>
                                            <p:cTn id="30" dur="250" autoRev="1" fill="remove"/>
                                            <p:tgtEl>
                                              <p:spTgt spid="15"/>
                                            </p:tgtEl>
                                            <p:attrNameLst>
                                              <p:attrName>fillcolor</p:attrName>
                                            </p:attrNameLst>
                                          </p:cBhvr>
                                          <p:to>
                                            <a:schemeClr val="tx2"/>
                                          </p:to>
                                        </p:animClr>
                                        <p:set>
                                          <p:cBhvr>
                                            <p:cTn id="31" dur="250" autoRev="1" fill="remove"/>
                                            <p:tgtEl>
                                              <p:spTgt spid="15"/>
                                            </p:tgtEl>
                                            <p:attrNameLst>
                                              <p:attrName>fill.type</p:attrName>
                                            </p:attrNameLst>
                                          </p:cBhvr>
                                          <p:to>
                                            <p:strVal val="solid"/>
                                          </p:to>
                                        </p:set>
                                        <p:set>
                                          <p:cBhvr>
                                            <p:cTn id="32" dur="250" autoRev="1" fill="remove"/>
                                            <p:tgtEl>
                                              <p:spTgt spid="15"/>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5" grpId="1"/>
          <p:bldP spid="16"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 val="875d5e6560ba36884527413a53517d17866972f5"/>
  <p:tag name="ISPRING_SCORM_RATE_QUIZZES" val="0"/>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76</TotalTime>
  <Words>1203</Words>
  <Application>Microsoft Office PowerPoint</Application>
  <PresentationFormat>自定义</PresentationFormat>
  <Paragraphs>277</Paragraphs>
  <Slides>25</Slides>
  <Notes>25</Notes>
  <HiddenSlides>0</HiddenSlides>
  <MMClips>0</MMClips>
  <ScaleCrop>false</ScaleCrop>
  <HeadingPairs>
    <vt:vector size="4" baseType="variant">
      <vt:variant>
        <vt:lpstr>主题</vt:lpstr>
      </vt:variant>
      <vt:variant>
        <vt:i4>1</vt:i4>
      </vt:variant>
      <vt:variant>
        <vt:lpstr>幻灯片标题</vt:lpstr>
      </vt:variant>
      <vt:variant>
        <vt:i4>25</vt:i4>
      </vt:variant>
    </vt:vector>
  </HeadingPairs>
  <TitlesOfParts>
    <vt:vector size="26"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CHENYING0907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CHENYING0907</dc:title>
  <dc:creator>CHENYING0907</dc:creator>
  <cp:lastModifiedBy>Sky123.Org</cp:lastModifiedBy>
  <cp:revision>19</cp:revision>
  <dcterms:created xsi:type="dcterms:W3CDTF">2015-10-27T12:08:40Z</dcterms:created>
  <dcterms:modified xsi:type="dcterms:W3CDTF">2018-01-30T03:33:14Z</dcterms:modified>
</cp:coreProperties>
</file>