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17" r:id="rId3"/>
    <p:sldId id="3344" r:id="rId4"/>
    <p:sldId id="3413" r:id="rId5"/>
    <p:sldId id="3407" r:id="rId6"/>
    <p:sldId id="3418" r:id="rId7"/>
    <p:sldId id="3410" r:id="rId8"/>
    <p:sldId id="3389" r:id="rId9"/>
    <p:sldId id="3408" r:id="rId10"/>
    <p:sldId id="3412" r:id="rId11"/>
    <p:sldId id="3414" r:id="rId12"/>
    <p:sldId id="3420" r:id="rId13"/>
    <p:sldId id="3390" r:id="rId14"/>
    <p:sldId id="3415" r:id="rId15"/>
    <p:sldId id="3409" r:id="rId16"/>
    <p:sldId id="3416" r:id="rId17"/>
    <p:sldId id="3419" r:id="rId18"/>
    <p:sldId id="3391" r:id="rId19"/>
    <p:sldId id="3422" r:id="rId20"/>
    <p:sldId id="3421" r:id="rId21"/>
    <p:sldId id="3423" r:id="rId22"/>
    <p:sldId id="3424" r:id="rId23"/>
    <p:sldId id="3411" r:id="rId24"/>
    <p:sldId id="3406"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413" autoAdjust="0"/>
    <p:restoredTop sz="92986" autoAdjust="0"/>
  </p:normalViewPr>
  <p:slideViewPr>
    <p:cSldViewPr>
      <p:cViewPr varScale="1">
        <p:scale>
          <a:sx n="98" d="100"/>
          <a:sy n="98" d="100"/>
        </p:scale>
        <p:origin x="462" y="84"/>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2017/7/13 Thursday</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2017/7/13 Thursday</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EC530858-BF76-453D-8D3B-E94317EF6EAB}" type="slidenum">
              <a:rPr lang="zh-CN" altLang="en-US" smtClean="0">
                <a:latin typeface="Calibri" panose="020F0502020204030204" pitchFamily="34" charset="0"/>
              </a:rPr>
              <a:pPr/>
              <a:t>2</a:t>
            </a:fld>
            <a:endParaRPr lang="zh-CN" altLang="en-US">
              <a:latin typeface="Calibri" panose="020F0502020204030204" pitchFamily="34" charset="0"/>
            </a:endParaRPr>
          </a:p>
        </p:txBody>
      </p:sp>
    </p:spTree>
    <p:extLst>
      <p:ext uri="{BB962C8B-B14F-4D97-AF65-F5344CB8AC3E}">
        <p14:creationId xmlns:p14="http://schemas.microsoft.com/office/powerpoint/2010/main" val="376444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32442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5</a:t>
            </a:fld>
            <a:endParaRPr lang="en-GB"/>
          </a:p>
        </p:txBody>
      </p:sp>
    </p:spTree>
    <p:extLst>
      <p:ext uri="{BB962C8B-B14F-4D97-AF65-F5344CB8AC3E}">
        <p14:creationId xmlns:p14="http://schemas.microsoft.com/office/powerpoint/2010/main" val="434893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102661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7</a:t>
            </a:fld>
            <a:endParaRPr lang="en-US"/>
          </a:p>
        </p:txBody>
      </p:sp>
    </p:spTree>
    <p:extLst>
      <p:ext uri="{BB962C8B-B14F-4D97-AF65-F5344CB8AC3E}">
        <p14:creationId xmlns:p14="http://schemas.microsoft.com/office/powerpoint/2010/main" val="861879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191500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23197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4255618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284221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9857319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16184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extLst>
      <p:ext uri="{BB962C8B-B14F-4D97-AF65-F5344CB8AC3E}">
        <p14:creationId xmlns:p14="http://schemas.microsoft.com/office/powerpoint/2010/main" val="35530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20</a:t>
            </a:fld>
            <a:endParaRPr lang="zh-CN" altLang="en-US"/>
          </a:p>
        </p:txBody>
      </p:sp>
    </p:spTree>
    <p:extLst>
      <p:ext uri="{BB962C8B-B14F-4D97-AF65-F5344CB8AC3E}">
        <p14:creationId xmlns:p14="http://schemas.microsoft.com/office/powerpoint/2010/main" val="1700252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6337470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845821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23</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2017/7/13 Thursday</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2017/7/13 Thursday</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2017/7/13 Thursday</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2017/7/13 Thursday</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6981" y="205683"/>
            <a:ext cx="8231627" cy="857515"/>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6981" y="1200823"/>
            <a:ext cx="8231627" cy="33952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2017/7/13 Thursday</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2017/7/13 Thursday</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2017/7/13 Thursday</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0" r:id="rId6"/>
    <p:sldLayoutId id="2147483981" r:id="rId7"/>
    <p:sldLayoutId id="2147483982" r:id="rId8"/>
    <p:sldLayoutId id="2147483987" r:id="rId9"/>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file:///E:\&#21315;&#22270;&#32593;\&#12304;&#38899;&#20048;&#32032;&#26448;&#24211;&#12305;\&#31616;&#21333;&#30340;&#31036;&#29289;%20simple%20gifts.mp3"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5257beba234b907副本.jpg"/>
          <p:cNvPicPr>
            <a:picLocks noChangeAspect="1" noChangeArrowheads="1"/>
          </p:cNvPicPr>
          <p:nvPr/>
        </p:nvPicPr>
        <p:blipFill>
          <a:blip r:embed="rId4" cstate="print"/>
          <a:srcRect/>
          <a:stretch>
            <a:fillRect/>
          </a:stretch>
        </p:blipFill>
        <p:spPr bwMode="auto">
          <a:xfrm>
            <a:off x="1588" y="0"/>
            <a:ext cx="9144000" cy="5148262"/>
          </a:xfrm>
          <a:prstGeom prst="rect">
            <a:avLst/>
          </a:prstGeom>
          <a:noFill/>
        </p:spPr>
      </p:pic>
      <p:sp>
        <p:nvSpPr>
          <p:cNvPr id="11" name="TextBox 26">
            <a:extLst>
              <a:ext uri="{FF2B5EF4-FFF2-40B4-BE49-F238E27FC236}">
                <a16:creationId xmlns:a16="http://schemas.microsoft.com/office/drawing/2014/main" id="{676899CD-5C83-4B53-BFA7-53ABDA795D87}"/>
              </a:ext>
            </a:extLst>
          </p:cNvPr>
          <p:cNvSpPr txBox="1"/>
          <p:nvPr/>
        </p:nvSpPr>
        <p:spPr>
          <a:xfrm>
            <a:off x="4356770" y="2130976"/>
            <a:ext cx="431079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itchFamily="34" charset="-122"/>
                <a:ea typeface="微软雅黑" pitchFamily="34" charset="-122"/>
              </a:rPr>
              <a:t>教师公开课</a:t>
            </a:r>
            <a:r>
              <a:rPr lang="en-US" altLang="zh-CN" sz="3600" b="1" dirty="0" smtClean="0">
                <a:solidFill>
                  <a:schemeClr val="tx1">
                    <a:lumMod val="65000"/>
                    <a:lumOff val="35000"/>
                  </a:schemeClr>
                </a:solidFill>
                <a:latin typeface="微软雅黑" pitchFamily="34" charset="-122"/>
                <a:ea typeface="微软雅黑" pitchFamily="34" charset="-122"/>
              </a:rPr>
              <a:t>PPT</a:t>
            </a:r>
            <a:r>
              <a:rPr lang="zh-CN" altLang="en-US" sz="3600" b="1" dirty="0">
                <a:solidFill>
                  <a:schemeClr val="tx1">
                    <a:lumMod val="65000"/>
                    <a:lumOff val="35000"/>
                  </a:schemeClr>
                </a:solidFill>
                <a:latin typeface="微软雅黑" pitchFamily="34" charset="-122"/>
                <a:ea typeface="微软雅黑" pitchFamily="34" charset="-122"/>
              </a:rPr>
              <a:t>模板</a:t>
            </a:r>
            <a:endParaRPr lang="zh-CN" altLang="en-US" sz="3600" b="1" dirty="0">
              <a:solidFill>
                <a:schemeClr val="tx1">
                  <a:lumMod val="65000"/>
                  <a:lumOff val="35000"/>
                </a:schemeClr>
              </a:solidFill>
              <a:latin typeface="微软雅黑" pitchFamily="34" charset="-122"/>
              <a:ea typeface="微软雅黑" pitchFamily="34" charset="-122"/>
            </a:endParaRPr>
          </a:p>
        </p:txBody>
      </p:sp>
      <p:sp>
        <p:nvSpPr>
          <p:cNvPr id="12" name="TextBox 32">
            <a:extLst>
              <a:ext uri="{FF2B5EF4-FFF2-40B4-BE49-F238E27FC236}">
                <a16:creationId xmlns:a16="http://schemas.microsoft.com/office/drawing/2014/main" id="{A8F6B282-DC61-4CE7-ACB3-9A0A817F2D17}"/>
              </a:ext>
            </a:extLst>
          </p:cNvPr>
          <p:cNvSpPr txBox="1"/>
          <p:nvPr/>
        </p:nvSpPr>
        <p:spPr>
          <a:xfrm>
            <a:off x="5352439" y="2768014"/>
            <a:ext cx="2624436" cy="276999"/>
          </a:xfrm>
          <a:prstGeom prst="rect">
            <a:avLst/>
          </a:prstGeom>
          <a:noFill/>
        </p:spPr>
        <p:txBody>
          <a:bodyPr wrap="none" rtlCol="0">
            <a:spAutoFit/>
          </a:bodyPr>
          <a:lstStyle/>
          <a:p>
            <a:pPr algn="ctr" eaLnBrk="1" hangingPunct="1">
              <a:buFont typeface="Arial" pitchFamily="34" charset="0"/>
              <a:buNone/>
            </a:pPr>
            <a:r>
              <a:rPr lang="zh-CN" altLang="en-US" sz="1200" dirty="0">
                <a:solidFill>
                  <a:schemeClr val="tx1">
                    <a:lumMod val="65000"/>
                    <a:lumOff val="35000"/>
                  </a:schemeClr>
                </a:solidFill>
                <a:latin typeface="微软雅黑" pitchFamily="34" charset="-122"/>
                <a:ea typeface="微软雅黑" pitchFamily="34" charset="-122"/>
                <a:cs typeface="微软雅黑" pitchFamily="34" charset="-122"/>
              </a:rPr>
              <a:t>适用于商务总结</a:t>
            </a:r>
            <a:r>
              <a:rPr lang="en-US" altLang="zh-CN" sz="12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200" dirty="0">
                <a:solidFill>
                  <a:schemeClr val="tx1">
                    <a:lumMod val="65000"/>
                    <a:lumOff val="35000"/>
                  </a:schemeClr>
                </a:solidFill>
                <a:latin typeface="微软雅黑" pitchFamily="34" charset="-122"/>
                <a:ea typeface="微软雅黑" pitchFamily="34" charset="-122"/>
                <a:cs typeface="微软雅黑" pitchFamily="34" charset="-122"/>
              </a:rPr>
              <a:t>工作总结</a:t>
            </a:r>
            <a:r>
              <a:rPr lang="en-US" altLang="zh-CN" sz="12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200" dirty="0">
                <a:solidFill>
                  <a:schemeClr val="tx1">
                    <a:lumMod val="65000"/>
                    <a:lumOff val="35000"/>
                  </a:schemeClr>
                </a:solidFill>
                <a:latin typeface="微软雅黑" pitchFamily="34" charset="-122"/>
                <a:ea typeface="微软雅黑" pitchFamily="34" charset="-122"/>
                <a:cs typeface="微软雅黑" pitchFamily="34" charset="-122"/>
              </a:rPr>
              <a:t>工作计划</a:t>
            </a:r>
          </a:p>
        </p:txBody>
      </p:sp>
      <p:sp>
        <p:nvSpPr>
          <p:cNvPr id="13" name="TextBox 12">
            <a:extLst>
              <a:ext uri="{FF2B5EF4-FFF2-40B4-BE49-F238E27FC236}">
                <a16:creationId xmlns:a16="http://schemas.microsoft.com/office/drawing/2014/main" id="{479E23A7-7B83-4AF3-8795-3B16207A7272}"/>
              </a:ext>
            </a:extLst>
          </p:cNvPr>
          <p:cNvSpPr txBox="1"/>
          <p:nvPr/>
        </p:nvSpPr>
        <p:spPr>
          <a:xfrm>
            <a:off x="5292874" y="1171580"/>
            <a:ext cx="2382383" cy="1107996"/>
          </a:xfrm>
          <a:prstGeom prst="rect">
            <a:avLst/>
          </a:prstGeom>
          <a:noFill/>
        </p:spPr>
        <p:txBody>
          <a:bodyPr wrap="none" rtlCol="0">
            <a:spAutoFit/>
          </a:bodyPr>
          <a:lstStyle/>
          <a:p>
            <a:r>
              <a:rPr lang="en-US" altLang="zh-CN" sz="6600" spc="-300" dirty="0" smtClean="0">
                <a:solidFill>
                  <a:schemeClr val="tx1">
                    <a:lumMod val="65000"/>
                    <a:lumOff val="35000"/>
                  </a:schemeClr>
                </a:solidFill>
                <a:latin typeface="Bodoni MT Black" pitchFamily="18" charset="0"/>
              </a:rPr>
              <a:t>201X</a:t>
            </a:r>
            <a:endParaRPr lang="zh-CN" altLang="en-US" sz="6600" spc="-300" dirty="0">
              <a:solidFill>
                <a:schemeClr val="tx1">
                  <a:lumMod val="65000"/>
                  <a:lumOff val="35000"/>
                </a:schemeClr>
              </a:solidFill>
              <a:latin typeface="Bodoni MT Black" pitchFamily="18" charset="0"/>
            </a:endParaRPr>
          </a:p>
        </p:txBody>
      </p:sp>
      <p:sp>
        <p:nvSpPr>
          <p:cNvPr id="14" name="TextBox 33">
            <a:extLst>
              <a:ext uri="{FF2B5EF4-FFF2-40B4-BE49-F238E27FC236}">
                <a16:creationId xmlns:a16="http://schemas.microsoft.com/office/drawing/2014/main" id="{FFD3213A-B971-4F8D-8915-020533E32684}"/>
              </a:ext>
            </a:extLst>
          </p:cNvPr>
          <p:cNvSpPr txBox="1"/>
          <p:nvPr/>
        </p:nvSpPr>
        <p:spPr>
          <a:xfrm>
            <a:off x="4467405" y="3175030"/>
            <a:ext cx="4425869" cy="261610"/>
          </a:xfrm>
          <a:prstGeom prst="rect">
            <a:avLst/>
          </a:prstGeom>
          <a:noFill/>
        </p:spPr>
        <p:txBody>
          <a:bodyPr wrap="square" rtlCol="0">
            <a:spAutoFit/>
          </a:bodyPr>
          <a:lstStyle/>
          <a:p>
            <a:pPr algn="ct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汇报人：千库网      时间：</a:t>
            </a:r>
            <a:r>
              <a:rPr lang="en-US" altLang="zh-CN" sz="11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1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月</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9" name="简单的礼物 simple gifts.mp3">
            <a:hlinkClick r:id="" action="ppaction://media"/>
          </p:cNvPr>
          <p:cNvPicPr>
            <a:picLocks noRot="1" noChangeAspect="1"/>
          </p:cNvPicPr>
          <p:nvPr>
            <a:audioFile r:link="rId1"/>
          </p:nvPr>
        </p:nvPicPr>
        <p:blipFill>
          <a:blip r:embed="rId5" cstate="print"/>
          <a:stretch>
            <a:fillRect/>
          </a:stretch>
        </p:blipFill>
        <p:spPr>
          <a:xfrm>
            <a:off x="-304800" y="196280"/>
            <a:ext cx="304800" cy="304800"/>
          </a:xfrm>
          <a:prstGeom prst="rect">
            <a:avLst/>
          </a:prstGeom>
        </p:spPr>
      </p:pic>
    </p:spTree>
    <p:extLst>
      <p:ext uri="{BB962C8B-B14F-4D97-AF65-F5344CB8AC3E}">
        <p14:creationId xmlns:p14="http://schemas.microsoft.com/office/powerpoint/2010/main" val="126661295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3"/>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par>
                          <p:cTn id="14" fill="hold">
                            <p:stCondLst>
                              <p:cond delay="1000"/>
                            </p:stCondLst>
                            <p:childTnLst>
                              <p:par>
                                <p:cTn id="15" presetID="45"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ppt_w</p:attrName>
                                        </p:attrNameLst>
                                      </p:cBhvr>
                                      <p:tavLst>
                                        <p:tav tm="0" fmla="#ppt_w*sin(2.5*pi*$)">
                                          <p:val>
                                            <p:fltVal val="0"/>
                                          </p:val>
                                        </p:tav>
                                        <p:tav tm="100000">
                                          <p:val>
                                            <p:fltVal val="1"/>
                                          </p:val>
                                        </p:tav>
                                      </p:tavLst>
                                    </p:anim>
                                    <p:anim calcmode="lin" valueType="num">
                                      <p:cBhvr>
                                        <p:cTn id="19" dur="1000" fill="hold"/>
                                        <p:tgtEl>
                                          <p:spTgt spid="13"/>
                                        </p:tgtEl>
                                        <p:attrNameLst>
                                          <p:attrName>ppt_h</p:attrName>
                                        </p:attrNameLst>
                                      </p:cBhvr>
                                      <p:tavLst>
                                        <p:tav tm="0">
                                          <p:val>
                                            <p:strVal val="#ppt_h"/>
                                          </p:val>
                                        </p:tav>
                                        <p:tav tm="100000">
                                          <p:val>
                                            <p:strVal val="#ppt_h"/>
                                          </p:val>
                                        </p:tav>
                                      </p:tavLst>
                                    </p:anim>
                                  </p:childTnLst>
                                </p:cTn>
                              </p:par>
                            </p:childTnLst>
                          </p:cTn>
                        </p:par>
                        <p:par>
                          <p:cTn id="20" fill="hold">
                            <p:stCondLst>
                              <p:cond delay="23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500" autoRev="1" fill="hold">
                                          <p:stCondLst>
                                            <p:cond delay="0"/>
                                          </p:stCondLst>
                                        </p:cTn>
                                        <p:tgtEl>
                                          <p:spTgt spid="11"/>
                                        </p:tgtEl>
                                        <p:attrNameLst>
                                          <p:attrName>ppt_w</p:attrName>
                                        </p:attrNameLst>
                                      </p:cBhvr>
                                    </p:anim>
                                    <p:anim by="(#ppt_w*0.50)" calcmode="lin" valueType="num">
                                      <p:cBhvr>
                                        <p:cTn id="24" dur="500" decel="50000" autoRev="1" fill="hold">
                                          <p:stCondLst>
                                            <p:cond delay="0"/>
                                          </p:stCondLst>
                                        </p:cTn>
                                        <p:tgtEl>
                                          <p:spTgt spid="11"/>
                                        </p:tgtEl>
                                        <p:attrNameLst>
                                          <p:attrName>ppt_x</p:attrName>
                                        </p:attrNameLst>
                                      </p:cBhvr>
                                    </p:anim>
                                    <p:anim from="(-#ppt_h/2)" to="(#ppt_y)" calcmode="lin" valueType="num">
                                      <p:cBhvr>
                                        <p:cTn id="25" dur="1000" fill="hold">
                                          <p:stCondLst>
                                            <p:cond delay="0"/>
                                          </p:stCondLst>
                                        </p:cTn>
                                        <p:tgtEl>
                                          <p:spTgt spid="11"/>
                                        </p:tgtEl>
                                        <p:attrNameLst>
                                          <p:attrName>ppt_y</p:attrName>
                                        </p:attrNameLst>
                                      </p:cBhvr>
                                    </p:anim>
                                    <p:animRot by="21600000">
                                      <p:cBhvr>
                                        <p:cTn id="26" dur="1000" fill="hold">
                                          <p:stCondLst>
                                            <p:cond delay="0"/>
                                          </p:stCondLst>
                                        </p:cTn>
                                        <p:tgtEl>
                                          <p:spTgt spid="11"/>
                                        </p:tgtEl>
                                        <p:attrNameLst>
                                          <p:attrName>r</p:attrName>
                                        </p:attrNameLst>
                                      </p:cBhvr>
                                    </p:animRot>
                                  </p:childTnLst>
                                </p:cTn>
                              </p:par>
                            </p:childTnLst>
                          </p:cTn>
                        </p:par>
                        <p:par>
                          <p:cTn id="27" fill="hold">
                            <p:stCondLst>
                              <p:cond delay="42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par>
                          <p:cTn id="33" fill="hold">
                            <p:stCondLst>
                              <p:cond delay="68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11" grpId="0"/>
      <p:bldP spid="12"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MH_Other_1"/>
          <p:cNvSpPr>
            <a:spLocks noChangeAspect="1"/>
          </p:cNvSpPr>
          <p:nvPr>
            <p:custDataLst>
              <p:tags r:id="rId2"/>
            </p:custDataLst>
          </p:nvPr>
        </p:nvSpPr>
        <p:spPr>
          <a:xfrm>
            <a:off x="4348350"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4" name="MH_Other_2"/>
          <p:cNvSpPr>
            <a:spLocks noChangeAspect="1"/>
          </p:cNvSpPr>
          <p:nvPr>
            <p:custDataLst>
              <p:tags r:id="rId3"/>
            </p:custDataLst>
          </p:nvPr>
        </p:nvSpPr>
        <p:spPr>
          <a:xfrm>
            <a:off x="4348350"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2</a:t>
            </a:r>
          </a:p>
        </p:txBody>
      </p:sp>
      <p:sp>
        <p:nvSpPr>
          <p:cNvPr id="16" name="MH_Other_3"/>
          <p:cNvSpPr>
            <a:spLocks noChangeAspect="1"/>
          </p:cNvSpPr>
          <p:nvPr>
            <p:custDataLst>
              <p:tags r:id="rId4"/>
            </p:custDataLst>
          </p:nvPr>
        </p:nvSpPr>
        <p:spPr>
          <a:xfrm>
            <a:off x="4348350"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3</a:t>
            </a:r>
          </a:p>
        </p:txBody>
      </p:sp>
      <p:sp>
        <p:nvSpPr>
          <p:cNvPr id="10" name="MH_Other_4"/>
          <p:cNvSpPr>
            <a:spLocks noChangeAspect="1"/>
          </p:cNvSpPr>
          <p:nvPr>
            <p:custDataLst>
              <p:tags r:id="rId5"/>
            </p:custDataLst>
          </p:nvPr>
        </p:nvSpPr>
        <p:spPr>
          <a:xfrm>
            <a:off x="4348350"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4</a:t>
            </a:r>
          </a:p>
        </p:txBody>
      </p:sp>
      <p:sp>
        <p:nvSpPr>
          <p:cNvPr id="20" name="MH_Text_1"/>
          <p:cNvSpPr/>
          <p:nvPr>
            <p:custDataLst>
              <p:tags r:id="rId6"/>
            </p:custDataLst>
          </p:nvPr>
        </p:nvSpPr>
        <p:spPr>
          <a:xfrm>
            <a:off x="5030062"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21" name="MH_Text_2"/>
          <p:cNvSpPr/>
          <p:nvPr>
            <p:custDataLst>
              <p:tags r:id="rId7"/>
            </p:custDataLst>
          </p:nvPr>
        </p:nvSpPr>
        <p:spPr>
          <a:xfrm>
            <a:off x="5030063"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2" name="MH_Text_3"/>
          <p:cNvSpPr/>
          <p:nvPr>
            <p:custDataLst>
              <p:tags r:id="rId8"/>
            </p:custDataLst>
          </p:nvPr>
        </p:nvSpPr>
        <p:spPr>
          <a:xfrm>
            <a:off x="5030063"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3" name="MH_Text_4"/>
          <p:cNvSpPr/>
          <p:nvPr>
            <p:custDataLst>
              <p:tags r:id="rId9"/>
            </p:custDataLst>
          </p:nvPr>
        </p:nvSpPr>
        <p:spPr>
          <a:xfrm>
            <a:off x="5030063"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5" name="MH_Others_1"/>
          <p:cNvSpPr txBox="1"/>
          <p:nvPr>
            <p:custDataLst>
              <p:tags r:id="rId10"/>
            </p:custDataLst>
          </p:nvPr>
        </p:nvSpPr>
        <p:spPr>
          <a:xfrm>
            <a:off x="1836490" y="2075206"/>
            <a:ext cx="2044019" cy="722414"/>
          </a:xfrm>
          <a:prstGeom prst="rect">
            <a:avLst/>
          </a:prstGeom>
          <a:noFill/>
        </p:spPr>
        <p:txBody>
          <a:bodyPr vert="horz" wrap="square" lIns="0" tIns="0" rIns="0" bIns="0" rtlCol="0" anchor="ctr" anchorCtr="0">
            <a:spAutoFit/>
          </a:bodyPr>
          <a:lstStyle/>
          <a:p>
            <a:pPr algn="ctr"/>
            <a:r>
              <a:rPr lang="zh-CN" altLang="en-US" sz="47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11"/>
            </p:custDataLst>
          </p:nvPr>
        </p:nvSpPr>
        <p:spPr>
          <a:xfrm>
            <a:off x="1846813" y="2797620"/>
            <a:ext cx="2023371" cy="306478"/>
          </a:xfrm>
          <a:prstGeom prst="rect">
            <a:avLst/>
          </a:prstGeom>
          <a:noFill/>
        </p:spPr>
        <p:txBody>
          <a:bodyPr wrap="square" lIns="0" tIns="0" rIns="0" bIns="0">
            <a:spAutoFit/>
          </a:bodyPr>
          <a:lstStyle/>
          <a:p>
            <a:pPr algn="ctr">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77426182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by="(-#ppt_w*2)" calcmode="lin" valueType="num">
                                      <p:cBhvr rctx="PPT">
                                        <p:cTn id="7" dur="500" autoRev="1" fill="hold">
                                          <p:stCondLst>
                                            <p:cond delay="0"/>
                                          </p:stCondLst>
                                        </p:cTn>
                                        <p:tgtEl>
                                          <p:spTgt spid="25"/>
                                        </p:tgtEl>
                                        <p:attrNameLst>
                                          <p:attrName>ppt_w</p:attrName>
                                        </p:attrNameLst>
                                      </p:cBhvr>
                                    </p:anim>
                                    <p:anim by="(#ppt_w*0.50)" calcmode="lin" valueType="num">
                                      <p:cBhvr>
                                        <p:cTn id="8" dur="500" decel="50000" autoRev="1" fill="hold">
                                          <p:stCondLst>
                                            <p:cond delay="0"/>
                                          </p:stCondLst>
                                        </p:cTn>
                                        <p:tgtEl>
                                          <p:spTgt spid="25"/>
                                        </p:tgtEl>
                                        <p:attrNameLst>
                                          <p:attrName>ppt_x</p:attrName>
                                        </p:attrNameLst>
                                      </p:cBhvr>
                                    </p:anim>
                                    <p:anim from="(-#ppt_h/2)" to="(#ppt_y)" calcmode="lin" valueType="num">
                                      <p:cBhvr>
                                        <p:cTn id="9" dur="1000" fill="hold">
                                          <p:stCondLst>
                                            <p:cond delay="0"/>
                                          </p:stCondLst>
                                        </p:cTn>
                                        <p:tgtEl>
                                          <p:spTgt spid="25"/>
                                        </p:tgtEl>
                                        <p:attrNameLst>
                                          <p:attrName>ppt_y</p:attrName>
                                        </p:attrNameLst>
                                      </p:cBhvr>
                                    </p:anim>
                                    <p:animRot by="21600000">
                                      <p:cBhvr>
                                        <p:cTn id="10" dur="1000" fill="hold">
                                          <p:stCondLst>
                                            <p:cond delay="0"/>
                                          </p:stCondLst>
                                        </p:cTn>
                                        <p:tgtEl>
                                          <p:spTgt spid="25"/>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6"/>
                                        </p:tgtEl>
                                        <p:attrNameLst>
                                          <p:attrName>style.visibility</p:attrName>
                                        </p:attrNameLst>
                                      </p:cBhvr>
                                      <p:to>
                                        <p:strVal val="visible"/>
                                      </p:to>
                                    </p:set>
                                    <p:anim by="(-#ppt_w*2)" calcmode="lin" valueType="num">
                                      <p:cBhvr rctx="PPT">
                                        <p:cTn id="13" dur="500" autoRev="1" fill="hold">
                                          <p:stCondLst>
                                            <p:cond delay="0"/>
                                          </p:stCondLst>
                                        </p:cTn>
                                        <p:tgtEl>
                                          <p:spTgt spid="26"/>
                                        </p:tgtEl>
                                        <p:attrNameLst>
                                          <p:attrName>ppt_w</p:attrName>
                                        </p:attrNameLst>
                                      </p:cBhvr>
                                    </p:anim>
                                    <p:anim by="(#ppt_w*0.50)" calcmode="lin" valueType="num">
                                      <p:cBhvr>
                                        <p:cTn id="14" dur="500" decel="50000" autoRev="1" fill="hold">
                                          <p:stCondLst>
                                            <p:cond delay="0"/>
                                          </p:stCondLst>
                                        </p:cTn>
                                        <p:tgtEl>
                                          <p:spTgt spid="26"/>
                                        </p:tgtEl>
                                        <p:attrNameLst>
                                          <p:attrName>ppt_x</p:attrName>
                                        </p:attrNameLst>
                                      </p:cBhvr>
                                    </p:anim>
                                    <p:anim from="(-#ppt_h/2)" to="(#ppt_y)" calcmode="lin" valueType="num">
                                      <p:cBhvr>
                                        <p:cTn id="15" dur="1000" fill="hold">
                                          <p:stCondLst>
                                            <p:cond delay="0"/>
                                          </p:stCondLst>
                                        </p:cTn>
                                        <p:tgtEl>
                                          <p:spTgt spid="26"/>
                                        </p:tgtEl>
                                        <p:attrNameLst>
                                          <p:attrName>ppt_y</p:attrName>
                                        </p:attrNameLst>
                                      </p:cBhvr>
                                    </p:anim>
                                    <p:animRot by="21600000">
                                      <p:cBhvr>
                                        <p:cTn id="16" dur="1000" fill="hold">
                                          <p:stCondLst>
                                            <p:cond delay="0"/>
                                          </p:stCondLst>
                                        </p:cTn>
                                        <p:tgtEl>
                                          <p:spTgt spid="26"/>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0-#ppt_w/2"/>
                                          </p:val>
                                        </p:tav>
                                        <p:tav tm="100000">
                                          <p:val>
                                            <p:strVal val="#ppt_x"/>
                                          </p:val>
                                        </p:tav>
                                      </p:tavLst>
                                    </p:anim>
                                    <p:anim calcmode="lin" valueType="num">
                                      <p:cBhvr additive="base">
                                        <p:cTn id="22" dur="500" fill="hold"/>
                                        <p:tgtEl>
                                          <p:spTgt spid="42"/>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0-#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0-#ppt_w/2"/>
                                          </p:val>
                                        </p:tav>
                                        <p:tav tm="100000">
                                          <p:val>
                                            <p:strVal val="#ppt_x"/>
                                          </p:val>
                                        </p:tav>
                                      </p:tavLst>
                                    </p:anim>
                                    <p:anim calcmode="lin" valueType="num">
                                      <p:cBhvr additive="base">
                                        <p:cTn id="4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0-#ppt_w/2"/>
                                          </p:val>
                                        </p:tav>
                                        <p:tav tm="100000">
                                          <p:val>
                                            <p:strVal val="#ppt_x"/>
                                          </p:val>
                                        </p:tav>
                                      </p:tavLst>
                                    </p:anim>
                                    <p:anim calcmode="lin" valueType="num">
                                      <p:cBhvr additive="base">
                                        <p:cTn id="52" dur="5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0-#ppt_w/2"/>
                                          </p:val>
                                        </p:tav>
                                        <p:tav tm="100000">
                                          <p:val>
                                            <p:strVal val="#ppt_x"/>
                                          </p:val>
                                        </p:tav>
                                      </p:tavLst>
                                    </p:anim>
                                    <p:anim calcmode="lin" valueType="num">
                                      <p:cBhvr additive="base">
                                        <p:cTn id="5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14" grpId="0" animBg="1"/>
      <p:bldP spid="16" grpId="0" animBg="1"/>
      <p:bldP spid="10" grpId="0" animBg="1"/>
      <p:bldP spid="20" grpId="0"/>
      <p:bldP spid="21" grpId="0"/>
      <p:bldP spid="22" grpId="0"/>
      <p:bldP spid="23"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学方案</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a:solidFill>
                  <a:schemeClr val="bg1"/>
                </a:solidFill>
              </a:rPr>
              <a:t>01</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9"/>
          <p:cNvGrpSpPr/>
          <p:nvPr/>
        </p:nvGrpSpPr>
        <p:grpSpPr>
          <a:xfrm>
            <a:off x="3188435" y="1672725"/>
            <a:ext cx="1375500" cy="1227145"/>
            <a:chOff x="3019011" y="1562514"/>
            <a:chExt cx="1543050" cy="1376363"/>
          </a:xfrm>
        </p:grpSpPr>
        <p:sp>
          <p:nvSpPr>
            <p:cNvPr id="4" name="Rectangle 3"/>
            <p:cNvSpPr/>
            <p:nvPr/>
          </p:nvSpPr>
          <p:spPr>
            <a:xfrm>
              <a:off x="3019011" y="1562514"/>
              <a:ext cx="1371600" cy="1371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22"/>
            <p:cNvGrpSpPr/>
            <p:nvPr/>
          </p:nvGrpSpPr>
          <p:grpSpPr>
            <a:xfrm flipH="1">
              <a:off x="4390611" y="1562515"/>
              <a:ext cx="171450" cy="1376362"/>
              <a:chOff x="1447799" y="1047750"/>
              <a:chExt cx="609602" cy="3352800"/>
            </a:xfrm>
            <a:solidFill>
              <a:schemeClr val="accent1">
                <a:lumMod val="75000"/>
              </a:schemeClr>
            </a:solidFill>
          </p:grpSpPr>
          <p:sp>
            <p:nvSpPr>
              <p:cNvPr id="24" name="Flowchart: Manual Input 23"/>
              <p:cNvSpPr/>
              <p:nvPr/>
            </p:nvSpPr>
            <p:spPr bwMode="auto">
              <a:xfrm>
                <a:off x="1447799" y="10477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Flowchart: Manual Input 24"/>
              <p:cNvSpPr/>
              <p:nvPr/>
            </p:nvSpPr>
            <p:spPr bwMode="auto">
              <a:xfrm rot="10800000" flipH="1">
                <a:off x="1447799" y="18859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3" name="Group 40"/>
          <p:cNvGrpSpPr/>
          <p:nvPr/>
        </p:nvGrpSpPr>
        <p:grpSpPr>
          <a:xfrm>
            <a:off x="3188435" y="2894516"/>
            <a:ext cx="1375500" cy="1228844"/>
            <a:chOff x="3019011" y="2932872"/>
            <a:chExt cx="1543050" cy="1378268"/>
          </a:xfrm>
        </p:grpSpPr>
        <p:sp>
          <p:nvSpPr>
            <p:cNvPr id="7" name="Rectangle 6"/>
            <p:cNvSpPr/>
            <p:nvPr/>
          </p:nvSpPr>
          <p:spPr>
            <a:xfrm>
              <a:off x="3019011" y="2932872"/>
              <a:ext cx="1371600" cy="1371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14" name="Group 25"/>
            <p:cNvGrpSpPr/>
            <p:nvPr/>
          </p:nvGrpSpPr>
          <p:grpSpPr>
            <a:xfrm flipH="1">
              <a:off x="4390611" y="2934778"/>
              <a:ext cx="171450" cy="1376362"/>
              <a:chOff x="1447799" y="1047750"/>
              <a:chExt cx="609602" cy="3352800"/>
            </a:xfrm>
            <a:solidFill>
              <a:schemeClr val="accent2">
                <a:lumMod val="75000"/>
              </a:schemeClr>
            </a:solidFill>
          </p:grpSpPr>
          <p:sp>
            <p:nvSpPr>
              <p:cNvPr id="27" name="Flowchart: Manual Input 26"/>
              <p:cNvSpPr/>
              <p:nvPr/>
            </p:nvSpPr>
            <p:spPr bwMode="auto">
              <a:xfrm>
                <a:off x="1447799" y="10477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lowchart: Manual Input 27"/>
              <p:cNvSpPr/>
              <p:nvPr/>
            </p:nvSpPr>
            <p:spPr bwMode="auto">
              <a:xfrm rot="10800000" flipH="1">
                <a:off x="1447799" y="18859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2" name="Group 41"/>
          <p:cNvGrpSpPr/>
          <p:nvPr/>
        </p:nvGrpSpPr>
        <p:grpSpPr>
          <a:xfrm>
            <a:off x="4563935" y="1672725"/>
            <a:ext cx="1375500" cy="1227145"/>
            <a:chOff x="4562061" y="1562514"/>
            <a:chExt cx="1543050" cy="1376363"/>
          </a:xfrm>
        </p:grpSpPr>
        <p:sp>
          <p:nvSpPr>
            <p:cNvPr id="9" name="Rectangle 8"/>
            <p:cNvSpPr/>
            <p:nvPr/>
          </p:nvSpPr>
          <p:spPr>
            <a:xfrm flipH="1">
              <a:off x="4733511" y="1562514"/>
              <a:ext cx="1371600" cy="1371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3" name="Group 28"/>
            <p:cNvGrpSpPr/>
            <p:nvPr/>
          </p:nvGrpSpPr>
          <p:grpSpPr>
            <a:xfrm>
              <a:off x="4562061" y="1562515"/>
              <a:ext cx="171450" cy="1376362"/>
              <a:chOff x="1447799" y="1047750"/>
              <a:chExt cx="609602" cy="3352800"/>
            </a:xfrm>
            <a:solidFill>
              <a:schemeClr val="accent3">
                <a:lumMod val="75000"/>
              </a:schemeClr>
            </a:solidFill>
          </p:grpSpPr>
          <p:sp>
            <p:nvSpPr>
              <p:cNvPr id="30" name="Flowchart: Manual Input 29"/>
              <p:cNvSpPr/>
              <p:nvPr/>
            </p:nvSpPr>
            <p:spPr bwMode="auto">
              <a:xfrm>
                <a:off x="1447799" y="10477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lowchart: Manual Input 30"/>
              <p:cNvSpPr/>
              <p:nvPr/>
            </p:nvSpPr>
            <p:spPr bwMode="auto">
              <a:xfrm rot="10800000" flipH="1">
                <a:off x="1447799" y="18859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6" name="Group 42"/>
          <p:cNvGrpSpPr/>
          <p:nvPr/>
        </p:nvGrpSpPr>
        <p:grpSpPr>
          <a:xfrm>
            <a:off x="4563935" y="2894516"/>
            <a:ext cx="1375500" cy="1228844"/>
            <a:chOff x="4562061" y="2932872"/>
            <a:chExt cx="1543050" cy="1378268"/>
          </a:xfrm>
        </p:grpSpPr>
        <p:sp>
          <p:nvSpPr>
            <p:cNvPr id="11" name="Rectangle 10"/>
            <p:cNvSpPr/>
            <p:nvPr/>
          </p:nvSpPr>
          <p:spPr>
            <a:xfrm flipH="1">
              <a:off x="4733511" y="2932872"/>
              <a:ext cx="1371600" cy="13716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9" name="Group 31"/>
            <p:cNvGrpSpPr/>
            <p:nvPr/>
          </p:nvGrpSpPr>
          <p:grpSpPr>
            <a:xfrm>
              <a:off x="4562061" y="2934778"/>
              <a:ext cx="171450" cy="1376362"/>
              <a:chOff x="1447799" y="1047750"/>
              <a:chExt cx="609602" cy="3352800"/>
            </a:xfrm>
            <a:solidFill>
              <a:schemeClr val="accent4">
                <a:lumMod val="75000"/>
              </a:schemeClr>
            </a:solidFill>
          </p:grpSpPr>
          <p:sp>
            <p:nvSpPr>
              <p:cNvPr id="33" name="Flowchart: Manual Input 32"/>
              <p:cNvSpPr/>
              <p:nvPr/>
            </p:nvSpPr>
            <p:spPr bwMode="auto">
              <a:xfrm>
                <a:off x="1447799" y="10477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Flowchart: Manual Input 33"/>
              <p:cNvSpPr/>
              <p:nvPr/>
            </p:nvSpPr>
            <p:spPr bwMode="auto">
              <a:xfrm rot="10800000" flipH="1">
                <a:off x="1447799" y="1885950"/>
                <a:ext cx="609602" cy="2514600"/>
              </a:xfrm>
              <a:prstGeom prst="flowChartManualInput">
                <a:avLst/>
              </a:prstGeom>
              <a:grpFill/>
              <a:ln w="9525">
                <a:noFill/>
                <a:round/>
                <a:headEnd/>
                <a:tailEnd/>
              </a:ln>
            </p:spPr>
            <p:txBody>
              <a:bodyPr vert="horz" wrap="square" lIns="114605" tIns="57303" rIns="114605" bIns="57303" numCol="1" rtlCol="0" anchor="t" anchorCtr="0" compatLnSpc="1">
                <a:prstTxWarp prst="textNoShape">
                  <a:avLst/>
                </a:prstTxWarp>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5" name="Round Same Side Corner Rectangle 4"/>
          <p:cNvSpPr/>
          <p:nvPr/>
        </p:nvSpPr>
        <p:spPr>
          <a:xfrm rot="5400000">
            <a:off x="3009267" y="1623856"/>
            <a:ext cx="655610" cy="1320635"/>
          </a:xfrm>
          <a:prstGeom prst="round2SameRect">
            <a:avLst>
              <a:gd name="adj1" fmla="val 50000"/>
              <a:gd name="adj2"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24"/>
          <p:cNvSpPr>
            <a:spLocks noEditPoints="1"/>
          </p:cNvSpPr>
          <p:nvPr/>
        </p:nvSpPr>
        <p:spPr bwMode="auto">
          <a:xfrm>
            <a:off x="3528065" y="2093581"/>
            <a:ext cx="350950" cy="381185"/>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81507" tIns="40754" rIns="81507" bIns="4075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 name="Round Same Side Corner Rectangle 7"/>
          <p:cNvSpPr/>
          <p:nvPr/>
        </p:nvSpPr>
        <p:spPr>
          <a:xfrm rot="5400000">
            <a:off x="3009267" y="2845648"/>
            <a:ext cx="655610" cy="1320635"/>
          </a:xfrm>
          <a:prstGeom prst="round2SameRect">
            <a:avLst>
              <a:gd name="adj1" fmla="val 50000"/>
              <a:gd name="adj2" fmla="val 0"/>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Round Same Side Corner Rectangle 9"/>
          <p:cNvSpPr/>
          <p:nvPr/>
        </p:nvSpPr>
        <p:spPr>
          <a:xfrm rot="16200000" flipH="1">
            <a:off x="5472889" y="1623857"/>
            <a:ext cx="655610" cy="1320636"/>
          </a:xfrm>
          <a:prstGeom prst="round2SameRect">
            <a:avLst>
              <a:gd name="adj1" fmla="val 50000"/>
              <a:gd name="adj2" fmla="val 0"/>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Round Same Side Corner Rectangle 11"/>
          <p:cNvSpPr/>
          <p:nvPr/>
        </p:nvSpPr>
        <p:spPr>
          <a:xfrm rot="16200000" flipH="1">
            <a:off x="5472889" y="2845648"/>
            <a:ext cx="655610" cy="1320636"/>
          </a:xfrm>
          <a:prstGeom prst="round2SameRect">
            <a:avLst>
              <a:gd name="adj1" fmla="val 50000"/>
              <a:gd name="adj2" fmla="val 0"/>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
          <p:cNvSpPr txBox="1">
            <a:spLocks/>
          </p:cNvSpPr>
          <p:nvPr/>
        </p:nvSpPr>
        <p:spPr>
          <a:xfrm>
            <a:off x="2807807" y="2160689"/>
            <a:ext cx="385814" cy="246968"/>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15085">
              <a:lnSpc>
                <a:spcPct val="120000"/>
              </a:lnSpc>
              <a:spcBef>
                <a:spcPct val="20000"/>
              </a:spcBef>
              <a:defRPr/>
            </a:pPr>
            <a:r>
              <a:rPr 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6" name="Text Placeholder 3"/>
          <p:cNvSpPr txBox="1">
            <a:spLocks/>
          </p:cNvSpPr>
          <p:nvPr/>
        </p:nvSpPr>
        <p:spPr>
          <a:xfrm>
            <a:off x="2807807" y="3382482"/>
            <a:ext cx="385814" cy="246968"/>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15085">
              <a:lnSpc>
                <a:spcPct val="120000"/>
              </a:lnSpc>
              <a:spcBef>
                <a:spcPct val="20000"/>
              </a:spcBef>
              <a:defRPr/>
            </a:pPr>
            <a:r>
              <a:rPr 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7" name="Text Placeholder 3"/>
          <p:cNvSpPr txBox="1">
            <a:spLocks/>
          </p:cNvSpPr>
          <p:nvPr/>
        </p:nvSpPr>
        <p:spPr>
          <a:xfrm>
            <a:off x="5977415" y="2160689"/>
            <a:ext cx="385814" cy="246968"/>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15085">
              <a:lnSpc>
                <a:spcPct val="120000"/>
              </a:lnSpc>
              <a:spcBef>
                <a:spcPct val="20000"/>
              </a:spcBef>
              <a:defRPr/>
            </a:pPr>
            <a:r>
              <a:rPr 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8" name="Text Placeholder 3"/>
          <p:cNvSpPr txBox="1">
            <a:spLocks/>
          </p:cNvSpPr>
          <p:nvPr/>
        </p:nvSpPr>
        <p:spPr>
          <a:xfrm>
            <a:off x="5977415" y="3382482"/>
            <a:ext cx="385814" cy="246968"/>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15085">
              <a:lnSpc>
                <a:spcPct val="120000"/>
              </a:lnSpc>
              <a:spcBef>
                <a:spcPct val="20000"/>
              </a:spcBef>
              <a:defRPr/>
            </a:pPr>
            <a:r>
              <a:rPr 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19" name="Freeform 144"/>
          <p:cNvSpPr>
            <a:spLocks noEditPoints="1"/>
          </p:cNvSpPr>
          <p:nvPr/>
        </p:nvSpPr>
        <p:spPr bwMode="auto">
          <a:xfrm>
            <a:off x="3426176" y="3336583"/>
            <a:ext cx="390574" cy="33876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headEnd/>
            <a:tailEnd/>
          </a:ln>
        </p:spPr>
        <p:txBody>
          <a:bodyPr vert="horz" wrap="square" lIns="81507" tIns="40754" rIns="81507" bIns="4075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66"/>
          <p:cNvSpPr>
            <a:spLocks noEditPoints="1"/>
          </p:cNvSpPr>
          <p:nvPr/>
        </p:nvSpPr>
        <p:spPr bwMode="auto">
          <a:xfrm>
            <a:off x="5260177" y="2109371"/>
            <a:ext cx="346984" cy="349603"/>
          </a:xfrm>
          <a:custGeom>
            <a:avLst/>
            <a:gdLst/>
            <a:ahLst/>
            <a:cxnLst>
              <a:cxn ang="0">
                <a:pos x="1" y="42"/>
              </a:cxn>
              <a:cxn ang="0">
                <a:pos x="1" y="40"/>
              </a:cxn>
              <a:cxn ang="0">
                <a:pos x="14" y="41"/>
              </a:cxn>
              <a:cxn ang="0">
                <a:pos x="30" y="19"/>
              </a:cxn>
              <a:cxn ang="0">
                <a:pos x="17" y="8"/>
              </a:cxn>
              <a:cxn ang="0">
                <a:pos x="9" y="14"/>
              </a:cxn>
              <a:cxn ang="0">
                <a:pos x="9" y="19"/>
              </a:cxn>
              <a:cxn ang="0">
                <a:pos x="18" y="39"/>
              </a:cxn>
              <a:cxn ang="0">
                <a:pos x="4" y="24"/>
              </a:cxn>
              <a:cxn ang="0">
                <a:pos x="4" y="9"/>
              </a:cxn>
              <a:cxn ang="0">
                <a:pos x="17" y="0"/>
              </a:cxn>
              <a:cxn ang="0">
                <a:pos x="37" y="16"/>
              </a:cxn>
              <a:cxn ang="0">
                <a:pos x="30" y="19"/>
              </a:cxn>
              <a:cxn ang="0">
                <a:pos x="6" y="58"/>
              </a:cxn>
              <a:cxn ang="0">
                <a:pos x="5" y="56"/>
              </a:cxn>
              <a:cxn ang="0">
                <a:pos x="16" y="46"/>
              </a:cxn>
              <a:cxn ang="0">
                <a:pos x="7" y="58"/>
              </a:cxn>
              <a:cxn ang="0">
                <a:pos x="22" y="63"/>
              </a:cxn>
              <a:cxn ang="0">
                <a:pos x="20" y="49"/>
              </a:cxn>
              <a:cxn ang="0">
                <a:pos x="23" y="49"/>
              </a:cxn>
              <a:cxn ang="0">
                <a:pos x="59" y="54"/>
              </a:cxn>
              <a:cxn ang="0">
                <a:pos x="46" y="62"/>
              </a:cxn>
              <a:cxn ang="0">
                <a:pos x="25" y="46"/>
              </a:cxn>
              <a:cxn ang="0">
                <a:pos x="33" y="43"/>
              </a:cxn>
              <a:cxn ang="0">
                <a:pos x="48" y="54"/>
              </a:cxn>
              <a:cxn ang="0">
                <a:pos x="55" y="46"/>
              </a:cxn>
              <a:cxn ang="0">
                <a:pos x="44" y="33"/>
              </a:cxn>
              <a:cxn ang="0">
                <a:pos x="46" y="25"/>
              </a:cxn>
              <a:cxn ang="0">
                <a:pos x="62" y="46"/>
              </a:cxn>
              <a:cxn ang="0">
                <a:pos x="42" y="13"/>
              </a:cxn>
              <a:cxn ang="0">
                <a:pos x="40" y="13"/>
              </a:cxn>
              <a:cxn ang="0">
                <a:pos x="41" y="0"/>
              </a:cxn>
              <a:cxn ang="0">
                <a:pos x="42" y="13"/>
              </a:cxn>
              <a:cxn ang="0">
                <a:pos x="47" y="17"/>
              </a:cxn>
              <a:cxn ang="0">
                <a:pos x="46" y="15"/>
              </a:cxn>
              <a:cxn ang="0">
                <a:pos x="58" y="5"/>
              </a:cxn>
              <a:cxn ang="0">
                <a:pos x="48" y="16"/>
              </a:cxn>
              <a:cxn ang="0">
                <a:pos x="50" y="23"/>
              </a:cxn>
              <a:cxn ang="0">
                <a:pos x="50" y="20"/>
              </a:cxn>
              <a:cxn ang="0">
                <a:pos x="63" y="22"/>
              </a:cxn>
            </a:cxnLst>
            <a:rect l="0" t="0" r="r" b="b"/>
            <a:pathLst>
              <a:path w="63" h="63">
                <a:moveTo>
                  <a:pt x="13" y="42"/>
                </a:moveTo>
                <a:cubicBezTo>
                  <a:pt x="1" y="42"/>
                  <a:pt x="1" y="42"/>
                  <a:pt x="1" y="42"/>
                </a:cubicBezTo>
                <a:cubicBezTo>
                  <a:pt x="0" y="42"/>
                  <a:pt x="0" y="42"/>
                  <a:pt x="0" y="41"/>
                </a:cubicBezTo>
                <a:cubicBezTo>
                  <a:pt x="0" y="40"/>
                  <a:pt x="0" y="40"/>
                  <a:pt x="1" y="40"/>
                </a:cubicBezTo>
                <a:cubicBezTo>
                  <a:pt x="13" y="40"/>
                  <a:pt x="13" y="40"/>
                  <a:pt x="13" y="40"/>
                </a:cubicBezTo>
                <a:cubicBezTo>
                  <a:pt x="14" y="40"/>
                  <a:pt x="14" y="40"/>
                  <a:pt x="14" y="41"/>
                </a:cubicBezTo>
                <a:cubicBezTo>
                  <a:pt x="14" y="42"/>
                  <a:pt x="14" y="42"/>
                  <a:pt x="13" y="42"/>
                </a:cubicBezTo>
                <a:close/>
                <a:moveTo>
                  <a:pt x="30" y="19"/>
                </a:moveTo>
                <a:cubicBezTo>
                  <a:pt x="19" y="9"/>
                  <a:pt x="19" y="9"/>
                  <a:pt x="19" y="9"/>
                </a:cubicBezTo>
                <a:cubicBezTo>
                  <a:pt x="19" y="8"/>
                  <a:pt x="18" y="8"/>
                  <a:pt x="17" y="8"/>
                </a:cubicBezTo>
                <a:cubicBezTo>
                  <a:pt x="16" y="8"/>
                  <a:pt x="15" y="8"/>
                  <a:pt x="14" y="9"/>
                </a:cubicBezTo>
                <a:cubicBezTo>
                  <a:pt x="9" y="14"/>
                  <a:pt x="9" y="14"/>
                  <a:pt x="9" y="14"/>
                </a:cubicBezTo>
                <a:cubicBezTo>
                  <a:pt x="8" y="15"/>
                  <a:pt x="8" y="16"/>
                  <a:pt x="8" y="17"/>
                </a:cubicBezTo>
                <a:cubicBezTo>
                  <a:pt x="8" y="18"/>
                  <a:pt x="8" y="19"/>
                  <a:pt x="9" y="19"/>
                </a:cubicBezTo>
                <a:cubicBezTo>
                  <a:pt x="19" y="30"/>
                  <a:pt x="19" y="30"/>
                  <a:pt x="19" y="30"/>
                </a:cubicBezTo>
                <a:cubicBezTo>
                  <a:pt x="18" y="39"/>
                  <a:pt x="18" y="39"/>
                  <a:pt x="18" y="39"/>
                </a:cubicBezTo>
                <a:cubicBezTo>
                  <a:pt x="18" y="38"/>
                  <a:pt x="17" y="38"/>
                  <a:pt x="16" y="37"/>
                </a:cubicBezTo>
                <a:cubicBezTo>
                  <a:pt x="4" y="24"/>
                  <a:pt x="4" y="24"/>
                  <a:pt x="4" y="24"/>
                </a:cubicBezTo>
                <a:cubicBezTo>
                  <a:pt x="2" y="22"/>
                  <a:pt x="0" y="20"/>
                  <a:pt x="0" y="17"/>
                </a:cubicBezTo>
                <a:cubicBezTo>
                  <a:pt x="0" y="14"/>
                  <a:pt x="2" y="11"/>
                  <a:pt x="4" y="9"/>
                </a:cubicBezTo>
                <a:cubicBezTo>
                  <a:pt x="9" y="3"/>
                  <a:pt x="9" y="3"/>
                  <a:pt x="9" y="3"/>
                </a:cubicBezTo>
                <a:cubicBezTo>
                  <a:pt x="11" y="1"/>
                  <a:pt x="14" y="0"/>
                  <a:pt x="17" y="0"/>
                </a:cubicBezTo>
                <a:cubicBezTo>
                  <a:pt x="20" y="0"/>
                  <a:pt x="23" y="1"/>
                  <a:pt x="25" y="4"/>
                </a:cubicBezTo>
                <a:cubicBezTo>
                  <a:pt x="37" y="16"/>
                  <a:pt x="37" y="16"/>
                  <a:pt x="37" y="16"/>
                </a:cubicBezTo>
                <a:cubicBezTo>
                  <a:pt x="38" y="17"/>
                  <a:pt x="38" y="18"/>
                  <a:pt x="39" y="18"/>
                </a:cubicBezTo>
                <a:lnTo>
                  <a:pt x="30" y="19"/>
                </a:lnTo>
                <a:close/>
                <a:moveTo>
                  <a:pt x="7" y="58"/>
                </a:moveTo>
                <a:cubicBezTo>
                  <a:pt x="6" y="58"/>
                  <a:pt x="6" y="58"/>
                  <a:pt x="6" y="58"/>
                </a:cubicBezTo>
                <a:cubicBezTo>
                  <a:pt x="6" y="58"/>
                  <a:pt x="5" y="58"/>
                  <a:pt x="5" y="58"/>
                </a:cubicBezTo>
                <a:cubicBezTo>
                  <a:pt x="5" y="57"/>
                  <a:pt x="5" y="56"/>
                  <a:pt x="5" y="56"/>
                </a:cubicBezTo>
                <a:cubicBezTo>
                  <a:pt x="15" y="46"/>
                  <a:pt x="15" y="46"/>
                  <a:pt x="15" y="46"/>
                </a:cubicBezTo>
                <a:cubicBezTo>
                  <a:pt x="15" y="46"/>
                  <a:pt x="16" y="46"/>
                  <a:pt x="16" y="46"/>
                </a:cubicBezTo>
                <a:cubicBezTo>
                  <a:pt x="17" y="47"/>
                  <a:pt x="17" y="47"/>
                  <a:pt x="16" y="48"/>
                </a:cubicBezTo>
                <a:lnTo>
                  <a:pt x="7" y="58"/>
                </a:lnTo>
                <a:close/>
                <a:moveTo>
                  <a:pt x="23" y="62"/>
                </a:moveTo>
                <a:cubicBezTo>
                  <a:pt x="23" y="62"/>
                  <a:pt x="22" y="63"/>
                  <a:pt x="22" y="63"/>
                </a:cubicBezTo>
                <a:cubicBezTo>
                  <a:pt x="21" y="63"/>
                  <a:pt x="20" y="62"/>
                  <a:pt x="20" y="62"/>
                </a:cubicBezTo>
                <a:cubicBezTo>
                  <a:pt x="20" y="49"/>
                  <a:pt x="20" y="49"/>
                  <a:pt x="20" y="49"/>
                </a:cubicBezTo>
                <a:cubicBezTo>
                  <a:pt x="20" y="49"/>
                  <a:pt x="21" y="48"/>
                  <a:pt x="22" y="48"/>
                </a:cubicBezTo>
                <a:cubicBezTo>
                  <a:pt x="22" y="48"/>
                  <a:pt x="23" y="49"/>
                  <a:pt x="23" y="49"/>
                </a:cubicBezTo>
                <a:lnTo>
                  <a:pt x="23" y="62"/>
                </a:lnTo>
                <a:close/>
                <a:moveTo>
                  <a:pt x="59" y="54"/>
                </a:moveTo>
                <a:cubicBezTo>
                  <a:pt x="54" y="59"/>
                  <a:pt x="54" y="59"/>
                  <a:pt x="54" y="59"/>
                </a:cubicBezTo>
                <a:cubicBezTo>
                  <a:pt x="51" y="61"/>
                  <a:pt x="49" y="62"/>
                  <a:pt x="46" y="62"/>
                </a:cubicBezTo>
                <a:cubicBezTo>
                  <a:pt x="43" y="62"/>
                  <a:pt x="40" y="61"/>
                  <a:pt x="38" y="59"/>
                </a:cubicBezTo>
                <a:cubicBezTo>
                  <a:pt x="25" y="46"/>
                  <a:pt x="25" y="46"/>
                  <a:pt x="25" y="46"/>
                </a:cubicBezTo>
                <a:cubicBezTo>
                  <a:pt x="25" y="46"/>
                  <a:pt x="24" y="45"/>
                  <a:pt x="24" y="44"/>
                </a:cubicBezTo>
                <a:cubicBezTo>
                  <a:pt x="33" y="43"/>
                  <a:pt x="33" y="43"/>
                  <a:pt x="33" y="43"/>
                </a:cubicBezTo>
                <a:cubicBezTo>
                  <a:pt x="43" y="54"/>
                  <a:pt x="43" y="54"/>
                  <a:pt x="43" y="54"/>
                </a:cubicBezTo>
                <a:cubicBezTo>
                  <a:pt x="45" y="55"/>
                  <a:pt x="47" y="55"/>
                  <a:pt x="48" y="54"/>
                </a:cubicBezTo>
                <a:cubicBezTo>
                  <a:pt x="54" y="48"/>
                  <a:pt x="54" y="48"/>
                  <a:pt x="54" y="48"/>
                </a:cubicBezTo>
                <a:cubicBezTo>
                  <a:pt x="55" y="48"/>
                  <a:pt x="55" y="47"/>
                  <a:pt x="55" y="46"/>
                </a:cubicBezTo>
                <a:cubicBezTo>
                  <a:pt x="55" y="45"/>
                  <a:pt x="55" y="44"/>
                  <a:pt x="54" y="43"/>
                </a:cubicBezTo>
                <a:cubicBezTo>
                  <a:pt x="44" y="33"/>
                  <a:pt x="44" y="33"/>
                  <a:pt x="44" y="33"/>
                </a:cubicBezTo>
                <a:cubicBezTo>
                  <a:pt x="44" y="24"/>
                  <a:pt x="44" y="24"/>
                  <a:pt x="44" y="24"/>
                </a:cubicBezTo>
                <a:cubicBezTo>
                  <a:pt x="45" y="24"/>
                  <a:pt x="46" y="25"/>
                  <a:pt x="46" y="25"/>
                </a:cubicBezTo>
                <a:cubicBezTo>
                  <a:pt x="59" y="38"/>
                  <a:pt x="59" y="38"/>
                  <a:pt x="59" y="38"/>
                </a:cubicBezTo>
                <a:cubicBezTo>
                  <a:pt x="61" y="40"/>
                  <a:pt x="62" y="43"/>
                  <a:pt x="62" y="46"/>
                </a:cubicBezTo>
                <a:cubicBezTo>
                  <a:pt x="62" y="49"/>
                  <a:pt x="61" y="52"/>
                  <a:pt x="59" y="54"/>
                </a:cubicBezTo>
                <a:close/>
                <a:moveTo>
                  <a:pt x="42" y="13"/>
                </a:moveTo>
                <a:cubicBezTo>
                  <a:pt x="42" y="14"/>
                  <a:pt x="42" y="14"/>
                  <a:pt x="41" y="14"/>
                </a:cubicBezTo>
                <a:cubicBezTo>
                  <a:pt x="40" y="14"/>
                  <a:pt x="40" y="14"/>
                  <a:pt x="40" y="13"/>
                </a:cubicBezTo>
                <a:cubicBezTo>
                  <a:pt x="40" y="1"/>
                  <a:pt x="40" y="1"/>
                  <a:pt x="40" y="1"/>
                </a:cubicBezTo>
                <a:cubicBezTo>
                  <a:pt x="40" y="0"/>
                  <a:pt x="40" y="0"/>
                  <a:pt x="41" y="0"/>
                </a:cubicBezTo>
                <a:cubicBezTo>
                  <a:pt x="42" y="0"/>
                  <a:pt x="42" y="0"/>
                  <a:pt x="42" y="1"/>
                </a:cubicBezTo>
                <a:lnTo>
                  <a:pt x="42" y="13"/>
                </a:lnTo>
                <a:close/>
                <a:moveTo>
                  <a:pt x="48" y="16"/>
                </a:moveTo>
                <a:cubicBezTo>
                  <a:pt x="48" y="17"/>
                  <a:pt x="47" y="17"/>
                  <a:pt x="47" y="17"/>
                </a:cubicBezTo>
                <a:cubicBezTo>
                  <a:pt x="47" y="17"/>
                  <a:pt x="47" y="17"/>
                  <a:pt x="46" y="16"/>
                </a:cubicBezTo>
                <a:cubicBezTo>
                  <a:pt x="46" y="16"/>
                  <a:pt x="46" y="15"/>
                  <a:pt x="46" y="15"/>
                </a:cubicBezTo>
                <a:cubicBezTo>
                  <a:pt x="56" y="5"/>
                  <a:pt x="56" y="5"/>
                  <a:pt x="56" y="5"/>
                </a:cubicBezTo>
                <a:cubicBezTo>
                  <a:pt x="56" y="4"/>
                  <a:pt x="57" y="4"/>
                  <a:pt x="58" y="5"/>
                </a:cubicBezTo>
                <a:cubicBezTo>
                  <a:pt x="58" y="5"/>
                  <a:pt x="58" y="6"/>
                  <a:pt x="58" y="7"/>
                </a:cubicBezTo>
                <a:lnTo>
                  <a:pt x="48" y="16"/>
                </a:lnTo>
                <a:close/>
                <a:moveTo>
                  <a:pt x="62" y="23"/>
                </a:moveTo>
                <a:cubicBezTo>
                  <a:pt x="50" y="23"/>
                  <a:pt x="50" y="23"/>
                  <a:pt x="50" y="23"/>
                </a:cubicBezTo>
                <a:cubicBezTo>
                  <a:pt x="49" y="23"/>
                  <a:pt x="48" y="22"/>
                  <a:pt x="48" y="22"/>
                </a:cubicBezTo>
                <a:cubicBezTo>
                  <a:pt x="48" y="21"/>
                  <a:pt x="49" y="20"/>
                  <a:pt x="50" y="20"/>
                </a:cubicBezTo>
                <a:cubicBezTo>
                  <a:pt x="62" y="20"/>
                  <a:pt x="62" y="20"/>
                  <a:pt x="62" y="20"/>
                </a:cubicBezTo>
                <a:cubicBezTo>
                  <a:pt x="62" y="20"/>
                  <a:pt x="63" y="21"/>
                  <a:pt x="63" y="22"/>
                </a:cubicBezTo>
                <a:cubicBezTo>
                  <a:pt x="63" y="22"/>
                  <a:pt x="62" y="23"/>
                  <a:pt x="62" y="23"/>
                </a:cubicBezTo>
                <a:close/>
              </a:path>
            </a:pathLst>
          </a:custGeom>
          <a:solidFill>
            <a:schemeClr val="bg1"/>
          </a:solidFill>
          <a:ln w="9525">
            <a:noFill/>
            <a:round/>
            <a:headEnd/>
            <a:tailEnd/>
          </a:ln>
        </p:spPr>
        <p:txBody>
          <a:bodyPr vert="horz" wrap="square" lIns="81507" tIns="40754" rIns="81507" bIns="4075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34"/>
          <p:cNvSpPr>
            <a:spLocks/>
          </p:cNvSpPr>
          <p:nvPr/>
        </p:nvSpPr>
        <p:spPr bwMode="auto">
          <a:xfrm>
            <a:off x="5260175" y="3312764"/>
            <a:ext cx="381145" cy="386403"/>
          </a:xfrm>
          <a:custGeom>
            <a:avLst/>
            <a:gdLst/>
            <a:ahLst/>
            <a:cxnLst>
              <a:cxn ang="0">
                <a:pos x="66" y="25"/>
              </a:cxn>
              <a:cxn ang="0">
                <a:pos x="51" y="40"/>
              </a:cxn>
              <a:cxn ang="0">
                <a:pos x="57" y="46"/>
              </a:cxn>
              <a:cxn ang="0">
                <a:pos x="51" y="52"/>
              </a:cxn>
              <a:cxn ang="0">
                <a:pos x="20" y="55"/>
              </a:cxn>
              <a:cxn ang="0">
                <a:pos x="7" y="69"/>
              </a:cxn>
              <a:cxn ang="0">
                <a:pos x="0" y="69"/>
              </a:cxn>
              <a:cxn ang="0">
                <a:pos x="0" y="62"/>
              </a:cxn>
              <a:cxn ang="0">
                <a:pos x="14" y="48"/>
              </a:cxn>
              <a:cxn ang="0">
                <a:pos x="17" y="18"/>
              </a:cxn>
              <a:cxn ang="0">
                <a:pos x="23" y="12"/>
              </a:cxn>
              <a:cxn ang="0">
                <a:pos x="29" y="17"/>
              </a:cxn>
              <a:cxn ang="0">
                <a:pos x="44" y="2"/>
              </a:cxn>
              <a:cxn ang="0">
                <a:pos x="51" y="2"/>
              </a:cxn>
              <a:cxn ang="0">
                <a:pos x="51" y="9"/>
              </a:cxn>
              <a:cxn ang="0">
                <a:pos x="35" y="24"/>
              </a:cxn>
              <a:cxn ang="0">
                <a:pos x="44" y="33"/>
              </a:cxn>
              <a:cxn ang="0">
                <a:pos x="60" y="18"/>
              </a:cxn>
              <a:cxn ang="0">
                <a:pos x="66" y="18"/>
              </a:cxn>
              <a:cxn ang="0">
                <a:pos x="66" y="25"/>
              </a:cxn>
            </a:cxnLst>
            <a:rect l="0" t="0" r="r" b="b"/>
            <a:pathLst>
              <a:path w="68" h="69">
                <a:moveTo>
                  <a:pt x="66" y="25"/>
                </a:moveTo>
                <a:cubicBezTo>
                  <a:pt x="51" y="40"/>
                  <a:pt x="51" y="40"/>
                  <a:pt x="51" y="40"/>
                </a:cubicBezTo>
                <a:cubicBezTo>
                  <a:pt x="57" y="46"/>
                  <a:pt x="57" y="46"/>
                  <a:pt x="57" y="46"/>
                </a:cubicBezTo>
                <a:cubicBezTo>
                  <a:pt x="51" y="52"/>
                  <a:pt x="51" y="52"/>
                  <a:pt x="51" y="52"/>
                </a:cubicBezTo>
                <a:cubicBezTo>
                  <a:pt x="42" y="60"/>
                  <a:pt x="30" y="61"/>
                  <a:pt x="20" y="55"/>
                </a:cubicBezTo>
                <a:cubicBezTo>
                  <a:pt x="7" y="69"/>
                  <a:pt x="7" y="69"/>
                  <a:pt x="7" y="69"/>
                </a:cubicBezTo>
                <a:cubicBezTo>
                  <a:pt x="0" y="69"/>
                  <a:pt x="0" y="69"/>
                  <a:pt x="0" y="69"/>
                </a:cubicBezTo>
                <a:cubicBezTo>
                  <a:pt x="0" y="62"/>
                  <a:pt x="0" y="62"/>
                  <a:pt x="0" y="62"/>
                </a:cubicBezTo>
                <a:cubicBezTo>
                  <a:pt x="14" y="48"/>
                  <a:pt x="14" y="48"/>
                  <a:pt x="14" y="48"/>
                </a:cubicBezTo>
                <a:cubicBezTo>
                  <a:pt x="7" y="39"/>
                  <a:pt x="8" y="26"/>
                  <a:pt x="17" y="18"/>
                </a:cubicBezTo>
                <a:cubicBezTo>
                  <a:pt x="23" y="12"/>
                  <a:pt x="23" y="12"/>
                  <a:pt x="23" y="12"/>
                </a:cubicBezTo>
                <a:cubicBezTo>
                  <a:pt x="29" y="17"/>
                  <a:pt x="29" y="17"/>
                  <a:pt x="29" y="17"/>
                </a:cubicBezTo>
                <a:cubicBezTo>
                  <a:pt x="44" y="2"/>
                  <a:pt x="44" y="2"/>
                  <a:pt x="44" y="2"/>
                </a:cubicBezTo>
                <a:cubicBezTo>
                  <a:pt x="46" y="0"/>
                  <a:pt x="49" y="0"/>
                  <a:pt x="51" y="2"/>
                </a:cubicBezTo>
                <a:cubicBezTo>
                  <a:pt x="52" y="4"/>
                  <a:pt x="52" y="7"/>
                  <a:pt x="51" y="9"/>
                </a:cubicBezTo>
                <a:cubicBezTo>
                  <a:pt x="35" y="24"/>
                  <a:pt x="35" y="24"/>
                  <a:pt x="35" y="24"/>
                </a:cubicBezTo>
                <a:cubicBezTo>
                  <a:pt x="44" y="33"/>
                  <a:pt x="44" y="33"/>
                  <a:pt x="44" y="33"/>
                </a:cubicBezTo>
                <a:cubicBezTo>
                  <a:pt x="60" y="18"/>
                  <a:pt x="60" y="18"/>
                  <a:pt x="60" y="18"/>
                </a:cubicBezTo>
                <a:cubicBezTo>
                  <a:pt x="61" y="16"/>
                  <a:pt x="64" y="16"/>
                  <a:pt x="66" y="18"/>
                </a:cubicBezTo>
                <a:cubicBezTo>
                  <a:pt x="68" y="20"/>
                  <a:pt x="68" y="23"/>
                  <a:pt x="66" y="25"/>
                </a:cubicBezTo>
                <a:close/>
              </a:path>
            </a:pathLst>
          </a:custGeom>
          <a:solidFill>
            <a:schemeClr val="bg1"/>
          </a:solidFill>
          <a:ln w="9525">
            <a:noFill/>
            <a:round/>
            <a:headEnd/>
            <a:tailEnd/>
          </a:ln>
        </p:spPr>
        <p:txBody>
          <a:bodyPr vert="horz" wrap="square" lIns="81507" tIns="40754" rIns="81507" bIns="4075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1126195" y="3240383"/>
            <a:ext cx="1395247" cy="332399"/>
          </a:xfrm>
          <a:prstGeom prst="rect">
            <a:avLst/>
          </a:prstGeom>
          <a:noFill/>
        </p:spPr>
        <p:txBody>
          <a:bodyPr wrap="square" lIns="0" tIns="0" rIns="0" bIns="0" rtlCol="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1151667" y="2033921"/>
            <a:ext cx="1395247" cy="332399"/>
          </a:xfrm>
          <a:prstGeom prst="rect">
            <a:avLst/>
          </a:prstGeom>
          <a:noFill/>
        </p:spPr>
        <p:txBody>
          <a:bodyPr wrap="square" lIns="0" tIns="0" rIns="0" bIns="0" rtlCol="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37"/>
          <p:cNvSpPr txBox="1"/>
          <p:nvPr/>
        </p:nvSpPr>
        <p:spPr>
          <a:xfrm>
            <a:off x="6557467" y="2031476"/>
            <a:ext cx="1416631" cy="3323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557467" y="3249511"/>
            <a:ext cx="1416631" cy="3323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1657912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50000" decel="5000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par>
                                <p:cTn id="26" presetID="2" presetClass="entr" presetSubtype="8" accel="50000" decel="50000" fill="hold" grpId="0"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0-#ppt_w/2"/>
                                          </p:val>
                                        </p:tav>
                                        <p:tav tm="100000">
                                          <p:val>
                                            <p:strVal val="#ppt_x"/>
                                          </p:val>
                                        </p:tav>
                                      </p:tavLst>
                                    </p:anim>
                                    <p:anim calcmode="lin" valueType="num">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8" accel="50000" decel="50000"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0-#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8" accel="50000" decel="5000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0-#ppt_w/2"/>
                                          </p:val>
                                        </p:tav>
                                        <p:tav tm="100000">
                                          <p:val>
                                            <p:strVal val="#ppt_x"/>
                                          </p:val>
                                        </p:tav>
                                      </p:tavLst>
                                    </p:anim>
                                    <p:anim calcmode="lin" valueType="num">
                                      <p:cBhvr additive="base">
                                        <p:cTn id="39" dur="50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animEffect transition="in" filter="fade">
                                      <p:cBhvr>
                                        <p:cTn id="45" dur="500"/>
                                        <p:tgtEl>
                                          <p:spTgt spid="19"/>
                                        </p:tgtEl>
                                      </p:cBhvr>
                                    </p:animEffect>
                                  </p:childTnLst>
                                </p:cTn>
                              </p:par>
                            </p:childTnLst>
                          </p:cTn>
                        </p:par>
                        <p:par>
                          <p:cTn id="46" fill="hold">
                            <p:stCondLst>
                              <p:cond delay="3500"/>
                            </p:stCondLst>
                            <p:childTnLst>
                              <p:par>
                                <p:cTn id="47" presetID="53"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par>
                                <p:cTn id="52" presetID="2" presetClass="entr" presetSubtype="8" accel="50000" decel="50000" fill="hold" grpId="0" nodeType="with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500" fill="hold"/>
                                        <p:tgtEl>
                                          <p:spTgt spid="35"/>
                                        </p:tgtEl>
                                        <p:attrNameLst>
                                          <p:attrName>ppt_x</p:attrName>
                                        </p:attrNameLst>
                                      </p:cBhvr>
                                      <p:tavLst>
                                        <p:tav tm="0">
                                          <p:val>
                                            <p:strVal val="0-#ppt_w/2"/>
                                          </p:val>
                                        </p:tav>
                                        <p:tav tm="100000">
                                          <p:val>
                                            <p:strVal val="#ppt_x"/>
                                          </p:val>
                                        </p:tav>
                                      </p:tavLst>
                                    </p:anim>
                                    <p:anim calcmode="lin" valueType="num">
                                      <p:cBhvr additive="base">
                                        <p:cTn id="55" dur="500" fill="hold"/>
                                        <p:tgtEl>
                                          <p:spTgt spid="35"/>
                                        </p:tgtEl>
                                        <p:attrNameLst>
                                          <p:attrName>ppt_y</p:attrName>
                                        </p:attrNameLst>
                                      </p:cBhvr>
                                      <p:tavLst>
                                        <p:tav tm="0">
                                          <p:val>
                                            <p:strVal val="#ppt_y"/>
                                          </p:val>
                                        </p:tav>
                                        <p:tav tm="100000">
                                          <p:val>
                                            <p:strVal val="#ppt_y"/>
                                          </p:val>
                                        </p:tav>
                                      </p:tavLst>
                                    </p:anim>
                                  </p:childTnLst>
                                </p:cTn>
                              </p:par>
                            </p:childTnLst>
                          </p:cTn>
                        </p:par>
                        <p:par>
                          <p:cTn id="56" fill="hold">
                            <p:stCondLst>
                              <p:cond delay="4000"/>
                            </p:stCondLst>
                            <p:childTnLst>
                              <p:par>
                                <p:cTn id="57" presetID="2" presetClass="entr" presetSubtype="2" accel="50000" decel="50000" fill="hold"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1+#ppt_w/2"/>
                                          </p:val>
                                        </p:tav>
                                        <p:tav tm="100000">
                                          <p:val>
                                            <p:strVal val="#ppt_x"/>
                                          </p:val>
                                        </p:tav>
                                      </p:tavLst>
                                    </p:anim>
                                    <p:anim calcmode="lin" valueType="num">
                                      <p:cBhvr additive="base">
                                        <p:cTn id="60" dur="500" fill="hold"/>
                                        <p:tgtEl>
                                          <p:spTgt spid="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accel="50000" decel="50000"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1+#ppt_w/2"/>
                                          </p:val>
                                        </p:tav>
                                        <p:tav tm="100000">
                                          <p:val>
                                            <p:strVal val="#ppt_x"/>
                                          </p:val>
                                        </p:tav>
                                      </p:tavLst>
                                    </p:anim>
                                    <p:anim calcmode="lin" valueType="num">
                                      <p:cBhvr additive="base">
                                        <p:cTn id="65" dur="500" fill="hold"/>
                                        <p:tgtEl>
                                          <p:spTgt spid="10"/>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53"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p:cTn id="69" dur="500" fill="hold"/>
                                        <p:tgtEl>
                                          <p:spTgt spid="20"/>
                                        </p:tgtEl>
                                        <p:attrNameLst>
                                          <p:attrName>ppt_w</p:attrName>
                                        </p:attrNameLst>
                                      </p:cBhvr>
                                      <p:tavLst>
                                        <p:tav tm="0">
                                          <p:val>
                                            <p:fltVal val="0"/>
                                          </p:val>
                                        </p:tav>
                                        <p:tav tm="100000">
                                          <p:val>
                                            <p:strVal val="#ppt_w"/>
                                          </p:val>
                                        </p:tav>
                                      </p:tavLst>
                                    </p:anim>
                                    <p:anim calcmode="lin" valueType="num">
                                      <p:cBhvr>
                                        <p:cTn id="70" dur="500" fill="hold"/>
                                        <p:tgtEl>
                                          <p:spTgt spid="20"/>
                                        </p:tgtEl>
                                        <p:attrNameLst>
                                          <p:attrName>ppt_h</p:attrName>
                                        </p:attrNameLst>
                                      </p:cBhvr>
                                      <p:tavLst>
                                        <p:tav tm="0">
                                          <p:val>
                                            <p:fltVal val="0"/>
                                          </p:val>
                                        </p:tav>
                                        <p:tav tm="100000">
                                          <p:val>
                                            <p:strVal val="#ppt_h"/>
                                          </p:val>
                                        </p:tav>
                                      </p:tavLst>
                                    </p:anim>
                                    <p:animEffect transition="in" filter="fade">
                                      <p:cBhvr>
                                        <p:cTn id="71" dur="500"/>
                                        <p:tgtEl>
                                          <p:spTgt spid="20"/>
                                        </p:tgtEl>
                                      </p:cBhvr>
                                    </p:animEffect>
                                  </p:childTnLst>
                                </p:cTn>
                              </p:par>
                            </p:childTnLst>
                          </p:cTn>
                        </p:par>
                        <p:par>
                          <p:cTn id="72" fill="hold">
                            <p:stCondLst>
                              <p:cond delay="5500"/>
                            </p:stCondLst>
                            <p:childTnLst>
                              <p:par>
                                <p:cTn id="73" presetID="53" presetClass="entr" presetSubtype="0"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p:cTn id="75" dur="500" fill="hold"/>
                                        <p:tgtEl>
                                          <p:spTgt spid="17"/>
                                        </p:tgtEl>
                                        <p:attrNameLst>
                                          <p:attrName>ppt_w</p:attrName>
                                        </p:attrNameLst>
                                      </p:cBhvr>
                                      <p:tavLst>
                                        <p:tav tm="0">
                                          <p:val>
                                            <p:fltVal val="0"/>
                                          </p:val>
                                        </p:tav>
                                        <p:tav tm="100000">
                                          <p:val>
                                            <p:strVal val="#ppt_w"/>
                                          </p:val>
                                        </p:tav>
                                      </p:tavLst>
                                    </p:anim>
                                    <p:anim calcmode="lin" valueType="num">
                                      <p:cBhvr>
                                        <p:cTn id="76" dur="500" fill="hold"/>
                                        <p:tgtEl>
                                          <p:spTgt spid="17"/>
                                        </p:tgtEl>
                                        <p:attrNameLst>
                                          <p:attrName>ppt_h</p:attrName>
                                        </p:attrNameLst>
                                      </p:cBhvr>
                                      <p:tavLst>
                                        <p:tav tm="0">
                                          <p:val>
                                            <p:fltVal val="0"/>
                                          </p:val>
                                        </p:tav>
                                        <p:tav tm="100000">
                                          <p:val>
                                            <p:strVal val="#ppt_h"/>
                                          </p:val>
                                        </p:tav>
                                      </p:tavLst>
                                    </p:anim>
                                    <p:animEffect transition="in" filter="fade">
                                      <p:cBhvr>
                                        <p:cTn id="77" dur="500"/>
                                        <p:tgtEl>
                                          <p:spTgt spid="17"/>
                                        </p:tgtEl>
                                      </p:cBhvr>
                                    </p:animEffect>
                                  </p:childTnLst>
                                </p:cTn>
                              </p:par>
                              <p:par>
                                <p:cTn id="78" presetID="2" presetClass="entr" presetSubtype="2" accel="50000" decel="50000" fill="hold" grpId="0" nodeType="withEffect">
                                  <p:stCondLst>
                                    <p:cond delay="0"/>
                                  </p:stCondLst>
                                  <p:childTnLst>
                                    <p:set>
                                      <p:cBhvr>
                                        <p:cTn id="79" dur="1" fill="hold">
                                          <p:stCondLst>
                                            <p:cond delay="0"/>
                                          </p:stCondLst>
                                        </p:cTn>
                                        <p:tgtEl>
                                          <p:spTgt spid="38"/>
                                        </p:tgtEl>
                                        <p:attrNameLst>
                                          <p:attrName>style.visibility</p:attrName>
                                        </p:attrNameLst>
                                      </p:cBhvr>
                                      <p:to>
                                        <p:strVal val="visible"/>
                                      </p:to>
                                    </p:set>
                                    <p:anim calcmode="lin" valueType="num">
                                      <p:cBhvr additive="base">
                                        <p:cTn id="80" dur="500" fill="hold"/>
                                        <p:tgtEl>
                                          <p:spTgt spid="38"/>
                                        </p:tgtEl>
                                        <p:attrNameLst>
                                          <p:attrName>ppt_x</p:attrName>
                                        </p:attrNameLst>
                                      </p:cBhvr>
                                      <p:tavLst>
                                        <p:tav tm="0">
                                          <p:val>
                                            <p:strVal val="1+#ppt_w/2"/>
                                          </p:val>
                                        </p:tav>
                                        <p:tav tm="100000">
                                          <p:val>
                                            <p:strVal val="#ppt_x"/>
                                          </p:val>
                                        </p:tav>
                                      </p:tavLst>
                                    </p:anim>
                                    <p:anim calcmode="lin" valueType="num">
                                      <p:cBhvr additive="base">
                                        <p:cTn id="81" dur="500" fill="hold"/>
                                        <p:tgtEl>
                                          <p:spTgt spid="38"/>
                                        </p:tgtEl>
                                        <p:attrNameLst>
                                          <p:attrName>ppt_y</p:attrName>
                                        </p:attrNameLst>
                                      </p:cBhvr>
                                      <p:tavLst>
                                        <p:tav tm="0">
                                          <p:val>
                                            <p:strVal val="#ppt_y"/>
                                          </p:val>
                                        </p:tav>
                                        <p:tav tm="100000">
                                          <p:val>
                                            <p:strVal val="#ppt_y"/>
                                          </p:val>
                                        </p:tav>
                                      </p:tavLst>
                                    </p:anim>
                                  </p:childTnLst>
                                </p:cTn>
                              </p:par>
                            </p:childTnLst>
                          </p:cTn>
                        </p:par>
                        <p:par>
                          <p:cTn id="82" fill="hold">
                            <p:stCondLst>
                              <p:cond delay="6000"/>
                            </p:stCondLst>
                            <p:childTnLst>
                              <p:par>
                                <p:cTn id="83" presetID="2" presetClass="entr" presetSubtype="2" accel="50000" decel="50000" fill="hold"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500" fill="hold"/>
                                        <p:tgtEl>
                                          <p:spTgt spid="26"/>
                                        </p:tgtEl>
                                        <p:attrNameLst>
                                          <p:attrName>ppt_x</p:attrName>
                                        </p:attrNameLst>
                                      </p:cBhvr>
                                      <p:tavLst>
                                        <p:tav tm="0">
                                          <p:val>
                                            <p:strVal val="1+#ppt_w/2"/>
                                          </p:val>
                                        </p:tav>
                                        <p:tav tm="100000">
                                          <p:val>
                                            <p:strVal val="#ppt_x"/>
                                          </p:val>
                                        </p:tav>
                                      </p:tavLst>
                                    </p:anim>
                                    <p:anim calcmode="lin" valueType="num">
                                      <p:cBhvr additive="base">
                                        <p:cTn id="86" dur="500" fill="hold"/>
                                        <p:tgtEl>
                                          <p:spTgt spid="26"/>
                                        </p:tgtEl>
                                        <p:attrNameLst>
                                          <p:attrName>ppt_y</p:attrName>
                                        </p:attrNameLst>
                                      </p:cBhvr>
                                      <p:tavLst>
                                        <p:tav tm="0">
                                          <p:val>
                                            <p:strVal val="#ppt_y"/>
                                          </p:val>
                                        </p:tav>
                                        <p:tav tm="100000">
                                          <p:val>
                                            <p:strVal val="#ppt_y"/>
                                          </p:val>
                                        </p:tav>
                                      </p:tavLst>
                                    </p:anim>
                                  </p:childTnLst>
                                </p:cTn>
                              </p:par>
                            </p:childTnLst>
                          </p:cTn>
                        </p:par>
                        <p:par>
                          <p:cTn id="87" fill="hold">
                            <p:stCondLst>
                              <p:cond delay="6500"/>
                            </p:stCondLst>
                            <p:childTnLst>
                              <p:par>
                                <p:cTn id="88" presetID="2" presetClass="entr" presetSubtype="2" accel="50000" decel="50000" fill="hold" grpId="0" nodeType="after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500" fill="hold"/>
                                        <p:tgtEl>
                                          <p:spTgt spid="12"/>
                                        </p:tgtEl>
                                        <p:attrNameLst>
                                          <p:attrName>ppt_x</p:attrName>
                                        </p:attrNameLst>
                                      </p:cBhvr>
                                      <p:tavLst>
                                        <p:tav tm="0">
                                          <p:val>
                                            <p:strVal val="1+#ppt_w/2"/>
                                          </p:val>
                                        </p:tav>
                                        <p:tav tm="100000">
                                          <p:val>
                                            <p:strVal val="#ppt_x"/>
                                          </p:val>
                                        </p:tav>
                                      </p:tavLst>
                                    </p:anim>
                                    <p:anim calcmode="lin" valueType="num">
                                      <p:cBhvr additive="base">
                                        <p:cTn id="91" dur="500" fill="hold"/>
                                        <p:tgtEl>
                                          <p:spTgt spid="12"/>
                                        </p:tgtEl>
                                        <p:attrNameLst>
                                          <p:attrName>ppt_y</p:attrName>
                                        </p:attrNameLst>
                                      </p:cBhvr>
                                      <p:tavLst>
                                        <p:tav tm="0">
                                          <p:val>
                                            <p:strVal val="#ppt_y"/>
                                          </p:val>
                                        </p:tav>
                                        <p:tav tm="100000">
                                          <p:val>
                                            <p:strVal val="#ppt_y"/>
                                          </p:val>
                                        </p:tav>
                                      </p:tavLst>
                                    </p:anim>
                                  </p:childTnLst>
                                </p:cTn>
                              </p:par>
                            </p:childTnLst>
                          </p:cTn>
                        </p:par>
                        <p:par>
                          <p:cTn id="92" fill="hold">
                            <p:stCondLst>
                              <p:cond delay="7000"/>
                            </p:stCondLst>
                            <p:childTnLst>
                              <p:par>
                                <p:cTn id="93" presetID="53"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 calcmode="lin" valueType="num">
                                      <p:cBhvr>
                                        <p:cTn id="95" dur="500" fill="hold"/>
                                        <p:tgtEl>
                                          <p:spTgt spid="21"/>
                                        </p:tgtEl>
                                        <p:attrNameLst>
                                          <p:attrName>ppt_w</p:attrName>
                                        </p:attrNameLst>
                                      </p:cBhvr>
                                      <p:tavLst>
                                        <p:tav tm="0">
                                          <p:val>
                                            <p:fltVal val="0"/>
                                          </p:val>
                                        </p:tav>
                                        <p:tav tm="100000">
                                          <p:val>
                                            <p:strVal val="#ppt_w"/>
                                          </p:val>
                                        </p:tav>
                                      </p:tavLst>
                                    </p:anim>
                                    <p:anim calcmode="lin" valueType="num">
                                      <p:cBhvr>
                                        <p:cTn id="96" dur="500" fill="hold"/>
                                        <p:tgtEl>
                                          <p:spTgt spid="21"/>
                                        </p:tgtEl>
                                        <p:attrNameLst>
                                          <p:attrName>ppt_h</p:attrName>
                                        </p:attrNameLst>
                                      </p:cBhvr>
                                      <p:tavLst>
                                        <p:tav tm="0">
                                          <p:val>
                                            <p:fltVal val="0"/>
                                          </p:val>
                                        </p:tav>
                                        <p:tav tm="100000">
                                          <p:val>
                                            <p:strVal val="#ppt_h"/>
                                          </p:val>
                                        </p:tav>
                                      </p:tavLst>
                                    </p:anim>
                                    <p:animEffect transition="in" filter="fade">
                                      <p:cBhvr>
                                        <p:cTn id="97" dur="500"/>
                                        <p:tgtEl>
                                          <p:spTgt spid="21"/>
                                        </p:tgtEl>
                                      </p:cBhvr>
                                    </p:animEffect>
                                  </p:childTnLst>
                                </p:cTn>
                              </p:par>
                            </p:childTnLst>
                          </p:cTn>
                        </p:par>
                        <p:par>
                          <p:cTn id="98" fill="hold">
                            <p:stCondLst>
                              <p:cond delay="7500"/>
                            </p:stCondLst>
                            <p:childTnLst>
                              <p:par>
                                <p:cTn id="99" presetID="53" presetClass="entr" presetSubtype="0"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500" fill="hold"/>
                                        <p:tgtEl>
                                          <p:spTgt spid="18"/>
                                        </p:tgtEl>
                                        <p:attrNameLst>
                                          <p:attrName>ppt_w</p:attrName>
                                        </p:attrNameLst>
                                      </p:cBhvr>
                                      <p:tavLst>
                                        <p:tav tm="0">
                                          <p:val>
                                            <p:fltVal val="0"/>
                                          </p:val>
                                        </p:tav>
                                        <p:tav tm="100000">
                                          <p:val>
                                            <p:strVal val="#ppt_w"/>
                                          </p:val>
                                        </p:tav>
                                      </p:tavLst>
                                    </p:anim>
                                    <p:anim calcmode="lin" valueType="num">
                                      <p:cBhvr>
                                        <p:cTn id="102" dur="500" fill="hold"/>
                                        <p:tgtEl>
                                          <p:spTgt spid="18"/>
                                        </p:tgtEl>
                                        <p:attrNameLst>
                                          <p:attrName>ppt_h</p:attrName>
                                        </p:attrNameLst>
                                      </p:cBhvr>
                                      <p:tavLst>
                                        <p:tav tm="0">
                                          <p:val>
                                            <p:fltVal val="0"/>
                                          </p:val>
                                        </p:tav>
                                        <p:tav tm="100000">
                                          <p:val>
                                            <p:strVal val="#ppt_h"/>
                                          </p:val>
                                        </p:tav>
                                      </p:tavLst>
                                    </p:anim>
                                    <p:animEffect transition="in" filter="fade">
                                      <p:cBhvr>
                                        <p:cTn id="103" dur="500"/>
                                        <p:tgtEl>
                                          <p:spTgt spid="18"/>
                                        </p:tgtEl>
                                      </p:cBhvr>
                                    </p:animEffect>
                                  </p:childTnLst>
                                </p:cTn>
                              </p:par>
                              <p:par>
                                <p:cTn id="104" presetID="2" presetClass="entr" presetSubtype="2" accel="50000" decel="50000" fill="hold" grpId="0" nodeType="withEffect">
                                  <p:stCondLst>
                                    <p:cond delay="0"/>
                                  </p:stCondLst>
                                  <p:childTnLst>
                                    <p:set>
                                      <p:cBhvr>
                                        <p:cTn id="105" dur="1" fill="hold">
                                          <p:stCondLst>
                                            <p:cond delay="0"/>
                                          </p:stCondLst>
                                        </p:cTn>
                                        <p:tgtEl>
                                          <p:spTgt spid="39"/>
                                        </p:tgtEl>
                                        <p:attrNameLst>
                                          <p:attrName>style.visibility</p:attrName>
                                        </p:attrNameLst>
                                      </p:cBhvr>
                                      <p:to>
                                        <p:strVal val="visible"/>
                                      </p:to>
                                    </p:set>
                                    <p:anim calcmode="lin" valueType="num">
                                      <p:cBhvr additive="base">
                                        <p:cTn id="106" dur="500" fill="hold"/>
                                        <p:tgtEl>
                                          <p:spTgt spid="39"/>
                                        </p:tgtEl>
                                        <p:attrNameLst>
                                          <p:attrName>ppt_x</p:attrName>
                                        </p:attrNameLst>
                                      </p:cBhvr>
                                      <p:tavLst>
                                        <p:tav tm="0">
                                          <p:val>
                                            <p:strVal val="1+#ppt_w/2"/>
                                          </p:val>
                                        </p:tav>
                                        <p:tav tm="100000">
                                          <p:val>
                                            <p:strVal val="#ppt_x"/>
                                          </p:val>
                                        </p:tav>
                                      </p:tavLst>
                                    </p:anim>
                                    <p:anim calcmode="lin" valueType="num">
                                      <p:cBhvr additive="base">
                                        <p:cTn id="107"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10" grpId="0" animBg="1"/>
      <p:bldP spid="12" grpId="0" animBg="1"/>
      <p:bldP spid="15" grpId="0"/>
      <p:bldP spid="16" grpId="0"/>
      <p:bldP spid="17" grpId="0"/>
      <p:bldP spid="18" grpId="0"/>
      <p:bldP spid="19" grpId="0" animBg="1"/>
      <p:bldP spid="20" grpId="0" animBg="1"/>
      <p:bldP spid="21" grpId="0" animBg="1"/>
      <p:bldP spid="35" grpId="0"/>
      <p:bldP spid="36"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0"/>
          <p:cNvGrpSpPr/>
          <p:nvPr/>
        </p:nvGrpSpPr>
        <p:grpSpPr>
          <a:xfrm>
            <a:off x="3499961" y="3760344"/>
            <a:ext cx="397971" cy="397082"/>
            <a:chOff x="4448949" y="5252205"/>
            <a:chExt cx="610979" cy="609498"/>
          </a:xfrm>
          <a:solidFill>
            <a:schemeClr val="accent3"/>
          </a:solidFill>
        </p:grpSpPr>
        <p:sp>
          <p:nvSpPr>
            <p:cNvPr id="20" name="Freeform 505"/>
            <p:cNvSpPr>
              <a:spLocks noEditPoints="1"/>
            </p:cNvSpPr>
            <p:nvPr/>
          </p:nvSpPr>
          <p:spPr bwMode="auto">
            <a:xfrm>
              <a:off x="4625207" y="5403284"/>
              <a:ext cx="259203" cy="404357"/>
            </a:xfrm>
            <a:custGeom>
              <a:avLst/>
              <a:gdLst>
                <a:gd name="T0" fmla="*/ 72 w 148"/>
                <a:gd name="T1" fmla="*/ 231 h 231"/>
                <a:gd name="T2" fmla="*/ 43 w 148"/>
                <a:gd name="T3" fmla="*/ 226 h 231"/>
                <a:gd name="T4" fmla="*/ 36 w 148"/>
                <a:gd name="T5" fmla="*/ 207 h 231"/>
                <a:gd name="T6" fmla="*/ 31 w 148"/>
                <a:gd name="T7" fmla="*/ 158 h 231"/>
                <a:gd name="T8" fmla="*/ 23 w 148"/>
                <a:gd name="T9" fmla="*/ 135 h 231"/>
                <a:gd name="T10" fmla="*/ 10 w 148"/>
                <a:gd name="T11" fmla="*/ 112 h 231"/>
                <a:gd name="T12" fmla="*/ 2 w 148"/>
                <a:gd name="T13" fmla="*/ 63 h 231"/>
                <a:gd name="T14" fmla="*/ 73 w 148"/>
                <a:gd name="T15" fmla="*/ 0 h 231"/>
                <a:gd name="T16" fmla="*/ 74 w 148"/>
                <a:gd name="T17" fmla="*/ 0 h 231"/>
                <a:gd name="T18" fmla="*/ 146 w 148"/>
                <a:gd name="T19" fmla="*/ 63 h 231"/>
                <a:gd name="T20" fmla="*/ 138 w 148"/>
                <a:gd name="T21" fmla="*/ 112 h 231"/>
                <a:gd name="T22" fmla="*/ 125 w 148"/>
                <a:gd name="T23" fmla="*/ 135 h 231"/>
                <a:gd name="T24" fmla="*/ 116 w 148"/>
                <a:gd name="T25" fmla="*/ 158 h 231"/>
                <a:gd name="T26" fmla="*/ 111 w 148"/>
                <a:gd name="T27" fmla="*/ 207 h 231"/>
                <a:gd name="T28" fmla="*/ 104 w 148"/>
                <a:gd name="T29" fmla="*/ 226 h 231"/>
                <a:gd name="T30" fmla="*/ 72 w 148"/>
                <a:gd name="T31" fmla="*/ 231 h 231"/>
                <a:gd name="T32" fmla="*/ 72 w 148"/>
                <a:gd name="T33" fmla="*/ 214 h 231"/>
                <a:gd name="T34" fmla="*/ 96 w 148"/>
                <a:gd name="T35" fmla="*/ 170 h 231"/>
                <a:gd name="T36" fmla="*/ 98 w 148"/>
                <a:gd name="T37" fmla="*/ 165 h 231"/>
                <a:gd name="T38" fmla="*/ 99 w 148"/>
                <a:gd name="T39" fmla="*/ 157 h 231"/>
                <a:gd name="T40" fmla="*/ 102 w 148"/>
                <a:gd name="T41" fmla="*/ 146 h 231"/>
                <a:gd name="T42" fmla="*/ 130 w 148"/>
                <a:gd name="T43" fmla="*/ 66 h 231"/>
                <a:gd name="T44" fmla="*/ 119 w 148"/>
                <a:gd name="T45" fmla="*/ 41 h 231"/>
                <a:gd name="T46" fmla="*/ 74 w 148"/>
                <a:gd name="T47" fmla="*/ 17 h 231"/>
                <a:gd name="T48" fmla="*/ 74 w 148"/>
                <a:gd name="T49" fmla="*/ 17 h 231"/>
                <a:gd name="T50" fmla="*/ 29 w 148"/>
                <a:gd name="T51" fmla="*/ 41 h 231"/>
                <a:gd name="T52" fmla="*/ 18 w 148"/>
                <a:gd name="T53" fmla="*/ 66 h 231"/>
                <a:gd name="T54" fmla="*/ 25 w 148"/>
                <a:gd name="T55" fmla="*/ 105 h 231"/>
                <a:gd name="T56" fmla="*/ 46 w 148"/>
                <a:gd name="T57" fmla="*/ 146 h 231"/>
                <a:gd name="T58" fmla="*/ 48 w 148"/>
                <a:gd name="T59" fmla="*/ 157 h 231"/>
                <a:gd name="T60" fmla="*/ 50 w 148"/>
                <a:gd name="T61" fmla="*/ 165 h 231"/>
                <a:gd name="T62" fmla="*/ 52 w 148"/>
                <a:gd name="T63" fmla="*/ 17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231">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506"/>
            <p:cNvSpPr>
              <a:spLocks/>
            </p:cNvSpPr>
            <p:nvPr/>
          </p:nvSpPr>
          <p:spPr bwMode="auto">
            <a:xfrm>
              <a:off x="4704449" y="5692110"/>
              <a:ext cx="99978" cy="101460"/>
            </a:xfrm>
            <a:custGeom>
              <a:avLst/>
              <a:gdLst>
                <a:gd name="T0" fmla="*/ 1 w 57"/>
                <a:gd name="T1" fmla="*/ 1 h 58"/>
                <a:gd name="T2" fmla="*/ 57 w 57"/>
                <a:gd name="T3" fmla="*/ 0 h 58"/>
                <a:gd name="T4" fmla="*/ 52 w 57"/>
                <a:gd name="T5" fmla="*/ 48 h 58"/>
                <a:gd name="T6" fmla="*/ 26 w 57"/>
                <a:gd name="T7" fmla="*/ 58 h 58"/>
                <a:gd name="T8" fmla="*/ 0 w 57"/>
                <a:gd name="T9" fmla="*/ 45 h 58"/>
                <a:gd name="T10" fmla="*/ 1 w 57"/>
                <a:gd name="T11" fmla="*/ 1 h 58"/>
              </a:gdLst>
              <a:ahLst/>
              <a:cxnLst>
                <a:cxn ang="0">
                  <a:pos x="T0" y="T1"/>
                </a:cxn>
                <a:cxn ang="0">
                  <a:pos x="T2" y="T3"/>
                </a:cxn>
                <a:cxn ang="0">
                  <a:pos x="T4" y="T5"/>
                </a:cxn>
                <a:cxn ang="0">
                  <a:pos x="T6" y="T7"/>
                </a:cxn>
                <a:cxn ang="0">
                  <a:pos x="T8" y="T9"/>
                </a:cxn>
                <a:cxn ang="0">
                  <a:pos x="T10" y="T11"/>
                </a:cxn>
              </a:cxnLst>
              <a:rect l="0" t="0" r="r" b="b"/>
              <a:pathLst>
                <a:path w="57" h="58">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507"/>
            <p:cNvSpPr>
              <a:spLocks/>
            </p:cNvSpPr>
            <p:nvPr/>
          </p:nvSpPr>
          <p:spPr bwMode="auto">
            <a:xfrm>
              <a:off x="4740737" y="5620274"/>
              <a:ext cx="28142" cy="128120"/>
            </a:xfrm>
            <a:custGeom>
              <a:avLst/>
              <a:gdLst>
                <a:gd name="T0" fmla="*/ 16 w 16"/>
                <a:gd name="T1" fmla="*/ 65 h 73"/>
                <a:gd name="T2" fmla="*/ 8 w 16"/>
                <a:gd name="T3" fmla="*/ 73 h 73"/>
                <a:gd name="T4" fmla="*/ 8 w 16"/>
                <a:gd name="T5" fmla="*/ 73 h 73"/>
                <a:gd name="T6" fmla="*/ 1 w 16"/>
                <a:gd name="T7" fmla="*/ 65 h 73"/>
                <a:gd name="T8" fmla="*/ 0 w 16"/>
                <a:gd name="T9" fmla="*/ 8 h 73"/>
                <a:gd name="T10" fmla="*/ 7 w 16"/>
                <a:gd name="T11" fmla="*/ 0 h 73"/>
                <a:gd name="T12" fmla="*/ 7 w 16"/>
                <a:gd name="T13" fmla="*/ 0 h 73"/>
                <a:gd name="T14" fmla="*/ 15 w 16"/>
                <a:gd name="T15" fmla="*/ 8 h 73"/>
                <a:gd name="T16" fmla="*/ 16 w 16"/>
                <a:gd name="T17"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3">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508"/>
            <p:cNvSpPr>
              <a:spLocks/>
            </p:cNvSpPr>
            <p:nvPr/>
          </p:nvSpPr>
          <p:spPr bwMode="auto">
            <a:xfrm>
              <a:off x="4699265" y="5511408"/>
              <a:ext cx="102941" cy="143673"/>
            </a:xfrm>
            <a:custGeom>
              <a:avLst/>
              <a:gdLst>
                <a:gd name="T0" fmla="*/ 75 w 139"/>
                <a:gd name="T1" fmla="*/ 194 h 194"/>
                <a:gd name="T2" fmla="*/ 0 w 139"/>
                <a:gd name="T3" fmla="*/ 12 h 194"/>
                <a:gd name="T4" fmla="*/ 14 w 139"/>
                <a:gd name="T5" fmla="*/ 7 h 194"/>
                <a:gd name="T6" fmla="*/ 73 w 139"/>
                <a:gd name="T7" fmla="*/ 147 h 194"/>
                <a:gd name="T8" fmla="*/ 123 w 139"/>
                <a:gd name="T9" fmla="*/ 0 h 194"/>
                <a:gd name="T10" fmla="*/ 139 w 139"/>
                <a:gd name="T11" fmla="*/ 5 h 194"/>
                <a:gd name="T12" fmla="*/ 75 w 139"/>
                <a:gd name="T13" fmla="*/ 194 h 194"/>
              </a:gdLst>
              <a:ahLst/>
              <a:cxnLst>
                <a:cxn ang="0">
                  <a:pos x="T0" y="T1"/>
                </a:cxn>
                <a:cxn ang="0">
                  <a:pos x="T2" y="T3"/>
                </a:cxn>
                <a:cxn ang="0">
                  <a:pos x="T4" y="T5"/>
                </a:cxn>
                <a:cxn ang="0">
                  <a:pos x="T6" y="T7"/>
                </a:cxn>
                <a:cxn ang="0">
                  <a:pos x="T8" y="T9"/>
                </a:cxn>
                <a:cxn ang="0">
                  <a:pos x="T10" y="T11"/>
                </a:cxn>
                <a:cxn ang="0">
                  <a:pos x="T12" y="T13"/>
                </a:cxn>
              </a:cxnLst>
              <a:rect l="0" t="0" r="r" b="b"/>
              <a:pathLst>
                <a:path w="139" h="194">
                  <a:moveTo>
                    <a:pt x="75" y="194"/>
                  </a:moveTo>
                  <a:lnTo>
                    <a:pt x="0" y="12"/>
                  </a:lnTo>
                  <a:lnTo>
                    <a:pt x="14" y="7"/>
                  </a:lnTo>
                  <a:lnTo>
                    <a:pt x="73" y="147"/>
                  </a:lnTo>
                  <a:lnTo>
                    <a:pt x="123" y="0"/>
                  </a:lnTo>
                  <a:lnTo>
                    <a:pt x="139" y="5"/>
                  </a:lnTo>
                  <a:lnTo>
                    <a:pt x="75" y="194"/>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509"/>
            <p:cNvSpPr>
              <a:spLocks/>
            </p:cNvSpPr>
            <p:nvPr/>
          </p:nvSpPr>
          <p:spPr bwMode="auto">
            <a:xfrm>
              <a:off x="4704449" y="5494375"/>
              <a:ext cx="92573" cy="31104"/>
            </a:xfrm>
            <a:custGeom>
              <a:avLst/>
              <a:gdLst>
                <a:gd name="T0" fmla="*/ 0 w 53"/>
                <a:gd name="T1" fmla="*/ 15 h 18"/>
                <a:gd name="T2" fmla="*/ 6 w 53"/>
                <a:gd name="T3" fmla="*/ 9 h 18"/>
                <a:gd name="T4" fmla="*/ 7 w 53"/>
                <a:gd name="T5" fmla="*/ 17 h 18"/>
                <a:gd name="T6" fmla="*/ 9 w 53"/>
                <a:gd name="T7" fmla="*/ 9 h 18"/>
                <a:gd name="T8" fmla="*/ 17 w 53"/>
                <a:gd name="T9" fmla="*/ 14 h 18"/>
                <a:gd name="T10" fmla="*/ 13 w 53"/>
                <a:gd name="T11" fmla="*/ 15 h 18"/>
                <a:gd name="T12" fmla="*/ 16 w 53"/>
                <a:gd name="T13" fmla="*/ 9 h 18"/>
                <a:gd name="T14" fmla="*/ 24 w 53"/>
                <a:gd name="T15" fmla="*/ 7 h 18"/>
                <a:gd name="T16" fmla="*/ 24 w 53"/>
                <a:gd name="T17" fmla="*/ 15 h 18"/>
                <a:gd name="T18" fmla="*/ 21 w 53"/>
                <a:gd name="T19" fmla="*/ 11 h 18"/>
                <a:gd name="T20" fmla="*/ 36 w 53"/>
                <a:gd name="T21" fmla="*/ 12 h 18"/>
                <a:gd name="T22" fmla="*/ 30 w 53"/>
                <a:gd name="T23" fmla="*/ 14 h 18"/>
                <a:gd name="T24" fmla="*/ 36 w 53"/>
                <a:gd name="T25" fmla="*/ 6 h 18"/>
                <a:gd name="T26" fmla="*/ 40 w 53"/>
                <a:gd name="T27" fmla="*/ 16 h 18"/>
                <a:gd name="T28" fmla="*/ 41 w 53"/>
                <a:gd name="T29" fmla="*/ 9 h 18"/>
                <a:gd name="T30" fmla="*/ 51 w 53"/>
                <a:gd name="T31" fmla="*/ 8 h 18"/>
                <a:gd name="T32" fmla="*/ 50 w 53"/>
                <a:gd name="T33" fmla="*/ 16 h 18"/>
                <a:gd name="T34" fmla="*/ 48 w 53"/>
                <a:gd name="T35"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18">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510"/>
            <p:cNvSpPr>
              <a:spLocks/>
            </p:cNvSpPr>
            <p:nvPr/>
          </p:nvSpPr>
          <p:spPr bwMode="auto">
            <a:xfrm>
              <a:off x="4564479" y="5643232"/>
              <a:ext cx="85167" cy="85907"/>
            </a:xfrm>
            <a:custGeom>
              <a:avLst/>
              <a:gdLst>
                <a:gd name="T0" fmla="*/ 40 w 49"/>
                <a:gd name="T1" fmla="*/ 2 h 49"/>
                <a:gd name="T2" fmla="*/ 47 w 49"/>
                <a:gd name="T3" fmla="*/ 2 h 49"/>
                <a:gd name="T4" fmla="*/ 47 w 49"/>
                <a:gd name="T5" fmla="*/ 2 h 49"/>
                <a:gd name="T6" fmla="*/ 47 w 49"/>
                <a:gd name="T7" fmla="*/ 8 h 49"/>
                <a:gd name="T8" fmla="*/ 9 w 49"/>
                <a:gd name="T9" fmla="*/ 47 h 49"/>
                <a:gd name="T10" fmla="*/ 2 w 49"/>
                <a:gd name="T11" fmla="*/ 47 h 49"/>
                <a:gd name="T12" fmla="*/ 2 w 49"/>
                <a:gd name="T13" fmla="*/ 47 h 49"/>
                <a:gd name="T14" fmla="*/ 2 w 49"/>
                <a:gd name="T15" fmla="*/ 40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511"/>
            <p:cNvSpPr>
              <a:spLocks/>
            </p:cNvSpPr>
            <p:nvPr/>
          </p:nvSpPr>
          <p:spPr bwMode="auto">
            <a:xfrm>
              <a:off x="4862193" y="5340334"/>
              <a:ext cx="85907" cy="85907"/>
            </a:xfrm>
            <a:custGeom>
              <a:avLst/>
              <a:gdLst>
                <a:gd name="T0" fmla="*/ 40 w 49"/>
                <a:gd name="T1" fmla="*/ 2 h 49"/>
                <a:gd name="T2" fmla="*/ 47 w 49"/>
                <a:gd name="T3" fmla="*/ 2 h 49"/>
                <a:gd name="T4" fmla="*/ 47 w 49"/>
                <a:gd name="T5" fmla="*/ 2 h 49"/>
                <a:gd name="T6" fmla="*/ 47 w 49"/>
                <a:gd name="T7" fmla="*/ 9 h 49"/>
                <a:gd name="T8" fmla="*/ 9 w 49"/>
                <a:gd name="T9" fmla="*/ 47 h 49"/>
                <a:gd name="T10" fmla="*/ 2 w 49"/>
                <a:gd name="T11" fmla="*/ 47 h 49"/>
                <a:gd name="T12" fmla="*/ 2 w 49"/>
                <a:gd name="T13" fmla="*/ 47 h 49"/>
                <a:gd name="T14" fmla="*/ 2 w 49"/>
                <a:gd name="T15" fmla="*/ 41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512"/>
            <p:cNvSpPr>
              <a:spLocks/>
            </p:cNvSpPr>
            <p:nvPr/>
          </p:nvSpPr>
          <p:spPr bwMode="auto">
            <a:xfrm>
              <a:off x="4555592" y="5350702"/>
              <a:ext cx="87388" cy="82204"/>
            </a:xfrm>
            <a:custGeom>
              <a:avLst/>
              <a:gdLst>
                <a:gd name="T0" fmla="*/ 48 w 50"/>
                <a:gd name="T1" fmla="*/ 38 h 47"/>
                <a:gd name="T2" fmla="*/ 49 w 50"/>
                <a:gd name="T3" fmla="*/ 45 h 47"/>
                <a:gd name="T4" fmla="*/ 49 w 50"/>
                <a:gd name="T5" fmla="*/ 45 h 47"/>
                <a:gd name="T6" fmla="*/ 42 w 50"/>
                <a:gd name="T7" fmla="*/ 45 h 47"/>
                <a:gd name="T8" fmla="*/ 2 w 50"/>
                <a:gd name="T9" fmla="*/ 9 h 47"/>
                <a:gd name="T10" fmla="*/ 2 w 50"/>
                <a:gd name="T11" fmla="*/ 2 h 47"/>
                <a:gd name="T12" fmla="*/ 2 w 50"/>
                <a:gd name="T13" fmla="*/ 2 h 47"/>
                <a:gd name="T14" fmla="*/ 8 w 50"/>
                <a:gd name="T15" fmla="*/ 1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513"/>
            <p:cNvSpPr>
              <a:spLocks/>
            </p:cNvSpPr>
            <p:nvPr/>
          </p:nvSpPr>
          <p:spPr bwMode="auto">
            <a:xfrm>
              <a:off x="4868858" y="5635826"/>
              <a:ext cx="87388" cy="82204"/>
            </a:xfrm>
            <a:custGeom>
              <a:avLst/>
              <a:gdLst>
                <a:gd name="T0" fmla="*/ 48 w 50"/>
                <a:gd name="T1" fmla="*/ 38 h 47"/>
                <a:gd name="T2" fmla="*/ 48 w 50"/>
                <a:gd name="T3" fmla="*/ 45 h 47"/>
                <a:gd name="T4" fmla="*/ 48 w 50"/>
                <a:gd name="T5" fmla="*/ 45 h 47"/>
                <a:gd name="T6" fmla="*/ 42 w 50"/>
                <a:gd name="T7" fmla="*/ 45 h 47"/>
                <a:gd name="T8" fmla="*/ 2 w 50"/>
                <a:gd name="T9" fmla="*/ 9 h 47"/>
                <a:gd name="T10" fmla="*/ 2 w 50"/>
                <a:gd name="T11" fmla="*/ 2 h 47"/>
                <a:gd name="T12" fmla="*/ 2 w 50"/>
                <a:gd name="T13" fmla="*/ 2 h 47"/>
                <a:gd name="T14" fmla="*/ 8 w 50"/>
                <a:gd name="T15" fmla="*/ 2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514"/>
            <p:cNvSpPr>
              <a:spLocks/>
            </p:cNvSpPr>
            <p:nvPr/>
          </p:nvSpPr>
          <p:spPr bwMode="auto">
            <a:xfrm>
              <a:off x="4488940" y="5525479"/>
              <a:ext cx="110346" cy="17774"/>
            </a:xfrm>
            <a:custGeom>
              <a:avLst/>
              <a:gdLst>
                <a:gd name="T0" fmla="*/ 58 w 63"/>
                <a:gd name="T1" fmla="*/ 0 h 10"/>
                <a:gd name="T2" fmla="*/ 63 w 63"/>
                <a:gd name="T3" fmla="*/ 5 h 10"/>
                <a:gd name="T4" fmla="*/ 63 w 63"/>
                <a:gd name="T5" fmla="*/ 5 h 10"/>
                <a:gd name="T6" fmla="*/ 58 w 63"/>
                <a:gd name="T7" fmla="*/ 10 h 10"/>
                <a:gd name="T8" fmla="*/ 4 w 63"/>
                <a:gd name="T9" fmla="*/ 10 h 10"/>
                <a:gd name="T10" fmla="*/ 0 w 63"/>
                <a:gd name="T11" fmla="*/ 5 h 10"/>
                <a:gd name="T12" fmla="*/ 0 w 63"/>
                <a:gd name="T13" fmla="*/ 5 h 10"/>
                <a:gd name="T14" fmla="*/ 4 w 63"/>
                <a:gd name="T15" fmla="*/ 0 h 10"/>
                <a:gd name="T16" fmla="*/ 58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515"/>
            <p:cNvSpPr>
              <a:spLocks/>
            </p:cNvSpPr>
            <p:nvPr/>
          </p:nvSpPr>
          <p:spPr bwMode="auto">
            <a:xfrm>
              <a:off x="4912552" y="5525479"/>
              <a:ext cx="110346" cy="17774"/>
            </a:xfrm>
            <a:custGeom>
              <a:avLst/>
              <a:gdLst>
                <a:gd name="T0" fmla="*/ 59 w 63"/>
                <a:gd name="T1" fmla="*/ 0 h 10"/>
                <a:gd name="T2" fmla="*/ 63 w 63"/>
                <a:gd name="T3" fmla="*/ 5 h 10"/>
                <a:gd name="T4" fmla="*/ 63 w 63"/>
                <a:gd name="T5" fmla="*/ 5 h 10"/>
                <a:gd name="T6" fmla="*/ 59 w 63"/>
                <a:gd name="T7" fmla="*/ 10 h 10"/>
                <a:gd name="T8" fmla="*/ 5 w 63"/>
                <a:gd name="T9" fmla="*/ 10 h 10"/>
                <a:gd name="T10" fmla="*/ 0 w 63"/>
                <a:gd name="T11" fmla="*/ 5 h 10"/>
                <a:gd name="T12" fmla="*/ 0 w 63"/>
                <a:gd name="T13" fmla="*/ 5 h 10"/>
                <a:gd name="T14" fmla="*/ 5 w 63"/>
                <a:gd name="T15" fmla="*/ 0 h 10"/>
                <a:gd name="T16" fmla="*/ 59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516"/>
            <p:cNvSpPr>
              <a:spLocks/>
            </p:cNvSpPr>
            <p:nvPr/>
          </p:nvSpPr>
          <p:spPr bwMode="auto">
            <a:xfrm>
              <a:off x="4748143" y="5289234"/>
              <a:ext cx="15552" cy="94794"/>
            </a:xfrm>
            <a:custGeom>
              <a:avLst/>
              <a:gdLst>
                <a:gd name="T0" fmla="*/ 9 w 9"/>
                <a:gd name="T1" fmla="*/ 50 h 54"/>
                <a:gd name="T2" fmla="*/ 4 w 9"/>
                <a:gd name="T3" fmla="*/ 54 h 54"/>
                <a:gd name="T4" fmla="*/ 4 w 9"/>
                <a:gd name="T5" fmla="*/ 54 h 54"/>
                <a:gd name="T6" fmla="*/ 0 w 9"/>
                <a:gd name="T7" fmla="*/ 50 h 54"/>
                <a:gd name="T8" fmla="*/ 0 w 9"/>
                <a:gd name="T9" fmla="*/ 4 h 54"/>
                <a:gd name="T10" fmla="*/ 4 w 9"/>
                <a:gd name="T11" fmla="*/ 0 h 54"/>
                <a:gd name="T12" fmla="*/ 4 w 9"/>
                <a:gd name="T13" fmla="*/ 0 h 54"/>
                <a:gd name="T14" fmla="*/ 9 w 9"/>
                <a:gd name="T15" fmla="*/ 4 h 54"/>
                <a:gd name="T16" fmla="*/ 9 w 9"/>
                <a:gd name="T17"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4">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517"/>
            <p:cNvSpPr>
              <a:spLocks/>
            </p:cNvSpPr>
            <p:nvPr/>
          </p:nvSpPr>
          <p:spPr bwMode="auto">
            <a:xfrm>
              <a:off x="4448949" y="5252205"/>
              <a:ext cx="610979" cy="609498"/>
            </a:xfrm>
            <a:custGeom>
              <a:avLst/>
              <a:gdLst>
                <a:gd name="T0" fmla="*/ 349 w 349"/>
                <a:gd name="T1" fmla="*/ 281 h 348"/>
                <a:gd name="T2" fmla="*/ 282 w 349"/>
                <a:gd name="T3" fmla="*/ 348 h 348"/>
                <a:gd name="T4" fmla="*/ 68 w 349"/>
                <a:gd name="T5" fmla="*/ 348 h 348"/>
                <a:gd name="T6" fmla="*/ 0 w 349"/>
                <a:gd name="T7" fmla="*/ 281 h 348"/>
                <a:gd name="T8" fmla="*/ 0 w 349"/>
                <a:gd name="T9" fmla="*/ 67 h 348"/>
                <a:gd name="T10" fmla="*/ 68 w 349"/>
                <a:gd name="T11" fmla="*/ 0 h 348"/>
                <a:gd name="T12" fmla="*/ 282 w 349"/>
                <a:gd name="T13" fmla="*/ 0 h 348"/>
                <a:gd name="T14" fmla="*/ 349 w 349"/>
                <a:gd name="T15" fmla="*/ 67 h 348"/>
                <a:gd name="T16" fmla="*/ 349 w 349"/>
                <a:gd name="T17" fmla="*/ 28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8">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w="68263" cap="flat">
              <a:solidFill>
                <a:schemeClr val="accent3"/>
              </a:solidFill>
              <a:prstDash val="solid"/>
              <a:miter lim="800000"/>
              <a:headEnd/>
              <a:tailEnd/>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9"/>
          <p:cNvGrpSpPr/>
          <p:nvPr/>
        </p:nvGrpSpPr>
        <p:grpSpPr>
          <a:xfrm>
            <a:off x="3630689" y="1764032"/>
            <a:ext cx="1077857" cy="1078062"/>
            <a:chOff x="4247511" y="1566336"/>
            <a:chExt cx="2152126" cy="2152127"/>
          </a:xfrm>
        </p:grpSpPr>
        <p:sp>
          <p:nvSpPr>
            <p:cNvPr id="5" name="Freeform 490"/>
            <p:cNvSpPr>
              <a:spLocks noEditPoints="1"/>
            </p:cNvSpPr>
            <p:nvPr/>
          </p:nvSpPr>
          <p:spPr bwMode="auto">
            <a:xfrm>
              <a:off x="4247511" y="1566336"/>
              <a:ext cx="2152126" cy="2152127"/>
            </a:xfrm>
            <a:custGeom>
              <a:avLst/>
              <a:gdLst>
                <a:gd name="T0" fmla="*/ 1225 w 1229"/>
                <a:gd name="T1" fmla="*/ 665 h 1229"/>
                <a:gd name="T2" fmla="*/ 1201 w 1229"/>
                <a:gd name="T3" fmla="*/ 629 h 1229"/>
                <a:gd name="T4" fmla="*/ 1101 w 1229"/>
                <a:gd name="T5" fmla="*/ 598 h 1229"/>
                <a:gd name="T6" fmla="*/ 1039 w 1229"/>
                <a:gd name="T7" fmla="*/ 535 h 1229"/>
                <a:gd name="T8" fmla="*/ 1046 w 1229"/>
                <a:gd name="T9" fmla="*/ 447 h 1229"/>
                <a:gd name="T10" fmla="*/ 1146 w 1229"/>
                <a:gd name="T11" fmla="*/ 354 h 1229"/>
                <a:gd name="T12" fmla="*/ 1152 w 1229"/>
                <a:gd name="T13" fmla="*/ 314 h 1229"/>
                <a:gd name="T14" fmla="*/ 1082 w 1229"/>
                <a:gd name="T15" fmla="*/ 216 h 1229"/>
                <a:gd name="T16" fmla="*/ 1031 w 1229"/>
                <a:gd name="T17" fmla="*/ 209 h 1229"/>
                <a:gd name="T18" fmla="*/ 920 w 1229"/>
                <a:gd name="T19" fmla="*/ 266 h 1229"/>
                <a:gd name="T20" fmla="*/ 848 w 1229"/>
                <a:gd name="T21" fmla="*/ 253 h 1229"/>
                <a:gd name="T22" fmla="*/ 802 w 1229"/>
                <a:gd name="T23" fmla="*/ 206 h 1229"/>
                <a:gd name="T24" fmla="*/ 806 w 1229"/>
                <a:gd name="T25" fmla="*/ 53 h 1229"/>
                <a:gd name="T26" fmla="*/ 782 w 1229"/>
                <a:gd name="T27" fmla="*/ 24 h 1229"/>
                <a:gd name="T28" fmla="*/ 663 w 1229"/>
                <a:gd name="T29" fmla="*/ 4 h 1229"/>
                <a:gd name="T30" fmla="*/ 628 w 1229"/>
                <a:gd name="T31" fmla="*/ 29 h 1229"/>
                <a:gd name="T32" fmla="*/ 586 w 1229"/>
                <a:gd name="T33" fmla="*/ 164 h 1229"/>
                <a:gd name="T34" fmla="*/ 535 w 1229"/>
                <a:gd name="T35" fmla="*/ 192 h 1229"/>
                <a:gd name="T36" fmla="*/ 457 w 1229"/>
                <a:gd name="T37" fmla="*/ 192 h 1229"/>
                <a:gd name="T38" fmla="*/ 363 w 1229"/>
                <a:gd name="T39" fmla="*/ 90 h 1229"/>
                <a:gd name="T40" fmla="*/ 325 w 1229"/>
                <a:gd name="T41" fmla="*/ 79 h 1229"/>
                <a:gd name="T42" fmla="*/ 218 w 1229"/>
                <a:gd name="T43" fmla="*/ 152 h 1229"/>
                <a:gd name="T44" fmla="*/ 210 w 1229"/>
                <a:gd name="T45" fmla="*/ 202 h 1229"/>
                <a:gd name="T46" fmla="*/ 264 w 1229"/>
                <a:gd name="T47" fmla="*/ 309 h 1229"/>
                <a:gd name="T48" fmla="*/ 253 w 1229"/>
                <a:gd name="T49" fmla="*/ 389 h 1229"/>
                <a:gd name="T50" fmla="*/ 195 w 1229"/>
                <a:gd name="T51" fmla="*/ 431 h 1229"/>
                <a:gd name="T52" fmla="*/ 73 w 1229"/>
                <a:gd name="T53" fmla="*/ 421 h 1229"/>
                <a:gd name="T54" fmla="*/ 25 w 1229"/>
                <a:gd name="T55" fmla="*/ 459 h 1229"/>
                <a:gd name="T56" fmla="*/ 6 w 1229"/>
                <a:gd name="T57" fmla="*/ 563 h 1229"/>
                <a:gd name="T58" fmla="*/ 36 w 1229"/>
                <a:gd name="T59" fmla="*/ 607 h 1229"/>
                <a:gd name="T60" fmla="*/ 148 w 1229"/>
                <a:gd name="T61" fmla="*/ 644 h 1229"/>
                <a:gd name="T62" fmla="*/ 195 w 1229"/>
                <a:gd name="T63" fmla="*/ 714 h 1229"/>
                <a:gd name="T64" fmla="*/ 183 w 1229"/>
                <a:gd name="T65" fmla="*/ 783 h 1229"/>
                <a:gd name="T66" fmla="*/ 97 w 1229"/>
                <a:gd name="T67" fmla="*/ 865 h 1229"/>
                <a:gd name="T68" fmla="*/ 87 w 1229"/>
                <a:gd name="T69" fmla="*/ 920 h 1229"/>
                <a:gd name="T70" fmla="*/ 149 w 1229"/>
                <a:gd name="T71" fmla="*/ 1008 h 1229"/>
                <a:gd name="T72" fmla="*/ 201 w 1229"/>
                <a:gd name="T73" fmla="*/ 1021 h 1229"/>
                <a:gd name="T74" fmla="*/ 315 w 1229"/>
                <a:gd name="T75" fmla="*/ 963 h 1229"/>
                <a:gd name="T76" fmla="*/ 400 w 1229"/>
                <a:gd name="T77" fmla="*/ 987 h 1229"/>
                <a:gd name="T78" fmla="*/ 430 w 1229"/>
                <a:gd name="T79" fmla="*/ 1046 h 1229"/>
                <a:gd name="T80" fmla="*/ 425 w 1229"/>
                <a:gd name="T81" fmla="*/ 1163 h 1229"/>
                <a:gd name="T82" fmla="*/ 455 w 1229"/>
                <a:gd name="T83" fmla="*/ 1202 h 1229"/>
                <a:gd name="T84" fmla="*/ 566 w 1229"/>
                <a:gd name="T85" fmla="*/ 1221 h 1229"/>
                <a:gd name="T86" fmla="*/ 610 w 1229"/>
                <a:gd name="T87" fmla="*/ 1199 h 1229"/>
                <a:gd name="T88" fmla="*/ 649 w 1229"/>
                <a:gd name="T89" fmla="*/ 1075 h 1229"/>
                <a:gd name="T90" fmla="*/ 716 w 1229"/>
                <a:gd name="T91" fmla="*/ 1034 h 1229"/>
                <a:gd name="T92" fmla="*/ 794 w 1229"/>
                <a:gd name="T93" fmla="*/ 1054 h 1229"/>
                <a:gd name="T94" fmla="*/ 866 w 1229"/>
                <a:gd name="T95" fmla="*/ 1133 h 1229"/>
                <a:gd name="T96" fmla="*/ 911 w 1229"/>
                <a:gd name="T97" fmla="*/ 1147 h 1229"/>
                <a:gd name="T98" fmla="*/ 1015 w 1229"/>
                <a:gd name="T99" fmla="*/ 1076 h 1229"/>
                <a:gd name="T100" fmla="*/ 1024 w 1229"/>
                <a:gd name="T101" fmla="*/ 1032 h 1229"/>
                <a:gd name="T102" fmla="*/ 961 w 1229"/>
                <a:gd name="T103" fmla="*/ 895 h 1229"/>
                <a:gd name="T104" fmla="*/ 989 w 1229"/>
                <a:gd name="T105" fmla="*/ 831 h 1229"/>
                <a:gd name="T106" fmla="*/ 1045 w 1229"/>
                <a:gd name="T107" fmla="*/ 798 h 1229"/>
                <a:gd name="T108" fmla="*/ 1154 w 1229"/>
                <a:gd name="T109" fmla="*/ 801 h 1229"/>
                <a:gd name="T110" fmla="*/ 1197 w 1229"/>
                <a:gd name="T111" fmla="*/ 785 h 1229"/>
                <a:gd name="T112" fmla="*/ 1225 w 1229"/>
                <a:gd name="T113" fmla="*/ 665 h 1229"/>
                <a:gd name="T114" fmla="*/ 596 w 1229"/>
                <a:gd name="T115" fmla="*/ 729 h 1229"/>
                <a:gd name="T116" fmla="*/ 499 w 1229"/>
                <a:gd name="T117" fmla="*/ 592 h 1229"/>
                <a:gd name="T118" fmla="*/ 636 w 1229"/>
                <a:gd name="T119" fmla="*/ 495 h 1229"/>
                <a:gd name="T120" fmla="*/ 733 w 1229"/>
                <a:gd name="T121" fmla="*/ 632 h 1229"/>
                <a:gd name="T122" fmla="*/ 596 w 1229"/>
                <a:gd name="T123" fmla="*/ 72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9" h="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492"/>
            <p:cNvSpPr>
              <a:spLocks noEditPoints="1"/>
            </p:cNvSpPr>
            <p:nvPr/>
          </p:nvSpPr>
          <p:spPr bwMode="auto">
            <a:xfrm>
              <a:off x="4893297" y="2041048"/>
              <a:ext cx="288826" cy="294010"/>
            </a:xfrm>
            <a:custGeom>
              <a:avLst/>
              <a:gdLst>
                <a:gd name="T0" fmla="*/ 128 w 165"/>
                <a:gd name="T1" fmla="*/ 26 h 168"/>
                <a:gd name="T2" fmla="*/ 25 w 165"/>
                <a:gd name="T3" fmla="*/ 37 h 168"/>
                <a:gd name="T4" fmla="*/ 36 w 165"/>
                <a:gd name="T5" fmla="*/ 142 h 168"/>
                <a:gd name="T6" fmla="*/ 140 w 165"/>
                <a:gd name="T7" fmla="*/ 130 h 168"/>
                <a:gd name="T8" fmla="*/ 128 w 165"/>
                <a:gd name="T9" fmla="*/ 26 h 168"/>
                <a:gd name="T10" fmla="*/ 50 w 165"/>
                <a:gd name="T11" fmla="*/ 124 h 168"/>
                <a:gd name="T12" fmla="*/ 42 w 165"/>
                <a:gd name="T13" fmla="*/ 51 h 168"/>
                <a:gd name="T14" fmla="*/ 114 w 165"/>
                <a:gd name="T15" fmla="*/ 43 h 168"/>
                <a:gd name="T16" fmla="*/ 122 w 165"/>
                <a:gd name="T17" fmla="*/ 116 h 168"/>
                <a:gd name="T18" fmla="*/ 50 w 165"/>
                <a:gd name="T19"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8">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493"/>
            <p:cNvSpPr>
              <a:spLocks/>
            </p:cNvSpPr>
            <p:nvPr/>
          </p:nvSpPr>
          <p:spPr bwMode="auto">
            <a:xfrm>
              <a:off x="4888113" y="2272109"/>
              <a:ext cx="91091" cy="108865"/>
            </a:xfrm>
            <a:custGeom>
              <a:avLst/>
              <a:gdLst>
                <a:gd name="T0" fmla="*/ 20 w 52"/>
                <a:gd name="T1" fmla="*/ 56 h 62"/>
                <a:gd name="T2" fmla="*/ 5 w 52"/>
                <a:gd name="T3" fmla="*/ 58 h 62"/>
                <a:gd name="T4" fmla="*/ 5 w 52"/>
                <a:gd name="T5" fmla="*/ 58 h 62"/>
                <a:gd name="T6" fmla="*/ 3 w 52"/>
                <a:gd name="T7" fmla="*/ 43 h 62"/>
                <a:gd name="T8" fmla="*/ 31 w 52"/>
                <a:gd name="T9" fmla="*/ 6 h 62"/>
                <a:gd name="T10" fmla="*/ 46 w 52"/>
                <a:gd name="T11" fmla="*/ 4 h 62"/>
                <a:gd name="T12" fmla="*/ 46 w 52"/>
                <a:gd name="T13" fmla="*/ 4 h 62"/>
                <a:gd name="T14" fmla="*/ 48 w 52"/>
                <a:gd name="T15" fmla="*/ 20 h 62"/>
                <a:gd name="T16" fmla="*/ 20 w 52"/>
                <a:gd name="T17"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494"/>
            <p:cNvSpPr>
              <a:spLocks/>
            </p:cNvSpPr>
            <p:nvPr/>
          </p:nvSpPr>
          <p:spPr bwMode="auto">
            <a:xfrm>
              <a:off x="4975501" y="2106219"/>
              <a:ext cx="70355" cy="47397"/>
            </a:xfrm>
            <a:custGeom>
              <a:avLst/>
              <a:gdLst>
                <a:gd name="T0" fmla="*/ 8 w 40"/>
                <a:gd name="T1" fmla="*/ 26 h 27"/>
                <a:gd name="T2" fmla="*/ 9 w 40"/>
                <a:gd name="T3" fmla="*/ 25 h 27"/>
                <a:gd name="T4" fmla="*/ 34 w 40"/>
                <a:gd name="T5" fmla="*/ 10 h 27"/>
                <a:gd name="T6" fmla="*/ 32 w 40"/>
                <a:gd name="T7" fmla="*/ 1 h 27"/>
                <a:gd name="T8" fmla="*/ 32 w 40"/>
                <a:gd name="T9" fmla="*/ 0 h 27"/>
                <a:gd name="T10" fmla="*/ 2 w 40"/>
                <a:gd name="T11" fmla="*/ 19 h 27"/>
                <a:gd name="T12" fmla="*/ 1 w 40"/>
                <a:gd name="T13" fmla="*/ 19 h 27"/>
                <a:gd name="T14" fmla="*/ 8 w 40"/>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7">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522"/>
            <p:cNvSpPr>
              <a:spLocks/>
            </p:cNvSpPr>
            <p:nvPr/>
          </p:nvSpPr>
          <p:spPr bwMode="auto">
            <a:xfrm>
              <a:off x="5487242" y="2869758"/>
              <a:ext cx="251797" cy="174777"/>
            </a:xfrm>
            <a:custGeom>
              <a:avLst/>
              <a:gdLst>
                <a:gd name="T0" fmla="*/ 296 w 340"/>
                <a:gd name="T1" fmla="*/ 96 h 236"/>
                <a:gd name="T2" fmla="*/ 319 w 340"/>
                <a:gd name="T3" fmla="*/ 52 h 236"/>
                <a:gd name="T4" fmla="*/ 340 w 340"/>
                <a:gd name="T5" fmla="*/ 4 h 236"/>
                <a:gd name="T6" fmla="*/ 286 w 340"/>
                <a:gd name="T7" fmla="*/ 2 h 236"/>
                <a:gd name="T8" fmla="*/ 232 w 340"/>
                <a:gd name="T9" fmla="*/ 0 h 236"/>
                <a:gd name="T10" fmla="*/ 253 w 340"/>
                <a:gd name="T11" fmla="*/ 26 h 236"/>
                <a:gd name="T12" fmla="*/ 2 w 340"/>
                <a:gd name="T13" fmla="*/ 175 h 236"/>
                <a:gd name="T14" fmla="*/ 0 w 340"/>
                <a:gd name="T15" fmla="*/ 236 h 236"/>
                <a:gd name="T16" fmla="*/ 272 w 340"/>
                <a:gd name="T17" fmla="*/ 66 h 236"/>
                <a:gd name="T18" fmla="*/ 296 w 340"/>
                <a:gd name="T19" fmla="*/ 9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236">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523"/>
            <p:cNvSpPr>
              <a:spLocks/>
            </p:cNvSpPr>
            <p:nvPr/>
          </p:nvSpPr>
          <p:spPr bwMode="auto">
            <a:xfrm>
              <a:off x="5669425" y="2953443"/>
              <a:ext cx="68133" cy="239948"/>
            </a:xfrm>
            <a:custGeom>
              <a:avLst/>
              <a:gdLst>
                <a:gd name="T0" fmla="*/ 39 w 39"/>
                <a:gd name="T1" fmla="*/ 125 h 137"/>
                <a:gd name="T2" fmla="*/ 26 w 39"/>
                <a:gd name="T3" fmla="*/ 137 h 137"/>
                <a:gd name="T4" fmla="*/ 13 w 39"/>
                <a:gd name="T5" fmla="*/ 137 h 137"/>
                <a:gd name="T6" fmla="*/ 0 w 39"/>
                <a:gd name="T7" fmla="*/ 125 h 137"/>
                <a:gd name="T8" fmla="*/ 0 w 39"/>
                <a:gd name="T9" fmla="*/ 13 h 137"/>
                <a:gd name="T10" fmla="*/ 13 w 39"/>
                <a:gd name="T11" fmla="*/ 0 h 137"/>
                <a:gd name="T12" fmla="*/ 26 w 39"/>
                <a:gd name="T13" fmla="*/ 0 h 137"/>
                <a:gd name="T14" fmla="*/ 39 w 39"/>
                <a:gd name="T15" fmla="*/ 13 h 137"/>
                <a:gd name="T16" fmla="*/ 39 w 39"/>
                <a:gd name="T17" fmla="*/ 1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7">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524"/>
            <p:cNvSpPr>
              <a:spLocks/>
            </p:cNvSpPr>
            <p:nvPr/>
          </p:nvSpPr>
          <p:spPr bwMode="auto">
            <a:xfrm>
              <a:off x="5579815" y="3004543"/>
              <a:ext cx="66652" cy="188848"/>
            </a:xfrm>
            <a:custGeom>
              <a:avLst/>
              <a:gdLst>
                <a:gd name="T0" fmla="*/ 38 w 38"/>
                <a:gd name="T1" fmla="*/ 96 h 108"/>
                <a:gd name="T2" fmla="*/ 26 w 38"/>
                <a:gd name="T3" fmla="*/ 108 h 108"/>
                <a:gd name="T4" fmla="*/ 13 w 38"/>
                <a:gd name="T5" fmla="*/ 108 h 108"/>
                <a:gd name="T6" fmla="*/ 0 w 38"/>
                <a:gd name="T7" fmla="*/ 96 h 108"/>
                <a:gd name="T8" fmla="*/ 0 w 38"/>
                <a:gd name="T9" fmla="*/ 12 h 108"/>
                <a:gd name="T10" fmla="*/ 13 w 38"/>
                <a:gd name="T11" fmla="*/ 0 h 108"/>
                <a:gd name="T12" fmla="*/ 26 w 38"/>
                <a:gd name="T13" fmla="*/ 0 h 108"/>
                <a:gd name="T14" fmla="*/ 38 w 38"/>
                <a:gd name="T15" fmla="*/ 12 h 108"/>
                <a:gd name="T16" fmla="*/ 38 w 38"/>
                <a:gd name="T1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0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525"/>
            <p:cNvSpPr>
              <a:spLocks/>
            </p:cNvSpPr>
            <p:nvPr/>
          </p:nvSpPr>
          <p:spPr bwMode="auto">
            <a:xfrm>
              <a:off x="5483540" y="3051200"/>
              <a:ext cx="79242" cy="148857"/>
            </a:xfrm>
            <a:custGeom>
              <a:avLst/>
              <a:gdLst>
                <a:gd name="T0" fmla="*/ 29 w 45"/>
                <a:gd name="T1" fmla="*/ 85 h 85"/>
                <a:gd name="T2" fmla="*/ 15 w 45"/>
                <a:gd name="T3" fmla="*/ 85 h 85"/>
                <a:gd name="T4" fmla="*/ 0 w 45"/>
                <a:gd name="T5" fmla="*/ 69 h 85"/>
                <a:gd name="T6" fmla="*/ 0 w 45"/>
                <a:gd name="T7" fmla="*/ 16 h 85"/>
                <a:gd name="T8" fmla="*/ 15 w 45"/>
                <a:gd name="T9" fmla="*/ 0 h 85"/>
                <a:gd name="T10" fmla="*/ 29 w 45"/>
                <a:gd name="T11" fmla="*/ 0 h 85"/>
                <a:gd name="T12" fmla="*/ 45 w 45"/>
                <a:gd name="T13" fmla="*/ 16 h 85"/>
                <a:gd name="T14" fmla="*/ 45 w 45"/>
                <a:gd name="T15" fmla="*/ 69 h 85"/>
                <a:gd name="T16" fmla="*/ 29 w 45"/>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526"/>
            <p:cNvSpPr>
              <a:spLocks/>
            </p:cNvSpPr>
            <p:nvPr/>
          </p:nvSpPr>
          <p:spPr bwMode="auto">
            <a:xfrm>
              <a:off x="5722006" y="2144729"/>
              <a:ext cx="138489" cy="134786"/>
            </a:xfrm>
            <a:custGeom>
              <a:avLst/>
              <a:gdLst>
                <a:gd name="T0" fmla="*/ 41 w 79"/>
                <a:gd name="T1" fmla="*/ 76 h 77"/>
                <a:gd name="T2" fmla="*/ 78 w 79"/>
                <a:gd name="T3" fmla="*/ 37 h 77"/>
                <a:gd name="T4" fmla="*/ 38 w 79"/>
                <a:gd name="T5" fmla="*/ 0 h 77"/>
                <a:gd name="T6" fmla="*/ 1 w 79"/>
                <a:gd name="T7" fmla="*/ 40 h 77"/>
                <a:gd name="T8" fmla="*/ 41 w 79"/>
                <a:gd name="T9" fmla="*/ 76 h 77"/>
              </a:gdLst>
              <a:ahLst/>
              <a:cxnLst>
                <a:cxn ang="0">
                  <a:pos x="T0" y="T1"/>
                </a:cxn>
                <a:cxn ang="0">
                  <a:pos x="T2" y="T3"/>
                </a:cxn>
                <a:cxn ang="0">
                  <a:pos x="T4" y="T5"/>
                </a:cxn>
                <a:cxn ang="0">
                  <a:pos x="T6" y="T7"/>
                </a:cxn>
                <a:cxn ang="0">
                  <a:pos x="T8" y="T9"/>
                </a:cxn>
              </a:cxnLst>
              <a:rect l="0" t="0" r="r" b="b"/>
              <a:pathLst>
                <a:path w="79" h="77">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527"/>
            <p:cNvSpPr>
              <a:spLocks/>
            </p:cNvSpPr>
            <p:nvPr/>
          </p:nvSpPr>
          <p:spPr bwMode="auto">
            <a:xfrm>
              <a:off x="5655354" y="2288402"/>
              <a:ext cx="273274" cy="197735"/>
            </a:xfrm>
            <a:custGeom>
              <a:avLst/>
              <a:gdLst>
                <a:gd name="T0" fmla="*/ 119 w 156"/>
                <a:gd name="T1" fmla="*/ 0 h 113"/>
                <a:gd name="T2" fmla="*/ 80 w 156"/>
                <a:gd name="T3" fmla="*/ 46 h 113"/>
                <a:gd name="T4" fmla="*/ 37 w 156"/>
                <a:gd name="T5" fmla="*/ 1 h 113"/>
                <a:gd name="T6" fmla="*/ 1 w 156"/>
                <a:gd name="T7" fmla="*/ 50 h 113"/>
                <a:gd name="T8" fmla="*/ 3 w 156"/>
                <a:gd name="T9" fmla="*/ 113 h 113"/>
                <a:gd name="T10" fmla="*/ 156 w 156"/>
                <a:gd name="T11" fmla="*/ 113 h 113"/>
                <a:gd name="T12" fmla="*/ 154 w 156"/>
                <a:gd name="T13" fmla="*/ 45 h 113"/>
                <a:gd name="T14" fmla="*/ 119 w 156"/>
                <a:gd name="T15" fmla="*/ 0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13">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534"/>
            <p:cNvSpPr>
              <a:spLocks noEditPoints="1"/>
            </p:cNvSpPr>
            <p:nvPr/>
          </p:nvSpPr>
          <p:spPr bwMode="auto">
            <a:xfrm>
              <a:off x="4751846" y="2769779"/>
              <a:ext cx="159225" cy="268090"/>
            </a:xfrm>
            <a:custGeom>
              <a:avLst/>
              <a:gdLst>
                <a:gd name="T0" fmla="*/ 54 w 91"/>
                <a:gd name="T1" fmla="*/ 71 h 153"/>
                <a:gd name="T2" fmla="*/ 91 w 91"/>
                <a:gd name="T3" fmla="*/ 25 h 153"/>
                <a:gd name="T4" fmla="*/ 91 w 91"/>
                <a:gd name="T5" fmla="*/ 25 h 153"/>
                <a:gd name="T6" fmla="*/ 91 w 91"/>
                <a:gd name="T7" fmla="*/ 0 h 153"/>
                <a:gd name="T8" fmla="*/ 46 w 91"/>
                <a:gd name="T9" fmla="*/ 0 h 153"/>
                <a:gd name="T10" fmla="*/ 45 w 91"/>
                <a:gd name="T11" fmla="*/ 0 h 153"/>
                <a:gd name="T12" fmla="*/ 0 w 91"/>
                <a:gd name="T13" fmla="*/ 0 h 153"/>
                <a:gd name="T14" fmla="*/ 0 w 91"/>
                <a:gd name="T15" fmla="*/ 25 h 153"/>
                <a:gd name="T16" fmla="*/ 0 w 91"/>
                <a:gd name="T17" fmla="*/ 25 h 153"/>
                <a:gd name="T18" fmla="*/ 37 w 91"/>
                <a:gd name="T19" fmla="*/ 71 h 153"/>
                <a:gd name="T20" fmla="*/ 42 w 91"/>
                <a:gd name="T21" fmla="*/ 77 h 153"/>
                <a:gd name="T22" fmla="*/ 40 w 91"/>
                <a:gd name="T23" fmla="*/ 82 h 153"/>
                <a:gd name="T24" fmla="*/ 0 w 91"/>
                <a:gd name="T25" fmla="*/ 128 h 153"/>
                <a:gd name="T26" fmla="*/ 0 w 91"/>
                <a:gd name="T27" fmla="*/ 128 h 153"/>
                <a:gd name="T28" fmla="*/ 0 w 91"/>
                <a:gd name="T29" fmla="*/ 153 h 153"/>
                <a:gd name="T30" fmla="*/ 45 w 91"/>
                <a:gd name="T31" fmla="*/ 153 h 153"/>
                <a:gd name="T32" fmla="*/ 46 w 91"/>
                <a:gd name="T33" fmla="*/ 153 h 153"/>
                <a:gd name="T34" fmla="*/ 91 w 91"/>
                <a:gd name="T35" fmla="*/ 153 h 153"/>
                <a:gd name="T36" fmla="*/ 91 w 91"/>
                <a:gd name="T37" fmla="*/ 128 h 153"/>
                <a:gd name="T38" fmla="*/ 91 w 91"/>
                <a:gd name="T39" fmla="*/ 128 h 153"/>
                <a:gd name="T40" fmla="*/ 51 w 91"/>
                <a:gd name="T41" fmla="*/ 82 h 153"/>
                <a:gd name="T42" fmla="*/ 49 w 91"/>
                <a:gd name="T43" fmla="*/ 77 h 153"/>
                <a:gd name="T44" fmla="*/ 54 w 91"/>
                <a:gd name="T45" fmla="*/ 71 h 153"/>
                <a:gd name="T46" fmla="*/ 14 w 91"/>
                <a:gd name="T47" fmla="*/ 127 h 153"/>
                <a:gd name="T48" fmla="*/ 14 w 91"/>
                <a:gd name="T49" fmla="*/ 124 h 153"/>
                <a:gd name="T50" fmla="*/ 14 w 91"/>
                <a:gd name="T51" fmla="*/ 124 h 153"/>
                <a:gd name="T52" fmla="*/ 42 w 91"/>
                <a:gd name="T53" fmla="*/ 92 h 153"/>
                <a:gd name="T54" fmla="*/ 14 w 91"/>
                <a:gd name="T55" fmla="*/ 127 h 153"/>
                <a:gd name="T56" fmla="*/ 80 w 91"/>
                <a:gd name="T57" fmla="*/ 124 h 153"/>
                <a:gd name="T58" fmla="*/ 80 w 91"/>
                <a:gd name="T59" fmla="*/ 126 h 153"/>
                <a:gd name="T60" fmla="*/ 52 w 91"/>
                <a:gd name="T61" fmla="*/ 92 h 153"/>
                <a:gd name="T62" fmla="*/ 80 w 91"/>
                <a:gd name="T63" fmla="*/ 124 h 153"/>
                <a:gd name="T64" fmla="*/ 42 w 91"/>
                <a:gd name="T65" fmla="*/ 41 h 153"/>
                <a:gd name="T66" fmla="*/ 18 w 91"/>
                <a:gd name="T67" fmla="*/ 45 h 153"/>
                <a:gd name="T68" fmla="*/ 14 w 91"/>
                <a:gd name="T69" fmla="*/ 28 h 153"/>
                <a:gd name="T70" fmla="*/ 14 w 91"/>
                <a:gd name="T71" fmla="*/ 28 h 153"/>
                <a:gd name="T72" fmla="*/ 14 w 91"/>
                <a:gd name="T73" fmla="*/ 11 h 153"/>
                <a:gd name="T74" fmla="*/ 19 w 91"/>
                <a:gd name="T75" fmla="*/ 11 h 153"/>
                <a:gd name="T76" fmla="*/ 75 w 91"/>
                <a:gd name="T77" fmla="*/ 11 h 153"/>
                <a:gd name="T78" fmla="*/ 80 w 91"/>
                <a:gd name="T79" fmla="*/ 11 h 153"/>
                <a:gd name="T80" fmla="*/ 80 w 91"/>
                <a:gd name="T81" fmla="*/ 28 h 153"/>
                <a:gd name="T82" fmla="*/ 79 w 91"/>
                <a:gd name="T83" fmla="*/ 37 h 153"/>
                <a:gd name="T84" fmla="*/ 60 w 91"/>
                <a:gd name="T85" fmla="*/ 43 h 153"/>
                <a:gd name="T86" fmla="*/ 42 w 91"/>
                <a:gd name="T87" fmla="*/ 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 h="153">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535"/>
            <p:cNvSpPr>
              <a:spLocks/>
            </p:cNvSpPr>
            <p:nvPr/>
          </p:nvSpPr>
          <p:spPr bwMode="auto">
            <a:xfrm>
              <a:off x="4735553" y="3046016"/>
              <a:ext cx="194773" cy="35548"/>
            </a:xfrm>
            <a:custGeom>
              <a:avLst/>
              <a:gdLst>
                <a:gd name="T0" fmla="*/ 103 w 111"/>
                <a:gd name="T1" fmla="*/ 0 h 20"/>
                <a:gd name="T2" fmla="*/ 7 w 111"/>
                <a:gd name="T3" fmla="*/ 0 h 20"/>
                <a:gd name="T4" fmla="*/ 0 w 111"/>
                <a:gd name="T5" fmla="*/ 10 h 20"/>
                <a:gd name="T6" fmla="*/ 7 w 111"/>
                <a:gd name="T7" fmla="*/ 20 h 20"/>
                <a:gd name="T8" fmla="*/ 103 w 111"/>
                <a:gd name="T9" fmla="*/ 20 h 20"/>
                <a:gd name="T10" fmla="*/ 111 w 111"/>
                <a:gd name="T11" fmla="*/ 10 h 20"/>
                <a:gd name="T12" fmla="*/ 103 w 11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536"/>
            <p:cNvSpPr>
              <a:spLocks/>
            </p:cNvSpPr>
            <p:nvPr/>
          </p:nvSpPr>
          <p:spPr bwMode="auto">
            <a:xfrm>
              <a:off x="4735553" y="2723863"/>
              <a:ext cx="194773" cy="35548"/>
            </a:xfrm>
            <a:custGeom>
              <a:avLst/>
              <a:gdLst>
                <a:gd name="T0" fmla="*/ 7 w 111"/>
                <a:gd name="T1" fmla="*/ 20 h 20"/>
                <a:gd name="T2" fmla="*/ 103 w 111"/>
                <a:gd name="T3" fmla="*/ 20 h 20"/>
                <a:gd name="T4" fmla="*/ 111 w 111"/>
                <a:gd name="T5" fmla="*/ 10 h 20"/>
                <a:gd name="T6" fmla="*/ 103 w 111"/>
                <a:gd name="T7" fmla="*/ 0 h 20"/>
                <a:gd name="T8" fmla="*/ 7 w 111"/>
                <a:gd name="T9" fmla="*/ 0 h 20"/>
                <a:gd name="T10" fmla="*/ 0 w 111"/>
                <a:gd name="T11" fmla="*/ 10 h 20"/>
                <a:gd name="T12" fmla="*/ 7 w 11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37"/>
            <p:cNvSpPr>
              <a:spLocks noEditPoints="1"/>
            </p:cNvSpPr>
            <p:nvPr/>
          </p:nvSpPr>
          <p:spPr bwMode="auto">
            <a:xfrm>
              <a:off x="4893297" y="2823842"/>
              <a:ext cx="225877" cy="224396"/>
            </a:xfrm>
            <a:custGeom>
              <a:avLst/>
              <a:gdLst>
                <a:gd name="T0" fmla="*/ 65 w 129"/>
                <a:gd name="T1" fmla="*/ 0 h 128"/>
                <a:gd name="T2" fmla="*/ 0 w 129"/>
                <a:gd name="T3" fmla="*/ 64 h 128"/>
                <a:gd name="T4" fmla="*/ 65 w 129"/>
                <a:gd name="T5" fmla="*/ 128 h 128"/>
                <a:gd name="T6" fmla="*/ 129 w 129"/>
                <a:gd name="T7" fmla="*/ 64 h 128"/>
                <a:gd name="T8" fmla="*/ 65 w 129"/>
                <a:gd name="T9" fmla="*/ 0 h 128"/>
                <a:gd name="T10" fmla="*/ 65 w 129"/>
                <a:gd name="T11" fmla="*/ 114 h 128"/>
                <a:gd name="T12" fmla="*/ 14 w 129"/>
                <a:gd name="T13" fmla="*/ 64 h 128"/>
                <a:gd name="T14" fmla="*/ 65 w 129"/>
                <a:gd name="T15" fmla="*/ 13 h 128"/>
                <a:gd name="T16" fmla="*/ 115 w 129"/>
                <a:gd name="T17" fmla="*/ 64 h 128"/>
                <a:gd name="T18" fmla="*/ 65 w 129"/>
                <a:gd name="T19"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128">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538"/>
            <p:cNvSpPr>
              <a:spLocks noEditPoints="1"/>
            </p:cNvSpPr>
            <p:nvPr/>
          </p:nvSpPr>
          <p:spPr bwMode="auto">
            <a:xfrm>
              <a:off x="4972539" y="2869758"/>
              <a:ext cx="69615" cy="132564"/>
            </a:xfrm>
            <a:custGeom>
              <a:avLst/>
              <a:gdLst>
                <a:gd name="T0" fmla="*/ 18 w 40"/>
                <a:gd name="T1" fmla="*/ 76 h 76"/>
                <a:gd name="T2" fmla="*/ 18 w 40"/>
                <a:gd name="T3" fmla="*/ 69 h 76"/>
                <a:gd name="T4" fmla="*/ 9 w 40"/>
                <a:gd name="T5" fmla="*/ 66 h 76"/>
                <a:gd name="T6" fmla="*/ 3 w 40"/>
                <a:gd name="T7" fmla="*/ 60 h 76"/>
                <a:gd name="T8" fmla="*/ 0 w 40"/>
                <a:gd name="T9" fmla="*/ 51 h 76"/>
                <a:gd name="T10" fmla="*/ 7 w 40"/>
                <a:gd name="T11" fmla="*/ 49 h 76"/>
                <a:gd name="T12" fmla="*/ 10 w 40"/>
                <a:gd name="T13" fmla="*/ 58 h 76"/>
                <a:gd name="T14" fmla="*/ 18 w 40"/>
                <a:gd name="T15" fmla="*/ 63 h 76"/>
                <a:gd name="T16" fmla="*/ 18 w 40"/>
                <a:gd name="T17" fmla="*/ 39 h 76"/>
                <a:gd name="T18" fmla="*/ 8 w 40"/>
                <a:gd name="T19" fmla="*/ 35 h 76"/>
                <a:gd name="T20" fmla="*/ 3 w 40"/>
                <a:gd name="T21" fmla="*/ 29 h 76"/>
                <a:gd name="T22" fmla="*/ 1 w 40"/>
                <a:gd name="T23" fmla="*/ 21 h 76"/>
                <a:gd name="T24" fmla="*/ 7 w 40"/>
                <a:gd name="T25" fmla="*/ 8 h 76"/>
                <a:gd name="T26" fmla="*/ 18 w 40"/>
                <a:gd name="T27" fmla="*/ 4 h 76"/>
                <a:gd name="T28" fmla="*/ 18 w 40"/>
                <a:gd name="T29" fmla="*/ 0 h 76"/>
                <a:gd name="T30" fmla="*/ 22 w 40"/>
                <a:gd name="T31" fmla="*/ 0 h 76"/>
                <a:gd name="T32" fmla="*/ 22 w 40"/>
                <a:gd name="T33" fmla="*/ 4 h 76"/>
                <a:gd name="T34" fmla="*/ 33 w 40"/>
                <a:gd name="T35" fmla="*/ 8 h 76"/>
                <a:gd name="T36" fmla="*/ 39 w 40"/>
                <a:gd name="T37" fmla="*/ 19 h 76"/>
                <a:gd name="T38" fmla="*/ 31 w 40"/>
                <a:gd name="T39" fmla="*/ 20 h 76"/>
                <a:gd name="T40" fmla="*/ 28 w 40"/>
                <a:gd name="T41" fmla="*/ 14 h 76"/>
                <a:gd name="T42" fmla="*/ 22 w 40"/>
                <a:gd name="T43" fmla="*/ 10 h 76"/>
                <a:gd name="T44" fmla="*/ 22 w 40"/>
                <a:gd name="T45" fmla="*/ 32 h 76"/>
                <a:gd name="T46" fmla="*/ 30 w 40"/>
                <a:gd name="T47" fmla="*/ 34 h 76"/>
                <a:gd name="T48" fmla="*/ 36 w 40"/>
                <a:gd name="T49" fmla="*/ 38 h 76"/>
                <a:gd name="T50" fmla="*/ 39 w 40"/>
                <a:gd name="T51" fmla="*/ 43 h 76"/>
                <a:gd name="T52" fmla="*/ 40 w 40"/>
                <a:gd name="T53" fmla="*/ 50 h 76"/>
                <a:gd name="T54" fmla="*/ 35 w 40"/>
                <a:gd name="T55" fmla="*/ 63 h 76"/>
                <a:gd name="T56" fmla="*/ 22 w 40"/>
                <a:gd name="T57" fmla="*/ 69 h 76"/>
                <a:gd name="T58" fmla="*/ 22 w 40"/>
                <a:gd name="T59" fmla="*/ 76 h 76"/>
                <a:gd name="T60" fmla="*/ 18 w 40"/>
                <a:gd name="T61" fmla="*/ 76 h 76"/>
                <a:gd name="T62" fmla="*/ 18 w 40"/>
                <a:gd name="T63" fmla="*/ 10 h 76"/>
                <a:gd name="T64" fmla="*/ 11 w 40"/>
                <a:gd name="T65" fmla="*/ 14 h 76"/>
                <a:gd name="T66" fmla="*/ 9 w 40"/>
                <a:gd name="T67" fmla="*/ 21 h 76"/>
                <a:gd name="T68" fmla="*/ 11 w 40"/>
                <a:gd name="T69" fmla="*/ 27 h 76"/>
                <a:gd name="T70" fmla="*/ 18 w 40"/>
                <a:gd name="T71" fmla="*/ 31 h 76"/>
                <a:gd name="T72" fmla="*/ 18 w 40"/>
                <a:gd name="T73" fmla="*/ 10 h 76"/>
                <a:gd name="T74" fmla="*/ 22 w 40"/>
                <a:gd name="T75" fmla="*/ 63 h 76"/>
                <a:gd name="T76" fmla="*/ 30 w 40"/>
                <a:gd name="T77" fmla="*/ 59 h 76"/>
                <a:gd name="T78" fmla="*/ 33 w 40"/>
                <a:gd name="T79" fmla="*/ 51 h 76"/>
                <a:gd name="T80" fmla="*/ 31 w 40"/>
                <a:gd name="T81" fmla="*/ 44 h 76"/>
                <a:gd name="T82" fmla="*/ 22 w 40"/>
                <a:gd name="T83" fmla="*/ 40 h 76"/>
                <a:gd name="T84" fmla="*/ 22 w 40"/>
                <a:gd name="T85"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 h="76">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61"/>
          <p:cNvGrpSpPr/>
          <p:nvPr/>
        </p:nvGrpSpPr>
        <p:grpSpPr>
          <a:xfrm>
            <a:off x="4056593" y="2732541"/>
            <a:ext cx="1495497" cy="1501718"/>
            <a:chOff x="4958468" y="3328177"/>
            <a:chExt cx="2986020" cy="2997870"/>
          </a:xfrm>
        </p:grpSpPr>
        <p:sp>
          <p:nvSpPr>
            <p:cNvPr id="6" name="Freeform 491"/>
            <p:cNvSpPr>
              <a:spLocks noEditPoints="1"/>
            </p:cNvSpPr>
            <p:nvPr/>
          </p:nvSpPr>
          <p:spPr bwMode="auto">
            <a:xfrm>
              <a:off x="4958468" y="3328177"/>
              <a:ext cx="2986020" cy="2997870"/>
            </a:xfrm>
            <a:custGeom>
              <a:avLst/>
              <a:gdLst>
                <a:gd name="T0" fmla="*/ 1407 w 1705"/>
                <a:gd name="T1" fmla="*/ 204 h 1712"/>
                <a:gd name="T2" fmla="*/ 1345 w 1705"/>
                <a:gd name="T3" fmla="*/ 201 h 1712"/>
                <a:gd name="T4" fmla="*/ 1229 w 1705"/>
                <a:gd name="T5" fmla="*/ 290 h 1712"/>
                <a:gd name="T6" fmla="*/ 1107 w 1705"/>
                <a:gd name="T7" fmla="*/ 310 h 1712"/>
                <a:gd name="T8" fmla="*/ 1012 w 1705"/>
                <a:gd name="T9" fmla="*/ 230 h 1712"/>
                <a:gd name="T10" fmla="*/ 986 w 1705"/>
                <a:gd name="T11" fmla="*/ 40 h 1712"/>
                <a:gd name="T12" fmla="*/ 946 w 1705"/>
                <a:gd name="T13" fmla="*/ 0 h 1712"/>
                <a:gd name="T14" fmla="*/ 777 w 1705"/>
                <a:gd name="T15" fmla="*/ 0 h 1712"/>
                <a:gd name="T16" fmla="*/ 728 w 1705"/>
                <a:gd name="T17" fmla="*/ 54 h 1712"/>
                <a:gd name="T18" fmla="*/ 702 w 1705"/>
                <a:gd name="T19" fmla="*/ 227 h 1712"/>
                <a:gd name="T20" fmla="*/ 628 w 1705"/>
                <a:gd name="T21" fmla="*/ 299 h 1712"/>
                <a:gd name="T22" fmla="*/ 537 w 1705"/>
                <a:gd name="T23" fmla="*/ 313 h 1712"/>
                <a:gd name="T24" fmla="*/ 365 w 1705"/>
                <a:gd name="T25" fmla="*/ 184 h 1712"/>
                <a:gd name="T26" fmla="*/ 312 w 1705"/>
                <a:gd name="T27" fmla="*/ 187 h 1712"/>
                <a:gd name="T28" fmla="*/ 193 w 1705"/>
                <a:gd name="T29" fmla="*/ 307 h 1712"/>
                <a:gd name="T30" fmla="*/ 193 w 1705"/>
                <a:gd name="T31" fmla="*/ 367 h 1712"/>
                <a:gd name="T32" fmla="*/ 314 w 1705"/>
                <a:gd name="T33" fmla="*/ 525 h 1712"/>
                <a:gd name="T34" fmla="*/ 304 w 1705"/>
                <a:gd name="T35" fmla="*/ 607 h 1712"/>
                <a:gd name="T36" fmla="*/ 241 w 1705"/>
                <a:gd name="T37" fmla="*/ 696 h 1712"/>
                <a:gd name="T38" fmla="*/ 46 w 1705"/>
                <a:gd name="T39" fmla="*/ 720 h 1712"/>
                <a:gd name="T40" fmla="*/ 4 w 1705"/>
                <a:gd name="T41" fmla="*/ 755 h 1712"/>
                <a:gd name="T42" fmla="*/ 0 w 1705"/>
                <a:gd name="T43" fmla="*/ 936 h 1712"/>
                <a:gd name="T44" fmla="*/ 51 w 1705"/>
                <a:gd name="T45" fmla="*/ 986 h 1712"/>
                <a:gd name="T46" fmla="*/ 217 w 1705"/>
                <a:gd name="T47" fmla="*/ 1012 h 1712"/>
                <a:gd name="T48" fmla="*/ 298 w 1705"/>
                <a:gd name="T49" fmla="*/ 1089 h 1712"/>
                <a:gd name="T50" fmla="*/ 300 w 1705"/>
                <a:gd name="T51" fmla="*/ 1189 h 1712"/>
                <a:gd name="T52" fmla="*/ 190 w 1705"/>
                <a:gd name="T53" fmla="*/ 1322 h 1712"/>
                <a:gd name="T54" fmla="*/ 194 w 1705"/>
                <a:gd name="T55" fmla="*/ 1407 h 1712"/>
                <a:gd name="T56" fmla="*/ 297 w 1705"/>
                <a:gd name="T57" fmla="*/ 1514 h 1712"/>
                <a:gd name="T58" fmla="*/ 372 w 1705"/>
                <a:gd name="T59" fmla="*/ 1515 h 1712"/>
                <a:gd name="T60" fmla="*/ 505 w 1705"/>
                <a:gd name="T61" fmla="*/ 1417 h 1712"/>
                <a:gd name="T62" fmla="*/ 623 w 1705"/>
                <a:gd name="T63" fmla="*/ 1421 h 1712"/>
                <a:gd name="T64" fmla="*/ 693 w 1705"/>
                <a:gd name="T65" fmla="*/ 1490 h 1712"/>
                <a:gd name="T66" fmla="*/ 716 w 1705"/>
                <a:gd name="T67" fmla="*/ 1655 h 1712"/>
                <a:gd name="T68" fmla="*/ 771 w 1705"/>
                <a:gd name="T69" fmla="*/ 1712 h 1712"/>
                <a:gd name="T70" fmla="*/ 922 w 1705"/>
                <a:gd name="T71" fmla="*/ 1712 h 1712"/>
                <a:gd name="T72" fmla="*/ 980 w 1705"/>
                <a:gd name="T73" fmla="*/ 1663 h 1712"/>
                <a:gd name="T74" fmla="*/ 1007 w 1705"/>
                <a:gd name="T75" fmla="*/ 1486 h 1712"/>
                <a:gd name="T76" fmla="*/ 1103 w 1705"/>
                <a:gd name="T77" fmla="*/ 1408 h 1712"/>
                <a:gd name="T78" fmla="*/ 1194 w 1705"/>
                <a:gd name="T79" fmla="*/ 1422 h 1712"/>
                <a:gd name="T80" fmla="*/ 1324 w 1705"/>
                <a:gd name="T81" fmla="*/ 1523 h 1712"/>
                <a:gd name="T82" fmla="*/ 1393 w 1705"/>
                <a:gd name="T83" fmla="*/ 1521 h 1712"/>
                <a:gd name="T84" fmla="*/ 1505 w 1705"/>
                <a:gd name="T85" fmla="*/ 1410 h 1712"/>
                <a:gd name="T86" fmla="*/ 1516 w 1705"/>
                <a:gd name="T87" fmla="*/ 1341 h 1712"/>
                <a:gd name="T88" fmla="*/ 1406 w 1705"/>
                <a:gd name="T89" fmla="*/ 1195 h 1712"/>
                <a:gd name="T90" fmla="*/ 1414 w 1705"/>
                <a:gd name="T91" fmla="*/ 1085 h 1712"/>
                <a:gd name="T92" fmla="*/ 1501 w 1705"/>
                <a:gd name="T93" fmla="*/ 1012 h 1712"/>
                <a:gd name="T94" fmla="*/ 1649 w 1705"/>
                <a:gd name="T95" fmla="*/ 995 h 1712"/>
                <a:gd name="T96" fmla="*/ 1701 w 1705"/>
                <a:gd name="T97" fmla="*/ 954 h 1712"/>
                <a:gd name="T98" fmla="*/ 1705 w 1705"/>
                <a:gd name="T99" fmla="*/ 778 h 1712"/>
                <a:gd name="T100" fmla="*/ 1662 w 1705"/>
                <a:gd name="T101" fmla="*/ 732 h 1712"/>
                <a:gd name="T102" fmla="*/ 1455 w 1705"/>
                <a:gd name="T103" fmla="*/ 692 h 1712"/>
                <a:gd name="T104" fmla="*/ 1404 w 1705"/>
                <a:gd name="T105" fmla="*/ 608 h 1712"/>
                <a:gd name="T106" fmla="*/ 1412 w 1705"/>
                <a:gd name="T107" fmla="*/ 517 h 1712"/>
                <a:gd name="T108" fmla="*/ 1504 w 1705"/>
                <a:gd name="T109" fmla="*/ 396 h 1712"/>
                <a:gd name="T110" fmla="*/ 1521 w 1705"/>
                <a:gd name="T111" fmla="*/ 332 h 1712"/>
                <a:gd name="T112" fmla="*/ 1407 w 1705"/>
                <a:gd name="T113" fmla="*/ 204 h 1712"/>
                <a:gd name="T114" fmla="*/ 996 w 1705"/>
                <a:gd name="T115" fmla="*/ 1003 h 1712"/>
                <a:gd name="T116" fmla="*/ 703 w 1705"/>
                <a:gd name="T117" fmla="*/ 1002 h 1712"/>
                <a:gd name="T118" fmla="*/ 705 w 1705"/>
                <a:gd name="T119" fmla="*/ 710 h 1712"/>
                <a:gd name="T120" fmla="*/ 997 w 1705"/>
                <a:gd name="T121" fmla="*/ 711 h 1712"/>
                <a:gd name="T122" fmla="*/ 996 w 1705"/>
                <a:gd name="T123" fmla="*/ 1003 h 1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05" h="1712">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495"/>
            <p:cNvSpPr>
              <a:spLocks/>
            </p:cNvSpPr>
            <p:nvPr/>
          </p:nvSpPr>
          <p:spPr bwMode="auto">
            <a:xfrm>
              <a:off x="5791621" y="5558806"/>
              <a:ext cx="124417" cy="14071"/>
            </a:xfrm>
            <a:custGeom>
              <a:avLst/>
              <a:gdLst>
                <a:gd name="T0" fmla="*/ 68 w 71"/>
                <a:gd name="T1" fmla="*/ 0 h 8"/>
                <a:gd name="T2" fmla="*/ 2 w 71"/>
                <a:gd name="T3" fmla="*/ 0 h 8"/>
                <a:gd name="T4" fmla="*/ 0 w 71"/>
                <a:gd name="T5" fmla="*/ 4 h 8"/>
                <a:gd name="T6" fmla="*/ 4 w 71"/>
                <a:gd name="T7" fmla="*/ 7 h 8"/>
                <a:gd name="T8" fmla="*/ 8 w 71"/>
                <a:gd name="T9" fmla="*/ 7 h 8"/>
                <a:gd name="T10" fmla="*/ 8 w 71"/>
                <a:gd name="T11" fmla="*/ 7 h 8"/>
                <a:gd name="T12" fmla="*/ 62 w 71"/>
                <a:gd name="T13" fmla="*/ 7 h 8"/>
                <a:gd name="T14" fmla="*/ 68 w 71"/>
                <a:gd name="T15" fmla="*/ 7 h 8"/>
                <a:gd name="T16" fmla="*/ 71 w 71"/>
                <a:gd name="T17" fmla="*/ 4 h 8"/>
                <a:gd name="T18" fmla="*/ 68 w 71"/>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496"/>
            <p:cNvSpPr>
              <a:spLocks/>
            </p:cNvSpPr>
            <p:nvPr/>
          </p:nvSpPr>
          <p:spPr bwMode="auto">
            <a:xfrm>
              <a:off x="5784956" y="5539550"/>
              <a:ext cx="136267" cy="14071"/>
            </a:xfrm>
            <a:custGeom>
              <a:avLst/>
              <a:gdLst>
                <a:gd name="T0" fmla="*/ 75 w 78"/>
                <a:gd name="T1" fmla="*/ 0 h 8"/>
                <a:gd name="T2" fmla="*/ 3 w 78"/>
                <a:gd name="T3" fmla="*/ 0 h 8"/>
                <a:gd name="T4" fmla="*/ 0 w 78"/>
                <a:gd name="T5" fmla="*/ 4 h 8"/>
                <a:gd name="T6" fmla="*/ 6 w 78"/>
                <a:gd name="T7" fmla="*/ 7 h 8"/>
                <a:gd name="T8" fmla="*/ 72 w 78"/>
                <a:gd name="T9" fmla="*/ 7 h 8"/>
                <a:gd name="T10" fmla="*/ 75 w 78"/>
                <a:gd name="T11" fmla="*/ 7 h 8"/>
                <a:gd name="T12" fmla="*/ 78 w 78"/>
                <a:gd name="T13" fmla="*/ 3 h 8"/>
                <a:gd name="T14" fmla="*/ 75 w 78"/>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497"/>
            <p:cNvSpPr>
              <a:spLocks/>
            </p:cNvSpPr>
            <p:nvPr/>
          </p:nvSpPr>
          <p:spPr bwMode="auto">
            <a:xfrm>
              <a:off x="5784956" y="5501040"/>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498"/>
            <p:cNvSpPr>
              <a:spLocks/>
            </p:cNvSpPr>
            <p:nvPr/>
          </p:nvSpPr>
          <p:spPr bwMode="auto">
            <a:xfrm>
              <a:off x="5784956" y="5520295"/>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499"/>
            <p:cNvSpPr>
              <a:spLocks noEditPoints="1"/>
            </p:cNvSpPr>
            <p:nvPr/>
          </p:nvSpPr>
          <p:spPr bwMode="auto">
            <a:xfrm>
              <a:off x="5690161" y="5090018"/>
              <a:ext cx="324374" cy="402135"/>
            </a:xfrm>
            <a:custGeom>
              <a:avLst/>
              <a:gdLst>
                <a:gd name="T0" fmla="*/ 94 w 185"/>
                <a:gd name="T1" fmla="*/ 0 h 230"/>
                <a:gd name="T2" fmla="*/ 87 w 185"/>
                <a:gd name="T3" fmla="*/ 0 h 230"/>
                <a:gd name="T4" fmla="*/ 8 w 185"/>
                <a:gd name="T5" fmla="*/ 51 h 230"/>
                <a:gd name="T6" fmla="*/ 0 w 185"/>
                <a:gd name="T7" fmla="*/ 92 h 230"/>
                <a:gd name="T8" fmla="*/ 9 w 185"/>
                <a:gd name="T9" fmla="*/ 133 h 230"/>
                <a:gd name="T10" fmla="*/ 25 w 185"/>
                <a:gd name="T11" fmla="*/ 163 h 230"/>
                <a:gd name="T12" fmla="*/ 40 w 185"/>
                <a:gd name="T13" fmla="*/ 193 h 230"/>
                <a:gd name="T14" fmla="*/ 43 w 185"/>
                <a:gd name="T15" fmla="*/ 213 h 230"/>
                <a:gd name="T16" fmla="*/ 55 w 185"/>
                <a:gd name="T17" fmla="*/ 230 h 230"/>
                <a:gd name="T18" fmla="*/ 134 w 185"/>
                <a:gd name="T19" fmla="*/ 229 h 230"/>
                <a:gd name="T20" fmla="*/ 145 w 185"/>
                <a:gd name="T21" fmla="*/ 193 h 230"/>
                <a:gd name="T22" fmla="*/ 160 w 185"/>
                <a:gd name="T23" fmla="*/ 163 h 230"/>
                <a:gd name="T24" fmla="*/ 185 w 185"/>
                <a:gd name="T25" fmla="*/ 92 h 230"/>
                <a:gd name="T26" fmla="*/ 185 w 185"/>
                <a:gd name="T27" fmla="*/ 89 h 230"/>
                <a:gd name="T28" fmla="*/ 176 w 185"/>
                <a:gd name="T29" fmla="*/ 92 h 230"/>
                <a:gd name="T30" fmla="*/ 152 w 185"/>
                <a:gd name="T31" fmla="*/ 158 h 230"/>
                <a:gd name="T32" fmla="*/ 148 w 185"/>
                <a:gd name="T33" fmla="*/ 164 h 230"/>
                <a:gd name="T34" fmla="*/ 148 w 185"/>
                <a:gd name="T35" fmla="*/ 141 h 230"/>
                <a:gd name="T36" fmla="*/ 141 w 185"/>
                <a:gd name="T37" fmla="*/ 122 h 230"/>
                <a:gd name="T38" fmla="*/ 107 w 185"/>
                <a:gd name="T39" fmla="*/ 101 h 230"/>
                <a:gd name="T40" fmla="*/ 101 w 185"/>
                <a:gd name="T41" fmla="*/ 137 h 230"/>
                <a:gd name="T42" fmla="*/ 97 w 185"/>
                <a:gd name="T43" fmla="*/ 117 h 230"/>
                <a:gd name="T44" fmla="*/ 89 w 185"/>
                <a:gd name="T45" fmla="*/ 126 h 230"/>
                <a:gd name="T46" fmla="*/ 85 w 185"/>
                <a:gd name="T47" fmla="*/ 141 h 230"/>
                <a:gd name="T48" fmla="*/ 80 w 185"/>
                <a:gd name="T49" fmla="*/ 101 h 230"/>
                <a:gd name="T50" fmla="*/ 93 w 185"/>
                <a:gd name="T51" fmla="*/ 113 h 230"/>
                <a:gd name="T52" fmla="*/ 107 w 185"/>
                <a:gd name="T53" fmla="*/ 101 h 230"/>
                <a:gd name="T54" fmla="*/ 110 w 185"/>
                <a:gd name="T55" fmla="*/ 85 h 230"/>
                <a:gd name="T56" fmla="*/ 90 w 185"/>
                <a:gd name="T57" fmla="*/ 44 h 230"/>
                <a:gd name="T58" fmla="*/ 77 w 185"/>
                <a:gd name="T59" fmla="*/ 83 h 230"/>
                <a:gd name="T60" fmla="*/ 80 w 185"/>
                <a:gd name="T61" fmla="*/ 99 h 230"/>
                <a:gd name="T62" fmla="*/ 47 w 185"/>
                <a:gd name="T63" fmla="*/ 119 h 230"/>
                <a:gd name="T64" fmla="*/ 38 w 185"/>
                <a:gd name="T65" fmla="*/ 141 h 230"/>
                <a:gd name="T66" fmla="*/ 36 w 185"/>
                <a:gd name="T67" fmla="*/ 159 h 230"/>
                <a:gd name="T68" fmla="*/ 33 w 185"/>
                <a:gd name="T69" fmla="*/ 159 h 230"/>
                <a:gd name="T70" fmla="*/ 17 w 185"/>
                <a:gd name="T71" fmla="*/ 129 h 230"/>
                <a:gd name="T72" fmla="*/ 9 w 185"/>
                <a:gd name="T73" fmla="*/ 87 h 230"/>
                <a:gd name="T74" fmla="*/ 33 w 185"/>
                <a:gd name="T75" fmla="*/ 33 h 230"/>
                <a:gd name="T76" fmla="*/ 93 w 185"/>
                <a:gd name="T77" fmla="*/ 9 h 230"/>
                <a:gd name="T78" fmla="*/ 176 w 185"/>
                <a:gd name="T79" fmla="*/ 9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230">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500"/>
            <p:cNvSpPr>
              <a:spLocks/>
            </p:cNvSpPr>
            <p:nvPr/>
          </p:nvSpPr>
          <p:spPr bwMode="auto">
            <a:xfrm>
              <a:off x="6883236" y="5084093"/>
              <a:ext cx="430277" cy="369550"/>
            </a:xfrm>
            <a:custGeom>
              <a:avLst/>
              <a:gdLst>
                <a:gd name="T0" fmla="*/ 164 w 246"/>
                <a:gd name="T1" fmla="*/ 0 h 211"/>
                <a:gd name="T2" fmla="*/ 81 w 246"/>
                <a:gd name="T3" fmla="*/ 0 h 211"/>
                <a:gd name="T4" fmla="*/ 0 w 246"/>
                <a:gd name="T5" fmla="*/ 68 h 211"/>
                <a:gd name="T6" fmla="*/ 25 w 246"/>
                <a:gd name="T7" fmla="*/ 68 h 211"/>
                <a:gd name="T8" fmla="*/ 84 w 246"/>
                <a:gd name="T9" fmla="*/ 23 h 211"/>
                <a:gd name="T10" fmla="*/ 161 w 246"/>
                <a:gd name="T11" fmla="*/ 23 h 211"/>
                <a:gd name="T12" fmla="*/ 222 w 246"/>
                <a:gd name="T13" fmla="*/ 85 h 211"/>
                <a:gd name="T14" fmla="*/ 161 w 246"/>
                <a:gd name="T15" fmla="*/ 146 h 211"/>
                <a:gd name="T16" fmla="*/ 123 w 246"/>
                <a:gd name="T17" fmla="*/ 146 h 211"/>
                <a:gd name="T18" fmla="*/ 123 w 246"/>
                <a:gd name="T19" fmla="*/ 155 h 211"/>
                <a:gd name="T20" fmla="*/ 123 w 246"/>
                <a:gd name="T21" fmla="*/ 160 h 211"/>
                <a:gd name="T22" fmla="*/ 123 w 246"/>
                <a:gd name="T23" fmla="*/ 168 h 211"/>
                <a:gd name="T24" fmla="*/ 139 w 246"/>
                <a:gd name="T25" fmla="*/ 168 h 211"/>
                <a:gd name="T26" fmla="*/ 189 w 246"/>
                <a:gd name="T27" fmla="*/ 211 h 211"/>
                <a:gd name="T28" fmla="*/ 186 w 246"/>
                <a:gd name="T29" fmla="*/ 165 h 211"/>
                <a:gd name="T30" fmla="*/ 246 w 246"/>
                <a:gd name="T31" fmla="*/ 86 h 211"/>
                <a:gd name="T32" fmla="*/ 246 w 246"/>
                <a:gd name="T33" fmla="*/ 82 h 211"/>
                <a:gd name="T34" fmla="*/ 164 w 246"/>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211">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501"/>
            <p:cNvSpPr>
              <a:spLocks/>
            </p:cNvSpPr>
            <p:nvPr/>
          </p:nvSpPr>
          <p:spPr bwMode="auto">
            <a:xfrm>
              <a:off x="6866944" y="5366255"/>
              <a:ext cx="17774" cy="39991"/>
            </a:xfrm>
            <a:custGeom>
              <a:avLst/>
              <a:gdLst>
                <a:gd name="T0" fmla="*/ 0 w 10"/>
                <a:gd name="T1" fmla="*/ 0 h 23"/>
                <a:gd name="T2" fmla="*/ 0 w 10"/>
                <a:gd name="T3" fmla="*/ 23 h 23"/>
                <a:gd name="T4" fmla="*/ 8 w 10"/>
                <a:gd name="T5" fmla="*/ 19 h 23"/>
                <a:gd name="T6" fmla="*/ 10 w 10"/>
                <a:gd name="T7" fmla="*/ 11 h 23"/>
                <a:gd name="T8" fmla="*/ 8 w 10"/>
                <a:gd name="T9" fmla="*/ 4 h 23"/>
                <a:gd name="T10" fmla="*/ 0 w 10"/>
                <a:gd name="T11" fmla="*/ 0 h 23"/>
              </a:gdLst>
              <a:ahLst/>
              <a:cxnLst>
                <a:cxn ang="0">
                  <a:pos x="T0" y="T1"/>
                </a:cxn>
                <a:cxn ang="0">
                  <a:pos x="T2" y="T3"/>
                </a:cxn>
                <a:cxn ang="0">
                  <a:pos x="T4" y="T5"/>
                </a:cxn>
                <a:cxn ang="0">
                  <a:pos x="T6" y="T7"/>
                </a:cxn>
                <a:cxn ang="0">
                  <a:pos x="T8" y="T9"/>
                </a:cxn>
                <a:cxn ang="0">
                  <a:pos x="T10" y="T11"/>
                </a:cxn>
              </a:cxnLst>
              <a:rect l="0" t="0" r="r" b="b"/>
              <a:pathLst>
                <a:path w="10" h="23">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502"/>
            <p:cNvSpPr>
              <a:spLocks noEditPoints="1"/>
            </p:cNvSpPr>
            <p:nvPr/>
          </p:nvSpPr>
          <p:spPr bwMode="auto">
            <a:xfrm>
              <a:off x="6775852" y="5277385"/>
              <a:ext cx="174036" cy="173296"/>
            </a:xfrm>
            <a:custGeom>
              <a:avLst/>
              <a:gdLst>
                <a:gd name="T0" fmla="*/ 50 w 99"/>
                <a:gd name="T1" fmla="*/ 0 h 99"/>
                <a:gd name="T2" fmla="*/ 0 w 99"/>
                <a:gd name="T3" fmla="*/ 49 h 99"/>
                <a:gd name="T4" fmla="*/ 50 w 99"/>
                <a:gd name="T5" fmla="*/ 99 h 99"/>
                <a:gd name="T6" fmla="*/ 99 w 99"/>
                <a:gd name="T7" fmla="*/ 49 h 99"/>
                <a:gd name="T8" fmla="*/ 50 w 99"/>
                <a:gd name="T9" fmla="*/ 0 h 99"/>
                <a:gd name="T10" fmla="*/ 65 w 99"/>
                <a:gd name="T11" fmla="*/ 74 h 99"/>
                <a:gd name="T12" fmla="*/ 52 w 99"/>
                <a:gd name="T13" fmla="*/ 80 h 99"/>
                <a:gd name="T14" fmla="*/ 52 w 99"/>
                <a:gd name="T15" fmla="*/ 87 h 99"/>
                <a:gd name="T16" fmla="*/ 48 w 99"/>
                <a:gd name="T17" fmla="*/ 87 h 99"/>
                <a:gd name="T18" fmla="*/ 48 w 99"/>
                <a:gd name="T19" fmla="*/ 80 h 99"/>
                <a:gd name="T20" fmla="*/ 39 w 99"/>
                <a:gd name="T21" fmla="*/ 77 h 99"/>
                <a:gd name="T22" fmla="*/ 33 w 99"/>
                <a:gd name="T23" fmla="*/ 72 h 99"/>
                <a:gd name="T24" fmla="*/ 30 w 99"/>
                <a:gd name="T25" fmla="*/ 62 h 99"/>
                <a:gd name="T26" fmla="*/ 38 w 99"/>
                <a:gd name="T27" fmla="*/ 60 h 99"/>
                <a:gd name="T28" fmla="*/ 41 w 99"/>
                <a:gd name="T29" fmla="*/ 69 h 99"/>
                <a:gd name="T30" fmla="*/ 48 w 99"/>
                <a:gd name="T31" fmla="*/ 74 h 99"/>
                <a:gd name="T32" fmla="*/ 48 w 99"/>
                <a:gd name="T33" fmla="*/ 50 h 99"/>
                <a:gd name="T34" fmla="*/ 39 w 99"/>
                <a:gd name="T35" fmla="*/ 47 h 99"/>
                <a:gd name="T36" fmla="*/ 33 w 99"/>
                <a:gd name="T37" fmla="*/ 41 h 99"/>
                <a:gd name="T38" fmla="*/ 31 w 99"/>
                <a:gd name="T39" fmla="*/ 33 h 99"/>
                <a:gd name="T40" fmla="*/ 37 w 99"/>
                <a:gd name="T41" fmla="*/ 20 h 99"/>
                <a:gd name="T42" fmla="*/ 48 w 99"/>
                <a:gd name="T43" fmla="*/ 16 h 99"/>
                <a:gd name="T44" fmla="*/ 48 w 99"/>
                <a:gd name="T45" fmla="*/ 13 h 99"/>
                <a:gd name="T46" fmla="*/ 52 w 99"/>
                <a:gd name="T47" fmla="*/ 13 h 99"/>
                <a:gd name="T48" fmla="*/ 52 w 99"/>
                <a:gd name="T49" fmla="*/ 16 h 99"/>
                <a:gd name="T50" fmla="*/ 63 w 99"/>
                <a:gd name="T51" fmla="*/ 20 h 99"/>
                <a:gd name="T52" fmla="*/ 68 w 99"/>
                <a:gd name="T53" fmla="*/ 31 h 99"/>
                <a:gd name="T54" fmla="*/ 61 w 99"/>
                <a:gd name="T55" fmla="*/ 32 h 99"/>
                <a:gd name="T56" fmla="*/ 58 w 99"/>
                <a:gd name="T57" fmla="*/ 26 h 99"/>
                <a:gd name="T58" fmla="*/ 52 w 99"/>
                <a:gd name="T59" fmla="*/ 23 h 99"/>
                <a:gd name="T60" fmla="*/ 52 w 99"/>
                <a:gd name="T61" fmla="*/ 44 h 99"/>
                <a:gd name="T62" fmla="*/ 60 w 99"/>
                <a:gd name="T63" fmla="*/ 46 h 99"/>
                <a:gd name="T64" fmla="*/ 65 w 99"/>
                <a:gd name="T65" fmla="*/ 50 h 99"/>
                <a:gd name="T66" fmla="*/ 69 w 99"/>
                <a:gd name="T67" fmla="*/ 55 h 99"/>
                <a:gd name="T68" fmla="*/ 70 w 99"/>
                <a:gd name="T69" fmla="*/ 61 h 99"/>
                <a:gd name="T70" fmla="*/ 65 w 99"/>
                <a:gd name="T71" fmla="*/ 7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503"/>
            <p:cNvSpPr>
              <a:spLocks/>
            </p:cNvSpPr>
            <p:nvPr/>
          </p:nvSpPr>
          <p:spPr bwMode="auto">
            <a:xfrm>
              <a:off x="6844726" y="5315895"/>
              <a:ext cx="15552" cy="36288"/>
            </a:xfrm>
            <a:custGeom>
              <a:avLst/>
              <a:gdLst>
                <a:gd name="T0" fmla="*/ 0 w 9"/>
                <a:gd name="T1" fmla="*/ 11 h 21"/>
                <a:gd name="T2" fmla="*/ 2 w 9"/>
                <a:gd name="T3" fmla="*/ 17 h 21"/>
                <a:gd name="T4" fmla="*/ 9 w 9"/>
                <a:gd name="T5" fmla="*/ 21 h 21"/>
                <a:gd name="T6" fmla="*/ 9 w 9"/>
                <a:gd name="T7" fmla="*/ 0 h 21"/>
                <a:gd name="T8" fmla="*/ 2 w 9"/>
                <a:gd name="T9" fmla="*/ 4 h 21"/>
                <a:gd name="T10" fmla="*/ 0 w 9"/>
                <a:gd name="T11" fmla="*/ 11 h 21"/>
              </a:gdLst>
              <a:ahLst/>
              <a:cxnLst>
                <a:cxn ang="0">
                  <a:pos x="T0" y="T1"/>
                </a:cxn>
                <a:cxn ang="0">
                  <a:pos x="T2" y="T3"/>
                </a:cxn>
                <a:cxn ang="0">
                  <a:pos x="T4" y="T5"/>
                </a:cxn>
                <a:cxn ang="0">
                  <a:pos x="T6" y="T7"/>
                </a:cxn>
                <a:cxn ang="0">
                  <a:pos x="T8" y="T9"/>
                </a:cxn>
                <a:cxn ang="0">
                  <a:pos x="T10" y="T11"/>
                </a:cxn>
              </a:cxnLst>
              <a:rect l="0" t="0" r="r" b="b"/>
              <a:pathLst>
                <a:path w="9" h="21">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504"/>
            <p:cNvSpPr>
              <a:spLocks noEditPoints="1"/>
            </p:cNvSpPr>
            <p:nvPr/>
          </p:nvSpPr>
          <p:spPr bwMode="auto">
            <a:xfrm>
              <a:off x="6649954" y="5215917"/>
              <a:ext cx="432499" cy="369550"/>
            </a:xfrm>
            <a:custGeom>
              <a:avLst/>
              <a:gdLst>
                <a:gd name="T0" fmla="*/ 165 w 247"/>
                <a:gd name="T1" fmla="*/ 0 h 211"/>
                <a:gd name="T2" fmla="*/ 82 w 247"/>
                <a:gd name="T3" fmla="*/ 0 h 211"/>
                <a:gd name="T4" fmla="*/ 0 w 247"/>
                <a:gd name="T5" fmla="*/ 82 h 211"/>
                <a:gd name="T6" fmla="*/ 0 w 247"/>
                <a:gd name="T7" fmla="*/ 86 h 211"/>
                <a:gd name="T8" fmla="*/ 61 w 247"/>
                <a:gd name="T9" fmla="*/ 165 h 211"/>
                <a:gd name="T10" fmla="*/ 58 w 247"/>
                <a:gd name="T11" fmla="*/ 211 h 211"/>
                <a:gd name="T12" fmla="*/ 107 w 247"/>
                <a:gd name="T13" fmla="*/ 168 h 211"/>
                <a:gd name="T14" fmla="*/ 165 w 247"/>
                <a:gd name="T15" fmla="*/ 168 h 211"/>
                <a:gd name="T16" fmla="*/ 247 w 247"/>
                <a:gd name="T17" fmla="*/ 86 h 211"/>
                <a:gd name="T18" fmla="*/ 247 w 247"/>
                <a:gd name="T19" fmla="*/ 82 h 211"/>
                <a:gd name="T20" fmla="*/ 165 w 247"/>
                <a:gd name="T21" fmla="*/ 0 h 211"/>
                <a:gd name="T22" fmla="*/ 122 w 247"/>
                <a:gd name="T23" fmla="*/ 147 h 211"/>
                <a:gd name="T24" fmla="*/ 59 w 247"/>
                <a:gd name="T25" fmla="*/ 84 h 211"/>
                <a:gd name="T26" fmla="*/ 122 w 247"/>
                <a:gd name="T27" fmla="*/ 22 h 211"/>
                <a:gd name="T28" fmla="*/ 184 w 247"/>
                <a:gd name="T29" fmla="*/ 84 h 211"/>
                <a:gd name="T30" fmla="*/ 122 w 247"/>
                <a:gd name="T31" fmla="*/ 147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211">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528"/>
            <p:cNvSpPr>
              <a:spLocks/>
            </p:cNvSpPr>
            <p:nvPr/>
          </p:nvSpPr>
          <p:spPr bwMode="auto">
            <a:xfrm>
              <a:off x="6725493" y="4091716"/>
              <a:ext cx="94794" cy="94794"/>
            </a:xfrm>
            <a:custGeom>
              <a:avLst/>
              <a:gdLst>
                <a:gd name="T0" fmla="*/ 28 w 54"/>
                <a:gd name="T1" fmla="*/ 53 h 54"/>
                <a:gd name="T2" fmla="*/ 54 w 54"/>
                <a:gd name="T3" fmla="*/ 26 h 54"/>
                <a:gd name="T4" fmla="*/ 26 w 54"/>
                <a:gd name="T5" fmla="*/ 1 h 54"/>
                <a:gd name="T6" fmla="*/ 1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529"/>
            <p:cNvSpPr>
              <a:spLocks/>
            </p:cNvSpPr>
            <p:nvPr/>
          </p:nvSpPr>
          <p:spPr bwMode="auto">
            <a:xfrm>
              <a:off x="6679577" y="4191694"/>
              <a:ext cx="187367" cy="134786"/>
            </a:xfrm>
            <a:custGeom>
              <a:avLst/>
              <a:gdLst>
                <a:gd name="T0" fmla="*/ 82 w 107"/>
                <a:gd name="T1" fmla="*/ 0 h 77"/>
                <a:gd name="T2" fmla="*/ 55 w 107"/>
                <a:gd name="T3" fmla="*/ 31 h 77"/>
                <a:gd name="T4" fmla="*/ 25 w 107"/>
                <a:gd name="T5" fmla="*/ 1 h 77"/>
                <a:gd name="T6" fmla="*/ 1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530"/>
            <p:cNvSpPr>
              <a:spLocks/>
            </p:cNvSpPr>
            <p:nvPr/>
          </p:nvSpPr>
          <p:spPr bwMode="auto">
            <a:xfrm>
              <a:off x="6895086" y="4095418"/>
              <a:ext cx="139970" cy="136267"/>
            </a:xfrm>
            <a:custGeom>
              <a:avLst/>
              <a:gdLst>
                <a:gd name="T0" fmla="*/ 41 w 80"/>
                <a:gd name="T1" fmla="*/ 78 h 78"/>
                <a:gd name="T2" fmla="*/ 79 w 80"/>
                <a:gd name="T3" fmla="*/ 38 h 78"/>
                <a:gd name="T4" fmla="*/ 38 w 80"/>
                <a:gd name="T5" fmla="*/ 0 h 78"/>
                <a:gd name="T6" fmla="*/ 0 w 80"/>
                <a:gd name="T7" fmla="*/ 40 h 78"/>
                <a:gd name="T8" fmla="*/ 41 w 80"/>
                <a:gd name="T9" fmla="*/ 78 h 78"/>
              </a:gdLst>
              <a:ahLst/>
              <a:cxnLst>
                <a:cxn ang="0">
                  <a:pos x="T0" y="T1"/>
                </a:cxn>
                <a:cxn ang="0">
                  <a:pos x="T2" y="T3"/>
                </a:cxn>
                <a:cxn ang="0">
                  <a:pos x="T4" y="T5"/>
                </a:cxn>
                <a:cxn ang="0">
                  <a:pos x="T6" y="T7"/>
                </a:cxn>
                <a:cxn ang="0">
                  <a:pos x="T8" y="T9"/>
                </a:cxn>
              </a:cxnLst>
              <a:rect l="0" t="0" r="r" b="b"/>
              <a:pathLst>
                <a:path w="80" h="78">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531"/>
            <p:cNvSpPr>
              <a:spLocks/>
            </p:cNvSpPr>
            <p:nvPr/>
          </p:nvSpPr>
          <p:spPr bwMode="auto">
            <a:xfrm>
              <a:off x="6826952" y="4238351"/>
              <a:ext cx="276977" cy="203660"/>
            </a:xfrm>
            <a:custGeom>
              <a:avLst/>
              <a:gdLst>
                <a:gd name="T0" fmla="*/ 121 w 158"/>
                <a:gd name="T1" fmla="*/ 1 h 116"/>
                <a:gd name="T2" fmla="*/ 156 w 158"/>
                <a:gd name="T3" fmla="*/ 47 h 116"/>
                <a:gd name="T4" fmla="*/ 158 w 158"/>
                <a:gd name="T5" fmla="*/ 116 h 116"/>
                <a:gd name="T6" fmla="*/ 3 w 158"/>
                <a:gd name="T7" fmla="*/ 116 h 116"/>
                <a:gd name="T8" fmla="*/ 1 w 158"/>
                <a:gd name="T9" fmla="*/ 52 h 116"/>
                <a:gd name="T10" fmla="*/ 38 w 158"/>
                <a:gd name="T11" fmla="*/ 3 h 116"/>
                <a:gd name="T12" fmla="*/ 57 w 158"/>
                <a:gd name="T13" fmla="*/ 0 h 116"/>
                <a:gd name="T14" fmla="*/ 77 w 158"/>
                <a:gd name="T15" fmla="*/ 22 h 116"/>
                <a:gd name="T16" fmla="*/ 67 w 158"/>
                <a:gd name="T17" fmla="*/ 114 h 116"/>
                <a:gd name="T18" fmla="*/ 101 w 158"/>
                <a:gd name="T19" fmla="*/ 115 h 116"/>
                <a:gd name="T20" fmla="*/ 85 w 158"/>
                <a:gd name="T21" fmla="*/ 22 h 116"/>
                <a:gd name="T22" fmla="*/ 103 w 158"/>
                <a:gd name="T23" fmla="*/ 1 h 116"/>
                <a:gd name="T24" fmla="*/ 121 w 158"/>
                <a:gd name="T25"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16">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532"/>
            <p:cNvSpPr>
              <a:spLocks/>
            </p:cNvSpPr>
            <p:nvPr/>
          </p:nvSpPr>
          <p:spPr bwMode="auto">
            <a:xfrm>
              <a:off x="7115779" y="4091716"/>
              <a:ext cx="94794" cy="94794"/>
            </a:xfrm>
            <a:custGeom>
              <a:avLst/>
              <a:gdLst>
                <a:gd name="T0" fmla="*/ 28 w 54"/>
                <a:gd name="T1" fmla="*/ 53 h 54"/>
                <a:gd name="T2" fmla="*/ 54 w 54"/>
                <a:gd name="T3" fmla="*/ 26 h 54"/>
                <a:gd name="T4" fmla="*/ 26 w 54"/>
                <a:gd name="T5" fmla="*/ 1 h 54"/>
                <a:gd name="T6" fmla="*/ 0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533"/>
            <p:cNvSpPr>
              <a:spLocks/>
            </p:cNvSpPr>
            <p:nvPr/>
          </p:nvSpPr>
          <p:spPr bwMode="auto">
            <a:xfrm>
              <a:off x="7070603" y="4191694"/>
              <a:ext cx="187367" cy="134786"/>
            </a:xfrm>
            <a:custGeom>
              <a:avLst/>
              <a:gdLst>
                <a:gd name="T0" fmla="*/ 82 w 107"/>
                <a:gd name="T1" fmla="*/ 0 h 77"/>
                <a:gd name="T2" fmla="*/ 54 w 107"/>
                <a:gd name="T3" fmla="*/ 31 h 77"/>
                <a:gd name="T4" fmla="*/ 25 w 107"/>
                <a:gd name="T5" fmla="*/ 1 h 77"/>
                <a:gd name="T6" fmla="*/ 0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539"/>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540"/>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58"/>
          <p:cNvGrpSpPr/>
          <p:nvPr/>
        </p:nvGrpSpPr>
        <p:grpSpPr>
          <a:xfrm>
            <a:off x="4873323" y="1944286"/>
            <a:ext cx="397971" cy="398529"/>
            <a:chOff x="6557381" y="2464660"/>
            <a:chExt cx="610979" cy="611720"/>
          </a:xfrm>
          <a:solidFill>
            <a:schemeClr val="accent1"/>
          </a:solidFill>
        </p:grpSpPr>
        <p:sp>
          <p:nvSpPr>
            <p:cNvPr id="52" name="Freeform 541"/>
            <p:cNvSpPr>
              <a:spLocks/>
            </p:cNvSpPr>
            <p:nvPr/>
          </p:nvSpPr>
          <p:spPr bwMode="auto">
            <a:xfrm>
              <a:off x="6557381" y="2464660"/>
              <a:ext cx="610979" cy="611720"/>
            </a:xfrm>
            <a:custGeom>
              <a:avLst/>
              <a:gdLst>
                <a:gd name="T0" fmla="*/ 349 w 349"/>
                <a:gd name="T1" fmla="*/ 282 h 349"/>
                <a:gd name="T2" fmla="*/ 282 w 349"/>
                <a:gd name="T3" fmla="*/ 349 h 349"/>
                <a:gd name="T4" fmla="*/ 68 w 349"/>
                <a:gd name="T5" fmla="*/ 349 h 349"/>
                <a:gd name="T6" fmla="*/ 0 w 349"/>
                <a:gd name="T7" fmla="*/ 282 h 349"/>
                <a:gd name="T8" fmla="*/ 0 w 349"/>
                <a:gd name="T9" fmla="*/ 68 h 349"/>
                <a:gd name="T10" fmla="*/ 68 w 349"/>
                <a:gd name="T11" fmla="*/ 0 h 349"/>
                <a:gd name="T12" fmla="*/ 282 w 349"/>
                <a:gd name="T13" fmla="*/ 0 h 349"/>
                <a:gd name="T14" fmla="*/ 349 w 349"/>
                <a:gd name="T15" fmla="*/ 68 h 349"/>
                <a:gd name="T16" fmla="*/ 349 w 349"/>
                <a:gd name="T17" fmla="*/ 28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solidFill>
              <a:srgbClr val="FFFFFF"/>
            </a:solidFill>
            <a:ln w="68263" cap="flat">
              <a:solidFill>
                <a:schemeClr val="accent1"/>
              </a:solidFill>
              <a:prstDash val="solid"/>
              <a:miter lim="800000"/>
              <a:headEnd/>
              <a:tailEnd/>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42"/>
            <p:cNvSpPr>
              <a:spLocks noEditPoints="1"/>
            </p:cNvSpPr>
            <p:nvPr/>
          </p:nvSpPr>
          <p:spPr bwMode="auto">
            <a:xfrm>
              <a:off x="6704757" y="2572044"/>
              <a:ext cx="309563" cy="385102"/>
            </a:xfrm>
            <a:custGeom>
              <a:avLst/>
              <a:gdLst>
                <a:gd name="T0" fmla="*/ 106 w 177"/>
                <a:gd name="T1" fmla="*/ 39 h 220"/>
                <a:gd name="T2" fmla="*/ 119 w 177"/>
                <a:gd name="T3" fmla="*/ 12 h 220"/>
                <a:gd name="T4" fmla="*/ 99 w 177"/>
                <a:gd name="T5" fmla="*/ 6 h 220"/>
                <a:gd name="T6" fmla="*/ 51 w 177"/>
                <a:gd name="T7" fmla="*/ 6 h 220"/>
                <a:gd name="T8" fmla="*/ 55 w 177"/>
                <a:gd name="T9" fmla="*/ 24 h 220"/>
                <a:gd name="T10" fmla="*/ 67 w 177"/>
                <a:gd name="T11" fmla="*/ 39 h 220"/>
                <a:gd name="T12" fmla="*/ 1 w 177"/>
                <a:gd name="T13" fmla="*/ 177 h 220"/>
                <a:gd name="T14" fmla="*/ 3 w 177"/>
                <a:gd name="T15" fmla="*/ 202 h 220"/>
                <a:gd name="T16" fmla="*/ 23 w 177"/>
                <a:gd name="T17" fmla="*/ 220 h 220"/>
                <a:gd name="T18" fmla="*/ 153 w 177"/>
                <a:gd name="T19" fmla="*/ 217 h 220"/>
                <a:gd name="T20" fmla="*/ 175 w 177"/>
                <a:gd name="T21" fmla="*/ 201 h 220"/>
                <a:gd name="T22" fmla="*/ 176 w 177"/>
                <a:gd name="T23" fmla="*/ 195 h 220"/>
                <a:gd name="T24" fmla="*/ 176 w 177"/>
                <a:gd name="T25" fmla="*/ 193 h 220"/>
                <a:gd name="T26" fmla="*/ 176 w 177"/>
                <a:gd name="T27" fmla="*/ 174 h 220"/>
                <a:gd name="T28" fmla="*/ 106 w 177"/>
                <a:gd name="T29" fmla="*/ 39 h 220"/>
                <a:gd name="T30" fmla="*/ 112 w 177"/>
                <a:gd name="T31" fmla="*/ 168 h 220"/>
                <a:gd name="T32" fmla="*/ 92 w 177"/>
                <a:gd name="T33" fmla="*/ 178 h 220"/>
                <a:gd name="T34" fmla="*/ 92 w 177"/>
                <a:gd name="T35" fmla="*/ 190 h 220"/>
                <a:gd name="T36" fmla="*/ 85 w 177"/>
                <a:gd name="T37" fmla="*/ 190 h 220"/>
                <a:gd name="T38" fmla="*/ 85 w 177"/>
                <a:gd name="T39" fmla="*/ 178 h 220"/>
                <a:gd name="T40" fmla="*/ 70 w 177"/>
                <a:gd name="T41" fmla="*/ 174 h 220"/>
                <a:gd name="T42" fmla="*/ 60 w 177"/>
                <a:gd name="T43" fmla="*/ 165 h 220"/>
                <a:gd name="T44" fmla="*/ 55 w 177"/>
                <a:gd name="T45" fmla="*/ 149 h 220"/>
                <a:gd name="T46" fmla="*/ 67 w 177"/>
                <a:gd name="T47" fmla="*/ 147 h 220"/>
                <a:gd name="T48" fmla="*/ 72 w 177"/>
                <a:gd name="T49" fmla="*/ 161 h 220"/>
                <a:gd name="T50" fmla="*/ 85 w 177"/>
                <a:gd name="T51" fmla="*/ 168 h 220"/>
                <a:gd name="T52" fmla="*/ 84 w 177"/>
                <a:gd name="T53" fmla="*/ 130 h 220"/>
                <a:gd name="T54" fmla="*/ 69 w 177"/>
                <a:gd name="T55" fmla="*/ 124 h 220"/>
                <a:gd name="T56" fmla="*/ 60 w 177"/>
                <a:gd name="T57" fmla="*/ 116 h 220"/>
                <a:gd name="T58" fmla="*/ 57 w 177"/>
                <a:gd name="T59" fmla="*/ 103 h 220"/>
                <a:gd name="T60" fmla="*/ 65 w 177"/>
                <a:gd name="T61" fmla="*/ 82 h 220"/>
                <a:gd name="T62" fmla="*/ 83 w 177"/>
                <a:gd name="T63" fmla="*/ 75 h 220"/>
                <a:gd name="T64" fmla="*/ 83 w 177"/>
                <a:gd name="T65" fmla="*/ 69 h 220"/>
                <a:gd name="T66" fmla="*/ 90 w 177"/>
                <a:gd name="T67" fmla="*/ 69 h 220"/>
                <a:gd name="T68" fmla="*/ 90 w 177"/>
                <a:gd name="T69" fmla="*/ 75 h 220"/>
                <a:gd name="T70" fmla="*/ 107 w 177"/>
                <a:gd name="T71" fmla="*/ 81 h 220"/>
                <a:gd name="T72" fmla="*/ 116 w 177"/>
                <a:gd name="T73" fmla="*/ 99 h 220"/>
                <a:gd name="T74" fmla="*/ 104 w 177"/>
                <a:gd name="T75" fmla="*/ 101 h 220"/>
                <a:gd name="T76" fmla="*/ 100 w 177"/>
                <a:gd name="T77" fmla="*/ 90 h 220"/>
                <a:gd name="T78" fmla="*/ 90 w 177"/>
                <a:gd name="T79" fmla="*/ 85 h 220"/>
                <a:gd name="T80" fmla="*/ 91 w 177"/>
                <a:gd name="T81" fmla="*/ 120 h 220"/>
                <a:gd name="T82" fmla="*/ 103 w 177"/>
                <a:gd name="T83" fmla="*/ 123 h 220"/>
                <a:gd name="T84" fmla="*/ 112 w 177"/>
                <a:gd name="T85" fmla="*/ 129 h 220"/>
                <a:gd name="T86" fmla="*/ 118 w 177"/>
                <a:gd name="T87" fmla="*/ 137 h 220"/>
                <a:gd name="T88" fmla="*/ 120 w 177"/>
                <a:gd name="T89" fmla="*/ 147 h 220"/>
                <a:gd name="T90" fmla="*/ 112 w 177"/>
                <a:gd name="T9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220">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543"/>
            <p:cNvSpPr>
              <a:spLocks/>
            </p:cNvSpPr>
            <p:nvPr/>
          </p:nvSpPr>
          <p:spPr bwMode="auto">
            <a:xfrm>
              <a:off x="6863981" y="2800884"/>
              <a:ext cx="28142" cy="65171"/>
            </a:xfrm>
            <a:custGeom>
              <a:avLst/>
              <a:gdLst>
                <a:gd name="T0" fmla="*/ 0 w 16"/>
                <a:gd name="T1" fmla="*/ 0 h 37"/>
                <a:gd name="T2" fmla="*/ 1 w 16"/>
                <a:gd name="T3" fmla="*/ 37 h 37"/>
                <a:gd name="T4" fmla="*/ 12 w 16"/>
                <a:gd name="T5" fmla="*/ 30 h 37"/>
                <a:gd name="T6" fmla="*/ 16 w 16"/>
                <a:gd name="T7" fmla="*/ 17 h 37"/>
                <a:gd name="T8" fmla="*/ 13 w 16"/>
                <a:gd name="T9" fmla="*/ 7 h 37"/>
                <a:gd name="T10" fmla="*/ 0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544"/>
            <p:cNvSpPr>
              <a:spLocks/>
            </p:cNvSpPr>
            <p:nvPr/>
          </p:nvSpPr>
          <p:spPr bwMode="auto">
            <a:xfrm>
              <a:off x="6823249" y="2720901"/>
              <a:ext cx="28142" cy="57765"/>
            </a:xfrm>
            <a:custGeom>
              <a:avLst/>
              <a:gdLst>
                <a:gd name="T0" fmla="*/ 1 w 16"/>
                <a:gd name="T1" fmla="*/ 17 h 33"/>
                <a:gd name="T2" fmla="*/ 4 w 16"/>
                <a:gd name="T3" fmla="*/ 27 h 33"/>
                <a:gd name="T4" fmla="*/ 16 w 16"/>
                <a:gd name="T5" fmla="*/ 33 h 33"/>
                <a:gd name="T6" fmla="*/ 15 w 16"/>
                <a:gd name="T7" fmla="*/ 0 h 33"/>
                <a:gd name="T8" fmla="*/ 4 w 16"/>
                <a:gd name="T9" fmla="*/ 6 h 33"/>
                <a:gd name="T10" fmla="*/ 1 w 16"/>
                <a:gd name="T11" fmla="*/ 17 h 33"/>
              </a:gdLst>
              <a:ahLst/>
              <a:cxnLst>
                <a:cxn ang="0">
                  <a:pos x="T0" y="T1"/>
                </a:cxn>
                <a:cxn ang="0">
                  <a:pos x="T2" y="T3"/>
                </a:cxn>
                <a:cxn ang="0">
                  <a:pos x="T4" y="T5"/>
                </a:cxn>
                <a:cxn ang="0">
                  <a:pos x="T6" y="T7"/>
                </a:cxn>
                <a:cxn ang="0">
                  <a:pos x="T8" y="T9"/>
                </a:cxn>
                <a:cxn ang="0">
                  <a:pos x="T10" y="T11"/>
                </a:cxn>
              </a:cxnLst>
              <a:rect l="0" t="0" r="r" b="b"/>
              <a:pathLst>
                <a:path w="16" h="33">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57"/>
          <p:cNvGrpSpPr/>
          <p:nvPr/>
        </p:nvGrpSpPr>
        <p:grpSpPr>
          <a:xfrm>
            <a:off x="5449713" y="1754987"/>
            <a:ext cx="2280907" cy="418446"/>
            <a:chOff x="7813899" y="2232028"/>
            <a:chExt cx="3501728" cy="642291"/>
          </a:xfrm>
        </p:grpSpPr>
        <p:sp>
          <p:nvSpPr>
            <p:cNvPr id="56" name="Rectangle 55"/>
            <p:cNvSpPr/>
            <p:nvPr/>
          </p:nvSpPr>
          <p:spPr>
            <a:xfrm>
              <a:off x="7813899" y="2534177"/>
              <a:ext cx="3501728" cy="340142"/>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7890899" y="2232028"/>
              <a:ext cx="1378153" cy="283452"/>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66"/>
          <p:cNvGrpSpPr/>
          <p:nvPr/>
        </p:nvGrpSpPr>
        <p:grpSpPr>
          <a:xfrm flipH="1">
            <a:off x="1342980" y="3621379"/>
            <a:ext cx="2030112" cy="418444"/>
            <a:chOff x="7813899" y="2232028"/>
            <a:chExt cx="3116698" cy="642284"/>
          </a:xfrm>
        </p:grpSpPr>
        <p:sp>
          <p:nvSpPr>
            <p:cNvPr id="68" name="Rectangle 67"/>
            <p:cNvSpPr/>
            <p:nvPr/>
          </p:nvSpPr>
          <p:spPr>
            <a:xfrm>
              <a:off x="7813899" y="2534172"/>
              <a:ext cx="3116698" cy="340140"/>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7815153" y="2232028"/>
              <a:ext cx="1378152" cy="283450"/>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62"/>
          <p:cNvGrpSpPr/>
          <p:nvPr/>
        </p:nvGrpSpPr>
        <p:grpSpPr>
          <a:xfrm>
            <a:off x="5623163" y="3308296"/>
            <a:ext cx="2119616" cy="801320"/>
            <a:chOff x="8451972" y="4944509"/>
            <a:chExt cx="3254106" cy="1229981"/>
          </a:xfrm>
        </p:grpSpPr>
        <p:sp>
          <p:nvSpPr>
            <p:cNvPr id="74" name="Rectangle 73"/>
            <p:cNvSpPr/>
            <p:nvPr/>
          </p:nvSpPr>
          <p:spPr>
            <a:xfrm>
              <a:off x="8451972" y="4944509"/>
              <a:ext cx="3254106" cy="12299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Rectangle 74"/>
            <p:cNvSpPr/>
            <p:nvPr/>
          </p:nvSpPr>
          <p:spPr>
            <a:xfrm>
              <a:off x="9680532" y="5292855"/>
              <a:ext cx="1892126" cy="822010"/>
            </a:xfrm>
            <a:prstGeom prst="rect">
              <a:avLst/>
            </a:prstGeom>
          </p:spPr>
          <p:txBody>
            <a:bodyPr wrap="square">
              <a:spAutoFit/>
            </a:bodyPr>
            <a:lstStyle/>
            <a:p>
              <a:pPr algn="just">
                <a:lnSpc>
                  <a:spcPct val="120000"/>
                </a:lnSpc>
              </a:pPr>
              <a:r>
                <a:rPr lang="en-US" altLang="zh-CN" sz="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8704682" y="5312786"/>
              <a:ext cx="674803" cy="425178"/>
            </a:xfrm>
            <a:prstGeom prst="rect">
              <a:avLst/>
            </a:prstGeom>
            <a:noFill/>
          </p:spPr>
          <p:txBody>
            <a:bodyPr wrap="none" rtlCol="0">
              <a:spAutoFit/>
            </a:bodyPr>
            <a:lstStyle/>
            <a:p>
              <a:pPr algn="just">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8513123" y="5570149"/>
              <a:ext cx="1110396" cy="311798"/>
            </a:xfrm>
            <a:prstGeom prst="rect">
              <a:avLst/>
            </a:prstGeom>
            <a:noFill/>
          </p:spPr>
          <p:txBody>
            <a:bodyPr wrap="none" rtlCol="0">
              <a:spAutoFit/>
            </a:bodyPr>
            <a:lstStyle/>
            <a:p>
              <a:pPr algn="just">
                <a:lnSpc>
                  <a:spcPct val="120000"/>
                </a:lnSpc>
              </a:pPr>
              <a:r>
                <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
          <p:cNvGrpSpPr/>
          <p:nvPr/>
        </p:nvGrpSpPr>
        <p:grpSpPr>
          <a:xfrm>
            <a:off x="1487891" y="1864476"/>
            <a:ext cx="2119616" cy="801320"/>
            <a:chOff x="741238" y="2041048"/>
            <a:chExt cx="3254106" cy="1229981"/>
          </a:xfrm>
        </p:grpSpPr>
        <p:sp>
          <p:nvSpPr>
            <p:cNvPr id="78" name="Rectangle 77"/>
            <p:cNvSpPr/>
            <p:nvPr/>
          </p:nvSpPr>
          <p:spPr>
            <a:xfrm>
              <a:off x="741238" y="2041048"/>
              <a:ext cx="3254106" cy="12299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Rectangle 78"/>
            <p:cNvSpPr/>
            <p:nvPr/>
          </p:nvSpPr>
          <p:spPr>
            <a:xfrm>
              <a:off x="1945131" y="2373745"/>
              <a:ext cx="1892126" cy="822010"/>
            </a:xfrm>
            <a:prstGeom prst="rect">
              <a:avLst/>
            </a:prstGeom>
          </p:spPr>
          <p:txBody>
            <a:bodyPr wrap="square">
              <a:spAutoFit/>
            </a:bodyPr>
            <a:lstStyle/>
            <a:p>
              <a:pPr algn="just">
                <a:lnSpc>
                  <a:spcPct val="120000"/>
                </a:lnSpc>
              </a:pPr>
              <a:r>
                <a:rPr lang="en-US" altLang="zh-CN" sz="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1027191" y="2416105"/>
              <a:ext cx="674801" cy="425178"/>
            </a:xfrm>
            <a:prstGeom prst="rect">
              <a:avLst/>
            </a:prstGeom>
            <a:noFill/>
          </p:spPr>
          <p:txBody>
            <a:bodyPr wrap="none" rtlCol="0">
              <a:spAutoFit/>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809393" y="2662068"/>
              <a:ext cx="1110396" cy="311798"/>
            </a:xfrm>
            <a:prstGeom prst="rect">
              <a:avLst/>
            </a:prstGeom>
            <a:noFill/>
          </p:spPr>
          <p:txBody>
            <a:bodyPr wrap="none" rtlCol="0">
              <a:spAutoFit/>
            </a:bodyPr>
            <a:lstStyle/>
            <a:p>
              <a:pPr algn="just">
                <a:lnSpc>
                  <a:spcPct val="120000"/>
                </a:lnSpc>
              </a:pPr>
              <a:r>
                <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66068389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p:cTn id="19" dur="500" fill="hold"/>
                                        <p:tgtEl>
                                          <p:spTgt spid="58"/>
                                        </p:tgtEl>
                                        <p:attrNameLst>
                                          <p:attrName>ppt_w</p:attrName>
                                        </p:attrNameLst>
                                      </p:cBhvr>
                                      <p:tavLst>
                                        <p:tav tm="0">
                                          <p:val>
                                            <p:fltVal val="0"/>
                                          </p:val>
                                        </p:tav>
                                        <p:tav tm="100000">
                                          <p:val>
                                            <p:strVal val="#ppt_w"/>
                                          </p:val>
                                        </p:tav>
                                      </p:tavLst>
                                    </p:anim>
                                    <p:anim calcmode="lin" valueType="num">
                                      <p:cBhvr>
                                        <p:cTn id="20" dur="500" fill="hold"/>
                                        <p:tgtEl>
                                          <p:spTgt spid="58"/>
                                        </p:tgtEl>
                                        <p:attrNameLst>
                                          <p:attrName>ppt_h</p:attrName>
                                        </p:attrNameLst>
                                      </p:cBhvr>
                                      <p:tavLst>
                                        <p:tav tm="0">
                                          <p:val>
                                            <p:fltVal val="0"/>
                                          </p:val>
                                        </p:tav>
                                        <p:tav tm="100000">
                                          <p:val>
                                            <p:strVal val="#ppt_h"/>
                                          </p:val>
                                        </p:tav>
                                      </p:tavLst>
                                    </p:anim>
                                    <p:animEffect transition="in" filter="fade">
                                      <p:cBhvr>
                                        <p:cTn id="21" dur="500"/>
                                        <p:tgtEl>
                                          <p:spTgt spid="58"/>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500"/>
                                        <p:tgtEl>
                                          <p:spTgt spid="59"/>
                                        </p:tgtEl>
                                        <p:attrNameLst>
                                          <p:attrName>ppt_x</p:attrName>
                                        </p:attrNameLst>
                                      </p:cBhvr>
                                      <p:tavLst>
                                        <p:tav tm="0">
                                          <p:val>
                                            <p:strVal val="#ppt_x-#ppt_w*1.125000"/>
                                          </p:val>
                                        </p:tav>
                                        <p:tav tm="100000">
                                          <p:val>
                                            <p:strVal val="#ppt_x"/>
                                          </p:val>
                                        </p:tav>
                                      </p:tavLst>
                                    </p:anim>
                                    <p:animEffect transition="in" filter="wipe(right)">
                                      <p:cBhvr>
                                        <p:cTn id="26" dur="500"/>
                                        <p:tgtEl>
                                          <p:spTgt spid="59"/>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childTnLst>
                                </p:cTn>
                              </p:par>
                            </p:childTnLst>
                          </p:cTn>
                        </p:par>
                        <p:par>
                          <p:cTn id="33" fill="hold">
                            <p:stCondLst>
                              <p:cond delay="2500"/>
                            </p:stCondLst>
                            <p:childTnLst>
                              <p:par>
                                <p:cTn id="34" presetID="12" presetClass="entr" presetSubtype="2"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additive="base">
                                        <p:cTn id="36" dur="500"/>
                                        <p:tgtEl>
                                          <p:spTgt spid="60"/>
                                        </p:tgtEl>
                                        <p:attrNameLst>
                                          <p:attrName>ppt_x</p:attrName>
                                        </p:attrNameLst>
                                      </p:cBhvr>
                                      <p:tavLst>
                                        <p:tav tm="0">
                                          <p:val>
                                            <p:strVal val="#ppt_x+#ppt_w*1.125000"/>
                                          </p:val>
                                        </p:tav>
                                        <p:tav tm="100000">
                                          <p:val>
                                            <p:strVal val="#ppt_x"/>
                                          </p:val>
                                        </p:tav>
                                      </p:tavLst>
                                    </p:anim>
                                    <p:animEffect transition="in" filter="wipe(left)">
                                      <p:cBhvr>
                                        <p:cTn id="37" dur="500"/>
                                        <p:tgtEl>
                                          <p:spTgt spid="60"/>
                                        </p:tgtEl>
                                      </p:cBhvr>
                                    </p:animEffect>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fade">
                                      <p:cBhvr>
                                        <p:cTn id="41" dur="1000"/>
                                        <p:tgtEl>
                                          <p:spTgt spid="62"/>
                                        </p:tgtEl>
                                      </p:cBhvr>
                                    </p:animEffect>
                                    <p:anim calcmode="lin" valueType="num">
                                      <p:cBhvr>
                                        <p:cTn id="42" dur="1000" fill="hold"/>
                                        <p:tgtEl>
                                          <p:spTgt spid="62"/>
                                        </p:tgtEl>
                                        <p:attrNameLst>
                                          <p:attrName>ppt_x</p:attrName>
                                        </p:attrNameLst>
                                      </p:cBhvr>
                                      <p:tavLst>
                                        <p:tav tm="0">
                                          <p:val>
                                            <p:strVal val="#ppt_x"/>
                                          </p:val>
                                        </p:tav>
                                        <p:tav tm="100000">
                                          <p:val>
                                            <p:strVal val="#ppt_x"/>
                                          </p:val>
                                        </p:tav>
                                      </p:tavLst>
                                    </p:anim>
                                    <p:anim calcmode="lin" valueType="num">
                                      <p:cBhvr>
                                        <p:cTn id="43" dur="1000" fill="hold"/>
                                        <p:tgtEl>
                                          <p:spTgt spid="62"/>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723547" y="2224389"/>
            <a:ext cx="364202" cy="403141"/>
            <a:chOff x="757314" y="2176759"/>
            <a:chExt cx="419328"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57314" y="2216099"/>
              <a:ext cx="419328"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 name="Group 6"/>
          <p:cNvGrpSpPr/>
          <p:nvPr/>
        </p:nvGrpSpPr>
        <p:grpSpPr>
          <a:xfrm>
            <a:off x="2318890" y="1696844"/>
            <a:ext cx="364202" cy="403141"/>
            <a:chOff x="757315" y="2176759"/>
            <a:chExt cx="419327"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4" name="Group 9"/>
          <p:cNvGrpSpPr/>
          <p:nvPr/>
        </p:nvGrpSpPr>
        <p:grpSpPr>
          <a:xfrm>
            <a:off x="3055484" y="1976698"/>
            <a:ext cx="364202" cy="403141"/>
            <a:chOff x="757315" y="2176759"/>
            <a:chExt cx="419327"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7" name="Group 12"/>
          <p:cNvGrpSpPr/>
          <p:nvPr/>
        </p:nvGrpSpPr>
        <p:grpSpPr>
          <a:xfrm>
            <a:off x="1707289" y="2095315"/>
            <a:ext cx="364202" cy="403141"/>
            <a:chOff x="757315" y="2176759"/>
            <a:chExt cx="419327"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0" name="Group 15"/>
          <p:cNvGrpSpPr/>
          <p:nvPr/>
        </p:nvGrpSpPr>
        <p:grpSpPr>
          <a:xfrm>
            <a:off x="7160059" y="1953149"/>
            <a:ext cx="364202" cy="403141"/>
            <a:chOff x="757315" y="2176759"/>
            <a:chExt cx="419327"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3" name="Group 18"/>
          <p:cNvGrpSpPr/>
          <p:nvPr/>
        </p:nvGrpSpPr>
        <p:grpSpPr>
          <a:xfrm>
            <a:off x="6112221" y="2220640"/>
            <a:ext cx="364202" cy="403141"/>
            <a:chOff x="757315" y="2176759"/>
            <a:chExt cx="419327"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6" name="Group 21"/>
          <p:cNvGrpSpPr/>
          <p:nvPr/>
        </p:nvGrpSpPr>
        <p:grpSpPr>
          <a:xfrm>
            <a:off x="6659187" y="2091875"/>
            <a:ext cx="364202" cy="403141"/>
            <a:chOff x="757315" y="2176759"/>
            <a:chExt cx="419327"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9" name="Group 24"/>
          <p:cNvGrpSpPr/>
          <p:nvPr/>
        </p:nvGrpSpPr>
        <p:grpSpPr>
          <a:xfrm>
            <a:off x="5550979" y="1559659"/>
            <a:ext cx="364202" cy="403141"/>
            <a:chOff x="757315" y="2176759"/>
            <a:chExt cx="419328"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57315" y="2216099"/>
              <a:ext cx="419328"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2" name="Group 27"/>
          <p:cNvGrpSpPr/>
          <p:nvPr/>
        </p:nvGrpSpPr>
        <p:grpSpPr>
          <a:xfrm>
            <a:off x="4380835" y="2083934"/>
            <a:ext cx="364202" cy="403141"/>
            <a:chOff x="757315" y="2176759"/>
            <a:chExt cx="419327"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25" name="Group 30"/>
          <p:cNvGrpSpPr/>
          <p:nvPr/>
        </p:nvGrpSpPr>
        <p:grpSpPr>
          <a:xfrm>
            <a:off x="4992435" y="2384931"/>
            <a:ext cx="364202" cy="403141"/>
            <a:chOff x="757315" y="2176759"/>
            <a:chExt cx="419327"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259508" y="3870369"/>
            <a:ext cx="6663096" cy="33239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259509" y="3665330"/>
            <a:ext cx="932038" cy="184666"/>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35"/>
          <p:cNvGrpSpPr/>
          <p:nvPr/>
        </p:nvGrpSpPr>
        <p:grpSpPr>
          <a:xfrm>
            <a:off x="1384592" y="2544675"/>
            <a:ext cx="1009592" cy="952876"/>
            <a:chOff x="755576" y="2395604"/>
            <a:chExt cx="1162406" cy="1096900"/>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5" y="3235161"/>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8"/>
          <p:cNvGrpSpPr/>
          <p:nvPr/>
        </p:nvGrpSpPr>
        <p:grpSpPr>
          <a:xfrm>
            <a:off x="1996192" y="2164355"/>
            <a:ext cx="1009592" cy="1333197"/>
            <a:chOff x="1459750" y="1957798"/>
            <a:chExt cx="1162406" cy="153470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41"/>
          <p:cNvGrpSpPr/>
          <p:nvPr/>
        </p:nvGrpSpPr>
        <p:grpSpPr>
          <a:xfrm>
            <a:off x="2773293" y="2425955"/>
            <a:ext cx="928577" cy="1071597"/>
            <a:chOff x="2354476" y="2258939"/>
            <a:chExt cx="1069128" cy="123356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60"/>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4"/>
          <p:cNvGrpSpPr/>
          <p:nvPr/>
        </p:nvGrpSpPr>
        <p:grpSpPr>
          <a:xfrm>
            <a:off x="3472702" y="2685672"/>
            <a:ext cx="865890" cy="811882"/>
            <a:chOff x="3159748" y="2557908"/>
            <a:chExt cx="996954" cy="934594"/>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7"/>
          <p:cNvGrpSpPr/>
          <p:nvPr/>
        </p:nvGrpSpPr>
        <p:grpSpPr>
          <a:xfrm>
            <a:off x="4058137" y="2544676"/>
            <a:ext cx="1009592" cy="952878"/>
            <a:chOff x="3833796" y="2395604"/>
            <a:chExt cx="1162406" cy="1096902"/>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3"/>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50"/>
          <p:cNvGrpSpPr/>
          <p:nvPr/>
        </p:nvGrpSpPr>
        <p:grpSpPr>
          <a:xfrm>
            <a:off x="4669739" y="2845033"/>
            <a:ext cx="1009592" cy="652522"/>
            <a:chOff x="4537970" y="2741353"/>
            <a:chExt cx="1162406" cy="751148"/>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9" y="3235158"/>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53"/>
          <p:cNvGrpSpPr/>
          <p:nvPr/>
        </p:nvGrpSpPr>
        <p:grpSpPr>
          <a:xfrm>
            <a:off x="5199627" y="2010871"/>
            <a:ext cx="1074267" cy="1486684"/>
            <a:chOff x="5148063" y="1781113"/>
            <a:chExt cx="1236871" cy="171138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6"/>
          <p:cNvGrpSpPr/>
          <p:nvPr/>
        </p:nvGrpSpPr>
        <p:grpSpPr>
          <a:xfrm>
            <a:off x="5765454" y="2685671"/>
            <a:ext cx="1001746" cy="811882"/>
            <a:chOff x="5799535" y="2557908"/>
            <a:chExt cx="1153373" cy="934594"/>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9"/>
          <p:cNvGrpSpPr/>
          <p:nvPr/>
        </p:nvGrpSpPr>
        <p:grpSpPr>
          <a:xfrm>
            <a:off x="6257289" y="2544676"/>
            <a:ext cx="1167993" cy="952878"/>
            <a:chOff x="6365816" y="2395604"/>
            <a:chExt cx="1344784" cy="1096902"/>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3"/>
              <a:ext cx="695789"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62"/>
          <p:cNvGrpSpPr/>
          <p:nvPr/>
        </p:nvGrpSpPr>
        <p:grpSpPr>
          <a:xfrm>
            <a:off x="6841286" y="2432347"/>
            <a:ext cx="1001746" cy="1065204"/>
            <a:chOff x="7038208" y="2266298"/>
            <a:chExt cx="1153373" cy="1226204"/>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599614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500"/>
                                        <p:tgtEl>
                                          <p:spTgt spid="2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down)">
                                      <p:cBhvr>
                                        <p:cTn id="15" dur="500"/>
                                        <p:tgtEl>
                                          <p:spTgt spid="31"/>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down)">
                                      <p:cBhvr>
                                        <p:cTn id="23" dur="500"/>
                                        <p:tgtEl>
                                          <p:spTgt spid="36"/>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00"/>
                                        <p:tgtEl>
                                          <p:spTgt spid="4"/>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down)">
                                      <p:cBhvr>
                                        <p:cTn id="31" dur="500"/>
                                        <p:tgtEl>
                                          <p:spTgt spid="3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wipe(down)">
                                      <p:cBhvr>
                                        <p:cTn id="39" dur="500"/>
                                        <p:tgtEl>
                                          <p:spTgt spid="42"/>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down)">
                                      <p:cBhvr>
                                        <p:cTn id="43" dur="500"/>
                                        <p:tgtEl>
                                          <p:spTgt spid="22"/>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down)">
                                      <p:cBhvr>
                                        <p:cTn id="47" dur="500"/>
                                        <p:tgtEl>
                                          <p:spTgt spid="45"/>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500"/>
                                        <p:tgtEl>
                                          <p:spTgt spid="25"/>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48"/>
                                        </p:tgtEl>
                                        <p:attrNameLst>
                                          <p:attrName>style.visibility</p:attrName>
                                        </p:attrNameLst>
                                      </p:cBhvr>
                                      <p:to>
                                        <p:strVal val="visible"/>
                                      </p:to>
                                    </p:set>
                                    <p:animEffect transition="in" filter="wipe(down)">
                                      <p:cBhvr>
                                        <p:cTn id="55" dur="500"/>
                                        <p:tgtEl>
                                          <p:spTgt spid="48"/>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wipe(down)">
                                      <p:cBhvr>
                                        <p:cTn id="63" dur="500"/>
                                        <p:tgtEl>
                                          <p:spTgt spid="51"/>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down)">
                                      <p:cBhvr>
                                        <p:cTn id="67" dur="500"/>
                                        <p:tgtEl>
                                          <p:spTgt spid="13"/>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down)">
                                      <p:cBhvr>
                                        <p:cTn id="71" dur="500"/>
                                        <p:tgtEl>
                                          <p:spTgt spid="54"/>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down)">
                                      <p:cBhvr>
                                        <p:cTn id="75" dur="500"/>
                                        <p:tgtEl>
                                          <p:spTgt spid="16"/>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57"/>
                                        </p:tgtEl>
                                        <p:attrNameLst>
                                          <p:attrName>style.visibility</p:attrName>
                                        </p:attrNameLst>
                                      </p:cBhvr>
                                      <p:to>
                                        <p:strVal val="visible"/>
                                      </p:to>
                                    </p:set>
                                    <p:animEffect transition="in" filter="wipe(down)">
                                      <p:cBhvr>
                                        <p:cTn id="79" dur="500"/>
                                        <p:tgtEl>
                                          <p:spTgt spid="57"/>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down)">
                                      <p:cBhvr>
                                        <p:cTn id="83" dur="500"/>
                                        <p:tgtEl>
                                          <p:spTgt spid="10"/>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580"/>
            <a:ext cx="1525371" cy="3237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580"/>
            <a:ext cx="1525371" cy="15963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r>
              <a:rPr lang="en-US" sz="3100" dirty="0" smtClean="0">
                <a:latin typeface="Arial" panose="020B0604020202020204" pitchFamily="34" charset="0"/>
                <a:ea typeface="微软雅黑" panose="020B0503020204020204" pitchFamily="34" charset="-122"/>
                <a:sym typeface="Arial" panose="020B0604020202020204" pitchFamily="34" charset="0"/>
              </a:rPr>
              <a:t>2016</a:t>
            </a:r>
            <a:endParaRPr lang="id-ID" sz="3100"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2" y="1161580"/>
            <a:ext cx="1525371" cy="159633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en-US" sz="4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1" y="1161580"/>
            <a:ext cx="1525371" cy="159633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8" y="1161580"/>
            <a:ext cx="1525371" cy="1596333"/>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3" y="2802364"/>
            <a:ext cx="3098930" cy="15963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en-US" sz="4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1" y="2802364"/>
            <a:ext cx="1525371" cy="159633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en-US" sz="4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8" y="2802364"/>
            <a:ext cx="1525371" cy="15963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r>
              <a:rPr lang="en-AU" sz="31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2017</a:t>
            </a:r>
            <a:endParaRPr lang="en-AU" sz="3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50"/>
          <p:cNvSpPr txBox="1"/>
          <p:nvPr/>
        </p:nvSpPr>
        <p:spPr>
          <a:xfrm>
            <a:off x="4007064" y="1592809"/>
            <a:ext cx="1131465" cy="153888"/>
          </a:xfrm>
          <a:prstGeom prst="rect">
            <a:avLst/>
          </a:prstGeom>
          <a:noFill/>
        </p:spPr>
        <p:txBody>
          <a:bodyPr wrap="square" lIns="0" tIns="0" rIns="0" bIns="0" rtlCol="0" anchor="ctr">
            <a:spAutoFit/>
          </a:bodyPr>
          <a:lstStyle/>
          <a:p>
            <a:pPr algn="ctr"/>
            <a:r>
              <a:rPr lang="zh-CN" altLang="en-US" sz="10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2983"/>
            <a:ext cx="1131465" cy="5539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451"/>
            <a:ext cx="2329500" cy="14516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746"/>
            <a:ext cx="1207659" cy="226215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813513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bg1"/>
                </a:solidFill>
              </a:rPr>
              <a:t>02</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hape 1869"/>
          <p:cNvSpPr/>
          <p:nvPr/>
        </p:nvSpPr>
        <p:spPr>
          <a:xfrm rot="10800000">
            <a:off x="2935354" y="1282955"/>
            <a:ext cx="3274881" cy="16339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solidFill>
            <a:schemeClr val="accent5"/>
          </a:solidFill>
          <a:ln w="12700">
            <a:miter lim="400000"/>
          </a:ln>
        </p:spPr>
        <p:txBody>
          <a:bodyPr lIns="14289" tIns="14289" rIns="14289" bIns="14289"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7742238" y="1601788"/>
            <a:ext cx="1403350" cy="849312"/>
          </a:xfrm>
          <a:prstGeom prst="rect">
            <a:avLst/>
          </a:prstGeom>
        </p:spPr>
        <p:txBody>
          <a:bodyPr lIns="0" tIns="0" rIns="0" bIns="0" anchor="ctr">
            <a:spAutoFit/>
          </a:bodyPr>
          <a:lstStyle/>
          <a:p>
            <a:pPr marL="0" indent="0" algn="ctr">
              <a:lnSpc>
                <a:spcPct val="120000"/>
              </a:lnSpc>
              <a:spcBef>
                <a:spcPts val="450"/>
              </a:spcBef>
              <a:buNone/>
            </a:pPr>
            <a:r>
              <a:rPr lang="zh-CN" altLang="en-US" sz="2300" dirty="0" smtClean="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2300" dirty="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10" name="Shape 1851"/>
          <p:cNvSpPr/>
          <p:nvPr/>
        </p:nvSpPr>
        <p:spPr>
          <a:xfrm>
            <a:off x="1416762" y="2188348"/>
            <a:ext cx="1102800" cy="1846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1" name="Shape 1852"/>
          <p:cNvSpPr/>
          <p:nvPr/>
        </p:nvSpPr>
        <p:spPr>
          <a:xfrm>
            <a:off x="1631146" y="1275453"/>
            <a:ext cx="674031" cy="674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Shape 1853"/>
          <p:cNvSpPr/>
          <p:nvPr/>
        </p:nvSpPr>
        <p:spPr>
          <a:xfrm>
            <a:off x="1828593" y="1498908"/>
            <a:ext cx="279135" cy="227246"/>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Shape 1855"/>
          <p:cNvSpPr/>
          <p:nvPr/>
        </p:nvSpPr>
        <p:spPr>
          <a:xfrm>
            <a:off x="2511160" y="3917529"/>
            <a:ext cx="1261491" cy="4431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4" name="Shape 1856"/>
          <p:cNvSpPr/>
          <p:nvPr/>
        </p:nvSpPr>
        <p:spPr>
          <a:xfrm>
            <a:off x="2590506" y="3701601"/>
            <a:ext cx="1102800" cy="184666"/>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5" name="Shape 1857"/>
          <p:cNvSpPr/>
          <p:nvPr/>
        </p:nvSpPr>
        <p:spPr>
          <a:xfrm>
            <a:off x="2802621" y="2786435"/>
            <a:ext cx="678570" cy="6786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2" tIns="19052" rIns="19052" bIns="19052"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Shape 1859"/>
          <p:cNvSpPr/>
          <p:nvPr/>
        </p:nvSpPr>
        <p:spPr>
          <a:xfrm>
            <a:off x="5328101" y="3935807"/>
            <a:ext cx="1261491" cy="4431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9" name="Shape 1860"/>
          <p:cNvSpPr/>
          <p:nvPr/>
        </p:nvSpPr>
        <p:spPr>
          <a:xfrm>
            <a:off x="5407447" y="3719878"/>
            <a:ext cx="1102800" cy="1846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0" name="Shape 1861"/>
          <p:cNvSpPr/>
          <p:nvPr/>
        </p:nvSpPr>
        <p:spPr>
          <a:xfrm>
            <a:off x="5621121" y="2806270"/>
            <a:ext cx="675455" cy="67558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62"/>
          <p:cNvSpPr/>
          <p:nvPr/>
        </p:nvSpPr>
        <p:spPr>
          <a:xfrm>
            <a:off x="5829665" y="3003558"/>
            <a:ext cx="258363" cy="23114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3" name="Shape 1864"/>
          <p:cNvSpPr/>
          <p:nvPr/>
        </p:nvSpPr>
        <p:spPr>
          <a:xfrm>
            <a:off x="6542744" y="2404277"/>
            <a:ext cx="1261491" cy="4431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4" name="Shape 1865"/>
          <p:cNvSpPr/>
          <p:nvPr/>
        </p:nvSpPr>
        <p:spPr>
          <a:xfrm>
            <a:off x="6622089" y="2188349"/>
            <a:ext cx="1102800" cy="1846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66"/>
          <p:cNvSpPr/>
          <p:nvPr/>
        </p:nvSpPr>
        <p:spPr>
          <a:xfrm>
            <a:off x="6835762" y="1274741"/>
            <a:ext cx="675455" cy="67558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8" name="Shape 1857"/>
          <p:cNvSpPr/>
          <p:nvPr/>
        </p:nvSpPr>
        <p:spPr>
          <a:xfrm>
            <a:off x="2802621" y="2786901"/>
            <a:ext cx="678570" cy="6786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2" tIns="19052" rIns="19052" bIns="19052"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Shape 1858"/>
          <p:cNvSpPr/>
          <p:nvPr/>
        </p:nvSpPr>
        <p:spPr>
          <a:xfrm>
            <a:off x="3059462" y="2975619"/>
            <a:ext cx="164886" cy="300332"/>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6" name="Shape 1867"/>
          <p:cNvSpPr/>
          <p:nvPr/>
        </p:nvSpPr>
        <p:spPr>
          <a:xfrm>
            <a:off x="7054199" y="1487669"/>
            <a:ext cx="238579" cy="249725"/>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77928128"/>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par>
                          <p:cTn id="19" fill="hold">
                            <p:stCondLst>
                              <p:cond delay="1500"/>
                            </p:stCondLst>
                            <p:childTnLst>
                              <p:par>
                                <p:cTn id="20" presetID="18" presetClass="entr" presetSubtype="6"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strips(downRight)">
                                      <p:cBhvr>
                                        <p:cTn id="22" dur="500"/>
                                        <p:tgtEl>
                                          <p:spTgt spid="24"/>
                                        </p:tgtEl>
                                      </p:cBhvr>
                                    </p:animEffect>
                                  </p:childTnLst>
                                </p:cTn>
                              </p:par>
                              <p:par>
                                <p:cTn id="23" presetID="18" presetClass="entr" presetSubtype="6"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strips(downRight)">
                                      <p:cBhvr>
                                        <p:cTn id="25" dur="500"/>
                                        <p:tgtEl>
                                          <p:spTgt spid="23"/>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strips(downRight)">
                                      <p:cBhvr>
                                        <p:cTn id="36" dur="500"/>
                                        <p:tgtEl>
                                          <p:spTgt spid="19"/>
                                        </p:tgtEl>
                                      </p:cBhvr>
                                    </p:animEffect>
                                  </p:childTnLst>
                                </p:cTn>
                              </p:par>
                              <p:par>
                                <p:cTn id="37" presetID="18" presetClass="entr" presetSubtype="6"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strips(downRight)">
                                      <p:cBhvr>
                                        <p:cTn id="39" dur="500"/>
                                        <p:tgtEl>
                                          <p:spTgt spid="18"/>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8" presetClass="entr" presetSubtype="6"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strips(downRight)">
                                      <p:cBhvr>
                                        <p:cTn id="50" dur="500"/>
                                        <p:tgtEl>
                                          <p:spTgt spid="14"/>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strips(downRight)">
                                      <p:cBhvr>
                                        <p:cTn id="53" dur="500"/>
                                        <p:tgtEl>
                                          <p:spTgt spid="13"/>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4500"/>
                            </p:stCondLst>
                            <p:childTnLst>
                              <p:par>
                                <p:cTn id="62" presetID="18" presetClass="entr" presetSubtype="6"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strips(downRight)">
                                      <p:cBhvr>
                                        <p:cTn id="64" dur="500"/>
                                        <p:tgtEl>
                                          <p:spTgt spid="10"/>
                                        </p:tgtEl>
                                      </p:cBhvr>
                                    </p:animEffect>
                                  </p:childTnLst>
                                </p:cTn>
                              </p:par>
                              <p:par>
                                <p:cTn id="65" presetID="1" presetClass="entr" presetSubtype="0"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childTnLst>
                                </p:cTn>
                              </p:par>
                              <p:par>
                                <p:cTn id="67" presetID="27" presetClass="emph" presetSubtype="0" fill="remove" grpId="1" nodeType="withEffect">
                                  <p:stCondLst>
                                    <p:cond delay="0"/>
                                  </p:stCondLst>
                                  <p:childTnLst>
                                    <p:animClr clrSpc="rgb" dir="cw">
                                      <p:cBhvr override="childStyle">
                                        <p:cTn id="68" dur="250" autoRev="1" fill="remove"/>
                                        <p:tgtEl>
                                          <p:spTgt spid="28"/>
                                        </p:tgtEl>
                                        <p:attrNameLst>
                                          <p:attrName>style.color</p:attrName>
                                        </p:attrNameLst>
                                      </p:cBhvr>
                                      <p:to>
                                        <a:schemeClr val="bg1"/>
                                      </p:to>
                                    </p:animClr>
                                    <p:animClr clrSpc="rgb" dir="cw">
                                      <p:cBhvr>
                                        <p:cTn id="69" dur="250" autoRev="1" fill="remove"/>
                                        <p:tgtEl>
                                          <p:spTgt spid="28"/>
                                        </p:tgtEl>
                                        <p:attrNameLst>
                                          <p:attrName>fillcolor</p:attrName>
                                        </p:attrNameLst>
                                      </p:cBhvr>
                                      <p:to>
                                        <a:schemeClr val="bg1"/>
                                      </p:to>
                                    </p:animClr>
                                    <p:set>
                                      <p:cBhvr>
                                        <p:cTn id="70" dur="250" autoRev="1" fill="remove"/>
                                        <p:tgtEl>
                                          <p:spTgt spid="28"/>
                                        </p:tgtEl>
                                        <p:attrNameLst>
                                          <p:attrName>fill.type</p:attrName>
                                        </p:attrNameLst>
                                      </p:cBhvr>
                                      <p:to>
                                        <p:strVal val="solid"/>
                                      </p:to>
                                    </p:set>
                                    <p:set>
                                      <p:cBhvr>
                                        <p:cTn id="71" dur="250" autoRev="1" fill="remove"/>
                                        <p:tgtEl>
                                          <p:spTgt spid="2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4" grpId="0" build="p"/>
      <p:bldP spid="10" grpId="0"/>
      <p:bldP spid="11" grpId="0" animBg="1"/>
      <p:bldP spid="12" grpId="0" animBg="1"/>
      <p:bldP spid="13" grpId="0" animBg="1"/>
      <p:bldP spid="14" grpId="0" animBg="1"/>
      <p:bldP spid="15" grpId="0" animBg="1"/>
      <p:bldP spid="18" grpId="0"/>
      <p:bldP spid="19" grpId="0"/>
      <p:bldP spid="20" grpId="0" animBg="1"/>
      <p:bldP spid="21" grpId="0" animBg="1"/>
      <p:bldP spid="23" grpId="0"/>
      <p:bldP spid="24" grpId="0"/>
      <p:bldP spid="25" grpId="0" animBg="1"/>
      <p:bldP spid="28" grpId="0" animBg="1"/>
      <p:bldP spid="28" grpId="1" animBg="1"/>
      <p:bldP spid="16"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a:spLocks noChangeAspect="1"/>
          </p:cNvSpPr>
          <p:nvPr/>
        </p:nvSpPr>
        <p:spPr>
          <a:xfrm>
            <a:off x="4121495" y="2434389"/>
            <a:ext cx="420340" cy="420421"/>
          </a:xfrm>
          <a:prstGeom prst="roundRect">
            <a:avLst/>
          </a:prstGeom>
          <a:solidFill>
            <a:schemeClr val="accent2"/>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03</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ounded Rectangle 11"/>
          <p:cNvSpPr>
            <a:spLocks noChangeAspect="1"/>
          </p:cNvSpPr>
          <p:nvPr/>
        </p:nvSpPr>
        <p:spPr>
          <a:xfrm>
            <a:off x="4120303" y="2970337"/>
            <a:ext cx="421531" cy="421611"/>
          </a:xfrm>
          <a:prstGeom prst="roundRect">
            <a:avLst/>
          </a:prstGeom>
          <a:solidFill>
            <a:schemeClr val="accent3"/>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05</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ounded Rectangle 14"/>
          <p:cNvSpPr>
            <a:spLocks noChangeAspect="1"/>
          </p:cNvSpPr>
          <p:nvPr/>
        </p:nvSpPr>
        <p:spPr>
          <a:xfrm>
            <a:off x="4129830" y="1893679"/>
            <a:ext cx="421531" cy="421611"/>
          </a:xfrm>
          <a:prstGeom prst="roundRect">
            <a:avLst/>
          </a:prstGeom>
          <a:solidFill>
            <a:schemeClr val="accent1"/>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01</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a:spLocks noChangeAspect="1"/>
          </p:cNvSpPr>
          <p:nvPr/>
        </p:nvSpPr>
        <p:spPr>
          <a:xfrm>
            <a:off x="6573282" y="2436771"/>
            <a:ext cx="421531" cy="420421"/>
          </a:xfrm>
          <a:prstGeom prst="roundRect">
            <a:avLst/>
          </a:prstGeom>
          <a:solidFill>
            <a:schemeClr val="accent5"/>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04</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a:spLocks noChangeAspect="1"/>
          </p:cNvSpPr>
          <p:nvPr/>
        </p:nvSpPr>
        <p:spPr>
          <a:xfrm>
            <a:off x="6572092" y="2972718"/>
            <a:ext cx="421531" cy="421611"/>
          </a:xfrm>
          <a:prstGeom prst="roundRect">
            <a:avLst/>
          </a:prstGeom>
          <a:solidFill>
            <a:schemeClr val="accent6"/>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06</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ounded Rectangle 23"/>
          <p:cNvSpPr>
            <a:spLocks noChangeAspect="1"/>
          </p:cNvSpPr>
          <p:nvPr/>
        </p:nvSpPr>
        <p:spPr>
          <a:xfrm>
            <a:off x="6581618" y="1896061"/>
            <a:ext cx="421531" cy="421611"/>
          </a:xfrm>
          <a:prstGeom prst="roundRect">
            <a:avLst/>
          </a:prstGeom>
          <a:solidFill>
            <a:schemeClr val="accent4"/>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02</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5"/>
          <p:cNvGrpSpPr>
            <a:grpSpLocks/>
          </p:cNvGrpSpPr>
          <p:nvPr/>
        </p:nvGrpSpPr>
        <p:grpSpPr bwMode="auto">
          <a:xfrm>
            <a:off x="4598991" y="1882743"/>
            <a:ext cx="1510241" cy="1608898"/>
            <a:chOff x="7045224" y="2078155"/>
            <a:chExt cx="4137667" cy="2145679"/>
          </a:xfrm>
        </p:grpSpPr>
        <p:sp>
          <p:nvSpPr>
            <p:cNvPr id="33816" name="TextBox 26"/>
            <p:cNvSpPr txBox="1">
              <a:spLocks noChangeArrowheads="1"/>
            </p:cNvSpPr>
            <p:nvPr/>
          </p:nvSpPr>
          <p:spPr bwMode="auto">
            <a:xfrm>
              <a:off x="7045224" y="2078155"/>
              <a:ext cx="4137667" cy="68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7" name="TextBox 27"/>
            <p:cNvSpPr txBox="1">
              <a:spLocks noChangeArrowheads="1"/>
            </p:cNvSpPr>
            <p:nvPr/>
          </p:nvSpPr>
          <p:spPr bwMode="auto">
            <a:xfrm>
              <a:off x="7045224" y="3534259"/>
              <a:ext cx="4137667" cy="68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8" name="TextBox 29"/>
            <p:cNvSpPr txBox="1">
              <a:spLocks noChangeArrowheads="1"/>
            </p:cNvSpPr>
            <p:nvPr/>
          </p:nvSpPr>
          <p:spPr bwMode="auto">
            <a:xfrm>
              <a:off x="7045224" y="2827643"/>
              <a:ext cx="4137667" cy="68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0"/>
          <p:cNvGrpSpPr>
            <a:grpSpLocks/>
          </p:cNvGrpSpPr>
          <p:nvPr/>
        </p:nvGrpSpPr>
        <p:grpSpPr bwMode="auto">
          <a:xfrm>
            <a:off x="7043635" y="1887506"/>
            <a:ext cx="1523862" cy="1608968"/>
            <a:chOff x="7045224" y="2078155"/>
            <a:chExt cx="4137667" cy="2145633"/>
          </a:xfrm>
        </p:grpSpPr>
        <p:sp>
          <p:nvSpPr>
            <p:cNvPr id="33813" name="TextBox 31"/>
            <p:cNvSpPr txBox="1">
              <a:spLocks noChangeArrowheads="1"/>
            </p:cNvSpPr>
            <p:nvPr/>
          </p:nvSpPr>
          <p:spPr bwMode="auto">
            <a:xfrm>
              <a:off x="7045224" y="2078155"/>
              <a:ext cx="4137667" cy="6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4" name="TextBox 32"/>
            <p:cNvSpPr txBox="1">
              <a:spLocks noChangeArrowheads="1"/>
            </p:cNvSpPr>
            <p:nvPr/>
          </p:nvSpPr>
          <p:spPr bwMode="auto">
            <a:xfrm>
              <a:off x="7045224" y="3534258"/>
              <a:ext cx="4137667" cy="6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5" name="TextBox 34"/>
            <p:cNvSpPr txBox="1">
              <a:spLocks noChangeArrowheads="1"/>
            </p:cNvSpPr>
            <p:nvPr/>
          </p:nvSpPr>
          <p:spPr bwMode="auto">
            <a:xfrm>
              <a:off x="7045224" y="2827643"/>
              <a:ext cx="4137667" cy="6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2"/>
          <p:cNvGrpSpPr>
            <a:grpSpLocks/>
          </p:cNvGrpSpPr>
          <p:nvPr/>
        </p:nvGrpSpPr>
        <p:grpSpPr bwMode="auto">
          <a:xfrm>
            <a:off x="518235" y="1518516"/>
            <a:ext cx="3471084" cy="2835753"/>
            <a:chOff x="3785121" y="1812417"/>
            <a:chExt cx="4627889" cy="3779783"/>
          </a:xfrm>
        </p:grpSpPr>
        <p:pic>
          <p:nvPicPr>
            <p:cNvPr id="33811"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5121" y="1812417"/>
              <a:ext cx="4627889" cy="3779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121695" y="1998151"/>
              <a:ext cx="3959505" cy="2484403"/>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20000"/>
                </a:lnSpc>
                <a:spcBef>
                  <a:spcPts val="0"/>
                </a:spcBef>
                <a:spcAft>
                  <a:spcPts val="0"/>
                </a:spcAft>
                <a:defRPr/>
              </a:pPr>
              <a:endParaRPr lang="zh-CN" altLang="zh-CN" sz="6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1125288512"/>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14" presetClass="entr" presetSubtype="10" fill="hold" grpId="0" nodeType="withEffect">
                                  <p:stCondLst>
                                    <p:cond delay="350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1500"/>
                                        <p:tgtEl>
                                          <p:spTgt spid="11"/>
                                        </p:tgtEl>
                                      </p:cBhvr>
                                    </p:animEffect>
                                  </p:childTnLst>
                                </p:cTn>
                              </p:par>
                              <p:par>
                                <p:cTn id="11" presetID="14" presetClass="entr" presetSubtype="10" fill="hold" grpId="0" nodeType="withEffect">
                                  <p:stCondLst>
                                    <p:cond delay="350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1500"/>
                                        <p:tgtEl>
                                          <p:spTgt spid="12"/>
                                        </p:tgtEl>
                                      </p:cBhvr>
                                    </p:animEffect>
                                  </p:childTnLst>
                                </p:cTn>
                              </p:par>
                              <p:par>
                                <p:cTn id="14" presetID="14" presetClass="entr" presetSubtype="10" fill="hold" grpId="0" nodeType="withEffect">
                                  <p:stCondLst>
                                    <p:cond delay="3500"/>
                                  </p:stCondLst>
                                  <p:childTnLst>
                                    <p:set>
                                      <p:cBhvr>
                                        <p:cTn id="15" dur="1" fill="hold">
                                          <p:stCondLst>
                                            <p:cond delay="0"/>
                                          </p:stCondLst>
                                        </p:cTn>
                                        <p:tgtEl>
                                          <p:spTgt spid="15"/>
                                        </p:tgtEl>
                                        <p:attrNameLst>
                                          <p:attrName>style.visibility</p:attrName>
                                        </p:attrNameLst>
                                      </p:cBhvr>
                                      <p:to>
                                        <p:strVal val="visible"/>
                                      </p:to>
                                    </p:set>
                                    <p:animEffect transition="in" filter="randombar(horizontal)">
                                      <p:cBhvr>
                                        <p:cTn id="16" dur="1500"/>
                                        <p:tgtEl>
                                          <p:spTgt spid="15"/>
                                        </p:tgtEl>
                                      </p:cBhvr>
                                    </p:animEffect>
                                  </p:childTnLst>
                                </p:cTn>
                              </p:par>
                              <p:par>
                                <p:cTn id="17" presetID="14" presetClass="entr" presetSubtype="10" fill="hold" grpId="0" nodeType="withEffect">
                                  <p:stCondLst>
                                    <p:cond delay="3500"/>
                                  </p:stCondLst>
                                  <p:childTnLst>
                                    <p:set>
                                      <p:cBhvr>
                                        <p:cTn id="18" dur="1" fill="hold">
                                          <p:stCondLst>
                                            <p:cond delay="0"/>
                                          </p:stCondLst>
                                        </p:cTn>
                                        <p:tgtEl>
                                          <p:spTgt spid="17"/>
                                        </p:tgtEl>
                                        <p:attrNameLst>
                                          <p:attrName>style.visibility</p:attrName>
                                        </p:attrNameLst>
                                      </p:cBhvr>
                                      <p:to>
                                        <p:strVal val="visible"/>
                                      </p:to>
                                    </p:set>
                                    <p:animEffect transition="in" filter="randombar(horizontal)">
                                      <p:cBhvr>
                                        <p:cTn id="19" dur="1500"/>
                                        <p:tgtEl>
                                          <p:spTgt spid="17"/>
                                        </p:tgtEl>
                                      </p:cBhvr>
                                    </p:animEffect>
                                  </p:childTnLst>
                                </p:cTn>
                              </p:par>
                              <p:par>
                                <p:cTn id="20" presetID="14" presetClass="entr" presetSubtype="10" fill="hold" grpId="0" nodeType="withEffect">
                                  <p:stCondLst>
                                    <p:cond delay="350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1500"/>
                                        <p:tgtEl>
                                          <p:spTgt spid="18"/>
                                        </p:tgtEl>
                                      </p:cBhvr>
                                    </p:animEffect>
                                  </p:childTnLst>
                                </p:cTn>
                              </p:par>
                              <p:par>
                                <p:cTn id="23" presetID="14" presetClass="entr" presetSubtype="10" fill="hold" grpId="0" nodeType="withEffect">
                                  <p:stCondLst>
                                    <p:cond delay="350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1500"/>
                                        <p:tgtEl>
                                          <p:spTgt spid="24"/>
                                        </p:tgtEl>
                                      </p:cBhvr>
                                    </p:animEffect>
                                  </p:childTnLst>
                                </p:cTn>
                              </p:par>
                              <p:par>
                                <p:cTn id="26" presetID="2" presetClass="entr" presetSubtype="2" fill="hold" nodeType="withEffect">
                                  <p:stCondLst>
                                    <p:cond delay="550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1+#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550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0-#ppt_w/2"/>
                                          </p:val>
                                        </p:tav>
                                        <p:tav tm="100000">
                                          <p:val>
                                            <p:strVal val="#ppt_x"/>
                                          </p:val>
                                        </p:tav>
                                      </p:tavLst>
                                    </p:anim>
                                    <p:anim calcmode="lin" valueType="num">
                                      <p:cBhvr additive="base">
                                        <p:cTn id="3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animBg="1"/>
      <p:bldP spid="17" grpId="0" animBg="1"/>
      <p:bldP spid="18"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AutoShape 1"/>
          <p:cNvSpPr>
            <a:spLocks/>
          </p:cNvSpPr>
          <p:nvPr/>
        </p:nvSpPr>
        <p:spPr bwMode="auto">
          <a:xfrm>
            <a:off x="680839" y="2727665"/>
            <a:ext cx="3668740" cy="507380"/>
          </a:xfrm>
          <a:prstGeom prst="roundRect">
            <a:avLst>
              <a:gd name="adj" fmla="val 49361"/>
            </a:avLst>
          </a:prstGeom>
          <a:solidFill>
            <a:schemeClr val="accent1"/>
          </a:solidFill>
          <a:ln>
            <a:noFill/>
          </a:ln>
          <a:effectLst/>
          <a:extLst/>
        </p:spPr>
        <p:txBody>
          <a:bodyPr lIns="0" tIns="0" rIns="0" bIns="0" anchor="ctr"/>
          <a:lstStyle/>
          <a:p>
            <a:pPr defTabSz="195271">
              <a:lnSpc>
                <a:spcPct val="120000"/>
              </a:lnSpc>
              <a:defRPr/>
            </a:pPr>
            <a:endParaRPr lang="es-ES" sz="1100" dirty="0">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74" name="AutoShape 2"/>
          <p:cNvSpPr>
            <a:spLocks/>
          </p:cNvSpPr>
          <p:nvPr/>
        </p:nvSpPr>
        <p:spPr bwMode="auto">
          <a:xfrm>
            <a:off x="4767717" y="2727665"/>
            <a:ext cx="3799780" cy="507380"/>
          </a:xfrm>
          <a:prstGeom prst="roundRect">
            <a:avLst>
              <a:gd name="adj" fmla="val 49361"/>
            </a:avLst>
          </a:prstGeom>
          <a:solidFill>
            <a:schemeClr val="accent2"/>
          </a:solidFill>
          <a:ln>
            <a:noFill/>
          </a:ln>
          <a:effectLst/>
          <a:extLst/>
        </p:spPr>
        <p:txBody>
          <a:bodyPr lIns="0" tIns="0" rIns="0" bIns="0" anchor="ctr"/>
          <a:lstStyle/>
          <a:p>
            <a:pPr defTabSz="195271">
              <a:lnSpc>
                <a:spcPct val="120000"/>
              </a:lnSpc>
              <a:defRPr/>
            </a:pPr>
            <a:endParaRPr lang="es-ES" sz="1100" dirty="0">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76" name="AutoShape 4"/>
          <p:cNvSpPr>
            <a:spLocks/>
          </p:cNvSpPr>
          <p:nvPr/>
        </p:nvSpPr>
        <p:spPr bwMode="auto">
          <a:xfrm>
            <a:off x="2126948" y="2899314"/>
            <a:ext cx="1171218" cy="164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0"/>
          <a:lstStyle/>
          <a:p>
            <a:pPr algn="ctr" defTabSz="216497">
              <a:lnSpc>
                <a:spcPct val="120000"/>
              </a:lnSpc>
              <a:spcBef>
                <a:spcPts val="568"/>
              </a:spcBef>
              <a:defRPr/>
            </a:pPr>
            <a:r>
              <a:rPr lang="zh-CN" altLang="en-U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79" name="AutoShape 7"/>
          <p:cNvSpPr>
            <a:spLocks/>
          </p:cNvSpPr>
          <p:nvPr/>
        </p:nvSpPr>
        <p:spPr bwMode="auto">
          <a:xfrm>
            <a:off x="6144196" y="2899314"/>
            <a:ext cx="1171218" cy="164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0"/>
          <a:lstStyle/>
          <a:p>
            <a:pPr algn="ctr" defTabSz="216497">
              <a:lnSpc>
                <a:spcPct val="120000"/>
              </a:lnSpc>
              <a:spcBef>
                <a:spcPts val="568"/>
              </a:spcBef>
              <a:defRPr/>
            </a:pPr>
            <a:r>
              <a:rPr lang="zh-CN" altLang="en-U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81" name="AutoShape 12"/>
          <p:cNvSpPr>
            <a:spLocks/>
          </p:cNvSpPr>
          <p:nvPr/>
        </p:nvSpPr>
        <p:spPr bwMode="auto">
          <a:xfrm>
            <a:off x="3817887" y="2237800"/>
            <a:ext cx="743414" cy="745678"/>
          </a:xfrm>
          <a:custGeom>
            <a:avLst/>
            <a:gdLst>
              <a:gd name="T0" fmla="+- 0 10816 32"/>
              <a:gd name="T1" fmla="*/ T0 w 21568"/>
              <a:gd name="T2" fmla="*/ 10800 h 21600"/>
              <a:gd name="T3" fmla="+- 0 10816 32"/>
              <a:gd name="T4" fmla="*/ T3 w 21568"/>
              <a:gd name="T5" fmla="*/ 10800 h 21600"/>
              <a:gd name="T6" fmla="+- 0 10816 32"/>
              <a:gd name="T7" fmla="*/ T6 w 21568"/>
              <a:gd name="T8" fmla="*/ 10800 h 21600"/>
              <a:gd name="T9" fmla="+- 0 10816 32"/>
              <a:gd name="T10" fmla="*/ T9 w 21568"/>
              <a:gd name="T11" fmla="*/ 10800 h 21600"/>
            </a:gdLst>
            <a:ahLst/>
            <a:cxnLst>
              <a:cxn ang="0">
                <a:pos x="T1" y="T2"/>
              </a:cxn>
              <a:cxn ang="0">
                <a:pos x="T4" y="T5"/>
              </a:cxn>
              <a:cxn ang="0">
                <a:pos x="T7" y="T8"/>
              </a:cxn>
              <a:cxn ang="0">
                <a:pos x="T10" y="T11"/>
              </a:cxn>
            </a:cxnLst>
            <a:rect l="0" t="0" r="r" b="b"/>
            <a:pathLst>
              <a:path w="21568" h="21600">
                <a:moveTo>
                  <a:pt x="21409" y="0"/>
                </a:moveTo>
                <a:cubicBezTo>
                  <a:pt x="18161" y="0"/>
                  <a:pt x="14923" y="755"/>
                  <a:pt x="11945" y="2220"/>
                </a:cubicBezTo>
                <a:cubicBezTo>
                  <a:pt x="11786" y="2334"/>
                  <a:pt x="11610" y="2421"/>
                  <a:pt x="11419" y="2466"/>
                </a:cubicBezTo>
                <a:cubicBezTo>
                  <a:pt x="9667" y="3389"/>
                  <a:pt x="8018" y="4575"/>
                  <a:pt x="6525" y="6016"/>
                </a:cubicBezTo>
                <a:cubicBezTo>
                  <a:pt x="6393" y="6245"/>
                  <a:pt x="6208" y="6432"/>
                  <a:pt x="5979" y="6565"/>
                </a:cubicBezTo>
                <a:cubicBezTo>
                  <a:pt x="4514" y="8085"/>
                  <a:pt x="3317" y="9765"/>
                  <a:pt x="2390" y="11552"/>
                </a:cubicBezTo>
                <a:cubicBezTo>
                  <a:pt x="2351" y="11676"/>
                  <a:pt x="2294" y="11792"/>
                  <a:pt x="2225" y="11902"/>
                </a:cubicBezTo>
                <a:cubicBezTo>
                  <a:pt x="714" y="14948"/>
                  <a:pt x="-32" y="18275"/>
                  <a:pt x="0" y="21599"/>
                </a:cubicBezTo>
                <a:cubicBezTo>
                  <a:pt x="12266" y="21599"/>
                  <a:pt x="17378" y="21599"/>
                  <a:pt x="17378" y="21599"/>
                </a:cubicBezTo>
                <a:cubicBezTo>
                  <a:pt x="17378" y="19273"/>
                  <a:pt x="19240" y="17410"/>
                  <a:pt x="21568" y="17410"/>
                </a:cubicBezTo>
                <a:cubicBezTo>
                  <a:pt x="21568" y="5"/>
                  <a:pt x="21568" y="442"/>
                  <a:pt x="21568" y="6"/>
                </a:cubicBezTo>
                <a:cubicBezTo>
                  <a:pt x="21515" y="6"/>
                  <a:pt x="21462" y="0"/>
                  <a:pt x="21409" y="0"/>
                </a:cubicBezTo>
                <a:close/>
              </a:path>
            </a:pathLst>
          </a:custGeom>
          <a:solidFill>
            <a:schemeClr val="accent1">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2" name="AutoShape 13"/>
          <p:cNvSpPr>
            <a:spLocks/>
          </p:cNvSpPr>
          <p:nvPr/>
        </p:nvSpPr>
        <p:spPr bwMode="auto">
          <a:xfrm>
            <a:off x="3816294" y="2983476"/>
            <a:ext cx="743414" cy="730819"/>
          </a:xfrm>
          <a:custGeom>
            <a:avLst/>
            <a:gdLst>
              <a:gd name="T0" fmla="*/ 10800 w 21600"/>
              <a:gd name="T1" fmla="*/ 10779 h 21559"/>
              <a:gd name="T2" fmla="*/ 10800 w 21600"/>
              <a:gd name="T3" fmla="*/ 10779 h 21559"/>
              <a:gd name="T4" fmla="*/ 10800 w 21600"/>
              <a:gd name="T5" fmla="*/ 10779 h 21559"/>
              <a:gd name="T6" fmla="*/ 10800 w 21600"/>
              <a:gd name="T7" fmla="*/ 10779 h 21559"/>
            </a:gdLst>
            <a:ahLst/>
            <a:cxnLst>
              <a:cxn ang="0">
                <a:pos x="T0" y="T1"/>
              </a:cxn>
              <a:cxn ang="0">
                <a:pos x="T2" y="T3"/>
              </a:cxn>
              <a:cxn ang="0">
                <a:pos x="T4" y="T5"/>
              </a:cxn>
              <a:cxn ang="0">
                <a:pos x="T6" y="T7"/>
              </a:cxn>
            </a:cxnLst>
            <a:rect l="0" t="0" r="r" b="b"/>
            <a:pathLst>
              <a:path w="21600" h="21559">
                <a:moveTo>
                  <a:pt x="0" y="0"/>
                </a:moveTo>
                <a:cubicBezTo>
                  <a:pt x="53" y="5502"/>
                  <a:pt x="2137" y="10988"/>
                  <a:pt x="6271" y="15186"/>
                </a:cubicBezTo>
                <a:cubicBezTo>
                  <a:pt x="10500" y="19481"/>
                  <a:pt x="16056" y="21599"/>
                  <a:pt x="21600" y="21558"/>
                </a:cubicBezTo>
                <a:cubicBezTo>
                  <a:pt x="21600" y="9859"/>
                  <a:pt x="21600" y="4260"/>
                  <a:pt x="21600" y="4260"/>
                </a:cubicBezTo>
                <a:cubicBezTo>
                  <a:pt x="19268" y="4260"/>
                  <a:pt x="17404" y="2333"/>
                  <a:pt x="17404" y="0"/>
                </a:cubicBezTo>
                <a:cubicBezTo>
                  <a:pt x="0" y="0"/>
                  <a:pt x="444" y="0"/>
                  <a:pt x="0" y="0"/>
                </a:cubicBezTo>
                <a:close/>
              </a:path>
            </a:pathLst>
          </a:custGeom>
          <a:solidFill>
            <a:schemeClr val="accent4">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3" name="AutoShape 14"/>
          <p:cNvSpPr>
            <a:spLocks/>
          </p:cNvSpPr>
          <p:nvPr/>
        </p:nvSpPr>
        <p:spPr bwMode="auto">
          <a:xfrm>
            <a:off x="4561300" y="2237800"/>
            <a:ext cx="732272" cy="745678"/>
          </a:xfrm>
          <a:custGeom>
            <a:avLst/>
            <a:gdLst>
              <a:gd name="T0" fmla="*/ 10773 w 21546"/>
              <a:gd name="T1" fmla="*/ 10800 h 21600"/>
              <a:gd name="T2" fmla="*/ 10773 w 21546"/>
              <a:gd name="T3" fmla="*/ 10800 h 21600"/>
              <a:gd name="T4" fmla="*/ 10773 w 21546"/>
              <a:gd name="T5" fmla="*/ 10800 h 21600"/>
              <a:gd name="T6" fmla="*/ 10773 w 21546"/>
              <a:gd name="T7" fmla="*/ 10800 h 21600"/>
            </a:gdLst>
            <a:ahLst/>
            <a:cxnLst>
              <a:cxn ang="0">
                <a:pos x="T0" y="T1"/>
              </a:cxn>
              <a:cxn ang="0">
                <a:pos x="T2" y="T3"/>
              </a:cxn>
              <a:cxn ang="0">
                <a:pos x="T4" y="T5"/>
              </a:cxn>
              <a:cxn ang="0">
                <a:pos x="T6" y="T7"/>
              </a:cxn>
            </a:cxnLst>
            <a:rect l="0" t="0" r="r" b="b"/>
            <a:pathLst>
              <a:path w="21546" h="21600">
                <a:moveTo>
                  <a:pt x="0" y="0"/>
                </a:moveTo>
                <a:cubicBezTo>
                  <a:pt x="0" y="12337"/>
                  <a:pt x="0" y="17409"/>
                  <a:pt x="0" y="17409"/>
                </a:cubicBezTo>
                <a:cubicBezTo>
                  <a:pt x="2328" y="17409"/>
                  <a:pt x="4253" y="19272"/>
                  <a:pt x="4253" y="21599"/>
                </a:cubicBezTo>
                <a:cubicBezTo>
                  <a:pt x="21545" y="21599"/>
                  <a:pt x="21007" y="21599"/>
                  <a:pt x="21544" y="21599"/>
                </a:cubicBezTo>
                <a:cubicBezTo>
                  <a:pt x="21600" y="16054"/>
                  <a:pt x="19487" y="10491"/>
                  <a:pt x="15193" y="6260"/>
                </a:cubicBezTo>
                <a:cubicBezTo>
                  <a:pt x="10994" y="2124"/>
                  <a:pt x="5503" y="39"/>
                  <a:pt x="0" y="0"/>
                </a:cubicBezTo>
                <a:close/>
              </a:path>
            </a:pathLst>
          </a:custGeom>
          <a:solidFill>
            <a:schemeClr val="accent2">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4" name="AutoShape 15"/>
          <p:cNvSpPr>
            <a:spLocks/>
          </p:cNvSpPr>
          <p:nvPr/>
        </p:nvSpPr>
        <p:spPr bwMode="auto">
          <a:xfrm>
            <a:off x="4559710" y="2983476"/>
            <a:ext cx="732801" cy="7308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264" y="0"/>
                </a:moveTo>
                <a:cubicBezTo>
                  <a:pt x="4264" y="2337"/>
                  <a:pt x="2334" y="4268"/>
                  <a:pt x="0" y="4268"/>
                </a:cubicBezTo>
                <a:cubicBezTo>
                  <a:pt x="0" y="21599"/>
                  <a:pt x="0" y="21053"/>
                  <a:pt x="0" y="21600"/>
                </a:cubicBezTo>
                <a:cubicBezTo>
                  <a:pt x="5517" y="21559"/>
                  <a:pt x="11022" y="19436"/>
                  <a:pt x="15232" y="15216"/>
                </a:cubicBezTo>
                <a:cubicBezTo>
                  <a:pt x="19427" y="11009"/>
                  <a:pt x="21545" y="5512"/>
                  <a:pt x="21599" y="0"/>
                </a:cubicBezTo>
                <a:cubicBezTo>
                  <a:pt x="9836" y="0"/>
                  <a:pt x="4264" y="0"/>
                  <a:pt x="4264" y="0"/>
                </a:cubicBezTo>
                <a:close/>
              </a:path>
            </a:pathLst>
          </a:custGeom>
          <a:solidFill>
            <a:schemeClr val="accent3">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5" name="AutoShape 16"/>
          <p:cNvSpPr>
            <a:spLocks/>
          </p:cNvSpPr>
          <p:nvPr/>
        </p:nvSpPr>
        <p:spPr bwMode="auto">
          <a:xfrm>
            <a:off x="4560772" y="2020730"/>
            <a:ext cx="1077181" cy="110020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6131"/>
                </a:moveTo>
                <a:cubicBezTo>
                  <a:pt x="0" y="0"/>
                  <a:pt x="0" y="0"/>
                  <a:pt x="0" y="0"/>
                </a:cubicBezTo>
                <a:cubicBezTo>
                  <a:pt x="10685" y="0"/>
                  <a:pt x="19302" y="8437"/>
                  <a:pt x="19359" y="18900"/>
                </a:cubicBezTo>
                <a:cubicBezTo>
                  <a:pt x="21599" y="18900"/>
                  <a:pt x="21599" y="18900"/>
                  <a:pt x="21599" y="18900"/>
                </a:cubicBezTo>
                <a:cubicBezTo>
                  <a:pt x="16372" y="21599"/>
                  <a:pt x="16372" y="21599"/>
                  <a:pt x="16372" y="21599"/>
                </a:cubicBezTo>
                <a:cubicBezTo>
                  <a:pt x="11144" y="18900"/>
                  <a:pt x="11144" y="18900"/>
                  <a:pt x="11144" y="18900"/>
                </a:cubicBezTo>
                <a:cubicBezTo>
                  <a:pt x="13327" y="18900"/>
                  <a:pt x="13327" y="18900"/>
                  <a:pt x="13327" y="18900"/>
                </a:cubicBezTo>
                <a:cubicBezTo>
                  <a:pt x="13212" y="11812"/>
                  <a:pt x="7353" y="6131"/>
                  <a:pt x="114" y="6131"/>
                </a:cubicBezTo>
                <a:cubicBezTo>
                  <a:pt x="57" y="6131"/>
                  <a:pt x="57" y="6131"/>
                  <a:pt x="0" y="6131"/>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lIns="0" tIns="0" rIns="0" bIns="0"/>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17"/>
          <p:cNvSpPr>
            <a:spLocks/>
          </p:cNvSpPr>
          <p:nvPr/>
        </p:nvSpPr>
        <p:spPr bwMode="auto">
          <a:xfrm>
            <a:off x="3596613" y="1903439"/>
            <a:ext cx="1102121" cy="108322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907" y="2342"/>
                </a:moveTo>
                <a:cubicBezTo>
                  <a:pt x="8471" y="2342"/>
                  <a:pt x="0" y="10971"/>
                  <a:pt x="0" y="21600"/>
                </a:cubicBezTo>
                <a:cubicBezTo>
                  <a:pt x="5890" y="21600"/>
                  <a:pt x="5890" y="21600"/>
                  <a:pt x="5890" y="21600"/>
                </a:cubicBezTo>
                <a:cubicBezTo>
                  <a:pt x="5947" y="14400"/>
                  <a:pt x="11725" y="8571"/>
                  <a:pt x="18794" y="8571"/>
                </a:cubicBezTo>
                <a:cubicBezTo>
                  <a:pt x="18794" y="8571"/>
                  <a:pt x="18850" y="8571"/>
                  <a:pt x="18907" y="8571"/>
                </a:cubicBezTo>
                <a:cubicBezTo>
                  <a:pt x="18907" y="10400"/>
                  <a:pt x="18907" y="10400"/>
                  <a:pt x="18907" y="10400"/>
                </a:cubicBezTo>
                <a:cubicBezTo>
                  <a:pt x="21600" y="5200"/>
                  <a:pt x="21600" y="5200"/>
                  <a:pt x="21600" y="5200"/>
                </a:cubicBezTo>
                <a:cubicBezTo>
                  <a:pt x="18907" y="0"/>
                  <a:pt x="18907" y="0"/>
                  <a:pt x="18907" y="0"/>
                </a:cubicBezTo>
                <a:lnTo>
                  <a:pt x="18907" y="2342"/>
                </a:ln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lIns="0" tIns="0" rIns="0" bIns="0"/>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18"/>
          <p:cNvSpPr>
            <a:spLocks/>
          </p:cNvSpPr>
          <p:nvPr/>
        </p:nvSpPr>
        <p:spPr bwMode="auto">
          <a:xfrm>
            <a:off x="3481997" y="2851324"/>
            <a:ext cx="1078773" cy="10975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763"/>
                </a:moveTo>
                <a:cubicBezTo>
                  <a:pt x="2291" y="2763"/>
                  <a:pt x="2291" y="2763"/>
                  <a:pt x="2291" y="2763"/>
                </a:cubicBezTo>
                <a:cubicBezTo>
                  <a:pt x="2349" y="13196"/>
                  <a:pt x="11000" y="21599"/>
                  <a:pt x="21600" y="21599"/>
                </a:cubicBezTo>
                <a:cubicBezTo>
                  <a:pt x="21600" y="15509"/>
                  <a:pt x="21600" y="15509"/>
                  <a:pt x="21600" y="15509"/>
                </a:cubicBezTo>
                <a:cubicBezTo>
                  <a:pt x="21542" y="15509"/>
                  <a:pt x="21542" y="15509"/>
                  <a:pt x="21485" y="15509"/>
                </a:cubicBezTo>
                <a:cubicBezTo>
                  <a:pt x="14266" y="15509"/>
                  <a:pt x="8422" y="9813"/>
                  <a:pt x="8307" y="2763"/>
                </a:cubicBezTo>
                <a:cubicBezTo>
                  <a:pt x="10427" y="2763"/>
                  <a:pt x="10427" y="2763"/>
                  <a:pt x="10427" y="2763"/>
                </a:cubicBezTo>
                <a:cubicBezTo>
                  <a:pt x="5213" y="0"/>
                  <a:pt x="5213" y="0"/>
                  <a:pt x="5213" y="0"/>
                </a:cubicBezTo>
                <a:lnTo>
                  <a:pt x="0" y="2763"/>
                </a:lnTo>
                <a:close/>
              </a:path>
            </a:pathLst>
          </a:custGeom>
          <a:solidFill>
            <a:schemeClr val="accent4"/>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8" name="AutoShape 19"/>
          <p:cNvSpPr>
            <a:spLocks/>
          </p:cNvSpPr>
          <p:nvPr/>
        </p:nvSpPr>
        <p:spPr bwMode="auto">
          <a:xfrm>
            <a:off x="4423337" y="3037613"/>
            <a:ext cx="1099999" cy="10142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699" y="19403"/>
                </a:moveTo>
                <a:cubicBezTo>
                  <a:pt x="12768" y="19403"/>
                  <a:pt x="21037" y="10861"/>
                  <a:pt x="21600" y="122"/>
                </a:cubicBezTo>
                <a:cubicBezTo>
                  <a:pt x="18731" y="1769"/>
                  <a:pt x="18731" y="1769"/>
                  <a:pt x="18731" y="1769"/>
                </a:cubicBezTo>
                <a:cubicBezTo>
                  <a:pt x="15693" y="0"/>
                  <a:pt x="15693" y="0"/>
                  <a:pt x="15693" y="0"/>
                </a:cubicBezTo>
                <a:cubicBezTo>
                  <a:pt x="15075" y="7199"/>
                  <a:pt x="9562" y="12813"/>
                  <a:pt x="2812" y="12813"/>
                </a:cubicBezTo>
                <a:cubicBezTo>
                  <a:pt x="2756" y="12813"/>
                  <a:pt x="2756" y="12813"/>
                  <a:pt x="2699" y="12813"/>
                </a:cubicBezTo>
                <a:cubicBezTo>
                  <a:pt x="2699" y="10494"/>
                  <a:pt x="2699" y="10494"/>
                  <a:pt x="2699" y="10494"/>
                </a:cubicBezTo>
                <a:cubicBezTo>
                  <a:pt x="0" y="16047"/>
                  <a:pt x="0" y="16047"/>
                  <a:pt x="0" y="16047"/>
                </a:cubicBezTo>
                <a:cubicBezTo>
                  <a:pt x="2699" y="21600"/>
                  <a:pt x="2699" y="21600"/>
                  <a:pt x="2699" y="21600"/>
                </a:cubicBezTo>
                <a:lnTo>
                  <a:pt x="2699" y="19403"/>
                </a:lnTo>
                <a:close/>
              </a:path>
            </a:pathLst>
          </a:custGeom>
          <a:solidFill>
            <a:schemeClr val="accent3"/>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4" name="Text Placeholder 7"/>
          <p:cNvSpPr txBox="1">
            <a:spLocks/>
          </p:cNvSpPr>
          <p:nvPr/>
        </p:nvSpPr>
        <p:spPr>
          <a:xfrm>
            <a:off x="1653564" y="1769693"/>
            <a:ext cx="1102789" cy="226850"/>
          </a:xfrm>
          <a:prstGeom prst="rect">
            <a:avLst/>
          </a:prstGeom>
        </p:spPr>
        <p:txBody>
          <a:bodyPr vert="horz" lIns="0" tIns="0" rIns="0" bIns="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 Placeholder 2"/>
          <p:cNvSpPr txBox="1">
            <a:spLocks/>
          </p:cNvSpPr>
          <p:nvPr/>
        </p:nvSpPr>
        <p:spPr>
          <a:xfrm>
            <a:off x="1158388" y="2058888"/>
            <a:ext cx="1597964" cy="432693"/>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ounded Rectangle 11"/>
          <p:cNvSpPr>
            <a:spLocks noChangeAspect="1"/>
          </p:cNvSpPr>
          <p:nvPr/>
        </p:nvSpPr>
        <p:spPr>
          <a:xfrm>
            <a:off x="2883594" y="1734390"/>
            <a:ext cx="481328" cy="481888"/>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 Placeholder 7"/>
          <p:cNvSpPr txBox="1">
            <a:spLocks/>
          </p:cNvSpPr>
          <p:nvPr/>
        </p:nvSpPr>
        <p:spPr>
          <a:xfrm>
            <a:off x="2922188" y="1795430"/>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01</a:t>
            </a:r>
          </a:p>
        </p:txBody>
      </p:sp>
      <p:sp>
        <p:nvSpPr>
          <p:cNvPr id="38" name="Text Placeholder 7"/>
          <p:cNvSpPr txBox="1">
            <a:spLocks/>
          </p:cNvSpPr>
          <p:nvPr/>
        </p:nvSpPr>
        <p:spPr>
          <a:xfrm>
            <a:off x="6482166" y="1769693"/>
            <a:ext cx="1166980" cy="226850"/>
          </a:xfrm>
          <a:prstGeom prst="rect">
            <a:avLst/>
          </a:prstGeom>
        </p:spPr>
        <p:txBody>
          <a:bodyPr vert="horz" lIns="0" tIns="0" rIns="0" bIns="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 Placeholder 2"/>
          <p:cNvSpPr txBox="1">
            <a:spLocks/>
          </p:cNvSpPr>
          <p:nvPr/>
        </p:nvSpPr>
        <p:spPr>
          <a:xfrm>
            <a:off x="6482166" y="2058888"/>
            <a:ext cx="1572560" cy="43269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Rounded Rectangle 23"/>
          <p:cNvSpPr>
            <a:spLocks noChangeAspect="1"/>
          </p:cNvSpPr>
          <p:nvPr/>
        </p:nvSpPr>
        <p:spPr>
          <a:xfrm>
            <a:off x="5910783" y="1734390"/>
            <a:ext cx="481328" cy="481888"/>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 Placeholder 7"/>
          <p:cNvSpPr txBox="1">
            <a:spLocks/>
          </p:cNvSpPr>
          <p:nvPr/>
        </p:nvSpPr>
        <p:spPr>
          <a:xfrm>
            <a:off x="5949378" y="1795430"/>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02</a:t>
            </a:r>
          </a:p>
        </p:txBody>
      </p:sp>
      <p:sp>
        <p:nvSpPr>
          <p:cNvPr id="42" name="Text Placeholder 7"/>
          <p:cNvSpPr txBox="1">
            <a:spLocks/>
          </p:cNvSpPr>
          <p:nvPr/>
        </p:nvSpPr>
        <p:spPr>
          <a:xfrm>
            <a:off x="1653564" y="3641179"/>
            <a:ext cx="1102789" cy="226850"/>
          </a:xfrm>
          <a:prstGeom prst="rect">
            <a:avLst/>
          </a:prstGeom>
        </p:spPr>
        <p:txBody>
          <a:bodyPr vert="horz" lIns="0" tIns="0" rIns="0" bIns="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158388" y="3930375"/>
            <a:ext cx="1597964" cy="43269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ounded Rectangle 27"/>
          <p:cNvSpPr>
            <a:spLocks noChangeAspect="1"/>
          </p:cNvSpPr>
          <p:nvPr/>
        </p:nvSpPr>
        <p:spPr>
          <a:xfrm>
            <a:off x="2850965" y="3605876"/>
            <a:ext cx="481328" cy="481888"/>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2889559" y="3666916"/>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02</a:t>
            </a:r>
          </a:p>
        </p:txBody>
      </p:sp>
      <p:sp>
        <p:nvSpPr>
          <p:cNvPr id="46" name="Text Placeholder 7"/>
          <p:cNvSpPr txBox="1">
            <a:spLocks/>
          </p:cNvSpPr>
          <p:nvPr/>
        </p:nvSpPr>
        <p:spPr>
          <a:xfrm>
            <a:off x="6478689" y="3641179"/>
            <a:ext cx="1166980" cy="226850"/>
          </a:xfrm>
          <a:prstGeom prst="rect">
            <a:avLst/>
          </a:prstGeom>
        </p:spPr>
        <p:txBody>
          <a:bodyPr vert="horz" lIns="0" tIns="0" rIns="0" bIns="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6478690" y="3930375"/>
            <a:ext cx="1572560" cy="43269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ounded Rectangle 16"/>
          <p:cNvSpPr>
            <a:spLocks noChangeAspect="1"/>
          </p:cNvSpPr>
          <p:nvPr/>
        </p:nvSpPr>
        <p:spPr>
          <a:xfrm>
            <a:off x="5910783" y="3605876"/>
            <a:ext cx="481328" cy="481888"/>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949378" y="3666916"/>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03</a:t>
            </a:r>
          </a:p>
        </p:txBody>
      </p:sp>
    </p:spTree>
    <p:extLst>
      <p:ext uri="{BB962C8B-B14F-4D97-AF65-F5344CB8AC3E}">
        <p14:creationId xmlns:p14="http://schemas.microsoft.com/office/powerpoint/2010/main" val="1477122583"/>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86"/>
                                        </p:tgtEl>
                                        <p:attrNameLst>
                                          <p:attrName>style.visibility</p:attrName>
                                        </p:attrNameLst>
                                      </p:cBhvr>
                                      <p:to>
                                        <p:strVal val="visible"/>
                                      </p:to>
                                    </p:set>
                                    <p:animEffect transition="in" filter="dissolve">
                                      <p:cBhvr>
                                        <p:cTn id="7" dur="500"/>
                                        <p:tgtEl>
                                          <p:spTgt spid="86"/>
                                        </p:tgtEl>
                                      </p:cBhvr>
                                    </p:animEffect>
                                  </p:childTnLst>
                                </p:cTn>
                              </p:par>
                            </p:childTnLst>
                          </p:cTn>
                        </p:par>
                        <p:par>
                          <p:cTn id="8" fill="hold">
                            <p:stCondLst>
                              <p:cond delay="600"/>
                            </p:stCondLst>
                            <p:childTnLst>
                              <p:par>
                                <p:cTn id="9" presetID="9" presetClass="entr" presetSubtype="0" fill="hold" grpId="0" nodeType="afterEffect">
                                  <p:stCondLst>
                                    <p:cond delay="100"/>
                                  </p:stCondLst>
                                  <p:childTnLst>
                                    <p:set>
                                      <p:cBhvr>
                                        <p:cTn id="10" dur="1" fill="hold">
                                          <p:stCondLst>
                                            <p:cond delay="0"/>
                                          </p:stCondLst>
                                        </p:cTn>
                                        <p:tgtEl>
                                          <p:spTgt spid="85"/>
                                        </p:tgtEl>
                                        <p:attrNameLst>
                                          <p:attrName>style.visibility</p:attrName>
                                        </p:attrNameLst>
                                      </p:cBhvr>
                                      <p:to>
                                        <p:strVal val="visible"/>
                                      </p:to>
                                    </p:set>
                                    <p:animEffect transition="in" filter="dissolve">
                                      <p:cBhvr>
                                        <p:cTn id="11" dur="500"/>
                                        <p:tgtEl>
                                          <p:spTgt spid="85"/>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81"/>
                                        </p:tgtEl>
                                        <p:attrNameLst>
                                          <p:attrName>style.visibility</p:attrName>
                                        </p:attrNameLst>
                                      </p:cBhvr>
                                      <p:to>
                                        <p:strVal val="visible"/>
                                      </p:to>
                                    </p:set>
                                    <p:animEffect transition="in" filter="dissolve">
                                      <p:cBhvr>
                                        <p:cTn id="15" dur="500"/>
                                        <p:tgtEl>
                                          <p:spTgt spid="81"/>
                                        </p:tgtEl>
                                      </p:cBhvr>
                                    </p:animEffect>
                                  </p:childTnLst>
                                </p:cTn>
                              </p:par>
                            </p:childTnLst>
                          </p:cTn>
                        </p:par>
                        <p:par>
                          <p:cTn id="16" fill="hold">
                            <p:stCondLst>
                              <p:cond delay="1800"/>
                            </p:stCondLst>
                            <p:childTnLst>
                              <p:par>
                                <p:cTn id="17" presetID="9" presetClass="entr" presetSubtype="0" fill="hold" nodeType="afterEffect">
                                  <p:stCondLst>
                                    <p:cond delay="100"/>
                                  </p:stCondLst>
                                  <p:childTnLst>
                                    <p:set>
                                      <p:cBhvr>
                                        <p:cTn id="18" dur="1" fill="hold">
                                          <p:stCondLst>
                                            <p:cond delay="0"/>
                                          </p:stCondLst>
                                        </p:cTn>
                                        <p:tgtEl>
                                          <p:spTgt spid="83"/>
                                        </p:tgtEl>
                                        <p:attrNameLst>
                                          <p:attrName>style.visibility</p:attrName>
                                        </p:attrNameLst>
                                      </p:cBhvr>
                                      <p:to>
                                        <p:strVal val="visible"/>
                                      </p:to>
                                    </p:set>
                                    <p:animEffect transition="in" filter="dissolve">
                                      <p:cBhvr>
                                        <p:cTn id="19" dur="500"/>
                                        <p:tgtEl>
                                          <p:spTgt spid="83"/>
                                        </p:tgtEl>
                                      </p:cBhvr>
                                    </p:animEffect>
                                  </p:childTnLst>
                                </p:cTn>
                              </p:par>
                            </p:childTnLst>
                          </p:cTn>
                        </p:par>
                        <p:par>
                          <p:cTn id="20" fill="hold">
                            <p:stCondLst>
                              <p:cond delay="2400"/>
                            </p:stCondLst>
                            <p:childTnLst>
                              <p:par>
                                <p:cTn id="21" presetID="9" presetClass="entr" presetSubtype="0" fill="hold" nodeType="afterEffect">
                                  <p:stCondLst>
                                    <p:cond delay="100"/>
                                  </p:stCondLst>
                                  <p:childTnLst>
                                    <p:set>
                                      <p:cBhvr>
                                        <p:cTn id="22" dur="1" fill="hold">
                                          <p:stCondLst>
                                            <p:cond delay="0"/>
                                          </p:stCondLst>
                                        </p:cTn>
                                        <p:tgtEl>
                                          <p:spTgt spid="87"/>
                                        </p:tgtEl>
                                        <p:attrNameLst>
                                          <p:attrName>style.visibility</p:attrName>
                                        </p:attrNameLst>
                                      </p:cBhvr>
                                      <p:to>
                                        <p:strVal val="visible"/>
                                      </p:to>
                                    </p:set>
                                    <p:animEffect transition="in" filter="dissolve">
                                      <p:cBhvr>
                                        <p:cTn id="23" dur="500"/>
                                        <p:tgtEl>
                                          <p:spTgt spid="87"/>
                                        </p:tgtEl>
                                      </p:cBhvr>
                                    </p:animEffect>
                                  </p:childTnLst>
                                </p:cTn>
                              </p:par>
                            </p:childTnLst>
                          </p:cTn>
                        </p:par>
                        <p:par>
                          <p:cTn id="24" fill="hold">
                            <p:stCondLst>
                              <p:cond delay="3000"/>
                            </p:stCondLst>
                            <p:childTnLst>
                              <p:par>
                                <p:cTn id="25" presetID="9" presetClass="entr" presetSubtype="0" fill="hold" nodeType="afterEffect">
                                  <p:stCondLst>
                                    <p:cond delay="100"/>
                                  </p:stCondLst>
                                  <p:childTnLst>
                                    <p:set>
                                      <p:cBhvr>
                                        <p:cTn id="26" dur="1" fill="hold">
                                          <p:stCondLst>
                                            <p:cond delay="0"/>
                                          </p:stCondLst>
                                        </p:cTn>
                                        <p:tgtEl>
                                          <p:spTgt spid="82"/>
                                        </p:tgtEl>
                                        <p:attrNameLst>
                                          <p:attrName>style.visibility</p:attrName>
                                        </p:attrNameLst>
                                      </p:cBhvr>
                                      <p:to>
                                        <p:strVal val="visible"/>
                                      </p:to>
                                    </p:set>
                                    <p:animEffect transition="in" filter="dissolve">
                                      <p:cBhvr>
                                        <p:cTn id="27" dur="500"/>
                                        <p:tgtEl>
                                          <p:spTgt spid="82"/>
                                        </p:tgtEl>
                                      </p:cBhvr>
                                    </p:animEffect>
                                  </p:childTnLst>
                                </p:cTn>
                              </p:par>
                            </p:childTnLst>
                          </p:cTn>
                        </p:par>
                        <p:par>
                          <p:cTn id="28" fill="hold">
                            <p:stCondLst>
                              <p:cond delay="3600"/>
                            </p:stCondLst>
                            <p:childTnLst>
                              <p:par>
                                <p:cTn id="29" presetID="9" presetClass="entr" presetSubtype="0" fill="hold" nodeType="afterEffect">
                                  <p:stCondLst>
                                    <p:cond delay="100"/>
                                  </p:stCondLst>
                                  <p:childTnLst>
                                    <p:set>
                                      <p:cBhvr>
                                        <p:cTn id="30" dur="1" fill="hold">
                                          <p:stCondLst>
                                            <p:cond delay="0"/>
                                          </p:stCondLst>
                                        </p:cTn>
                                        <p:tgtEl>
                                          <p:spTgt spid="84"/>
                                        </p:tgtEl>
                                        <p:attrNameLst>
                                          <p:attrName>style.visibility</p:attrName>
                                        </p:attrNameLst>
                                      </p:cBhvr>
                                      <p:to>
                                        <p:strVal val="visible"/>
                                      </p:to>
                                    </p:set>
                                    <p:animEffect transition="in" filter="dissolve">
                                      <p:cBhvr>
                                        <p:cTn id="31" dur="500"/>
                                        <p:tgtEl>
                                          <p:spTgt spid="84"/>
                                        </p:tgtEl>
                                      </p:cBhvr>
                                    </p:animEffect>
                                  </p:childTnLst>
                                </p:cTn>
                              </p:par>
                            </p:childTnLst>
                          </p:cTn>
                        </p:par>
                        <p:par>
                          <p:cTn id="32" fill="hold">
                            <p:stCondLst>
                              <p:cond delay="4200"/>
                            </p:stCondLst>
                            <p:childTnLst>
                              <p:par>
                                <p:cTn id="33" presetID="9" presetClass="entr" presetSubtype="0" fill="hold" nodeType="afterEffect">
                                  <p:stCondLst>
                                    <p:cond delay="100"/>
                                  </p:stCondLst>
                                  <p:childTnLst>
                                    <p:set>
                                      <p:cBhvr>
                                        <p:cTn id="34" dur="1" fill="hold">
                                          <p:stCondLst>
                                            <p:cond delay="0"/>
                                          </p:stCondLst>
                                        </p:cTn>
                                        <p:tgtEl>
                                          <p:spTgt spid="88"/>
                                        </p:tgtEl>
                                        <p:attrNameLst>
                                          <p:attrName>style.visibility</p:attrName>
                                        </p:attrNameLst>
                                      </p:cBhvr>
                                      <p:to>
                                        <p:strVal val="visible"/>
                                      </p:to>
                                    </p:set>
                                    <p:animEffect transition="in" filter="dissolve">
                                      <p:cBhvr>
                                        <p:cTn id="35" dur="500"/>
                                        <p:tgtEl>
                                          <p:spTgt spid="88"/>
                                        </p:tgtEl>
                                      </p:cBhvr>
                                    </p:animEffect>
                                  </p:childTnLst>
                                </p:cTn>
                              </p:par>
                            </p:childTnLst>
                          </p:cTn>
                        </p:par>
                        <p:par>
                          <p:cTn id="36" fill="hold">
                            <p:stCondLst>
                              <p:cond delay="4800"/>
                            </p:stCondLst>
                            <p:childTnLst>
                              <p:par>
                                <p:cTn id="37" presetID="9" presetClass="entr" presetSubtype="0" fill="hold" grpId="0" nodeType="afterEffect">
                                  <p:stCondLst>
                                    <p:cond delay="100"/>
                                  </p:stCondLst>
                                  <p:childTnLst>
                                    <p:set>
                                      <p:cBhvr>
                                        <p:cTn id="38" dur="1" fill="hold">
                                          <p:stCondLst>
                                            <p:cond delay="0"/>
                                          </p:stCondLst>
                                        </p:cTn>
                                        <p:tgtEl>
                                          <p:spTgt spid="73"/>
                                        </p:tgtEl>
                                        <p:attrNameLst>
                                          <p:attrName>style.visibility</p:attrName>
                                        </p:attrNameLst>
                                      </p:cBhvr>
                                      <p:to>
                                        <p:strVal val="visible"/>
                                      </p:to>
                                    </p:set>
                                    <p:animEffect transition="in" filter="dissolve">
                                      <p:cBhvr>
                                        <p:cTn id="39" dur="500"/>
                                        <p:tgtEl>
                                          <p:spTgt spid="73"/>
                                        </p:tgtEl>
                                      </p:cBhvr>
                                    </p:animEffect>
                                  </p:childTnLst>
                                </p:cTn>
                              </p:par>
                            </p:childTnLst>
                          </p:cTn>
                        </p:par>
                        <p:par>
                          <p:cTn id="40" fill="hold">
                            <p:stCondLst>
                              <p:cond delay="5400"/>
                            </p:stCondLst>
                            <p:childTnLst>
                              <p:par>
                                <p:cTn id="41" presetID="2" presetClass="entr" presetSubtype="2" fill="hold" grpId="0" nodeType="afterEffect">
                                  <p:stCondLst>
                                    <p:cond delay="100"/>
                                  </p:stCondLst>
                                  <p:childTnLst>
                                    <p:set>
                                      <p:cBhvr>
                                        <p:cTn id="42" dur="1" fill="hold">
                                          <p:stCondLst>
                                            <p:cond delay="0"/>
                                          </p:stCondLst>
                                        </p:cTn>
                                        <p:tgtEl>
                                          <p:spTgt spid="76"/>
                                        </p:tgtEl>
                                        <p:attrNameLst>
                                          <p:attrName>style.visibility</p:attrName>
                                        </p:attrNameLst>
                                      </p:cBhvr>
                                      <p:to>
                                        <p:strVal val="visible"/>
                                      </p:to>
                                    </p:set>
                                    <p:anim calcmode="lin" valueType="num">
                                      <p:cBhvr additive="base">
                                        <p:cTn id="43" dur="500" fill="hold"/>
                                        <p:tgtEl>
                                          <p:spTgt spid="76"/>
                                        </p:tgtEl>
                                        <p:attrNameLst>
                                          <p:attrName>ppt_x</p:attrName>
                                        </p:attrNameLst>
                                      </p:cBhvr>
                                      <p:tavLst>
                                        <p:tav tm="0">
                                          <p:val>
                                            <p:strVal val="1+#ppt_w/2"/>
                                          </p:val>
                                        </p:tav>
                                        <p:tav tm="100000">
                                          <p:val>
                                            <p:strVal val="#ppt_x"/>
                                          </p:val>
                                        </p:tav>
                                      </p:tavLst>
                                    </p:anim>
                                    <p:anim calcmode="lin" valueType="num">
                                      <p:cBhvr additive="base">
                                        <p:cTn id="44" dur="500" fill="hold"/>
                                        <p:tgtEl>
                                          <p:spTgt spid="76"/>
                                        </p:tgtEl>
                                        <p:attrNameLst>
                                          <p:attrName>ppt_y</p:attrName>
                                        </p:attrNameLst>
                                      </p:cBhvr>
                                      <p:tavLst>
                                        <p:tav tm="0">
                                          <p:val>
                                            <p:strVal val="#ppt_y"/>
                                          </p:val>
                                        </p:tav>
                                        <p:tav tm="100000">
                                          <p:val>
                                            <p:strVal val="#ppt_y"/>
                                          </p:val>
                                        </p:tav>
                                      </p:tavLst>
                                    </p:anim>
                                  </p:childTnLst>
                                </p:cTn>
                              </p:par>
                            </p:childTnLst>
                          </p:cTn>
                        </p:par>
                        <p:par>
                          <p:cTn id="45" fill="hold">
                            <p:stCondLst>
                              <p:cond delay="6000"/>
                            </p:stCondLst>
                            <p:childTnLst>
                              <p:par>
                                <p:cTn id="46" presetID="9" presetClass="entr" presetSubtype="0" fill="hold" grpId="0" nodeType="afterEffect">
                                  <p:stCondLst>
                                    <p:cond delay="100"/>
                                  </p:stCondLst>
                                  <p:childTnLst>
                                    <p:set>
                                      <p:cBhvr>
                                        <p:cTn id="47" dur="1" fill="hold">
                                          <p:stCondLst>
                                            <p:cond delay="0"/>
                                          </p:stCondLst>
                                        </p:cTn>
                                        <p:tgtEl>
                                          <p:spTgt spid="74"/>
                                        </p:tgtEl>
                                        <p:attrNameLst>
                                          <p:attrName>style.visibility</p:attrName>
                                        </p:attrNameLst>
                                      </p:cBhvr>
                                      <p:to>
                                        <p:strVal val="visible"/>
                                      </p:to>
                                    </p:set>
                                    <p:animEffect transition="in" filter="dissolve">
                                      <p:cBhvr>
                                        <p:cTn id="48" dur="500"/>
                                        <p:tgtEl>
                                          <p:spTgt spid="74"/>
                                        </p:tgtEl>
                                      </p:cBhvr>
                                    </p:animEffect>
                                  </p:childTnLst>
                                </p:cTn>
                              </p:par>
                            </p:childTnLst>
                          </p:cTn>
                        </p:par>
                        <p:par>
                          <p:cTn id="49" fill="hold">
                            <p:stCondLst>
                              <p:cond delay="6600"/>
                            </p:stCondLst>
                            <p:childTnLst>
                              <p:par>
                                <p:cTn id="50" presetID="2" presetClass="entr" presetSubtype="2" fill="hold" grpId="0" nodeType="afterEffect">
                                  <p:stCondLst>
                                    <p:cond delay="100"/>
                                  </p:stCondLst>
                                  <p:childTnLst>
                                    <p:set>
                                      <p:cBhvr>
                                        <p:cTn id="51" dur="1" fill="hold">
                                          <p:stCondLst>
                                            <p:cond delay="0"/>
                                          </p:stCondLst>
                                        </p:cTn>
                                        <p:tgtEl>
                                          <p:spTgt spid="79"/>
                                        </p:tgtEl>
                                        <p:attrNameLst>
                                          <p:attrName>style.visibility</p:attrName>
                                        </p:attrNameLst>
                                      </p:cBhvr>
                                      <p:to>
                                        <p:strVal val="visible"/>
                                      </p:to>
                                    </p:set>
                                    <p:anim calcmode="lin" valueType="num">
                                      <p:cBhvr additive="base">
                                        <p:cTn id="52" dur="500" fill="hold"/>
                                        <p:tgtEl>
                                          <p:spTgt spid="79"/>
                                        </p:tgtEl>
                                        <p:attrNameLst>
                                          <p:attrName>ppt_x</p:attrName>
                                        </p:attrNameLst>
                                      </p:cBhvr>
                                      <p:tavLst>
                                        <p:tav tm="0">
                                          <p:val>
                                            <p:strVal val="1+#ppt_w/2"/>
                                          </p:val>
                                        </p:tav>
                                        <p:tav tm="100000">
                                          <p:val>
                                            <p:strVal val="#ppt_x"/>
                                          </p:val>
                                        </p:tav>
                                      </p:tavLst>
                                    </p:anim>
                                    <p:anim calcmode="lin" valueType="num">
                                      <p:cBhvr additive="base">
                                        <p:cTn id="53" dur="500" fill="hold"/>
                                        <p:tgtEl>
                                          <p:spTgt spid="79"/>
                                        </p:tgtEl>
                                        <p:attrNameLst>
                                          <p:attrName>ppt_y</p:attrName>
                                        </p:attrNameLst>
                                      </p:cBhvr>
                                      <p:tavLst>
                                        <p:tav tm="0">
                                          <p:val>
                                            <p:strVal val="#ppt_y"/>
                                          </p:val>
                                        </p:tav>
                                        <p:tav tm="100000">
                                          <p:val>
                                            <p:strVal val="#ppt_y"/>
                                          </p:val>
                                        </p:tav>
                                      </p:tavLst>
                                    </p:anim>
                                  </p:childTnLst>
                                </p:cTn>
                              </p:par>
                              <p:par>
                                <p:cTn id="54" presetID="53" presetClass="entr" presetSubtype="16" fill="hold" grpId="0" nodeType="withEffect">
                                  <p:stCondLst>
                                    <p:cond delay="200"/>
                                  </p:stCondLst>
                                  <p:childTnLst>
                                    <p:set>
                                      <p:cBhvr>
                                        <p:cTn id="55" dur="1" fill="hold">
                                          <p:stCondLst>
                                            <p:cond delay="0"/>
                                          </p:stCondLst>
                                        </p:cTn>
                                        <p:tgtEl>
                                          <p:spTgt spid="34">
                                            <p:txEl>
                                              <p:pRg st="0" end="0"/>
                                            </p:txEl>
                                          </p:spTgt>
                                        </p:tgtEl>
                                        <p:attrNameLst>
                                          <p:attrName>style.visibility</p:attrName>
                                        </p:attrNameLst>
                                      </p:cBhvr>
                                      <p:to>
                                        <p:strVal val="visible"/>
                                      </p:to>
                                    </p:set>
                                    <p:anim calcmode="lin" valueType="num">
                                      <p:cBhvr>
                                        <p:cTn id="56"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34">
                                            <p:txEl>
                                              <p:pRg st="0" end="0"/>
                                            </p:txEl>
                                          </p:spTgt>
                                        </p:tgtEl>
                                      </p:cBhvr>
                                    </p:animEffect>
                                  </p:childTnLst>
                                </p:cTn>
                              </p:par>
                              <p:par>
                                <p:cTn id="59" presetID="23" presetClass="entr" presetSubtype="16" fill="hold" grpId="0" nodeType="withEffect">
                                  <p:stCondLst>
                                    <p:cond delay="200"/>
                                  </p:stCondLst>
                                  <p:childTnLst>
                                    <p:set>
                                      <p:cBhvr>
                                        <p:cTn id="60" dur="1" fill="hold">
                                          <p:stCondLst>
                                            <p:cond delay="0"/>
                                          </p:stCondLst>
                                        </p:cTn>
                                        <p:tgtEl>
                                          <p:spTgt spid="35">
                                            <p:txEl>
                                              <p:pRg st="0" end="0"/>
                                            </p:txEl>
                                          </p:spTgt>
                                        </p:tgtEl>
                                        <p:attrNameLst>
                                          <p:attrName>style.visibility</p:attrName>
                                        </p:attrNameLst>
                                      </p:cBhvr>
                                      <p:to>
                                        <p:strVal val="visible"/>
                                      </p:to>
                                    </p:set>
                                    <p:anim calcmode="lin" valueType="num">
                                      <p:cBhvr>
                                        <p:cTn id="61" dur="5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35">
                                            <p:txEl>
                                              <p:pRg st="0" end="0"/>
                                            </p:txEl>
                                          </p:spTgt>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20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Effect transition="in" filter="fade">
                                      <p:cBhvr>
                                        <p:cTn id="67" dur="500"/>
                                        <p:tgtEl>
                                          <p:spTgt spid="36"/>
                                        </p:tgtEl>
                                      </p:cBhvr>
                                    </p:animEffect>
                                  </p:childTnLst>
                                </p:cTn>
                              </p:par>
                              <p:par>
                                <p:cTn id="68" presetID="53" presetClass="entr" presetSubtype="16" fill="hold" grpId="0" nodeType="withEffect">
                                  <p:stCondLst>
                                    <p:cond delay="200"/>
                                  </p:stCondLst>
                                  <p:childTnLst>
                                    <p:set>
                                      <p:cBhvr>
                                        <p:cTn id="69" dur="1" fill="hold">
                                          <p:stCondLst>
                                            <p:cond delay="0"/>
                                          </p:stCondLst>
                                        </p:cTn>
                                        <p:tgtEl>
                                          <p:spTgt spid="37">
                                            <p:txEl>
                                              <p:pRg st="0" end="0"/>
                                            </p:txEl>
                                          </p:spTgt>
                                        </p:tgtEl>
                                        <p:attrNameLst>
                                          <p:attrName>style.visibility</p:attrName>
                                        </p:attrNameLst>
                                      </p:cBhvr>
                                      <p:to>
                                        <p:strVal val="visible"/>
                                      </p:to>
                                    </p:set>
                                    <p:anim calcmode="lin" valueType="num">
                                      <p:cBhvr>
                                        <p:cTn id="70"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37">
                                            <p:txEl>
                                              <p:pRg st="0" end="0"/>
                                            </p:txEl>
                                          </p:spTgt>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38">
                                            <p:txEl>
                                              <p:pRg st="0" end="0"/>
                                            </p:txEl>
                                          </p:spTgt>
                                        </p:tgtEl>
                                        <p:attrNameLst>
                                          <p:attrName>style.visibility</p:attrName>
                                        </p:attrNameLst>
                                      </p:cBhvr>
                                      <p:to>
                                        <p:strVal val="visible"/>
                                      </p:to>
                                    </p:set>
                                    <p:anim calcmode="lin" valueType="num">
                                      <p:cBhvr>
                                        <p:cTn id="75"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76" dur="5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77" dur="500"/>
                                        <p:tgtEl>
                                          <p:spTgt spid="38">
                                            <p:txEl>
                                              <p:pRg st="0" end="0"/>
                                            </p:txEl>
                                          </p:spTgt>
                                        </p:tgtEl>
                                      </p:cBhvr>
                                    </p:animEffect>
                                  </p:childTnLst>
                                </p:cTn>
                              </p:par>
                              <p:par>
                                <p:cTn id="78" presetID="23" presetClass="entr" presetSubtype="16" fill="hold" grpId="0" nodeType="withEffect">
                                  <p:stCondLst>
                                    <p:cond delay="200"/>
                                  </p:stCondLst>
                                  <p:childTnLst>
                                    <p:set>
                                      <p:cBhvr>
                                        <p:cTn id="79" dur="1" fill="hold">
                                          <p:stCondLst>
                                            <p:cond delay="0"/>
                                          </p:stCondLst>
                                        </p:cTn>
                                        <p:tgtEl>
                                          <p:spTgt spid="39">
                                            <p:txEl>
                                              <p:pRg st="0" end="0"/>
                                            </p:txEl>
                                          </p:spTgt>
                                        </p:tgtEl>
                                        <p:attrNameLst>
                                          <p:attrName>style.visibility</p:attrName>
                                        </p:attrNameLst>
                                      </p:cBhvr>
                                      <p:to>
                                        <p:strVal val="visible"/>
                                      </p:to>
                                    </p:set>
                                    <p:anim calcmode="lin" valueType="num">
                                      <p:cBhvr>
                                        <p:cTn id="80" dur="5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39">
                                            <p:txEl>
                                              <p:pRg st="0" end="0"/>
                                            </p:txEl>
                                          </p:spTgt>
                                        </p:tgtEl>
                                        <p:attrNameLst>
                                          <p:attrName>ppt_h</p:attrName>
                                        </p:attrNameLst>
                                      </p:cBhvr>
                                      <p:tavLst>
                                        <p:tav tm="0">
                                          <p:val>
                                            <p:fltVal val="0"/>
                                          </p:val>
                                        </p:tav>
                                        <p:tav tm="100000">
                                          <p:val>
                                            <p:strVal val="#ppt_h"/>
                                          </p:val>
                                        </p:tav>
                                      </p:tavLst>
                                    </p:anim>
                                  </p:childTnLst>
                                </p:cTn>
                              </p:par>
                              <p:par>
                                <p:cTn id="82" presetID="53" presetClass="entr" presetSubtype="16" fill="hold" grpId="0" nodeType="withEffect">
                                  <p:stCondLst>
                                    <p:cond delay="200"/>
                                  </p:stCondLst>
                                  <p:childTnLst>
                                    <p:set>
                                      <p:cBhvr>
                                        <p:cTn id="83" dur="1" fill="hold">
                                          <p:stCondLst>
                                            <p:cond delay="0"/>
                                          </p:stCondLst>
                                        </p:cTn>
                                        <p:tgtEl>
                                          <p:spTgt spid="40"/>
                                        </p:tgtEl>
                                        <p:attrNameLst>
                                          <p:attrName>style.visibility</p:attrName>
                                        </p:attrNameLst>
                                      </p:cBhvr>
                                      <p:to>
                                        <p:strVal val="visible"/>
                                      </p:to>
                                    </p:set>
                                    <p:anim calcmode="lin" valueType="num">
                                      <p:cBhvr>
                                        <p:cTn id="84" dur="500" fill="hold"/>
                                        <p:tgtEl>
                                          <p:spTgt spid="40"/>
                                        </p:tgtEl>
                                        <p:attrNameLst>
                                          <p:attrName>ppt_w</p:attrName>
                                        </p:attrNameLst>
                                      </p:cBhvr>
                                      <p:tavLst>
                                        <p:tav tm="0">
                                          <p:val>
                                            <p:fltVal val="0"/>
                                          </p:val>
                                        </p:tav>
                                        <p:tav tm="100000">
                                          <p:val>
                                            <p:strVal val="#ppt_w"/>
                                          </p:val>
                                        </p:tav>
                                      </p:tavLst>
                                    </p:anim>
                                    <p:anim calcmode="lin" valueType="num">
                                      <p:cBhvr>
                                        <p:cTn id="85" dur="500" fill="hold"/>
                                        <p:tgtEl>
                                          <p:spTgt spid="40"/>
                                        </p:tgtEl>
                                        <p:attrNameLst>
                                          <p:attrName>ppt_h</p:attrName>
                                        </p:attrNameLst>
                                      </p:cBhvr>
                                      <p:tavLst>
                                        <p:tav tm="0">
                                          <p:val>
                                            <p:fltVal val="0"/>
                                          </p:val>
                                        </p:tav>
                                        <p:tav tm="100000">
                                          <p:val>
                                            <p:strVal val="#ppt_h"/>
                                          </p:val>
                                        </p:tav>
                                      </p:tavLst>
                                    </p:anim>
                                    <p:animEffect transition="in" filter="fade">
                                      <p:cBhvr>
                                        <p:cTn id="86" dur="500"/>
                                        <p:tgtEl>
                                          <p:spTgt spid="40"/>
                                        </p:tgtEl>
                                      </p:cBhvr>
                                    </p:animEffect>
                                  </p:childTnLst>
                                </p:cTn>
                              </p:par>
                              <p:par>
                                <p:cTn id="87" presetID="53" presetClass="entr" presetSubtype="16" fill="hold" grpId="0" nodeType="withEffect">
                                  <p:stCondLst>
                                    <p:cond delay="200"/>
                                  </p:stCondLst>
                                  <p:childTnLst>
                                    <p:set>
                                      <p:cBhvr>
                                        <p:cTn id="88" dur="1" fill="hold">
                                          <p:stCondLst>
                                            <p:cond delay="0"/>
                                          </p:stCondLst>
                                        </p:cTn>
                                        <p:tgtEl>
                                          <p:spTgt spid="41">
                                            <p:txEl>
                                              <p:pRg st="0" end="0"/>
                                            </p:txEl>
                                          </p:spTgt>
                                        </p:tgtEl>
                                        <p:attrNameLst>
                                          <p:attrName>style.visibility</p:attrName>
                                        </p:attrNameLst>
                                      </p:cBhvr>
                                      <p:to>
                                        <p:strVal val="visible"/>
                                      </p:to>
                                    </p:set>
                                    <p:anim calcmode="lin" valueType="num">
                                      <p:cBhvr>
                                        <p:cTn id="89"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41">
                                            <p:txEl>
                                              <p:pRg st="0" end="0"/>
                                            </p:txEl>
                                          </p:spTgt>
                                        </p:tgtEl>
                                      </p:cBhvr>
                                    </p:animEffect>
                                  </p:childTnLst>
                                </p:cTn>
                              </p:par>
                              <p:par>
                                <p:cTn id="92" presetID="53" presetClass="entr" presetSubtype="16" fill="hold" grpId="0" nodeType="withEffect">
                                  <p:stCondLst>
                                    <p:cond delay="200"/>
                                  </p:stCondLst>
                                  <p:childTnLst>
                                    <p:set>
                                      <p:cBhvr>
                                        <p:cTn id="93" dur="1" fill="hold">
                                          <p:stCondLst>
                                            <p:cond delay="0"/>
                                          </p:stCondLst>
                                        </p:cTn>
                                        <p:tgtEl>
                                          <p:spTgt spid="42">
                                            <p:txEl>
                                              <p:pRg st="0" end="0"/>
                                            </p:txEl>
                                          </p:spTgt>
                                        </p:tgtEl>
                                        <p:attrNameLst>
                                          <p:attrName>style.visibility</p:attrName>
                                        </p:attrNameLst>
                                      </p:cBhvr>
                                      <p:to>
                                        <p:strVal val="visible"/>
                                      </p:to>
                                    </p:set>
                                    <p:anim calcmode="lin" valueType="num">
                                      <p:cBhvr>
                                        <p:cTn id="94"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96" dur="500"/>
                                        <p:tgtEl>
                                          <p:spTgt spid="42">
                                            <p:txEl>
                                              <p:pRg st="0" end="0"/>
                                            </p:txEl>
                                          </p:spTgt>
                                        </p:tgtEl>
                                      </p:cBhvr>
                                    </p:animEffect>
                                  </p:childTnLst>
                                </p:cTn>
                              </p:par>
                              <p:par>
                                <p:cTn id="97" presetID="23" presetClass="entr" presetSubtype="16" fill="hold" grpId="0" nodeType="withEffect">
                                  <p:stCondLst>
                                    <p:cond delay="200"/>
                                  </p:stCondLst>
                                  <p:childTnLst>
                                    <p:set>
                                      <p:cBhvr>
                                        <p:cTn id="98" dur="1" fill="hold">
                                          <p:stCondLst>
                                            <p:cond delay="0"/>
                                          </p:stCondLst>
                                        </p:cTn>
                                        <p:tgtEl>
                                          <p:spTgt spid="43">
                                            <p:txEl>
                                              <p:pRg st="0" end="0"/>
                                            </p:txEl>
                                          </p:spTgt>
                                        </p:tgtEl>
                                        <p:attrNameLst>
                                          <p:attrName>style.visibility</p:attrName>
                                        </p:attrNameLst>
                                      </p:cBhvr>
                                      <p:to>
                                        <p:strVal val="visible"/>
                                      </p:to>
                                    </p:set>
                                    <p:anim calcmode="lin" valueType="num">
                                      <p:cBhvr>
                                        <p:cTn id="99"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100" dur="500" fill="hold"/>
                                        <p:tgtEl>
                                          <p:spTgt spid="43">
                                            <p:txEl>
                                              <p:pRg st="0" end="0"/>
                                            </p:txEl>
                                          </p:spTgt>
                                        </p:tgtEl>
                                        <p:attrNameLst>
                                          <p:attrName>ppt_h</p:attrName>
                                        </p:attrNameLst>
                                      </p:cBhvr>
                                      <p:tavLst>
                                        <p:tav tm="0">
                                          <p:val>
                                            <p:fltVal val="0"/>
                                          </p:val>
                                        </p:tav>
                                        <p:tav tm="100000">
                                          <p:val>
                                            <p:strVal val="#ppt_h"/>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44"/>
                                        </p:tgtEl>
                                        <p:attrNameLst>
                                          <p:attrName>style.visibility</p:attrName>
                                        </p:attrNameLst>
                                      </p:cBhvr>
                                      <p:to>
                                        <p:strVal val="visible"/>
                                      </p:to>
                                    </p:set>
                                    <p:anim calcmode="lin" valueType="num">
                                      <p:cBhvr>
                                        <p:cTn id="103" dur="500" fill="hold"/>
                                        <p:tgtEl>
                                          <p:spTgt spid="44"/>
                                        </p:tgtEl>
                                        <p:attrNameLst>
                                          <p:attrName>ppt_w</p:attrName>
                                        </p:attrNameLst>
                                      </p:cBhvr>
                                      <p:tavLst>
                                        <p:tav tm="0">
                                          <p:val>
                                            <p:fltVal val="0"/>
                                          </p:val>
                                        </p:tav>
                                        <p:tav tm="100000">
                                          <p:val>
                                            <p:strVal val="#ppt_w"/>
                                          </p:val>
                                        </p:tav>
                                      </p:tavLst>
                                    </p:anim>
                                    <p:anim calcmode="lin" valueType="num">
                                      <p:cBhvr>
                                        <p:cTn id="104" dur="500" fill="hold"/>
                                        <p:tgtEl>
                                          <p:spTgt spid="44"/>
                                        </p:tgtEl>
                                        <p:attrNameLst>
                                          <p:attrName>ppt_h</p:attrName>
                                        </p:attrNameLst>
                                      </p:cBhvr>
                                      <p:tavLst>
                                        <p:tav tm="0">
                                          <p:val>
                                            <p:fltVal val="0"/>
                                          </p:val>
                                        </p:tav>
                                        <p:tav tm="100000">
                                          <p:val>
                                            <p:strVal val="#ppt_h"/>
                                          </p:val>
                                        </p:tav>
                                      </p:tavLst>
                                    </p:anim>
                                    <p:animEffect transition="in" filter="fade">
                                      <p:cBhvr>
                                        <p:cTn id="105" dur="500"/>
                                        <p:tgtEl>
                                          <p:spTgt spid="44"/>
                                        </p:tgtEl>
                                      </p:cBhvr>
                                    </p:animEffect>
                                  </p:childTnLst>
                                </p:cTn>
                              </p:par>
                              <p:par>
                                <p:cTn id="106" presetID="53" presetClass="entr" presetSubtype="16" fill="hold" grpId="0" nodeType="withEffect">
                                  <p:stCondLst>
                                    <p:cond delay="200"/>
                                  </p:stCondLst>
                                  <p:childTnLst>
                                    <p:set>
                                      <p:cBhvr>
                                        <p:cTn id="107" dur="1" fill="hold">
                                          <p:stCondLst>
                                            <p:cond delay="0"/>
                                          </p:stCondLst>
                                        </p:cTn>
                                        <p:tgtEl>
                                          <p:spTgt spid="45">
                                            <p:txEl>
                                              <p:pRg st="0" end="0"/>
                                            </p:txEl>
                                          </p:spTgt>
                                        </p:tgtEl>
                                        <p:attrNameLst>
                                          <p:attrName>style.visibility</p:attrName>
                                        </p:attrNameLst>
                                      </p:cBhvr>
                                      <p:to>
                                        <p:strVal val="visible"/>
                                      </p:to>
                                    </p:set>
                                    <p:anim calcmode="lin" valueType="num">
                                      <p:cBhvr>
                                        <p:cTn id="108"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110" dur="500"/>
                                        <p:tgtEl>
                                          <p:spTgt spid="45">
                                            <p:txEl>
                                              <p:pRg st="0" end="0"/>
                                            </p:txEl>
                                          </p:spTgt>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46">
                                            <p:txEl>
                                              <p:pRg st="0" end="0"/>
                                            </p:txEl>
                                          </p:spTgt>
                                        </p:tgtEl>
                                        <p:attrNameLst>
                                          <p:attrName>style.visibility</p:attrName>
                                        </p:attrNameLst>
                                      </p:cBhvr>
                                      <p:to>
                                        <p:strVal val="visible"/>
                                      </p:to>
                                    </p:set>
                                    <p:anim calcmode="lin" valueType="num">
                                      <p:cBhvr>
                                        <p:cTn id="113"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14"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15" dur="500"/>
                                        <p:tgtEl>
                                          <p:spTgt spid="46">
                                            <p:txEl>
                                              <p:pRg st="0" end="0"/>
                                            </p:txEl>
                                          </p:spTgt>
                                        </p:tgtEl>
                                      </p:cBhvr>
                                    </p:animEffect>
                                  </p:childTnLst>
                                </p:cTn>
                              </p:par>
                              <p:par>
                                <p:cTn id="116" presetID="23" presetClass="entr" presetSubtype="16" fill="hold" grpId="0" nodeType="withEffect">
                                  <p:stCondLst>
                                    <p:cond delay="200"/>
                                  </p:stCondLst>
                                  <p:childTnLst>
                                    <p:set>
                                      <p:cBhvr>
                                        <p:cTn id="117" dur="1" fill="hold">
                                          <p:stCondLst>
                                            <p:cond delay="0"/>
                                          </p:stCondLst>
                                        </p:cTn>
                                        <p:tgtEl>
                                          <p:spTgt spid="47">
                                            <p:txEl>
                                              <p:pRg st="0" end="0"/>
                                            </p:txEl>
                                          </p:spTgt>
                                        </p:tgtEl>
                                        <p:attrNameLst>
                                          <p:attrName>style.visibility</p:attrName>
                                        </p:attrNameLst>
                                      </p:cBhvr>
                                      <p:to>
                                        <p:strVal val="visible"/>
                                      </p:to>
                                    </p:set>
                                    <p:anim calcmode="lin" valueType="num">
                                      <p:cBhvr>
                                        <p:cTn id="118"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19" dur="500" fill="hold"/>
                                        <p:tgtEl>
                                          <p:spTgt spid="47">
                                            <p:txEl>
                                              <p:pRg st="0" end="0"/>
                                            </p:txEl>
                                          </p:spTgt>
                                        </p:tgtEl>
                                        <p:attrNameLst>
                                          <p:attrName>ppt_h</p:attrName>
                                        </p:attrNameLst>
                                      </p:cBhvr>
                                      <p:tavLst>
                                        <p:tav tm="0">
                                          <p:val>
                                            <p:fltVal val="0"/>
                                          </p:val>
                                        </p:tav>
                                        <p:tav tm="100000">
                                          <p:val>
                                            <p:strVal val="#ppt_h"/>
                                          </p:val>
                                        </p:tav>
                                      </p:tavLst>
                                    </p:anim>
                                  </p:childTnLst>
                                </p:cTn>
                              </p:par>
                              <p:par>
                                <p:cTn id="120" presetID="53" presetClass="entr" presetSubtype="16" fill="hold" grpId="0" nodeType="withEffect">
                                  <p:stCondLst>
                                    <p:cond delay="200"/>
                                  </p:stCondLst>
                                  <p:childTnLst>
                                    <p:set>
                                      <p:cBhvr>
                                        <p:cTn id="121" dur="1" fill="hold">
                                          <p:stCondLst>
                                            <p:cond delay="0"/>
                                          </p:stCondLst>
                                        </p:cTn>
                                        <p:tgtEl>
                                          <p:spTgt spid="48"/>
                                        </p:tgtEl>
                                        <p:attrNameLst>
                                          <p:attrName>style.visibility</p:attrName>
                                        </p:attrNameLst>
                                      </p:cBhvr>
                                      <p:to>
                                        <p:strVal val="visible"/>
                                      </p:to>
                                    </p:set>
                                    <p:anim calcmode="lin" valueType="num">
                                      <p:cBhvr>
                                        <p:cTn id="122" dur="500" fill="hold"/>
                                        <p:tgtEl>
                                          <p:spTgt spid="48"/>
                                        </p:tgtEl>
                                        <p:attrNameLst>
                                          <p:attrName>ppt_w</p:attrName>
                                        </p:attrNameLst>
                                      </p:cBhvr>
                                      <p:tavLst>
                                        <p:tav tm="0">
                                          <p:val>
                                            <p:fltVal val="0"/>
                                          </p:val>
                                        </p:tav>
                                        <p:tav tm="100000">
                                          <p:val>
                                            <p:strVal val="#ppt_w"/>
                                          </p:val>
                                        </p:tav>
                                      </p:tavLst>
                                    </p:anim>
                                    <p:anim calcmode="lin" valueType="num">
                                      <p:cBhvr>
                                        <p:cTn id="123" dur="500" fill="hold"/>
                                        <p:tgtEl>
                                          <p:spTgt spid="48"/>
                                        </p:tgtEl>
                                        <p:attrNameLst>
                                          <p:attrName>ppt_h</p:attrName>
                                        </p:attrNameLst>
                                      </p:cBhvr>
                                      <p:tavLst>
                                        <p:tav tm="0">
                                          <p:val>
                                            <p:fltVal val="0"/>
                                          </p:val>
                                        </p:tav>
                                        <p:tav tm="100000">
                                          <p:val>
                                            <p:strVal val="#ppt_h"/>
                                          </p:val>
                                        </p:tav>
                                      </p:tavLst>
                                    </p:anim>
                                    <p:animEffect transition="in" filter="fade">
                                      <p:cBhvr>
                                        <p:cTn id="124" dur="500"/>
                                        <p:tgtEl>
                                          <p:spTgt spid="48"/>
                                        </p:tgtEl>
                                      </p:cBhvr>
                                    </p:animEffect>
                                  </p:childTnLst>
                                </p:cTn>
                              </p:par>
                              <p:par>
                                <p:cTn id="125" presetID="53" presetClass="entr" presetSubtype="16" fill="hold" grpId="0" nodeType="withEffect">
                                  <p:stCondLst>
                                    <p:cond delay="200"/>
                                  </p:stCondLst>
                                  <p:childTnLst>
                                    <p:set>
                                      <p:cBhvr>
                                        <p:cTn id="126" dur="1" fill="hold">
                                          <p:stCondLst>
                                            <p:cond delay="0"/>
                                          </p:stCondLst>
                                        </p:cTn>
                                        <p:tgtEl>
                                          <p:spTgt spid="49">
                                            <p:txEl>
                                              <p:pRg st="0" end="0"/>
                                            </p:txEl>
                                          </p:spTgt>
                                        </p:tgtEl>
                                        <p:attrNameLst>
                                          <p:attrName>style.visibility</p:attrName>
                                        </p:attrNameLst>
                                      </p:cBhvr>
                                      <p:to>
                                        <p:strVal val="visible"/>
                                      </p:to>
                                    </p:set>
                                    <p:anim calcmode="lin" valueType="num">
                                      <p:cBhvr>
                                        <p:cTn id="127"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28"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29" dur="500"/>
                                        <p:tgtEl>
                                          <p:spTgt spid="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autoUpdateAnimBg="0"/>
      <p:bldP spid="74" grpId="0" animBg="1" autoUpdateAnimBg="0"/>
      <p:bldP spid="76" grpId="0" autoUpdateAnimBg="0"/>
      <p:bldP spid="79" grpId="0" autoUpdateAnimBg="0"/>
      <p:bldP spid="85" grpId="0" animBg="1"/>
      <p:bldP spid="86" grpId="0" animBg="1"/>
      <p:bldP spid="34" grpId="0" build="p">
        <p:tmplLst>
          <p:tmpl lvl="1">
            <p:tnLst>
              <p:par>
                <p:cTn presetID="5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animEffect transition="in" filter="fade">
                      <p:cBhvr>
                        <p:cTn dur="500"/>
                        <p:tgtEl>
                          <p:spTgt spid="34"/>
                        </p:tgtEl>
                      </p:cBhvr>
                    </p:animEffect>
                  </p:childTnLst>
                </p:cTn>
              </p:par>
            </p:tnLst>
          </p:tmpl>
        </p:tmplLst>
      </p:bldP>
      <p:bldP spid="35" grpId="0" build="p">
        <p:tmplLst>
          <p:tmpl lvl="1">
            <p:tnLst>
              <p:par>
                <p:cTn presetID="23" presetClass="entr" presetSubtype="16"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 calcmode="lin" valueType="num">
                      <p:cBhvr>
                        <p:cTn dur="500" fill="hold"/>
                        <p:tgtEl>
                          <p:spTgt spid="35"/>
                        </p:tgtEl>
                        <p:attrNameLst>
                          <p:attrName>ppt_w</p:attrName>
                        </p:attrNameLst>
                      </p:cBhvr>
                      <p:tavLst>
                        <p:tav tm="0">
                          <p:val>
                            <p:fltVal val="0"/>
                          </p:val>
                        </p:tav>
                        <p:tav tm="100000">
                          <p:val>
                            <p:strVal val="#ppt_w"/>
                          </p:val>
                        </p:tav>
                      </p:tavLst>
                    </p:anim>
                    <p:anim calcmode="lin" valueType="num">
                      <p:cBhvr>
                        <p:cTn dur="500" fill="hold"/>
                        <p:tgtEl>
                          <p:spTgt spid="35"/>
                        </p:tgtEl>
                        <p:attrNameLst>
                          <p:attrName>ppt_h</p:attrName>
                        </p:attrNameLst>
                      </p:cBhvr>
                      <p:tavLst>
                        <p:tav tm="0">
                          <p:val>
                            <p:fltVal val="0"/>
                          </p:val>
                        </p:tav>
                        <p:tav tm="100000">
                          <p:val>
                            <p:strVal val="#ppt_h"/>
                          </p:val>
                        </p:tav>
                      </p:tavLst>
                    </p:anim>
                  </p:childTnLst>
                </p:cTn>
              </p:par>
            </p:tnLst>
          </p:tmpl>
        </p:tmplLst>
      </p:bldP>
      <p:bldP spid="36" grpId="0" animBg="1"/>
      <p:bldP spid="37" grpId="0" build="p">
        <p:tmplLst>
          <p:tmpl lvl="1">
            <p:tnLst>
              <p:par>
                <p:cTn presetID="53" presetClass="entr" presetSubtype="16" fill="hold" nodeType="withEffect">
                  <p:stCondLst>
                    <p:cond delay="20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38" grpId="0" build="p">
        <p:tmplLst>
          <p:tmpl lvl="1">
            <p:tnLst>
              <p:par>
                <p:cTn presetID="5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animEffect transition="in" filter="fade">
                      <p:cBhvr>
                        <p:cTn dur="500"/>
                        <p:tgtEl>
                          <p:spTgt spid="38"/>
                        </p:tgtEl>
                      </p:cBhvr>
                    </p:animEffect>
                  </p:childTnLst>
                </p:cTn>
              </p:par>
            </p:tnLst>
          </p:tmpl>
        </p:tmplLst>
      </p:bldP>
      <p:bldP spid="39" grpId="0" build="p">
        <p:tmplLst>
          <p:tmpl lvl="1">
            <p:tnLst>
              <p:par>
                <p:cTn presetID="23" presetClass="entr" presetSubtype="16" fill="hold" nodeType="withEffect">
                  <p:stCondLst>
                    <p:cond delay="200"/>
                  </p:stCondLst>
                  <p:childTnLst>
                    <p:set>
                      <p:cBhvr>
                        <p:cTn dur="1" fill="hold">
                          <p:stCondLst>
                            <p:cond delay="0"/>
                          </p:stCondLst>
                        </p:cTn>
                        <p:tgtEl>
                          <p:spTgt spid="39"/>
                        </p:tgtEl>
                        <p:attrNameLst>
                          <p:attrName>style.visibility</p:attrName>
                        </p:attrNameLst>
                      </p:cBhvr>
                      <p:to>
                        <p:strVal val="visible"/>
                      </p:to>
                    </p:set>
                    <p:anim calcmode="lin" valueType="num">
                      <p:cBhvr>
                        <p:cTn dur="500" fill="hold"/>
                        <p:tgtEl>
                          <p:spTgt spid="39"/>
                        </p:tgtEl>
                        <p:attrNameLst>
                          <p:attrName>ppt_w</p:attrName>
                        </p:attrNameLst>
                      </p:cBhvr>
                      <p:tavLst>
                        <p:tav tm="0">
                          <p:val>
                            <p:fltVal val="0"/>
                          </p:val>
                        </p:tav>
                        <p:tav tm="100000">
                          <p:val>
                            <p:strVal val="#ppt_w"/>
                          </p:val>
                        </p:tav>
                      </p:tavLst>
                    </p:anim>
                    <p:anim calcmode="lin" valueType="num">
                      <p:cBhvr>
                        <p:cTn dur="500" fill="hold"/>
                        <p:tgtEl>
                          <p:spTgt spid="39"/>
                        </p:tgtEl>
                        <p:attrNameLst>
                          <p:attrName>ppt_h</p:attrName>
                        </p:attrNameLst>
                      </p:cBhvr>
                      <p:tavLst>
                        <p:tav tm="0">
                          <p:val>
                            <p:fltVal val="0"/>
                          </p:val>
                        </p:tav>
                        <p:tav tm="100000">
                          <p:val>
                            <p:strVal val="#ppt_h"/>
                          </p:val>
                        </p:tav>
                      </p:tavLst>
                    </p:anim>
                  </p:childTnLst>
                </p:cTn>
              </p:par>
            </p:tnLst>
          </p:tmpl>
        </p:tmplLst>
      </p:bldP>
      <p:bldP spid="40" grpId="0" animBg="1"/>
      <p:bldP spid="41" grpId="0" build="p">
        <p:tmplLst>
          <p:tmpl lvl="1">
            <p:tnLst>
              <p:par>
                <p:cTn presetID="5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animEffect transition="in" filter="fade">
                      <p:cBhvr>
                        <p:cTn dur="500"/>
                        <p:tgtEl>
                          <p:spTgt spid="41"/>
                        </p:tgtEl>
                      </p:cBhvr>
                    </p:animEffect>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2" y="1"/>
            <a:ext cx="2270395" cy="205644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dirty="0"/>
          </a:p>
        </p:txBody>
      </p:sp>
      <p:sp>
        <p:nvSpPr>
          <p:cNvPr id="41" name="矩形 40"/>
          <p:cNvSpPr/>
          <p:nvPr/>
        </p:nvSpPr>
        <p:spPr>
          <a:xfrm>
            <a:off x="2291286" y="1"/>
            <a:ext cx="2271982" cy="205644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a:p>
        </p:txBody>
      </p:sp>
      <p:sp>
        <p:nvSpPr>
          <p:cNvPr id="42" name="矩形 41"/>
          <p:cNvSpPr/>
          <p:nvPr/>
        </p:nvSpPr>
        <p:spPr>
          <a:xfrm>
            <a:off x="4582321" y="1"/>
            <a:ext cx="2271983" cy="2056447"/>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a:p>
        </p:txBody>
      </p:sp>
      <p:sp>
        <p:nvSpPr>
          <p:cNvPr id="43" name="矩形 42"/>
          <p:cNvSpPr/>
          <p:nvPr/>
        </p:nvSpPr>
        <p:spPr>
          <a:xfrm>
            <a:off x="6874943" y="1"/>
            <a:ext cx="2270395" cy="2056447"/>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a:p>
        </p:txBody>
      </p:sp>
      <p:grpSp>
        <p:nvGrpSpPr>
          <p:cNvPr id="3" name="组合 7"/>
          <p:cNvGrpSpPr>
            <a:grpSpLocks/>
          </p:cNvGrpSpPr>
          <p:nvPr/>
        </p:nvGrpSpPr>
        <p:grpSpPr bwMode="auto">
          <a:xfrm>
            <a:off x="2012065" y="3187236"/>
            <a:ext cx="2322067" cy="863929"/>
            <a:chOff x="3484439" y="880115"/>
            <a:chExt cx="2320294" cy="863785"/>
          </a:xfrm>
        </p:grpSpPr>
        <p:sp>
          <p:nvSpPr>
            <p:cNvPr id="15" name="文本框 66"/>
            <p:cNvSpPr txBox="1">
              <a:spLocks noChangeArrowheads="1"/>
            </p:cNvSpPr>
            <p:nvPr/>
          </p:nvSpPr>
          <p:spPr bwMode="auto">
            <a:xfrm>
              <a:off x="3484439" y="1374629"/>
              <a:ext cx="2320294" cy="369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16" name="文本框 66"/>
            <p:cNvSpPr txBox="1">
              <a:spLocks noChangeArrowheads="1"/>
            </p:cNvSpPr>
            <p:nvPr/>
          </p:nvSpPr>
          <p:spPr bwMode="auto">
            <a:xfrm>
              <a:off x="4723211" y="880115"/>
              <a:ext cx="1081522" cy="246180"/>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gn="r"/>
              <a:r>
                <a:rPr lang="zh-CN" altLang="en-US" sz="1000" dirty="0">
                  <a:solidFill>
                    <a:schemeClr val="bg1">
                      <a:lumMod val="65000"/>
                    </a:schemeClr>
                  </a:solidFill>
                  <a:ea typeface="微软雅黑" panose="020B0503020204020204" pitchFamily="34" charset="-122"/>
                </a:rPr>
                <a:t>请替换文字内容</a:t>
              </a:r>
            </a:p>
          </p:txBody>
        </p:sp>
        <p:sp>
          <p:nvSpPr>
            <p:cNvPr id="17" name="任意多边形 16"/>
            <p:cNvSpPr/>
            <p:nvPr/>
          </p:nvSpPr>
          <p:spPr>
            <a:xfrm>
              <a:off x="5429107" y="1286573"/>
              <a:ext cx="287153"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 name="组合 7"/>
          <p:cNvGrpSpPr>
            <a:grpSpLocks/>
          </p:cNvGrpSpPr>
          <p:nvPr/>
        </p:nvGrpSpPr>
        <p:grpSpPr bwMode="auto">
          <a:xfrm>
            <a:off x="4777652" y="3187236"/>
            <a:ext cx="2322067" cy="863929"/>
            <a:chOff x="3484439" y="880115"/>
            <a:chExt cx="2320294" cy="863785"/>
          </a:xfrm>
        </p:grpSpPr>
        <p:sp>
          <p:nvSpPr>
            <p:cNvPr id="19" name="文本框 66"/>
            <p:cNvSpPr txBox="1">
              <a:spLocks noChangeArrowheads="1"/>
            </p:cNvSpPr>
            <p:nvPr/>
          </p:nvSpPr>
          <p:spPr bwMode="auto">
            <a:xfrm>
              <a:off x="3484439" y="1374629"/>
              <a:ext cx="2320294" cy="369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0" name="文本框 66"/>
            <p:cNvSpPr txBox="1">
              <a:spLocks noChangeArrowheads="1"/>
            </p:cNvSpPr>
            <p:nvPr/>
          </p:nvSpPr>
          <p:spPr bwMode="auto">
            <a:xfrm>
              <a:off x="3484439" y="880115"/>
              <a:ext cx="1081522" cy="246180"/>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r>
                <a:rPr lang="zh-CN" altLang="en-US" sz="1000" dirty="0">
                  <a:solidFill>
                    <a:schemeClr val="bg1">
                      <a:lumMod val="65000"/>
                    </a:schemeClr>
                  </a:solidFill>
                  <a:ea typeface="微软雅黑" panose="020B0503020204020204" pitchFamily="34" charset="-122"/>
                </a:rPr>
                <a:t>请替换文字内容</a:t>
              </a:r>
            </a:p>
          </p:txBody>
        </p:sp>
        <p:sp>
          <p:nvSpPr>
            <p:cNvPr id="21" name="任意多边形 20"/>
            <p:cNvSpPr/>
            <p:nvPr/>
          </p:nvSpPr>
          <p:spPr>
            <a:xfrm>
              <a:off x="3568080" y="1286573"/>
              <a:ext cx="287153" cy="70452"/>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endParaRPr lang="zh-CN" altLang="en-US"/>
            </a:p>
          </p:txBody>
        </p:sp>
      </p:grpSp>
    </p:spTree>
    <p:extLst>
      <p:ext uri="{BB962C8B-B14F-4D97-AF65-F5344CB8AC3E}">
        <p14:creationId xmlns:p14="http://schemas.microsoft.com/office/powerpoint/2010/main" val="691976250"/>
      </p:ext>
    </p:extLst>
  </p:cSld>
  <p:clrMapOvr>
    <a:masterClrMapping/>
  </p:clrMapOvr>
  <p:transition spd="med" advClick="0" advTm="4000">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750" fill="hold"/>
                                        <p:tgtEl>
                                          <p:spTgt spid="41"/>
                                        </p:tgtEl>
                                        <p:attrNameLst>
                                          <p:attrName>ppt_w</p:attrName>
                                        </p:attrNameLst>
                                      </p:cBhvr>
                                      <p:tavLst>
                                        <p:tav tm="0">
                                          <p:val>
                                            <p:fltVal val="0"/>
                                          </p:val>
                                        </p:tav>
                                        <p:tav tm="100000">
                                          <p:val>
                                            <p:strVal val="#ppt_w"/>
                                          </p:val>
                                        </p:tav>
                                      </p:tavLst>
                                    </p:anim>
                                    <p:anim calcmode="lin" valueType="num">
                                      <p:cBhvr>
                                        <p:cTn id="13" dur="750" fill="hold"/>
                                        <p:tgtEl>
                                          <p:spTgt spid="41"/>
                                        </p:tgtEl>
                                        <p:attrNameLst>
                                          <p:attrName>ppt_h</p:attrName>
                                        </p:attrNameLst>
                                      </p:cBhvr>
                                      <p:tavLst>
                                        <p:tav tm="0">
                                          <p:val>
                                            <p:fltVal val="0"/>
                                          </p:val>
                                        </p:tav>
                                        <p:tav tm="100000">
                                          <p:val>
                                            <p:strVal val="#ppt_h"/>
                                          </p:val>
                                        </p:tav>
                                      </p:tavLst>
                                    </p:anim>
                                    <p:animEffect transition="in" filter="fade">
                                      <p:cBhvr>
                                        <p:cTn id="14" dur="750"/>
                                        <p:tgtEl>
                                          <p:spTgt spid="41"/>
                                        </p:tgtEl>
                                      </p:cBhvr>
                                    </p:animEffect>
                                  </p:childTnLst>
                                </p:cTn>
                              </p:par>
                              <p:par>
                                <p:cTn id="15" presetID="53" presetClass="entr" presetSubtype="16" fill="hold" grpId="0" nodeType="withEffect">
                                  <p:stCondLst>
                                    <p:cond delay="300"/>
                                  </p:stCondLst>
                                  <p:childTnLst>
                                    <p:set>
                                      <p:cBhvr>
                                        <p:cTn id="16" dur="1" fill="hold">
                                          <p:stCondLst>
                                            <p:cond delay="0"/>
                                          </p:stCondLst>
                                        </p:cTn>
                                        <p:tgtEl>
                                          <p:spTgt spid="42"/>
                                        </p:tgtEl>
                                        <p:attrNameLst>
                                          <p:attrName>style.visibility</p:attrName>
                                        </p:attrNameLst>
                                      </p:cBhvr>
                                      <p:to>
                                        <p:strVal val="visible"/>
                                      </p:to>
                                    </p:set>
                                    <p:anim calcmode="lin" valueType="num">
                                      <p:cBhvr>
                                        <p:cTn id="17" dur="750" fill="hold"/>
                                        <p:tgtEl>
                                          <p:spTgt spid="42"/>
                                        </p:tgtEl>
                                        <p:attrNameLst>
                                          <p:attrName>ppt_w</p:attrName>
                                        </p:attrNameLst>
                                      </p:cBhvr>
                                      <p:tavLst>
                                        <p:tav tm="0">
                                          <p:val>
                                            <p:fltVal val="0"/>
                                          </p:val>
                                        </p:tav>
                                        <p:tav tm="100000">
                                          <p:val>
                                            <p:strVal val="#ppt_w"/>
                                          </p:val>
                                        </p:tav>
                                      </p:tavLst>
                                    </p:anim>
                                    <p:anim calcmode="lin" valueType="num">
                                      <p:cBhvr>
                                        <p:cTn id="18" dur="750" fill="hold"/>
                                        <p:tgtEl>
                                          <p:spTgt spid="42"/>
                                        </p:tgtEl>
                                        <p:attrNameLst>
                                          <p:attrName>ppt_h</p:attrName>
                                        </p:attrNameLst>
                                      </p:cBhvr>
                                      <p:tavLst>
                                        <p:tav tm="0">
                                          <p:val>
                                            <p:fltVal val="0"/>
                                          </p:val>
                                        </p:tav>
                                        <p:tav tm="100000">
                                          <p:val>
                                            <p:strVal val="#ppt_h"/>
                                          </p:val>
                                        </p:tav>
                                      </p:tavLst>
                                    </p:anim>
                                    <p:animEffect transition="in" filter="fade">
                                      <p:cBhvr>
                                        <p:cTn id="19" dur="750"/>
                                        <p:tgtEl>
                                          <p:spTgt spid="42"/>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43"/>
                                        </p:tgtEl>
                                        <p:attrNameLst>
                                          <p:attrName>style.visibility</p:attrName>
                                        </p:attrNameLst>
                                      </p:cBhvr>
                                      <p:to>
                                        <p:strVal val="visible"/>
                                      </p:to>
                                    </p:set>
                                    <p:anim calcmode="lin" valueType="num">
                                      <p:cBhvr>
                                        <p:cTn id="22" dur="750" fill="hold"/>
                                        <p:tgtEl>
                                          <p:spTgt spid="43"/>
                                        </p:tgtEl>
                                        <p:attrNameLst>
                                          <p:attrName>ppt_w</p:attrName>
                                        </p:attrNameLst>
                                      </p:cBhvr>
                                      <p:tavLst>
                                        <p:tav tm="0">
                                          <p:val>
                                            <p:fltVal val="0"/>
                                          </p:val>
                                        </p:tav>
                                        <p:tav tm="100000">
                                          <p:val>
                                            <p:strVal val="#ppt_w"/>
                                          </p:val>
                                        </p:tav>
                                      </p:tavLst>
                                    </p:anim>
                                    <p:anim calcmode="lin" valueType="num">
                                      <p:cBhvr>
                                        <p:cTn id="23" dur="750" fill="hold"/>
                                        <p:tgtEl>
                                          <p:spTgt spid="43"/>
                                        </p:tgtEl>
                                        <p:attrNameLst>
                                          <p:attrName>ppt_h</p:attrName>
                                        </p:attrNameLst>
                                      </p:cBhvr>
                                      <p:tavLst>
                                        <p:tav tm="0">
                                          <p:val>
                                            <p:fltVal val="0"/>
                                          </p:val>
                                        </p:tav>
                                        <p:tav tm="100000">
                                          <p:val>
                                            <p:strVal val="#ppt_h"/>
                                          </p:val>
                                        </p:tav>
                                      </p:tavLst>
                                    </p:anim>
                                    <p:animEffect transition="in" filter="fade">
                                      <p:cBhvr>
                                        <p:cTn id="24" dur="750"/>
                                        <p:tgtEl>
                                          <p:spTgt spid="43"/>
                                        </p:tgtEl>
                                      </p:cBhvr>
                                    </p:animEffect>
                                  </p:childTnLst>
                                </p:cTn>
                              </p:par>
                            </p:childTnLst>
                          </p:cTn>
                        </p:par>
                        <p:par>
                          <p:cTn id="25" fill="hold">
                            <p:stCondLst>
                              <p:cond delay="1250"/>
                            </p:stCondLst>
                            <p:childTnLst>
                              <p:par>
                                <p:cTn id="26" presetID="22" presetClass="entr" presetSubtype="2"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right)">
                                      <p:cBhvr>
                                        <p:cTn id="28" dur="500"/>
                                        <p:tgtEl>
                                          <p:spTgt spid="3"/>
                                        </p:tgtEl>
                                      </p:cBhvr>
                                    </p:animEffect>
                                  </p:childTnLst>
                                </p:cTn>
                              </p:par>
                              <p:par>
                                <p:cTn id="29" presetID="22" presetClass="entr" presetSubtype="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1" grpId="0" animBg="1"/>
      <p:bldP spid="42" grpId="0" animBg="1"/>
      <p:bldP spid="4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学内容</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bg1"/>
                </a:solidFill>
              </a:rPr>
              <a:t>03</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3083242" y="2528597"/>
            <a:ext cx="1218690" cy="64015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3917050" y="3587660"/>
            <a:ext cx="1434668" cy="64015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4300385" y="1835997"/>
            <a:ext cx="640278" cy="114845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4575372" y="2851642"/>
            <a:ext cx="640278" cy="58444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3780470" y="2979606"/>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4238483" y="3388477"/>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4594002" y="3003844"/>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4248376" y="2594957"/>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6100227" y="2658821"/>
            <a:ext cx="897682" cy="184666"/>
          </a:xfrm>
          <a:prstGeom prst="rect">
            <a:avLst/>
          </a:prstGeom>
        </p:spPr>
        <p:txBody>
          <a:bodyPr wrap="none" lIns="0" tIns="0" rIns="0" bIns="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6100227" y="2828410"/>
            <a:ext cx="1921580"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5521947" y="2658822"/>
            <a:ext cx="512961" cy="369332"/>
          </a:xfrm>
          <a:prstGeom prst="rect">
            <a:avLst/>
          </a:prstGeom>
          <a:noFill/>
        </p:spPr>
        <p:txBody>
          <a:bodyPr wrap="none" lIns="0" tIns="0" rIns="0" bIns="0" rtlCol="0">
            <a:spAutoFit/>
          </a:bodyPr>
          <a:lstStyle/>
          <a:p>
            <a:pPr algn="just">
              <a:lnSpc>
                <a:spcPct val="120000"/>
              </a:lnSpc>
            </a:pP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3584757" y="1301188"/>
            <a:ext cx="897682" cy="184666"/>
          </a:xfrm>
          <a:prstGeom prst="rect">
            <a:avLst/>
          </a:prstGeom>
        </p:spPr>
        <p:txBody>
          <a:bodyPr wrap="none" lIns="0" tIns="0" rIns="0" bIns="0">
            <a:spAutoFit/>
          </a:bodyPr>
          <a:lstStyle/>
          <a:p>
            <a:pPr algn="just">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2645434" y="1494597"/>
            <a:ext cx="1835088"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4569599" y="1310685"/>
            <a:ext cx="512961" cy="369332"/>
          </a:xfrm>
          <a:prstGeom prst="rect">
            <a:avLst/>
          </a:prstGeom>
          <a:noFill/>
        </p:spPr>
        <p:txBody>
          <a:bodyPr wrap="none" lIns="0" tIns="0" rIns="0" bIns="0" rtlCol="0">
            <a:spAutoFit/>
          </a:bodyPr>
          <a:lstStyle/>
          <a:p>
            <a:pPr algn="just">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6220235" y="3923204"/>
            <a:ext cx="897682" cy="184666"/>
          </a:xfrm>
          <a:prstGeom prst="rect">
            <a:avLst/>
          </a:prstGeom>
        </p:spPr>
        <p:txBody>
          <a:bodyPr wrap="none" lIns="0" tIns="0" rIns="0" bIns="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6220235" y="4092792"/>
            <a:ext cx="1921580"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5641955" y="3923204"/>
            <a:ext cx="512961" cy="369332"/>
          </a:xfrm>
          <a:prstGeom prst="rect">
            <a:avLst/>
          </a:prstGeom>
          <a:noFill/>
        </p:spPr>
        <p:txBody>
          <a:bodyPr wrap="none" lIns="0" tIns="0" rIns="0" bIns="0" rtlCol="0">
            <a:spAutoFit/>
          </a:bodyPr>
          <a:lstStyle/>
          <a:p>
            <a:pPr algn="just">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2612439" y="4044009"/>
            <a:ext cx="897682" cy="184666"/>
          </a:xfrm>
          <a:prstGeom prst="rect">
            <a:avLst/>
          </a:prstGeom>
        </p:spPr>
        <p:txBody>
          <a:bodyPr wrap="none" lIns="0" tIns="0" rIns="0" bIns="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1671199" y="4213598"/>
            <a:ext cx="1835088"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3551156" y="4044009"/>
            <a:ext cx="512961" cy="369332"/>
          </a:xfrm>
          <a:prstGeom prst="rect">
            <a:avLst/>
          </a:prstGeom>
          <a:noFill/>
        </p:spPr>
        <p:txBody>
          <a:bodyPr wrap="none" lIns="0" tIns="0" rIns="0" bIns="0" rtlCol="0">
            <a:spAutoFit/>
          </a:bodyPr>
          <a:lstStyle/>
          <a:p>
            <a:pPr algn="just">
              <a:lnSpc>
                <a:spcPct val="120000"/>
              </a:lnSpc>
            </a:pP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a:xfrm>
            <a:off x="1275624" y="2198300"/>
            <a:ext cx="1528755" cy="1670162"/>
            <a:chOff x="176213" y="2776991"/>
            <a:chExt cx="2038350" cy="2226470"/>
          </a:xfrm>
        </p:grpSpPr>
        <p:sp>
          <p:nvSpPr>
            <p:cNvPr id="11" name="Rectangle 10"/>
            <p:cNvSpPr/>
            <p:nvPr/>
          </p:nvSpPr>
          <p:spPr>
            <a:xfrm>
              <a:off x="1657351" y="2776991"/>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0"/>
            <p:cNvSpPr/>
            <p:nvPr/>
          </p:nvSpPr>
          <p:spPr>
            <a:xfrm>
              <a:off x="1657351" y="3346110"/>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4"/>
            <p:cNvGrpSpPr/>
            <p:nvPr/>
          </p:nvGrpSpPr>
          <p:grpSpPr>
            <a:xfrm flipV="1">
              <a:off x="1656316" y="3912847"/>
              <a:ext cx="557212" cy="1090614"/>
              <a:chOff x="792957" y="2595563"/>
              <a:chExt cx="557212" cy="1090614"/>
            </a:xfrm>
          </p:grpSpPr>
          <p:sp>
            <p:nvSpPr>
              <p:cNvPr id="13" name="Rectangle 10"/>
              <p:cNvSpPr/>
              <p:nvPr/>
            </p:nvSpPr>
            <p:spPr>
              <a:xfrm>
                <a:off x="792957" y="2595563"/>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0"/>
              <p:cNvSpPr/>
              <p:nvPr/>
            </p:nvSpPr>
            <p:spPr>
              <a:xfrm>
                <a:off x="792957" y="3164682"/>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Rectangle 15"/>
            <p:cNvSpPr/>
            <p:nvPr/>
          </p:nvSpPr>
          <p:spPr>
            <a:xfrm>
              <a:off x="176213" y="2776992"/>
              <a:ext cx="1480103" cy="514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p:nvPr/>
          </p:nvSpPr>
          <p:spPr>
            <a:xfrm>
              <a:off x="176213" y="3346111"/>
              <a:ext cx="1480103" cy="5148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p:nvPr/>
          </p:nvSpPr>
          <p:spPr>
            <a:xfrm>
              <a:off x="176213" y="3919542"/>
              <a:ext cx="1480103" cy="514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p:nvPr/>
          </p:nvSpPr>
          <p:spPr>
            <a:xfrm>
              <a:off x="176213" y="4488661"/>
              <a:ext cx="1480103" cy="5148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0"/>
          <p:cNvGrpSpPr/>
          <p:nvPr/>
        </p:nvGrpSpPr>
        <p:grpSpPr>
          <a:xfrm flipH="1">
            <a:off x="4309955" y="2198300"/>
            <a:ext cx="1528755" cy="1670162"/>
            <a:chOff x="176213" y="2776991"/>
            <a:chExt cx="2038350" cy="2226470"/>
          </a:xfrm>
        </p:grpSpPr>
        <p:sp>
          <p:nvSpPr>
            <p:cNvPr id="22" name="Rectangle 10"/>
            <p:cNvSpPr/>
            <p:nvPr/>
          </p:nvSpPr>
          <p:spPr>
            <a:xfrm>
              <a:off x="1657351" y="2776991"/>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0"/>
            <p:cNvSpPr/>
            <p:nvPr/>
          </p:nvSpPr>
          <p:spPr>
            <a:xfrm>
              <a:off x="1657351" y="3346110"/>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0" name="Group 23"/>
            <p:cNvGrpSpPr/>
            <p:nvPr/>
          </p:nvGrpSpPr>
          <p:grpSpPr>
            <a:xfrm flipV="1">
              <a:off x="1656316" y="3912847"/>
              <a:ext cx="557212" cy="1090614"/>
              <a:chOff x="792957" y="2595563"/>
              <a:chExt cx="557212" cy="1090614"/>
            </a:xfrm>
          </p:grpSpPr>
          <p:sp>
            <p:nvSpPr>
              <p:cNvPr id="29" name="Rectangle 10"/>
              <p:cNvSpPr/>
              <p:nvPr/>
            </p:nvSpPr>
            <p:spPr>
              <a:xfrm>
                <a:off x="792957" y="2595563"/>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10"/>
              <p:cNvSpPr/>
              <p:nvPr/>
            </p:nvSpPr>
            <p:spPr>
              <a:xfrm>
                <a:off x="792957" y="3164682"/>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5" name="Rectangle 24"/>
            <p:cNvSpPr/>
            <p:nvPr/>
          </p:nvSpPr>
          <p:spPr>
            <a:xfrm>
              <a:off x="176213" y="2776992"/>
              <a:ext cx="1480103" cy="514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176213" y="3346111"/>
              <a:ext cx="1480103" cy="5148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176213" y="3919542"/>
              <a:ext cx="1480103" cy="514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7"/>
            <p:cNvSpPr/>
            <p:nvPr/>
          </p:nvSpPr>
          <p:spPr>
            <a:xfrm>
              <a:off x="176213" y="4488661"/>
              <a:ext cx="1480103" cy="5148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Oval 30"/>
          <p:cNvSpPr/>
          <p:nvPr/>
        </p:nvSpPr>
        <p:spPr>
          <a:xfrm>
            <a:off x="6189689" y="1964238"/>
            <a:ext cx="446313" cy="44639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32" name="TextBox 31"/>
          <p:cNvSpPr txBox="1"/>
          <p:nvPr/>
        </p:nvSpPr>
        <p:spPr>
          <a:xfrm>
            <a:off x="6636003" y="2005333"/>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32"/>
          <p:cNvSpPr/>
          <p:nvPr/>
        </p:nvSpPr>
        <p:spPr>
          <a:xfrm>
            <a:off x="6189689" y="2551385"/>
            <a:ext cx="446313" cy="4463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34" name="TextBox 33"/>
          <p:cNvSpPr txBox="1"/>
          <p:nvPr/>
        </p:nvSpPr>
        <p:spPr>
          <a:xfrm>
            <a:off x="6636003" y="2592480"/>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6189689" y="3144852"/>
            <a:ext cx="446313" cy="4463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36" name="TextBox 35"/>
          <p:cNvSpPr txBox="1"/>
          <p:nvPr/>
        </p:nvSpPr>
        <p:spPr>
          <a:xfrm>
            <a:off x="6636003" y="3185946"/>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Oval 36"/>
          <p:cNvSpPr/>
          <p:nvPr/>
        </p:nvSpPr>
        <p:spPr>
          <a:xfrm>
            <a:off x="6189689" y="3731998"/>
            <a:ext cx="446313" cy="4463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38" name="TextBox 37"/>
          <p:cNvSpPr txBox="1"/>
          <p:nvPr/>
        </p:nvSpPr>
        <p:spPr>
          <a:xfrm>
            <a:off x="6636003" y="3773094"/>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9"/>
          <p:cNvGrpSpPr/>
          <p:nvPr/>
        </p:nvGrpSpPr>
        <p:grpSpPr>
          <a:xfrm>
            <a:off x="2802828" y="1421700"/>
            <a:ext cx="1507132" cy="3152167"/>
            <a:chOff x="2749522" y="1700653"/>
            <a:chExt cx="2009519" cy="4202111"/>
          </a:xfrm>
        </p:grpSpPr>
        <p:grpSp>
          <p:nvGrpSpPr>
            <p:cNvPr id="24" name="Group 1"/>
            <p:cNvGrpSpPr/>
            <p:nvPr/>
          </p:nvGrpSpPr>
          <p:grpSpPr>
            <a:xfrm>
              <a:off x="2749522" y="1700653"/>
              <a:ext cx="2009519" cy="4202111"/>
              <a:chOff x="4060225" y="1872171"/>
              <a:chExt cx="1951037" cy="4095811"/>
            </a:xfrm>
          </p:grpSpPr>
          <p:sp>
            <p:nvSpPr>
              <p:cNvPr id="3" name="Freeform 2"/>
              <p:cNvSpPr>
                <a:spLocks/>
              </p:cNvSpPr>
              <p:nvPr/>
            </p:nvSpPr>
            <p:spPr bwMode="auto">
              <a:xfrm>
                <a:off x="4060225" y="1872171"/>
                <a:ext cx="1951037" cy="4095811"/>
              </a:xfrm>
              <a:custGeom>
                <a:avLst/>
                <a:gdLst>
                  <a:gd name="T0" fmla="*/ 1279 w 1281"/>
                  <a:gd name="T1" fmla="*/ 2664 h 2810"/>
                  <a:gd name="T2" fmla="*/ 1273 w 1281"/>
                  <a:gd name="T3" fmla="*/ 2695 h 2810"/>
                  <a:gd name="T4" fmla="*/ 1261 w 1281"/>
                  <a:gd name="T5" fmla="*/ 2725 h 2810"/>
                  <a:gd name="T6" fmla="*/ 1243 w 1281"/>
                  <a:gd name="T7" fmla="*/ 2751 h 2810"/>
                  <a:gd name="T8" fmla="*/ 1222 w 1281"/>
                  <a:gd name="T9" fmla="*/ 2772 h 2810"/>
                  <a:gd name="T10" fmla="*/ 1196 w 1281"/>
                  <a:gd name="T11" fmla="*/ 2791 h 2810"/>
                  <a:gd name="T12" fmla="*/ 1166 w 1281"/>
                  <a:gd name="T13" fmla="*/ 2802 h 2810"/>
                  <a:gd name="T14" fmla="*/ 1135 w 1281"/>
                  <a:gd name="T15" fmla="*/ 2809 h 2810"/>
                  <a:gd name="T16" fmla="*/ 163 w 1281"/>
                  <a:gd name="T17" fmla="*/ 2810 h 2810"/>
                  <a:gd name="T18" fmla="*/ 130 w 1281"/>
                  <a:gd name="T19" fmla="*/ 2807 h 2810"/>
                  <a:gd name="T20" fmla="*/ 100 w 1281"/>
                  <a:gd name="T21" fmla="*/ 2797 h 2810"/>
                  <a:gd name="T22" fmla="*/ 72 w 1281"/>
                  <a:gd name="T23" fmla="*/ 2782 h 2810"/>
                  <a:gd name="T24" fmla="*/ 47 w 1281"/>
                  <a:gd name="T25" fmla="*/ 2763 h 2810"/>
                  <a:gd name="T26" fmla="*/ 28 w 1281"/>
                  <a:gd name="T27" fmla="*/ 2738 h 2810"/>
                  <a:gd name="T28" fmla="*/ 13 w 1281"/>
                  <a:gd name="T29" fmla="*/ 2710 h 2810"/>
                  <a:gd name="T30" fmla="*/ 3 w 1281"/>
                  <a:gd name="T31" fmla="*/ 2680 h 2810"/>
                  <a:gd name="T32" fmla="*/ 0 w 1281"/>
                  <a:gd name="T33" fmla="*/ 2647 h 2810"/>
                  <a:gd name="T34" fmla="*/ 1 w 1281"/>
                  <a:gd name="T35" fmla="*/ 147 h 2810"/>
                  <a:gd name="T36" fmla="*/ 8 w 1281"/>
                  <a:gd name="T37" fmla="*/ 115 h 2810"/>
                  <a:gd name="T38" fmla="*/ 19 w 1281"/>
                  <a:gd name="T39" fmla="*/ 86 h 2810"/>
                  <a:gd name="T40" fmla="*/ 38 w 1281"/>
                  <a:gd name="T41" fmla="*/ 60 h 2810"/>
                  <a:gd name="T42" fmla="*/ 59 w 1281"/>
                  <a:gd name="T43" fmla="*/ 38 h 2810"/>
                  <a:gd name="T44" fmla="*/ 85 w 1281"/>
                  <a:gd name="T45" fmla="*/ 21 h 2810"/>
                  <a:gd name="T46" fmla="*/ 115 w 1281"/>
                  <a:gd name="T47" fmla="*/ 8 h 2810"/>
                  <a:gd name="T48" fmla="*/ 146 w 1281"/>
                  <a:gd name="T49" fmla="*/ 1 h 2810"/>
                  <a:gd name="T50" fmla="*/ 1118 w 1281"/>
                  <a:gd name="T51" fmla="*/ 0 h 2810"/>
                  <a:gd name="T52" fmla="*/ 1151 w 1281"/>
                  <a:gd name="T53" fmla="*/ 4 h 2810"/>
                  <a:gd name="T54" fmla="*/ 1181 w 1281"/>
                  <a:gd name="T55" fmla="*/ 13 h 2810"/>
                  <a:gd name="T56" fmla="*/ 1209 w 1281"/>
                  <a:gd name="T57" fmla="*/ 28 h 2810"/>
                  <a:gd name="T58" fmla="*/ 1233 w 1281"/>
                  <a:gd name="T59" fmla="*/ 48 h 2810"/>
                  <a:gd name="T60" fmla="*/ 1253 w 1281"/>
                  <a:gd name="T61" fmla="*/ 72 h 2810"/>
                  <a:gd name="T62" fmla="*/ 1268 w 1281"/>
                  <a:gd name="T63" fmla="*/ 100 h 2810"/>
                  <a:gd name="T64" fmla="*/ 1277 w 1281"/>
                  <a:gd name="T65" fmla="*/ 131 h 2810"/>
                  <a:gd name="T66" fmla="*/ 1281 w 1281"/>
                  <a:gd name="T67" fmla="*/ 163 h 2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81" h="2810">
                    <a:moveTo>
                      <a:pt x="1281" y="2647"/>
                    </a:moveTo>
                    <a:lnTo>
                      <a:pt x="1279" y="2664"/>
                    </a:lnTo>
                    <a:lnTo>
                      <a:pt x="1277" y="2680"/>
                    </a:lnTo>
                    <a:lnTo>
                      <a:pt x="1273" y="2695"/>
                    </a:lnTo>
                    <a:lnTo>
                      <a:pt x="1268" y="2710"/>
                    </a:lnTo>
                    <a:lnTo>
                      <a:pt x="1261" y="2725"/>
                    </a:lnTo>
                    <a:lnTo>
                      <a:pt x="1253" y="2738"/>
                    </a:lnTo>
                    <a:lnTo>
                      <a:pt x="1243" y="2751"/>
                    </a:lnTo>
                    <a:lnTo>
                      <a:pt x="1233" y="2763"/>
                    </a:lnTo>
                    <a:lnTo>
                      <a:pt x="1222" y="2772"/>
                    </a:lnTo>
                    <a:lnTo>
                      <a:pt x="1209" y="2782"/>
                    </a:lnTo>
                    <a:lnTo>
                      <a:pt x="1196" y="2791"/>
                    </a:lnTo>
                    <a:lnTo>
                      <a:pt x="1181" y="2797"/>
                    </a:lnTo>
                    <a:lnTo>
                      <a:pt x="1166" y="2802"/>
                    </a:lnTo>
                    <a:lnTo>
                      <a:pt x="1151" y="2807"/>
                    </a:lnTo>
                    <a:lnTo>
                      <a:pt x="1135" y="2809"/>
                    </a:lnTo>
                    <a:lnTo>
                      <a:pt x="1118" y="2810"/>
                    </a:lnTo>
                    <a:lnTo>
                      <a:pt x="163" y="2810"/>
                    </a:lnTo>
                    <a:lnTo>
                      <a:pt x="146" y="2809"/>
                    </a:lnTo>
                    <a:lnTo>
                      <a:pt x="130" y="2807"/>
                    </a:lnTo>
                    <a:lnTo>
                      <a:pt x="115" y="2802"/>
                    </a:lnTo>
                    <a:lnTo>
                      <a:pt x="100" y="2797"/>
                    </a:lnTo>
                    <a:lnTo>
                      <a:pt x="85" y="2791"/>
                    </a:lnTo>
                    <a:lnTo>
                      <a:pt x="72" y="2782"/>
                    </a:lnTo>
                    <a:lnTo>
                      <a:pt x="59" y="2772"/>
                    </a:lnTo>
                    <a:lnTo>
                      <a:pt x="47" y="2763"/>
                    </a:lnTo>
                    <a:lnTo>
                      <a:pt x="38" y="2751"/>
                    </a:lnTo>
                    <a:lnTo>
                      <a:pt x="28" y="2738"/>
                    </a:lnTo>
                    <a:lnTo>
                      <a:pt x="19" y="2725"/>
                    </a:lnTo>
                    <a:lnTo>
                      <a:pt x="13" y="2710"/>
                    </a:lnTo>
                    <a:lnTo>
                      <a:pt x="8" y="2695"/>
                    </a:lnTo>
                    <a:lnTo>
                      <a:pt x="3" y="2680"/>
                    </a:lnTo>
                    <a:lnTo>
                      <a:pt x="1" y="2664"/>
                    </a:lnTo>
                    <a:lnTo>
                      <a:pt x="0" y="2647"/>
                    </a:lnTo>
                    <a:lnTo>
                      <a:pt x="0" y="163"/>
                    </a:lnTo>
                    <a:lnTo>
                      <a:pt x="1" y="147"/>
                    </a:lnTo>
                    <a:lnTo>
                      <a:pt x="3" y="131"/>
                    </a:lnTo>
                    <a:lnTo>
                      <a:pt x="8" y="115"/>
                    </a:lnTo>
                    <a:lnTo>
                      <a:pt x="13" y="100"/>
                    </a:lnTo>
                    <a:lnTo>
                      <a:pt x="19" y="86"/>
                    </a:lnTo>
                    <a:lnTo>
                      <a:pt x="28" y="72"/>
                    </a:lnTo>
                    <a:lnTo>
                      <a:pt x="38" y="60"/>
                    </a:lnTo>
                    <a:lnTo>
                      <a:pt x="47" y="48"/>
                    </a:lnTo>
                    <a:lnTo>
                      <a:pt x="59" y="38"/>
                    </a:lnTo>
                    <a:lnTo>
                      <a:pt x="72" y="28"/>
                    </a:lnTo>
                    <a:lnTo>
                      <a:pt x="85" y="21"/>
                    </a:lnTo>
                    <a:lnTo>
                      <a:pt x="100" y="13"/>
                    </a:lnTo>
                    <a:lnTo>
                      <a:pt x="115" y="8"/>
                    </a:lnTo>
                    <a:lnTo>
                      <a:pt x="130" y="4"/>
                    </a:lnTo>
                    <a:lnTo>
                      <a:pt x="146" y="1"/>
                    </a:lnTo>
                    <a:lnTo>
                      <a:pt x="163" y="0"/>
                    </a:lnTo>
                    <a:lnTo>
                      <a:pt x="1118" y="0"/>
                    </a:lnTo>
                    <a:lnTo>
                      <a:pt x="1135" y="1"/>
                    </a:lnTo>
                    <a:lnTo>
                      <a:pt x="1151" y="4"/>
                    </a:lnTo>
                    <a:lnTo>
                      <a:pt x="1166" y="8"/>
                    </a:lnTo>
                    <a:lnTo>
                      <a:pt x="1181" y="13"/>
                    </a:lnTo>
                    <a:lnTo>
                      <a:pt x="1196" y="21"/>
                    </a:lnTo>
                    <a:lnTo>
                      <a:pt x="1209" y="28"/>
                    </a:lnTo>
                    <a:lnTo>
                      <a:pt x="1222" y="38"/>
                    </a:lnTo>
                    <a:lnTo>
                      <a:pt x="1233" y="48"/>
                    </a:lnTo>
                    <a:lnTo>
                      <a:pt x="1243" y="60"/>
                    </a:lnTo>
                    <a:lnTo>
                      <a:pt x="1253" y="72"/>
                    </a:lnTo>
                    <a:lnTo>
                      <a:pt x="1261" y="86"/>
                    </a:lnTo>
                    <a:lnTo>
                      <a:pt x="1268" y="100"/>
                    </a:lnTo>
                    <a:lnTo>
                      <a:pt x="1273" y="115"/>
                    </a:lnTo>
                    <a:lnTo>
                      <a:pt x="1277" y="131"/>
                    </a:lnTo>
                    <a:lnTo>
                      <a:pt x="1279" y="147"/>
                    </a:lnTo>
                    <a:lnTo>
                      <a:pt x="1281" y="163"/>
                    </a:lnTo>
                    <a:lnTo>
                      <a:pt x="1281" y="2647"/>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Freeform 3"/>
              <p:cNvSpPr>
                <a:spLocks/>
              </p:cNvSpPr>
              <p:nvPr/>
            </p:nvSpPr>
            <p:spPr bwMode="auto">
              <a:xfrm>
                <a:off x="4883319" y="5516131"/>
                <a:ext cx="312468" cy="298807"/>
              </a:xfrm>
              <a:custGeom>
                <a:avLst/>
                <a:gdLst>
                  <a:gd name="T0" fmla="*/ 205 w 205"/>
                  <a:gd name="T1" fmla="*/ 113 h 205"/>
                  <a:gd name="T2" fmla="*/ 200 w 205"/>
                  <a:gd name="T3" fmla="*/ 133 h 205"/>
                  <a:gd name="T4" fmla="*/ 193 w 205"/>
                  <a:gd name="T5" fmla="*/ 151 h 205"/>
                  <a:gd name="T6" fmla="*/ 182 w 205"/>
                  <a:gd name="T7" fmla="*/ 168 h 205"/>
                  <a:gd name="T8" fmla="*/ 168 w 205"/>
                  <a:gd name="T9" fmla="*/ 182 h 205"/>
                  <a:gd name="T10" fmla="*/ 151 w 205"/>
                  <a:gd name="T11" fmla="*/ 193 h 205"/>
                  <a:gd name="T12" fmla="*/ 133 w 205"/>
                  <a:gd name="T13" fmla="*/ 201 h 205"/>
                  <a:gd name="T14" fmla="*/ 112 w 205"/>
                  <a:gd name="T15" fmla="*/ 205 h 205"/>
                  <a:gd name="T16" fmla="*/ 92 w 205"/>
                  <a:gd name="T17" fmla="*/ 205 h 205"/>
                  <a:gd name="T18" fmla="*/ 72 w 205"/>
                  <a:gd name="T19" fmla="*/ 201 h 205"/>
                  <a:gd name="T20" fmla="*/ 54 w 205"/>
                  <a:gd name="T21" fmla="*/ 193 h 205"/>
                  <a:gd name="T22" fmla="*/ 36 w 205"/>
                  <a:gd name="T23" fmla="*/ 182 h 205"/>
                  <a:gd name="T24" fmla="*/ 22 w 205"/>
                  <a:gd name="T25" fmla="*/ 168 h 205"/>
                  <a:gd name="T26" fmla="*/ 12 w 205"/>
                  <a:gd name="T27" fmla="*/ 151 h 205"/>
                  <a:gd name="T28" fmla="*/ 4 w 205"/>
                  <a:gd name="T29" fmla="*/ 133 h 205"/>
                  <a:gd name="T30" fmla="*/ 0 w 205"/>
                  <a:gd name="T31" fmla="*/ 113 h 205"/>
                  <a:gd name="T32" fmla="*/ 0 w 205"/>
                  <a:gd name="T33" fmla="*/ 92 h 205"/>
                  <a:gd name="T34" fmla="*/ 4 w 205"/>
                  <a:gd name="T35" fmla="*/ 72 h 205"/>
                  <a:gd name="T36" fmla="*/ 12 w 205"/>
                  <a:gd name="T37" fmla="*/ 54 h 205"/>
                  <a:gd name="T38" fmla="*/ 22 w 205"/>
                  <a:gd name="T39" fmla="*/ 37 h 205"/>
                  <a:gd name="T40" fmla="*/ 36 w 205"/>
                  <a:gd name="T41" fmla="*/ 23 h 205"/>
                  <a:gd name="T42" fmla="*/ 54 w 205"/>
                  <a:gd name="T43" fmla="*/ 12 h 205"/>
                  <a:gd name="T44" fmla="*/ 72 w 205"/>
                  <a:gd name="T45" fmla="*/ 4 h 205"/>
                  <a:gd name="T46" fmla="*/ 92 w 205"/>
                  <a:gd name="T47" fmla="*/ 0 h 205"/>
                  <a:gd name="T48" fmla="*/ 112 w 205"/>
                  <a:gd name="T49" fmla="*/ 0 h 205"/>
                  <a:gd name="T50" fmla="*/ 133 w 205"/>
                  <a:gd name="T51" fmla="*/ 4 h 205"/>
                  <a:gd name="T52" fmla="*/ 151 w 205"/>
                  <a:gd name="T53" fmla="*/ 12 h 205"/>
                  <a:gd name="T54" fmla="*/ 168 w 205"/>
                  <a:gd name="T55" fmla="*/ 23 h 205"/>
                  <a:gd name="T56" fmla="*/ 182 w 205"/>
                  <a:gd name="T57" fmla="*/ 37 h 205"/>
                  <a:gd name="T58" fmla="*/ 193 w 205"/>
                  <a:gd name="T59" fmla="*/ 54 h 205"/>
                  <a:gd name="T60" fmla="*/ 200 w 205"/>
                  <a:gd name="T61" fmla="*/ 72 h 205"/>
                  <a:gd name="T62" fmla="*/ 205 w 205"/>
                  <a:gd name="T63" fmla="*/ 9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205">
                    <a:moveTo>
                      <a:pt x="205" y="102"/>
                    </a:moveTo>
                    <a:lnTo>
                      <a:pt x="205" y="113"/>
                    </a:lnTo>
                    <a:lnTo>
                      <a:pt x="202" y="123"/>
                    </a:lnTo>
                    <a:lnTo>
                      <a:pt x="200" y="133"/>
                    </a:lnTo>
                    <a:lnTo>
                      <a:pt x="197" y="143"/>
                    </a:lnTo>
                    <a:lnTo>
                      <a:pt x="193" y="151"/>
                    </a:lnTo>
                    <a:lnTo>
                      <a:pt x="187" y="160"/>
                    </a:lnTo>
                    <a:lnTo>
                      <a:pt x="182" y="168"/>
                    </a:lnTo>
                    <a:lnTo>
                      <a:pt x="175" y="175"/>
                    </a:lnTo>
                    <a:lnTo>
                      <a:pt x="168" y="182"/>
                    </a:lnTo>
                    <a:lnTo>
                      <a:pt x="160" y="188"/>
                    </a:lnTo>
                    <a:lnTo>
                      <a:pt x="151" y="193"/>
                    </a:lnTo>
                    <a:lnTo>
                      <a:pt x="142" y="197"/>
                    </a:lnTo>
                    <a:lnTo>
                      <a:pt x="133" y="201"/>
                    </a:lnTo>
                    <a:lnTo>
                      <a:pt x="123" y="203"/>
                    </a:lnTo>
                    <a:lnTo>
                      <a:pt x="112" y="205"/>
                    </a:lnTo>
                    <a:lnTo>
                      <a:pt x="103" y="205"/>
                    </a:lnTo>
                    <a:lnTo>
                      <a:pt x="92" y="205"/>
                    </a:lnTo>
                    <a:lnTo>
                      <a:pt x="81" y="203"/>
                    </a:lnTo>
                    <a:lnTo>
                      <a:pt x="72" y="201"/>
                    </a:lnTo>
                    <a:lnTo>
                      <a:pt x="62" y="197"/>
                    </a:lnTo>
                    <a:lnTo>
                      <a:pt x="54" y="193"/>
                    </a:lnTo>
                    <a:lnTo>
                      <a:pt x="45" y="188"/>
                    </a:lnTo>
                    <a:lnTo>
                      <a:pt x="36" y="182"/>
                    </a:lnTo>
                    <a:lnTo>
                      <a:pt x="30" y="175"/>
                    </a:lnTo>
                    <a:lnTo>
                      <a:pt x="22" y="168"/>
                    </a:lnTo>
                    <a:lnTo>
                      <a:pt x="17" y="160"/>
                    </a:lnTo>
                    <a:lnTo>
                      <a:pt x="12" y="151"/>
                    </a:lnTo>
                    <a:lnTo>
                      <a:pt x="7" y="143"/>
                    </a:lnTo>
                    <a:lnTo>
                      <a:pt x="4" y="133"/>
                    </a:lnTo>
                    <a:lnTo>
                      <a:pt x="2" y="123"/>
                    </a:lnTo>
                    <a:lnTo>
                      <a:pt x="0" y="113"/>
                    </a:lnTo>
                    <a:lnTo>
                      <a:pt x="0" y="102"/>
                    </a:lnTo>
                    <a:lnTo>
                      <a:pt x="0" y="92"/>
                    </a:lnTo>
                    <a:lnTo>
                      <a:pt x="2" y="82"/>
                    </a:lnTo>
                    <a:lnTo>
                      <a:pt x="4" y="72"/>
                    </a:lnTo>
                    <a:lnTo>
                      <a:pt x="7" y="62"/>
                    </a:lnTo>
                    <a:lnTo>
                      <a:pt x="12" y="54"/>
                    </a:lnTo>
                    <a:lnTo>
                      <a:pt x="17" y="45"/>
                    </a:lnTo>
                    <a:lnTo>
                      <a:pt x="22" y="37"/>
                    </a:lnTo>
                    <a:lnTo>
                      <a:pt x="30" y="30"/>
                    </a:lnTo>
                    <a:lnTo>
                      <a:pt x="36" y="23"/>
                    </a:lnTo>
                    <a:lnTo>
                      <a:pt x="45" y="17"/>
                    </a:lnTo>
                    <a:lnTo>
                      <a:pt x="54" y="12"/>
                    </a:lnTo>
                    <a:lnTo>
                      <a:pt x="62" y="8"/>
                    </a:lnTo>
                    <a:lnTo>
                      <a:pt x="72" y="4"/>
                    </a:lnTo>
                    <a:lnTo>
                      <a:pt x="81" y="2"/>
                    </a:lnTo>
                    <a:lnTo>
                      <a:pt x="92" y="0"/>
                    </a:lnTo>
                    <a:lnTo>
                      <a:pt x="103" y="0"/>
                    </a:lnTo>
                    <a:lnTo>
                      <a:pt x="112" y="0"/>
                    </a:lnTo>
                    <a:lnTo>
                      <a:pt x="123" y="2"/>
                    </a:lnTo>
                    <a:lnTo>
                      <a:pt x="133" y="4"/>
                    </a:lnTo>
                    <a:lnTo>
                      <a:pt x="142" y="8"/>
                    </a:lnTo>
                    <a:lnTo>
                      <a:pt x="151" y="12"/>
                    </a:lnTo>
                    <a:lnTo>
                      <a:pt x="160" y="17"/>
                    </a:lnTo>
                    <a:lnTo>
                      <a:pt x="168" y="23"/>
                    </a:lnTo>
                    <a:lnTo>
                      <a:pt x="175" y="30"/>
                    </a:lnTo>
                    <a:lnTo>
                      <a:pt x="182" y="37"/>
                    </a:lnTo>
                    <a:lnTo>
                      <a:pt x="187" y="45"/>
                    </a:lnTo>
                    <a:lnTo>
                      <a:pt x="193" y="54"/>
                    </a:lnTo>
                    <a:lnTo>
                      <a:pt x="197" y="62"/>
                    </a:lnTo>
                    <a:lnTo>
                      <a:pt x="200" y="72"/>
                    </a:lnTo>
                    <a:lnTo>
                      <a:pt x="202" y="82"/>
                    </a:lnTo>
                    <a:lnTo>
                      <a:pt x="205" y="92"/>
                    </a:lnTo>
                    <a:lnTo>
                      <a:pt x="205" y="1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ectangle 4"/>
              <p:cNvSpPr>
                <a:spLocks noChangeArrowheads="1"/>
              </p:cNvSpPr>
              <p:nvPr/>
            </p:nvSpPr>
            <p:spPr bwMode="auto">
              <a:xfrm>
                <a:off x="4151680" y="2396901"/>
                <a:ext cx="1775746" cy="2922458"/>
              </a:xfrm>
              <a:prstGeom prst="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4738513" y="2127250"/>
                <a:ext cx="602075" cy="102031"/>
              </a:xfrm>
              <a:custGeom>
                <a:avLst/>
                <a:gdLst>
                  <a:gd name="T0" fmla="*/ 395 w 395"/>
                  <a:gd name="T1" fmla="*/ 34 h 68"/>
                  <a:gd name="T2" fmla="*/ 395 w 395"/>
                  <a:gd name="T3" fmla="*/ 41 h 68"/>
                  <a:gd name="T4" fmla="*/ 393 w 395"/>
                  <a:gd name="T5" fmla="*/ 47 h 68"/>
                  <a:gd name="T6" fmla="*/ 390 w 395"/>
                  <a:gd name="T7" fmla="*/ 52 h 68"/>
                  <a:gd name="T8" fmla="*/ 385 w 395"/>
                  <a:gd name="T9" fmla="*/ 58 h 68"/>
                  <a:gd name="T10" fmla="*/ 380 w 395"/>
                  <a:gd name="T11" fmla="*/ 62 h 68"/>
                  <a:gd name="T12" fmla="*/ 375 w 395"/>
                  <a:gd name="T13" fmla="*/ 65 h 68"/>
                  <a:gd name="T14" fmla="*/ 368 w 395"/>
                  <a:gd name="T15" fmla="*/ 67 h 68"/>
                  <a:gd name="T16" fmla="*/ 361 w 395"/>
                  <a:gd name="T17" fmla="*/ 68 h 68"/>
                  <a:gd name="T18" fmla="*/ 34 w 395"/>
                  <a:gd name="T19" fmla="*/ 68 h 68"/>
                  <a:gd name="T20" fmla="*/ 26 w 395"/>
                  <a:gd name="T21" fmla="*/ 67 h 68"/>
                  <a:gd name="T22" fmla="*/ 20 w 395"/>
                  <a:gd name="T23" fmla="*/ 65 h 68"/>
                  <a:gd name="T24" fmla="*/ 15 w 395"/>
                  <a:gd name="T25" fmla="*/ 62 h 68"/>
                  <a:gd name="T26" fmla="*/ 9 w 395"/>
                  <a:gd name="T27" fmla="*/ 58 h 68"/>
                  <a:gd name="T28" fmla="*/ 5 w 395"/>
                  <a:gd name="T29" fmla="*/ 52 h 68"/>
                  <a:gd name="T30" fmla="*/ 2 w 395"/>
                  <a:gd name="T31" fmla="*/ 47 h 68"/>
                  <a:gd name="T32" fmla="*/ 0 w 395"/>
                  <a:gd name="T33" fmla="*/ 41 h 68"/>
                  <a:gd name="T34" fmla="*/ 0 w 395"/>
                  <a:gd name="T35" fmla="*/ 34 h 68"/>
                  <a:gd name="T36" fmla="*/ 0 w 395"/>
                  <a:gd name="T37" fmla="*/ 27 h 68"/>
                  <a:gd name="T38" fmla="*/ 2 w 395"/>
                  <a:gd name="T39" fmla="*/ 20 h 68"/>
                  <a:gd name="T40" fmla="*/ 5 w 395"/>
                  <a:gd name="T41" fmla="*/ 15 h 68"/>
                  <a:gd name="T42" fmla="*/ 9 w 395"/>
                  <a:gd name="T43" fmla="*/ 9 h 68"/>
                  <a:gd name="T44" fmla="*/ 15 w 395"/>
                  <a:gd name="T45" fmla="*/ 5 h 68"/>
                  <a:gd name="T46" fmla="*/ 20 w 395"/>
                  <a:gd name="T47" fmla="*/ 2 h 68"/>
                  <a:gd name="T48" fmla="*/ 26 w 395"/>
                  <a:gd name="T49" fmla="*/ 0 h 68"/>
                  <a:gd name="T50" fmla="*/ 34 w 395"/>
                  <a:gd name="T51" fmla="*/ 0 h 68"/>
                  <a:gd name="T52" fmla="*/ 361 w 395"/>
                  <a:gd name="T53" fmla="*/ 0 h 68"/>
                  <a:gd name="T54" fmla="*/ 368 w 395"/>
                  <a:gd name="T55" fmla="*/ 0 h 68"/>
                  <a:gd name="T56" fmla="*/ 375 w 395"/>
                  <a:gd name="T57" fmla="*/ 2 h 68"/>
                  <a:gd name="T58" fmla="*/ 380 w 395"/>
                  <a:gd name="T59" fmla="*/ 5 h 68"/>
                  <a:gd name="T60" fmla="*/ 385 w 395"/>
                  <a:gd name="T61" fmla="*/ 9 h 68"/>
                  <a:gd name="T62" fmla="*/ 390 w 395"/>
                  <a:gd name="T63" fmla="*/ 15 h 68"/>
                  <a:gd name="T64" fmla="*/ 393 w 395"/>
                  <a:gd name="T65" fmla="*/ 20 h 68"/>
                  <a:gd name="T66" fmla="*/ 395 w 395"/>
                  <a:gd name="T67" fmla="*/ 27 h 68"/>
                  <a:gd name="T68" fmla="*/ 395 w 395"/>
                  <a:gd name="T69" fmla="*/ 3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5" h="68">
                    <a:moveTo>
                      <a:pt x="395" y="34"/>
                    </a:moveTo>
                    <a:lnTo>
                      <a:pt x="395" y="41"/>
                    </a:lnTo>
                    <a:lnTo>
                      <a:pt x="393" y="47"/>
                    </a:lnTo>
                    <a:lnTo>
                      <a:pt x="390" y="52"/>
                    </a:lnTo>
                    <a:lnTo>
                      <a:pt x="385" y="58"/>
                    </a:lnTo>
                    <a:lnTo>
                      <a:pt x="380" y="62"/>
                    </a:lnTo>
                    <a:lnTo>
                      <a:pt x="375" y="65"/>
                    </a:lnTo>
                    <a:lnTo>
                      <a:pt x="368" y="67"/>
                    </a:lnTo>
                    <a:lnTo>
                      <a:pt x="361" y="68"/>
                    </a:lnTo>
                    <a:lnTo>
                      <a:pt x="34" y="68"/>
                    </a:lnTo>
                    <a:lnTo>
                      <a:pt x="26" y="67"/>
                    </a:lnTo>
                    <a:lnTo>
                      <a:pt x="20" y="65"/>
                    </a:lnTo>
                    <a:lnTo>
                      <a:pt x="15" y="62"/>
                    </a:lnTo>
                    <a:lnTo>
                      <a:pt x="9" y="58"/>
                    </a:lnTo>
                    <a:lnTo>
                      <a:pt x="5" y="52"/>
                    </a:lnTo>
                    <a:lnTo>
                      <a:pt x="2" y="47"/>
                    </a:lnTo>
                    <a:lnTo>
                      <a:pt x="0" y="41"/>
                    </a:lnTo>
                    <a:lnTo>
                      <a:pt x="0" y="34"/>
                    </a:lnTo>
                    <a:lnTo>
                      <a:pt x="0" y="27"/>
                    </a:lnTo>
                    <a:lnTo>
                      <a:pt x="2" y="20"/>
                    </a:lnTo>
                    <a:lnTo>
                      <a:pt x="5" y="15"/>
                    </a:lnTo>
                    <a:lnTo>
                      <a:pt x="9" y="9"/>
                    </a:lnTo>
                    <a:lnTo>
                      <a:pt x="15" y="5"/>
                    </a:lnTo>
                    <a:lnTo>
                      <a:pt x="20" y="2"/>
                    </a:lnTo>
                    <a:lnTo>
                      <a:pt x="26" y="0"/>
                    </a:lnTo>
                    <a:lnTo>
                      <a:pt x="34" y="0"/>
                    </a:lnTo>
                    <a:lnTo>
                      <a:pt x="361" y="0"/>
                    </a:lnTo>
                    <a:lnTo>
                      <a:pt x="368" y="0"/>
                    </a:lnTo>
                    <a:lnTo>
                      <a:pt x="375" y="2"/>
                    </a:lnTo>
                    <a:lnTo>
                      <a:pt x="380" y="5"/>
                    </a:lnTo>
                    <a:lnTo>
                      <a:pt x="385" y="9"/>
                    </a:lnTo>
                    <a:lnTo>
                      <a:pt x="390" y="15"/>
                    </a:lnTo>
                    <a:lnTo>
                      <a:pt x="393" y="20"/>
                    </a:lnTo>
                    <a:lnTo>
                      <a:pt x="395" y="27"/>
                    </a:lnTo>
                    <a:lnTo>
                      <a:pt x="395" y="34"/>
                    </a:lnTo>
                    <a:close/>
                  </a:path>
                </a:pathLst>
              </a:custGeom>
              <a:solidFill>
                <a:srgbClr val="2C39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noEditPoints="1"/>
              </p:cNvSpPr>
              <p:nvPr/>
            </p:nvSpPr>
            <p:spPr bwMode="auto">
              <a:xfrm>
                <a:off x="4525118" y="1872171"/>
                <a:ext cx="1486139" cy="3541929"/>
              </a:xfrm>
              <a:custGeom>
                <a:avLst/>
                <a:gdLst>
                  <a:gd name="T0" fmla="*/ 978 w 978"/>
                  <a:gd name="T1" fmla="*/ 2431 h 2431"/>
                  <a:gd name="T2" fmla="*/ 920 w 978"/>
                  <a:gd name="T3" fmla="*/ 2287 h 2431"/>
                  <a:gd name="T4" fmla="*/ 920 w 978"/>
                  <a:gd name="T5" fmla="*/ 358 h 2431"/>
                  <a:gd name="T6" fmla="*/ 144 w 978"/>
                  <a:gd name="T7" fmla="*/ 358 h 2431"/>
                  <a:gd name="T8" fmla="*/ 0 w 978"/>
                  <a:gd name="T9" fmla="*/ 0 h 2431"/>
                  <a:gd name="T10" fmla="*/ 815 w 978"/>
                  <a:gd name="T11" fmla="*/ 0 h 2431"/>
                  <a:gd name="T12" fmla="*/ 832 w 978"/>
                  <a:gd name="T13" fmla="*/ 1 h 2431"/>
                  <a:gd name="T14" fmla="*/ 848 w 978"/>
                  <a:gd name="T15" fmla="*/ 4 h 2431"/>
                  <a:gd name="T16" fmla="*/ 863 w 978"/>
                  <a:gd name="T17" fmla="*/ 8 h 2431"/>
                  <a:gd name="T18" fmla="*/ 878 w 978"/>
                  <a:gd name="T19" fmla="*/ 13 h 2431"/>
                  <a:gd name="T20" fmla="*/ 893 w 978"/>
                  <a:gd name="T21" fmla="*/ 21 h 2431"/>
                  <a:gd name="T22" fmla="*/ 906 w 978"/>
                  <a:gd name="T23" fmla="*/ 28 h 2431"/>
                  <a:gd name="T24" fmla="*/ 919 w 978"/>
                  <a:gd name="T25" fmla="*/ 38 h 2431"/>
                  <a:gd name="T26" fmla="*/ 930 w 978"/>
                  <a:gd name="T27" fmla="*/ 48 h 2431"/>
                  <a:gd name="T28" fmla="*/ 940 w 978"/>
                  <a:gd name="T29" fmla="*/ 60 h 2431"/>
                  <a:gd name="T30" fmla="*/ 950 w 978"/>
                  <a:gd name="T31" fmla="*/ 72 h 2431"/>
                  <a:gd name="T32" fmla="*/ 958 w 978"/>
                  <a:gd name="T33" fmla="*/ 86 h 2431"/>
                  <a:gd name="T34" fmla="*/ 965 w 978"/>
                  <a:gd name="T35" fmla="*/ 100 h 2431"/>
                  <a:gd name="T36" fmla="*/ 970 w 978"/>
                  <a:gd name="T37" fmla="*/ 115 h 2431"/>
                  <a:gd name="T38" fmla="*/ 974 w 978"/>
                  <a:gd name="T39" fmla="*/ 131 h 2431"/>
                  <a:gd name="T40" fmla="*/ 976 w 978"/>
                  <a:gd name="T41" fmla="*/ 147 h 2431"/>
                  <a:gd name="T42" fmla="*/ 978 w 978"/>
                  <a:gd name="T43" fmla="*/ 163 h 2431"/>
                  <a:gd name="T44" fmla="*/ 978 w 978"/>
                  <a:gd name="T45" fmla="*/ 2431 h 2431"/>
                  <a:gd name="T46" fmla="*/ 174 w 978"/>
                  <a:gd name="T47" fmla="*/ 175 h 2431"/>
                  <a:gd name="T48" fmla="*/ 166 w 978"/>
                  <a:gd name="T49" fmla="*/ 175 h 2431"/>
                  <a:gd name="T50" fmla="*/ 160 w 978"/>
                  <a:gd name="T51" fmla="*/ 177 h 2431"/>
                  <a:gd name="T52" fmla="*/ 155 w 978"/>
                  <a:gd name="T53" fmla="*/ 180 h 2431"/>
                  <a:gd name="T54" fmla="*/ 149 w 978"/>
                  <a:gd name="T55" fmla="*/ 184 h 2431"/>
                  <a:gd name="T56" fmla="*/ 145 w 978"/>
                  <a:gd name="T57" fmla="*/ 190 h 2431"/>
                  <a:gd name="T58" fmla="*/ 142 w 978"/>
                  <a:gd name="T59" fmla="*/ 195 h 2431"/>
                  <a:gd name="T60" fmla="*/ 140 w 978"/>
                  <a:gd name="T61" fmla="*/ 202 h 2431"/>
                  <a:gd name="T62" fmla="*/ 140 w 978"/>
                  <a:gd name="T63" fmla="*/ 209 h 2431"/>
                  <a:gd name="T64" fmla="*/ 140 w 978"/>
                  <a:gd name="T65" fmla="*/ 216 h 2431"/>
                  <a:gd name="T66" fmla="*/ 142 w 978"/>
                  <a:gd name="T67" fmla="*/ 222 h 2431"/>
                  <a:gd name="T68" fmla="*/ 145 w 978"/>
                  <a:gd name="T69" fmla="*/ 227 h 2431"/>
                  <a:gd name="T70" fmla="*/ 149 w 978"/>
                  <a:gd name="T71" fmla="*/ 233 h 2431"/>
                  <a:gd name="T72" fmla="*/ 155 w 978"/>
                  <a:gd name="T73" fmla="*/ 237 h 2431"/>
                  <a:gd name="T74" fmla="*/ 160 w 978"/>
                  <a:gd name="T75" fmla="*/ 240 h 2431"/>
                  <a:gd name="T76" fmla="*/ 166 w 978"/>
                  <a:gd name="T77" fmla="*/ 242 h 2431"/>
                  <a:gd name="T78" fmla="*/ 174 w 978"/>
                  <a:gd name="T79" fmla="*/ 243 h 2431"/>
                  <a:gd name="T80" fmla="*/ 501 w 978"/>
                  <a:gd name="T81" fmla="*/ 243 h 2431"/>
                  <a:gd name="T82" fmla="*/ 508 w 978"/>
                  <a:gd name="T83" fmla="*/ 242 h 2431"/>
                  <a:gd name="T84" fmla="*/ 515 w 978"/>
                  <a:gd name="T85" fmla="*/ 240 h 2431"/>
                  <a:gd name="T86" fmla="*/ 520 w 978"/>
                  <a:gd name="T87" fmla="*/ 237 h 2431"/>
                  <a:gd name="T88" fmla="*/ 525 w 978"/>
                  <a:gd name="T89" fmla="*/ 233 h 2431"/>
                  <a:gd name="T90" fmla="*/ 530 w 978"/>
                  <a:gd name="T91" fmla="*/ 227 h 2431"/>
                  <a:gd name="T92" fmla="*/ 533 w 978"/>
                  <a:gd name="T93" fmla="*/ 222 h 2431"/>
                  <a:gd name="T94" fmla="*/ 535 w 978"/>
                  <a:gd name="T95" fmla="*/ 216 h 2431"/>
                  <a:gd name="T96" fmla="*/ 535 w 978"/>
                  <a:gd name="T97" fmla="*/ 209 h 2431"/>
                  <a:gd name="T98" fmla="*/ 535 w 978"/>
                  <a:gd name="T99" fmla="*/ 202 h 2431"/>
                  <a:gd name="T100" fmla="*/ 533 w 978"/>
                  <a:gd name="T101" fmla="*/ 195 h 2431"/>
                  <a:gd name="T102" fmla="*/ 530 w 978"/>
                  <a:gd name="T103" fmla="*/ 190 h 2431"/>
                  <a:gd name="T104" fmla="*/ 525 w 978"/>
                  <a:gd name="T105" fmla="*/ 184 h 2431"/>
                  <a:gd name="T106" fmla="*/ 520 w 978"/>
                  <a:gd name="T107" fmla="*/ 180 h 2431"/>
                  <a:gd name="T108" fmla="*/ 515 w 978"/>
                  <a:gd name="T109" fmla="*/ 177 h 2431"/>
                  <a:gd name="T110" fmla="*/ 508 w 978"/>
                  <a:gd name="T111" fmla="*/ 175 h 2431"/>
                  <a:gd name="T112" fmla="*/ 501 w 978"/>
                  <a:gd name="T113" fmla="*/ 175 h 2431"/>
                  <a:gd name="T114" fmla="*/ 174 w 978"/>
                  <a:gd name="T115" fmla="*/ 175 h 2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8" h="2431">
                    <a:moveTo>
                      <a:pt x="978" y="2431"/>
                    </a:moveTo>
                    <a:lnTo>
                      <a:pt x="920" y="2287"/>
                    </a:lnTo>
                    <a:lnTo>
                      <a:pt x="920" y="358"/>
                    </a:lnTo>
                    <a:lnTo>
                      <a:pt x="144" y="358"/>
                    </a:lnTo>
                    <a:lnTo>
                      <a:pt x="0" y="0"/>
                    </a:lnTo>
                    <a:lnTo>
                      <a:pt x="815" y="0"/>
                    </a:lnTo>
                    <a:lnTo>
                      <a:pt x="832" y="1"/>
                    </a:lnTo>
                    <a:lnTo>
                      <a:pt x="848" y="4"/>
                    </a:lnTo>
                    <a:lnTo>
                      <a:pt x="863" y="8"/>
                    </a:lnTo>
                    <a:lnTo>
                      <a:pt x="878" y="13"/>
                    </a:lnTo>
                    <a:lnTo>
                      <a:pt x="893" y="21"/>
                    </a:lnTo>
                    <a:lnTo>
                      <a:pt x="906" y="28"/>
                    </a:lnTo>
                    <a:lnTo>
                      <a:pt x="919" y="38"/>
                    </a:lnTo>
                    <a:lnTo>
                      <a:pt x="930" y="48"/>
                    </a:lnTo>
                    <a:lnTo>
                      <a:pt x="940" y="60"/>
                    </a:lnTo>
                    <a:lnTo>
                      <a:pt x="950" y="72"/>
                    </a:lnTo>
                    <a:lnTo>
                      <a:pt x="958" y="86"/>
                    </a:lnTo>
                    <a:lnTo>
                      <a:pt x="965" y="100"/>
                    </a:lnTo>
                    <a:lnTo>
                      <a:pt x="970" y="115"/>
                    </a:lnTo>
                    <a:lnTo>
                      <a:pt x="974" y="131"/>
                    </a:lnTo>
                    <a:lnTo>
                      <a:pt x="976" y="147"/>
                    </a:lnTo>
                    <a:lnTo>
                      <a:pt x="978" y="163"/>
                    </a:lnTo>
                    <a:lnTo>
                      <a:pt x="978" y="2431"/>
                    </a:lnTo>
                    <a:close/>
                    <a:moveTo>
                      <a:pt x="174" y="175"/>
                    </a:moveTo>
                    <a:lnTo>
                      <a:pt x="166" y="175"/>
                    </a:lnTo>
                    <a:lnTo>
                      <a:pt x="160" y="177"/>
                    </a:lnTo>
                    <a:lnTo>
                      <a:pt x="155" y="180"/>
                    </a:lnTo>
                    <a:lnTo>
                      <a:pt x="149" y="184"/>
                    </a:lnTo>
                    <a:lnTo>
                      <a:pt x="145" y="190"/>
                    </a:lnTo>
                    <a:lnTo>
                      <a:pt x="142" y="195"/>
                    </a:lnTo>
                    <a:lnTo>
                      <a:pt x="140" y="202"/>
                    </a:lnTo>
                    <a:lnTo>
                      <a:pt x="140" y="209"/>
                    </a:lnTo>
                    <a:lnTo>
                      <a:pt x="140" y="216"/>
                    </a:lnTo>
                    <a:lnTo>
                      <a:pt x="142" y="222"/>
                    </a:lnTo>
                    <a:lnTo>
                      <a:pt x="145" y="227"/>
                    </a:lnTo>
                    <a:lnTo>
                      <a:pt x="149" y="233"/>
                    </a:lnTo>
                    <a:lnTo>
                      <a:pt x="155" y="237"/>
                    </a:lnTo>
                    <a:lnTo>
                      <a:pt x="160" y="240"/>
                    </a:lnTo>
                    <a:lnTo>
                      <a:pt x="166" y="242"/>
                    </a:lnTo>
                    <a:lnTo>
                      <a:pt x="174" y="243"/>
                    </a:lnTo>
                    <a:lnTo>
                      <a:pt x="501" y="243"/>
                    </a:lnTo>
                    <a:lnTo>
                      <a:pt x="508" y="242"/>
                    </a:lnTo>
                    <a:lnTo>
                      <a:pt x="515" y="240"/>
                    </a:lnTo>
                    <a:lnTo>
                      <a:pt x="520" y="237"/>
                    </a:lnTo>
                    <a:lnTo>
                      <a:pt x="525" y="233"/>
                    </a:lnTo>
                    <a:lnTo>
                      <a:pt x="530" y="227"/>
                    </a:lnTo>
                    <a:lnTo>
                      <a:pt x="533" y="222"/>
                    </a:lnTo>
                    <a:lnTo>
                      <a:pt x="535" y="216"/>
                    </a:lnTo>
                    <a:lnTo>
                      <a:pt x="535" y="209"/>
                    </a:lnTo>
                    <a:lnTo>
                      <a:pt x="535" y="202"/>
                    </a:lnTo>
                    <a:lnTo>
                      <a:pt x="533" y="195"/>
                    </a:lnTo>
                    <a:lnTo>
                      <a:pt x="530" y="190"/>
                    </a:lnTo>
                    <a:lnTo>
                      <a:pt x="525" y="184"/>
                    </a:lnTo>
                    <a:lnTo>
                      <a:pt x="520" y="180"/>
                    </a:lnTo>
                    <a:lnTo>
                      <a:pt x="515" y="177"/>
                    </a:lnTo>
                    <a:lnTo>
                      <a:pt x="508" y="175"/>
                    </a:lnTo>
                    <a:lnTo>
                      <a:pt x="501" y="175"/>
                    </a:lnTo>
                    <a:lnTo>
                      <a:pt x="174" y="175"/>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738513" y="2396901"/>
                <a:ext cx="1188913" cy="2805851"/>
              </a:xfrm>
              <a:custGeom>
                <a:avLst/>
                <a:gdLst>
                  <a:gd name="T0" fmla="*/ 776 w 776"/>
                  <a:gd name="T1" fmla="*/ 1929 h 1929"/>
                  <a:gd name="T2" fmla="*/ 0 w 776"/>
                  <a:gd name="T3" fmla="*/ 0 h 1929"/>
                  <a:gd name="T4" fmla="*/ 776 w 776"/>
                  <a:gd name="T5" fmla="*/ 0 h 1929"/>
                  <a:gd name="T6" fmla="*/ 776 w 776"/>
                  <a:gd name="T7" fmla="*/ 1929 h 1929"/>
                </a:gdLst>
                <a:ahLst/>
                <a:cxnLst>
                  <a:cxn ang="0">
                    <a:pos x="T0" y="T1"/>
                  </a:cxn>
                  <a:cxn ang="0">
                    <a:pos x="T2" y="T3"/>
                  </a:cxn>
                  <a:cxn ang="0">
                    <a:pos x="T4" y="T5"/>
                  </a:cxn>
                  <a:cxn ang="0">
                    <a:pos x="T6" y="T7"/>
                  </a:cxn>
                </a:cxnLst>
                <a:rect l="0" t="0" r="r" b="b"/>
                <a:pathLst>
                  <a:path w="776" h="1929">
                    <a:moveTo>
                      <a:pt x="776" y="1929"/>
                    </a:moveTo>
                    <a:lnTo>
                      <a:pt x="0" y="0"/>
                    </a:lnTo>
                    <a:lnTo>
                      <a:pt x="776" y="0"/>
                    </a:lnTo>
                    <a:lnTo>
                      <a:pt x="776" y="1929"/>
                    </a:lnTo>
                    <a:close/>
                  </a:path>
                </a:pathLst>
              </a:custGeom>
              <a:solidFill>
                <a:schemeClr val="bg1">
                  <a:alpha val="17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4738513" y="2127250"/>
                <a:ext cx="602075" cy="102031"/>
              </a:xfrm>
              <a:custGeom>
                <a:avLst/>
                <a:gdLst>
                  <a:gd name="T0" fmla="*/ 361 w 395"/>
                  <a:gd name="T1" fmla="*/ 68 h 68"/>
                  <a:gd name="T2" fmla="*/ 34 w 395"/>
                  <a:gd name="T3" fmla="*/ 68 h 68"/>
                  <a:gd name="T4" fmla="*/ 26 w 395"/>
                  <a:gd name="T5" fmla="*/ 67 h 68"/>
                  <a:gd name="T6" fmla="*/ 20 w 395"/>
                  <a:gd name="T7" fmla="*/ 65 h 68"/>
                  <a:gd name="T8" fmla="*/ 15 w 395"/>
                  <a:gd name="T9" fmla="*/ 62 h 68"/>
                  <a:gd name="T10" fmla="*/ 9 w 395"/>
                  <a:gd name="T11" fmla="*/ 58 h 68"/>
                  <a:gd name="T12" fmla="*/ 5 w 395"/>
                  <a:gd name="T13" fmla="*/ 52 h 68"/>
                  <a:gd name="T14" fmla="*/ 2 w 395"/>
                  <a:gd name="T15" fmla="*/ 47 h 68"/>
                  <a:gd name="T16" fmla="*/ 0 w 395"/>
                  <a:gd name="T17" fmla="*/ 41 h 68"/>
                  <a:gd name="T18" fmla="*/ 0 w 395"/>
                  <a:gd name="T19" fmla="*/ 34 h 68"/>
                  <a:gd name="T20" fmla="*/ 0 w 395"/>
                  <a:gd name="T21" fmla="*/ 27 h 68"/>
                  <a:gd name="T22" fmla="*/ 2 w 395"/>
                  <a:gd name="T23" fmla="*/ 20 h 68"/>
                  <a:gd name="T24" fmla="*/ 5 w 395"/>
                  <a:gd name="T25" fmla="*/ 15 h 68"/>
                  <a:gd name="T26" fmla="*/ 9 w 395"/>
                  <a:gd name="T27" fmla="*/ 9 h 68"/>
                  <a:gd name="T28" fmla="*/ 15 w 395"/>
                  <a:gd name="T29" fmla="*/ 5 h 68"/>
                  <a:gd name="T30" fmla="*/ 20 w 395"/>
                  <a:gd name="T31" fmla="*/ 2 h 68"/>
                  <a:gd name="T32" fmla="*/ 26 w 395"/>
                  <a:gd name="T33" fmla="*/ 0 h 68"/>
                  <a:gd name="T34" fmla="*/ 34 w 395"/>
                  <a:gd name="T35" fmla="*/ 0 h 68"/>
                  <a:gd name="T36" fmla="*/ 361 w 395"/>
                  <a:gd name="T37" fmla="*/ 0 h 68"/>
                  <a:gd name="T38" fmla="*/ 368 w 395"/>
                  <a:gd name="T39" fmla="*/ 0 h 68"/>
                  <a:gd name="T40" fmla="*/ 375 w 395"/>
                  <a:gd name="T41" fmla="*/ 2 h 68"/>
                  <a:gd name="T42" fmla="*/ 380 w 395"/>
                  <a:gd name="T43" fmla="*/ 5 h 68"/>
                  <a:gd name="T44" fmla="*/ 385 w 395"/>
                  <a:gd name="T45" fmla="*/ 9 h 68"/>
                  <a:gd name="T46" fmla="*/ 390 w 395"/>
                  <a:gd name="T47" fmla="*/ 15 h 68"/>
                  <a:gd name="T48" fmla="*/ 393 w 395"/>
                  <a:gd name="T49" fmla="*/ 20 h 68"/>
                  <a:gd name="T50" fmla="*/ 395 w 395"/>
                  <a:gd name="T51" fmla="*/ 27 h 68"/>
                  <a:gd name="T52" fmla="*/ 395 w 395"/>
                  <a:gd name="T53" fmla="*/ 34 h 68"/>
                  <a:gd name="T54" fmla="*/ 395 w 395"/>
                  <a:gd name="T55" fmla="*/ 41 h 68"/>
                  <a:gd name="T56" fmla="*/ 393 w 395"/>
                  <a:gd name="T57" fmla="*/ 47 h 68"/>
                  <a:gd name="T58" fmla="*/ 390 w 395"/>
                  <a:gd name="T59" fmla="*/ 52 h 68"/>
                  <a:gd name="T60" fmla="*/ 385 w 395"/>
                  <a:gd name="T61" fmla="*/ 58 h 68"/>
                  <a:gd name="T62" fmla="*/ 380 w 395"/>
                  <a:gd name="T63" fmla="*/ 62 h 68"/>
                  <a:gd name="T64" fmla="*/ 375 w 395"/>
                  <a:gd name="T65" fmla="*/ 65 h 68"/>
                  <a:gd name="T66" fmla="*/ 368 w 395"/>
                  <a:gd name="T67" fmla="*/ 67 h 68"/>
                  <a:gd name="T68" fmla="*/ 361 w 395"/>
                  <a:gd name="T69"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5" h="68">
                    <a:moveTo>
                      <a:pt x="361" y="68"/>
                    </a:moveTo>
                    <a:lnTo>
                      <a:pt x="34" y="68"/>
                    </a:lnTo>
                    <a:lnTo>
                      <a:pt x="26" y="67"/>
                    </a:lnTo>
                    <a:lnTo>
                      <a:pt x="20" y="65"/>
                    </a:lnTo>
                    <a:lnTo>
                      <a:pt x="15" y="62"/>
                    </a:lnTo>
                    <a:lnTo>
                      <a:pt x="9" y="58"/>
                    </a:lnTo>
                    <a:lnTo>
                      <a:pt x="5" y="52"/>
                    </a:lnTo>
                    <a:lnTo>
                      <a:pt x="2" y="47"/>
                    </a:lnTo>
                    <a:lnTo>
                      <a:pt x="0" y="41"/>
                    </a:lnTo>
                    <a:lnTo>
                      <a:pt x="0" y="34"/>
                    </a:lnTo>
                    <a:lnTo>
                      <a:pt x="0" y="27"/>
                    </a:lnTo>
                    <a:lnTo>
                      <a:pt x="2" y="20"/>
                    </a:lnTo>
                    <a:lnTo>
                      <a:pt x="5" y="15"/>
                    </a:lnTo>
                    <a:lnTo>
                      <a:pt x="9" y="9"/>
                    </a:lnTo>
                    <a:lnTo>
                      <a:pt x="15" y="5"/>
                    </a:lnTo>
                    <a:lnTo>
                      <a:pt x="20" y="2"/>
                    </a:lnTo>
                    <a:lnTo>
                      <a:pt x="26" y="0"/>
                    </a:lnTo>
                    <a:lnTo>
                      <a:pt x="34" y="0"/>
                    </a:lnTo>
                    <a:lnTo>
                      <a:pt x="361" y="0"/>
                    </a:lnTo>
                    <a:lnTo>
                      <a:pt x="368" y="0"/>
                    </a:lnTo>
                    <a:lnTo>
                      <a:pt x="375" y="2"/>
                    </a:lnTo>
                    <a:lnTo>
                      <a:pt x="380" y="5"/>
                    </a:lnTo>
                    <a:lnTo>
                      <a:pt x="385" y="9"/>
                    </a:lnTo>
                    <a:lnTo>
                      <a:pt x="390" y="15"/>
                    </a:lnTo>
                    <a:lnTo>
                      <a:pt x="393" y="20"/>
                    </a:lnTo>
                    <a:lnTo>
                      <a:pt x="395" y="27"/>
                    </a:lnTo>
                    <a:lnTo>
                      <a:pt x="395" y="34"/>
                    </a:lnTo>
                    <a:lnTo>
                      <a:pt x="395" y="41"/>
                    </a:lnTo>
                    <a:lnTo>
                      <a:pt x="393" y="47"/>
                    </a:lnTo>
                    <a:lnTo>
                      <a:pt x="390" y="52"/>
                    </a:lnTo>
                    <a:lnTo>
                      <a:pt x="385" y="58"/>
                    </a:lnTo>
                    <a:lnTo>
                      <a:pt x="380" y="62"/>
                    </a:lnTo>
                    <a:lnTo>
                      <a:pt x="375" y="65"/>
                    </a:lnTo>
                    <a:lnTo>
                      <a:pt x="368" y="67"/>
                    </a:lnTo>
                    <a:lnTo>
                      <a:pt x="361" y="6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9"/>
            <p:cNvGrpSpPr/>
            <p:nvPr/>
          </p:nvGrpSpPr>
          <p:grpSpPr>
            <a:xfrm>
              <a:off x="3444960" y="3277018"/>
              <a:ext cx="635390" cy="922271"/>
              <a:chOff x="8591550" y="2065338"/>
              <a:chExt cx="474663" cy="688975"/>
            </a:xfrm>
            <a:solidFill>
              <a:schemeClr val="bg1"/>
            </a:solidFill>
          </p:grpSpPr>
          <p:sp>
            <p:nvSpPr>
              <p:cNvPr id="41" name="Freeform 100"/>
              <p:cNvSpPr>
                <a:spLocks noEditPoints="1"/>
              </p:cNvSpPr>
              <p:nvPr/>
            </p:nvSpPr>
            <p:spPr bwMode="auto">
              <a:xfrm>
                <a:off x="8591550" y="2065338"/>
                <a:ext cx="474663" cy="688975"/>
              </a:xfrm>
              <a:custGeom>
                <a:avLst/>
                <a:gdLst>
                  <a:gd name="T0" fmla="*/ 2887 w 11063"/>
                  <a:gd name="T1" fmla="*/ 9929 h 16058"/>
                  <a:gd name="T2" fmla="*/ 2451 w 11063"/>
                  <a:gd name="T3" fmla="*/ 9123 h 16058"/>
                  <a:gd name="T4" fmla="*/ 1855 w 11063"/>
                  <a:gd name="T5" fmla="*/ 8041 h 16058"/>
                  <a:gd name="T6" fmla="*/ 1427 w 11063"/>
                  <a:gd name="T7" fmla="*/ 7165 h 16058"/>
                  <a:gd name="T8" fmla="*/ 1122 w 11063"/>
                  <a:gd name="T9" fmla="*/ 6318 h 16058"/>
                  <a:gd name="T10" fmla="*/ 1006 w 11063"/>
                  <a:gd name="T11" fmla="*/ 5520 h 16058"/>
                  <a:gd name="T12" fmla="*/ 1362 w 11063"/>
                  <a:gd name="T13" fmla="*/ 3764 h 16058"/>
                  <a:gd name="T14" fmla="*/ 2332 w 11063"/>
                  <a:gd name="T15" fmla="*/ 2327 h 16058"/>
                  <a:gd name="T16" fmla="*/ 3771 w 11063"/>
                  <a:gd name="T17" fmla="*/ 1359 h 16058"/>
                  <a:gd name="T18" fmla="*/ 5532 w 11063"/>
                  <a:gd name="T19" fmla="*/ 1004 h 16058"/>
                  <a:gd name="T20" fmla="*/ 7292 w 11063"/>
                  <a:gd name="T21" fmla="*/ 1359 h 16058"/>
                  <a:gd name="T22" fmla="*/ 8731 w 11063"/>
                  <a:gd name="T23" fmla="*/ 2327 h 16058"/>
                  <a:gd name="T24" fmla="*/ 9701 w 11063"/>
                  <a:gd name="T25" fmla="*/ 3764 h 16058"/>
                  <a:gd name="T26" fmla="*/ 10057 w 11063"/>
                  <a:gd name="T27" fmla="*/ 5520 h 16058"/>
                  <a:gd name="T28" fmla="*/ 9941 w 11063"/>
                  <a:gd name="T29" fmla="*/ 6314 h 16058"/>
                  <a:gd name="T30" fmla="*/ 9636 w 11063"/>
                  <a:gd name="T31" fmla="*/ 7163 h 16058"/>
                  <a:gd name="T32" fmla="*/ 9207 w 11063"/>
                  <a:gd name="T33" fmla="*/ 8042 h 16058"/>
                  <a:gd name="T34" fmla="*/ 8612 w 11063"/>
                  <a:gd name="T35" fmla="*/ 9129 h 16058"/>
                  <a:gd name="T36" fmla="*/ 8179 w 11063"/>
                  <a:gd name="T37" fmla="*/ 9932 h 16058"/>
                  <a:gd name="T38" fmla="*/ 5484 w 11063"/>
                  <a:gd name="T39" fmla="*/ 15054 h 16058"/>
                  <a:gd name="T40" fmla="*/ 5160 w 11063"/>
                  <a:gd name="T41" fmla="*/ 15030 h 16058"/>
                  <a:gd name="T42" fmla="*/ 4907 w 11063"/>
                  <a:gd name="T43" fmla="*/ 14937 h 16058"/>
                  <a:gd name="T44" fmla="*/ 4698 w 11063"/>
                  <a:gd name="T45" fmla="*/ 14732 h 16058"/>
                  <a:gd name="T46" fmla="*/ 6658 w 11063"/>
                  <a:gd name="T47" fmla="*/ 14161 h 16058"/>
                  <a:gd name="T48" fmla="*/ 6436 w 11063"/>
                  <a:gd name="T49" fmla="*/ 14651 h 16058"/>
                  <a:gd name="T50" fmla="*/ 6202 w 11063"/>
                  <a:gd name="T51" fmla="*/ 14919 h 16058"/>
                  <a:gd name="T52" fmla="*/ 5915 w 11063"/>
                  <a:gd name="T53" fmla="*/ 15031 h 16058"/>
                  <a:gd name="T54" fmla="*/ 5532 w 11063"/>
                  <a:gd name="T55" fmla="*/ 15054 h 16058"/>
                  <a:gd name="T56" fmla="*/ 3763 w 11063"/>
                  <a:gd name="T57" fmla="*/ 12094 h 16058"/>
                  <a:gd name="T58" fmla="*/ 3603 w 11063"/>
                  <a:gd name="T59" fmla="*/ 11605 h 16058"/>
                  <a:gd name="T60" fmla="*/ 7351 w 11063"/>
                  <a:gd name="T61" fmla="*/ 11943 h 16058"/>
                  <a:gd name="T62" fmla="*/ 4290 w 11063"/>
                  <a:gd name="T63" fmla="*/ 13799 h 16058"/>
                  <a:gd name="T64" fmla="*/ 4145 w 11063"/>
                  <a:gd name="T65" fmla="*/ 13340 h 16058"/>
                  <a:gd name="T66" fmla="*/ 7149 w 11063"/>
                  <a:gd name="T67" fmla="*/ 12594 h 16058"/>
                  <a:gd name="T68" fmla="*/ 7016 w 11063"/>
                  <a:gd name="T69" fmla="*/ 13038 h 16058"/>
                  <a:gd name="T70" fmla="*/ 6835 w 11063"/>
                  <a:gd name="T71" fmla="*/ 13637 h 16058"/>
                  <a:gd name="T72" fmla="*/ 3630 w 11063"/>
                  <a:gd name="T73" fmla="*/ 335 h 16058"/>
                  <a:gd name="T74" fmla="*/ 1812 w 11063"/>
                  <a:gd name="T75" fmla="*/ 1434 h 16058"/>
                  <a:gd name="T76" fmla="*/ 545 w 11063"/>
                  <a:gd name="T77" fmla="*/ 3127 h 16058"/>
                  <a:gd name="T78" fmla="*/ 7 w 11063"/>
                  <a:gd name="T79" fmla="*/ 5236 h 16058"/>
                  <a:gd name="T80" fmla="*/ 234 w 11063"/>
                  <a:gd name="T81" fmla="*/ 6861 h 16058"/>
                  <a:gd name="T82" fmla="*/ 910 w 11063"/>
                  <a:gd name="T83" fmla="*/ 8405 h 16058"/>
                  <a:gd name="T84" fmla="*/ 1748 w 11063"/>
                  <a:gd name="T85" fmla="*/ 9927 h 16058"/>
                  <a:gd name="T86" fmla="*/ 2463 w 11063"/>
                  <a:gd name="T87" fmla="*/ 11392 h 16058"/>
                  <a:gd name="T88" fmla="*/ 3065 w 11063"/>
                  <a:gd name="T89" fmla="*/ 13245 h 16058"/>
                  <a:gd name="T90" fmla="*/ 3552 w 11063"/>
                  <a:gd name="T91" fmla="*/ 14718 h 16058"/>
                  <a:gd name="T92" fmla="*/ 4207 w 11063"/>
                  <a:gd name="T93" fmla="*/ 15672 h 16058"/>
                  <a:gd name="T94" fmla="*/ 5340 w 11063"/>
                  <a:gd name="T95" fmla="*/ 16053 h 16058"/>
                  <a:gd name="T96" fmla="*/ 6643 w 11063"/>
                  <a:gd name="T97" fmla="*/ 15823 h 16058"/>
                  <a:gd name="T98" fmla="*/ 7387 w 11063"/>
                  <a:gd name="T99" fmla="*/ 15011 h 16058"/>
                  <a:gd name="T100" fmla="*/ 7880 w 11063"/>
                  <a:gd name="T101" fmla="*/ 13666 h 16058"/>
                  <a:gd name="T102" fmla="*/ 8442 w 11063"/>
                  <a:gd name="T103" fmla="*/ 11841 h 16058"/>
                  <a:gd name="T104" fmla="*/ 9115 w 11063"/>
                  <a:gd name="T105" fmla="*/ 10307 h 16058"/>
                  <a:gd name="T106" fmla="*/ 9949 w 11063"/>
                  <a:gd name="T107" fmla="*/ 8788 h 16058"/>
                  <a:gd name="T108" fmla="*/ 10691 w 11063"/>
                  <a:gd name="T109" fmla="*/ 7241 h 16058"/>
                  <a:gd name="T110" fmla="*/ 11058 w 11063"/>
                  <a:gd name="T111" fmla="*/ 5709 h 16058"/>
                  <a:gd name="T112" fmla="*/ 10727 w 11063"/>
                  <a:gd name="T113" fmla="*/ 3622 h 16058"/>
                  <a:gd name="T114" fmla="*/ 9626 w 11063"/>
                  <a:gd name="T115" fmla="*/ 1809 h 16058"/>
                  <a:gd name="T116" fmla="*/ 7929 w 11063"/>
                  <a:gd name="T117" fmla="*/ 544 h 16058"/>
                  <a:gd name="T118" fmla="*/ 5816 w 11063"/>
                  <a:gd name="T119" fmla="*/ 7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63" h="16058">
                    <a:moveTo>
                      <a:pt x="7881" y="10538"/>
                    </a:moveTo>
                    <a:lnTo>
                      <a:pt x="3187" y="10538"/>
                    </a:lnTo>
                    <a:lnTo>
                      <a:pt x="3140" y="10437"/>
                    </a:lnTo>
                    <a:lnTo>
                      <a:pt x="3092" y="10335"/>
                    </a:lnTo>
                    <a:lnTo>
                      <a:pt x="3041" y="10234"/>
                    </a:lnTo>
                    <a:lnTo>
                      <a:pt x="2991" y="10132"/>
                    </a:lnTo>
                    <a:lnTo>
                      <a:pt x="2940" y="10030"/>
                    </a:lnTo>
                    <a:lnTo>
                      <a:pt x="2887" y="9929"/>
                    </a:lnTo>
                    <a:lnTo>
                      <a:pt x="2835" y="9827"/>
                    </a:lnTo>
                    <a:lnTo>
                      <a:pt x="2781" y="9727"/>
                    </a:lnTo>
                    <a:lnTo>
                      <a:pt x="2728" y="9626"/>
                    </a:lnTo>
                    <a:lnTo>
                      <a:pt x="2672" y="9524"/>
                    </a:lnTo>
                    <a:lnTo>
                      <a:pt x="2618" y="9424"/>
                    </a:lnTo>
                    <a:lnTo>
                      <a:pt x="2563" y="9324"/>
                    </a:lnTo>
                    <a:lnTo>
                      <a:pt x="2507" y="9223"/>
                    </a:lnTo>
                    <a:lnTo>
                      <a:pt x="2451" y="9123"/>
                    </a:lnTo>
                    <a:lnTo>
                      <a:pt x="2396" y="9024"/>
                    </a:lnTo>
                    <a:lnTo>
                      <a:pt x="2340" y="8924"/>
                    </a:lnTo>
                    <a:lnTo>
                      <a:pt x="2217" y="8703"/>
                    </a:lnTo>
                    <a:lnTo>
                      <a:pt x="2094" y="8483"/>
                    </a:lnTo>
                    <a:lnTo>
                      <a:pt x="2034" y="8372"/>
                    </a:lnTo>
                    <a:lnTo>
                      <a:pt x="1973" y="8262"/>
                    </a:lnTo>
                    <a:lnTo>
                      <a:pt x="1914" y="8151"/>
                    </a:lnTo>
                    <a:lnTo>
                      <a:pt x="1855" y="8041"/>
                    </a:lnTo>
                    <a:lnTo>
                      <a:pt x="1796" y="7931"/>
                    </a:lnTo>
                    <a:lnTo>
                      <a:pt x="1740" y="7820"/>
                    </a:lnTo>
                    <a:lnTo>
                      <a:pt x="1684" y="7711"/>
                    </a:lnTo>
                    <a:lnTo>
                      <a:pt x="1629" y="7600"/>
                    </a:lnTo>
                    <a:lnTo>
                      <a:pt x="1576" y="7491"/>
                    </a:lnTo>
                    <a:lnTo>
                      <a:pt x="1525" y="7383"/>
                    </a:lnTo>
                    <a:lnTo>
                      <a:pt x="1475" y="7273"/>
                    </a:lnTo>
                    <a:lnTo>
                      <a:pt x="1427" y="7165"/>
                    </a:lnTo>
                    <a:lnTo>
                      <a:pt x="1381" y="7057"/>
                    </a:lnTo>
                    <a:lnTo>
                      <a:pt x="1337" y="6950"/>
                    </a:lnTo>
                    <a:lnTo>
                      <a:pt x="1294" y="6843"/>
                    </a:lnTo>
                    <a:lnTo>
                      <a:pt x="1255" y="6736"/>
                    </a:lnTo>
                    <a:lnTo>
                      <a:pt x="1218" y="6631"/>
                    </a:lnTo>
                    <a:lnTo>
                      <a:pt x="1183" y="6526"/>
                    </a:lnTo>
                    <a:lnTo>
                      <a:pt x="1151" y="6421"/>
                    </a:lnTo>
                    <a:lnTo>
                      <a:pt x="1122" y="6318"/>
                    </a:lnTo>
                    <a:lnTo>
                      <a:pt x="1095" y="6214"/>
                    </a:lnTo>
                    <a:lnTo>
                      <a:pt x="1072" y="6112"/>
                    </a:lnTo>
                    <a:lnTo>
                      <a:pt x="1053" y="6012"/>
                    </a:lnTo>
                    <a:lnTo>
                      <a:pt x="1036" y="5911"/>
                    </a:lnTo>
                    <a:lnTo>
                      <a:pt x="1023" y="5812"/>
                    </a:lnTo>
                    <a:lnTo>
                      <a:pt x="1014" y="5714"/>
                    </a:lnTo>
                    <a:lnTo>
                      <a:pt x="1008" y="5616"/>
                    </a:lnTo>
                    <a:lnTo>
                      <a:pt x="1006" y="5520"/>
                    </a:lnTo>
                    <a:lnTo>
                      <a:pt x="1012" y="5288"/>
                    </a:lnTo>
                    <a:lnTo>
                      <a:pt x="1029" y="5059"/>
                    </a:lnTo>
                    <a:lnTo>
                      <a:pt x="1058" y="4833"/>
                    </a:lnTo>
                    <a:lnTo>
                      <a:pt x="1098" y="4611"/>
                    </a:lnTo>
                    <a:lnTo>
                      <a:pt x="1149" y="4393"/>
                    </a:lnTo>
                    <a:lnTo>
                      <a:pt x="1210" y="4178"/>
                    </a:lnTo>
                    <a:lnTo>
                      <a:pt x="1280" y="3968"/>
                    </a:lnTo>
                    <a:lnTo>
                      <a:pt x="1362" y="3764"/>
                    </a:lnTo>
                    <a:lnTo>
                      <a:pt x="1452" y="3564"/>
                    </a:lnTo>
                    <a:lnTo>
                      <a:pt x="1553" y="3369"/>
                    </a:lnTo>
                    <a:lnTo>
                      <a:pt x="1661" y="3179"/>
                    </a:lnTo>
                    <a:lnTo>
                      <a:pt x="1779" y="2997"/>
                    </a:lnTo>
                    <a:lnTo>
                      <a:pt x="1906" y="2819"/>
                    </a:lnTo>
                    <a:lnTo>
                      <a:pt x="2041" y="2649"/>
                    </a:lnTo>
                    <a:lnTo>
                      <a:pt x="2182" y="2485"/>
                    </a:lnTo>
                    <a:lnTo>
                      <a:pt x="2332" y="2327"/>
                    </a:lnTo>
                    <a:lnTo>
                      <a:pt x="2490" y="2178"/>
                    </a:lnTo>
                    <a:lnTo>
                      <a:pt x="2654" y="2036"/>
                    </a:lnTo>
                    <a:lnTo>
                      <a:pt x="2825" y="1902"/>
                    </a:lnTo>
                    <a:lnTo>
                      <a:pt x="3003" y="1776"/>
                    </a:lnTo>
                    <a:lnTo>
                      <a:pt x="3186" y="1658"/>
                    </a:lnTo>
                    <a:lnTo>
                      <a:pt x="3376" y="1550"/>
                    </a:lnTo>
                    <a:lnTo>
                      <a:pt x="3571" y="1449"/>
                    </a:lnTo>
                    <a:lnTo>
                      <a:pt x="3771" y="1359"/>
                    </a:lnTo>
                    <a:lnTo>
                      <a:pt x="3977" y="1279"/>
                    </a:lnTo>
                    <a:lnTo>
                      <a:pt x="4187" y="1207"/>
                    </a:lnTo>
                    <a:lnTo>
                      <a:pt x="4402" y="1146"/>
                    </a:lnTo>
                    <a:lnTo>
                      <a:pt x="4620" y="1096"/>
                    </a:lnTo>
                    <a:lnTo>
                      <a:pt x="4843" y="1056"/>
                    </a:lnTo>
                    <a:lnTo>
                      <a:pt x="5069" y="1027"/>
                    </a:lnTo>
                    <a:lnTo>
                      <a:pt x="5299" y="1010"/>
                    </a:lnTo>
                    <a:lnTo>
                      <a:pt x="5532" y="1004"/>
                    </a:lnTo>
                    <a:lnTo>
                      <a:pt x="5764" y="1010"/>
                    </a:lnTo>
                    <a:lnTo>
                      <a:pt x="5993" y="1027"/>
                    </a:lnTo>
                    <a:lnTo>
                      <a:pt x="6219" y="1056"/>
                    </a:lnTo>
                    <a:lnTo>
                      <a:pt x="6443" y="1096"/>
                    </a:lnTo>
                    <a:lnTo>
                      <a:pt x="6661" y="1146"/>
                    </a:lnTo>
                    <a:lnTo>
                      <a:pt x="6876" y="1207"/>
                    </a:lnTo>
                    <a:lnTo>
                      <a:pt x="7086" y="1279"/>
                    </a:lnTo>
                    <a:lnTo>
                      <a:pt x="7292" y="1359"/>
                    </a:lnTo>
                    <a:lnTo>
                      <a:pt x="7492" y="1449"/>
                    </a:lnTo>
                    <a:lnTo>
                      <a:pt x="7687" y="1550"/>
                    </a:lnTo>
                    <a:lnTo>
                      <a:pt x="7877" y="1658"/>
                    </a:lnTo>
                    <a:lnTo>
                      <a:pt x="8060" y="1776"/>
                    </a:lnTo>
                    <a:lnTo>
                      <a:pt x="8238" y="1902"/>
                    </a:lnTo>
                    <a:lnTo>
                      <a:pt x="8409" y="2036"/>
                    </a:lnTo>
                    <a:lnTo>
                      <a:pt x="8573" y="2178"/>
                    </a:lnTo>
                    <a:lnTo>
                      <a:pt x="8731" y="2327"/>
                    </a:lnTo>
                    <a:lnTo>
                      <a:pt x="8881" y="2485"/>
                    </a:lnTo>
                    <a:lnTo>
                      <a:pt x="9022" y="2649"/>
                    </a:lnTo>
                    <a:lnTo>
                      <a:pt x="9157" y="2819"/>
                    </a:lnTo>
                    <a:lnTo>
                      <a:pt x="9283" y="2997"/>
                    </a:lnTo>
                    <a:lnTo>
                      <a:pt x="9402" y="3179"/>
                    </a:lnTo>
                    <a:lnTo>
                      <a:pt x="9510" y="3369"/>
                    </a:lnTo>
                    <a:lnTo>
                      <a:pt x="9611" y="3564"/>
                    </a:lnTo>
                    <a:lnTo>
                      <a:pt x="9701" y="3764"/>
                    </a:lnTo>
                    <a:lnTo>
                      <a:pt x="9783" y="3968"/>
                    </a:lnTo>
                    <a:lnTo>
                      <a:pt x="9853" y="4178"/>
                    </a:lnTo>
                    <a:lnTo>
                      <a:pt x="9914" y="4393"/>
                    </a:lnTo>
                    <a:lnTo>
                      <a:pt x="9965" y="4611"/>
                    </a:lnTo>
                    <a:lnTo>
                      <a:pt x="10005" y="4833"/>
                    </a:lnTo>
                    <a:lnTo>
                      <a:pt x="10034" y="5059"/>
                    </a:lnTo>
                    <a:lnTo>
                      <a:pt x="10051" y="5288"/>
                    </a:lnTo>
                    <a:lnTo>
                      <a:pt x="10057" y="5520"/>
                    </a:lnTo>
                    <a:lnTo>
                      <a:pt x="10055" y="5615"/>
                    </a:lnTo>
                    <a:lnTo>
                      <a:pt x="10049" y="5713"/>
                    </a:lnTo>
                    <a:lnTo>
                      <a:pt x="10040" y="5810"/>
                    </a:lnTo>
                    <a:lnTo>
                      <a:pt x="10027" y="5908"/>
                    </a:lnTo>
                    <a:lnTo>
                      <a:pt x="10010" y="6009"/>
                    </a:lnTo>
                    <a:lnTo>
                      <a:pt x="9990" y="6110"/>
                    </a:lnTo>
                    <a:lnTo>
                      <a:pt x="9967" y="6211"/>
                    </a:lnTo>
                    <a:lnTo>
                      <a:pt x="9941" y="6314"/>
                    </a:lnTo>
                    <a:lnTo>
                      <a:pt x="9911" y="6418"/>
                    </a:lnTo>
                    <a:lnTo>
                      <a:pt x="9880" y="6523"/>
                    </a:lnTo>
                    <a:lnTo>
                      <a:pt x="9845" y="6627"/>
                    </a:lnTo>
                    <a:lnTo>
                      <a:pt x="9808" y="6733"/>
                    </a:lnTo>
                    <a:lnTo>
                      <a:pt x="9769" y="6840"/>
                    </a:lnTo>
                    <a:lnTo>
                      <a:pt x="9726" y="6947"/>
                    </a:lnTo>
                    <a:lnTo>
                      <a:pt x="9682" y="7054"/>
                    </a:lnTo>
                    <a:lnTo>
                      <a:pt x="9636" y="7163"/>
                    </a:lnTo>
                    <a:lnTo>
                      <a:pt x="9588" y="7271"/>
                    </a:lnTo>
                    <a:lnTo>
                      <a:pt x="9538" y="7381"/>
                    </a:lnTo>
                    <a:lnTo>
                      <a:pt x="9486" y="7490"/>
                    </a:lnTo>
                    <a:lnTo>
                      <a:pt x="9433" y="7599"/>
                    </a:lnTo>
                    <a:lnTo>
                      <a:pt x="9378" y="7710"/>
                    </a:lnTo>
                    <a:lnTo>
                      <a:pt x="9323" y="7820"/>
                    </a:lnTo>
                    <a:lnTo>
                      <a:pt x="9266" y="7932"/>
                    </a:lnTo>
                    <a:lnTo>
                      <a:pt x="9207" y="8042"/>
                    </a:lnTo>
                    <a:lnTo>
                      <a:pt x="9149" y="8153"/>
                    </a:lnTo>
                    <a:lnTo>
                      <a:pt x="9089" y="8264"/>
                    </a:lnTo>
                    <a:lnTo>
                      <a:pt x="9028" y="8375"/>
                    </a:lnTo>
                    <a:lnTo>
                      <a:pt x="8968" y="8487"/>
                    </a:lnTo>
                    <a:lnTo>
                      <a:pt x="8845" y="8708"/>
                    </a:lnTo>
                    <a:lnTo>
                      <a:pt x="8722" y="8930"/>
                    </a:lnTo>
                    <a:lnTo>
                      <a:pt x="8667" y="9029"/>
                    </a:lnTo>
                    <a:lnTo>
                      <a:pt x="8612" y="9129"/>
                    </a:lnTo>
                    <a:lnTo>
                      <a:pt x="8557" y="9228"/>
                    </a:lnTo>
                    <a:lnTo>
                      <a:pt x="8501" y="9329"/>
                    </a:lnTo>
                    <a:lnTo>
                      <a:pt x="8447" y="9429"/>
                    </a:lnTo>
                    <a:lnTo>
                      <a:pt x="8392" y="9529"/>
                    </a:lnTo>
                    <a:lnTo>
                      <a:pt x="8338" y="9630"/>
                    </a:lnTo>
                    <a:lnTo>
                      <a:pt x="8284" y="9730"/>
                    </a:lnTo>
                    <a:lnTo>
                      <a:pt x="8231" y="9831"/>
                    </a:lnTo>
                    <a:lnTo>
                      <a:pt x="8179" y="9932"/>
                    </a:lnTo>
                    <a:lnTo>
                      <a:pt x="8127" y="10033"/>
                    </a:lnTo>
                    <a:lnTo>
                      <a:pt x="8076" y="10134"/>
                    </a:lnTo>
                    <a:lnTo>
                      <a:pt x="8026" y="10235"/>
                    </a:lnTo>
                    <a:lnTo>
                      <a:pt x="7976" y="10336"/>
                    </a:lnTo>
                    <a:lnTo>
                      <a:pt x="7928" y="10437"/>
                    </a:lnTo>
                    <a:lnTo>
                      <a:pt x="7881" y="10538"/>
                    </a:lnTo>
                    <a:close/>
                    <a:moveTo>
                      <a:pt x="5532" y="15054"/>
                    </a:moveTo>
                    <a:lnTo>
                      <a:pt x="5484" y="15054"/>
                    </a:lnTo>
                    <a:lnTo>
                      <a:pt x="5439" y="15053"/>
                    </a:lnTo>
                    <a:lnTo>
                      <a:pt x="5395" y="15052"/>
                    </a:lnTo>
                    <a:lnTo>
                      <a:pt x="5352" y="15050"/>
                    </a:lnTo>
                    <a:lnTo>
                      <a:pt x="5311" y="15048"/>
                    </a:lnTo>
                    <a:lnTo>
                      <a:pt x="5272" y="15045"/>
                    </a:lnTo>
                    <a:lnTo>
                      <a:pt x="5234" y="15041"/>
                    </a:lnTo>
                    <a:lnTo>
                      <a:pt x="5197" y="15036"/>
                    </a:lnTo>
                    <a:lnTo>
                      <a:pt x="5160" y="15030"/>
                    </a:lnTo>
                    <a:lnTo>
                      <a:pt x="5125" y="15023"/>
                    </a:lnTo>
                    <a:lnTo>
                      <a:pt x="5091" y="15015"/>
                    </a:lnTo>
                    <a:lnTo>
                      <a:pt x="5059" y="15006"/>
                    </a:lnTo>
                    <a:lnTo>
                      <a:pt x="5027" y="14995"/>
                    </a:lnTo>
                    <a:lnTo>
                      <a:pt x="4995" y="14983"/>
                    </a:lnTo>
                    <a:lnTo>
                      <a:pt x="4965" y="14969"/>
                    </a:lnTo>
                    <a:lnTo>
                      <a:pt x="4936" y="14954"/>
                    </a:lnTo>
                    <a:lnTo>
                      <a:pt x="4907" y="14937"/>
                    </a:lnTo>
                    <a:lnTo>
                      <a:pt x="4880" y="14919"/>
                    </a:lnTo>
                    <a:lnTo>
                      <a:pt x="4852" y="14898"/>
                    </a:lnTo>
                    <a:lnTo>
                      <a:pt x="4825" y="14876"/>
                    </a:lnTo>
                    <a:lnTo>
                      <a:pt x="4799" y="14852"/>
                    </a:lnTo>
                    <a:lnTo>
                      <a:pt x="4773" y="14825"/>
                    </a:lnTo>
                    <a:lnTo>
                      <a:pt x="4748" y="14796"/>
                    </a:lnTo>
                    <a:lnTo>
                      <a:pt x="4723" y="14765"/>
                    </a:lnTo>
                    <a:lnTo>
                      <a:pt x="4698" y="14732"/>
                    </a:lnTo>
                    <a:lnTo>
                      <a:pt x="4673" y="14696"/>
                    </a:lnTo>
                    <a:lnTo>
                      <a:pt x="4648" y="14658"/>
                    </a:lnTo>
                    <a:lnTo>
                      <a:pt x="4624" y="14618"/>
                    </a:lnTo>
                    <a:lnTo>
                      <a:pt x="4600" y="14574"/>
                    </a:lnTo>
                    <a:lnTo>
                      <a:pt x="4576" y="14527"/>
                    </a:lnTo>
                    <a:lnTo>
                      <a:pt x="4552" y="14479"/>
                    </a:lnTo>
                    <a:lnTo>
                      <a:pt x="4527" y="14427"/>
                    </a:lnTo>
                    <a:lnTo>
                      <a:pt x="6658" y="14161"/>
                    </a:lnTo>
                    <a:lnTo>
                      <a:pt x="6630" y="14236"/>
                    </a:lnTo>
                    <a:lnTo>
                      <a:pt x="6602" y="14308"/>
                    </a:lnTo>
                    <a:lnTo>
                      <a:pt x="6573" y="14375"/>
                    </a:lnTo>
                    <a:lnTo>
                      <a:pt x="6546" y="14438"/>
                    </a:lnTo>
                    <a:lnTo>
                      <a:pt x="6518" y="14496"/>
                    </a:lnTo>
                    <a:lnTo>
                      <a:pt x="6491" y="14552"/>
                    </a:lnTo>
                    <a:lnTo>
                      <a:pt x="6464" y="14603"/>
                    </a:lnTo>
                    <a:lnTo>
                      <a:pt x="6436" y="14651"/>
                    </a:lnTo>
                    <a:lnTo>
                      <a:pt x="6408" y="14695"/>
                    </a:lnTo>
                    <a:lnTo>
                      <a:pt x="6380" y="14736"/>
                    </a:lnTo>
                    <a:lnTo>
                      <a:pt x="6352" y="14773"/>
                    </a:lnTo>
                    <a:lnTo>
                      <a:pt x="6323" y="14808"/>
                    </a:lnTo>
                    <a:lnTo>
                      <a:pt x="6294" y="14841"/>
                    </a:lnTo>
                    <a:lnTo>
                      <a:pt x="6264" y="14869"/>
                    </a:lnTo>
                    <a:lnTo>
                      <a:pt x="6233" y="14895"/>
                    </a:lnTo>
                    <a:lnTo>
                      <a:pt x="6202" y="14919"/>
                    </a:lnTo>
                    <a:lnTo>
                      <a:pt x="6170" y="14940"/>
                    </a:lnTo>
                    <a:lnTo>
                      <a:pt x="6137" y="14959"/>
                    </a:lnTo>
                    <a:lnTo>
                      <a:pt x="6103" y="14976"/>
                    </a:lnTo>
                    <a:lnTo>
                      <a:pt x="6068" y="14990"/>
                    </a:lnTo>
                    <a:lnTo>
                      <a:pt x="6031" y="15003"/>
                    </a:lnTo>
                    <a:lnTo>
                      <a:pt x="5994" y="15014"/>
                    </a:lnTo>
                    <a:lnTo>
                      <a:pt x="5955" y="15023"/>
                    </a:lnTo>
                    <a:lnTo>
                      <a:pt x="5915" y="15031"/>
                    </a:lnTo>
                    <a:lnTo>
                      <a:pt x="5873" y="15038"/>
                    </a:lnTo>
                    <a:lnTo>
                      <a:pt x="5829" y="15043"/>
                    </a:lnTo>
                    <a:lnTo>
                      <a:pt x="5785" y="15047"/>
                    </a:lnTo>
                    <a:lnTo>
                      <a:pt x="5738" y="15050"/>
                    </a:lnTo>
                    <a:lnTo>
                      <a:pt x="5689" y="15052"/>
                    </a:lnTo>
                    <a:lnTo>
                      <a:pt x="5638" y="15053"/>
                    </a:lnTo>
                    <a:lnTo>
                      <a:pt x="5586" y="15054"/>
                    </a:lnTo>
                    <a:lnTo>
                      <a:pt x="5532" y="15054"/>
                    </a:lnTo>
                    <a:close/>
                    <a:moveTo>
                      <a:pt x="3890" y="12499"/>
                    </a:moveTo>
                    <a:lnTo>
                      <a:pt x="3873" y="12442"/>
                    </a:lnTo>
                    <a:lnTo>
                      <a:pt x="3855" y="12386"/>
                    </a:lnTo>
                    <a:lnTo>
                      <a:pt x="3838" y="12328"/>
                    </a:lnTo>
                    <a:lnTo>
                      <a:pt x="3820" y="12269"/>
                    </a:lnTo>
                    <a:lnTo>
                      <a:pt x="3802" y="12211"/>
                    </a:lnTo>
                    <a:lnTo>
                      <a:pt x="3783" y="12153"/>
                    </a:lnTo>
                    <a:lnTo>
                      <a:pt x="3763" y="12094"/>
                    </a:lnTo>
                    <a:lnTo>
                      <a:pt x="3744" y="12033"/>
                    </a:lnTo>
                    <a:lnTo>
                      <a:pt x="3725" y="11974"/>
                    </a:lnTo>
                    <a:lnTo>
                      <a:pt x="3705" y="11913"/>
                    </a:lnTo>
                    <a:lnTo>
                      <a:pt x="3685" y="11853"/>
                    </a:lnTo>
                    <a:lnTo>
                      <a:pt x="3665" y="11792"/>
                    </a:lnTo>
                    <a:lnTo>
                      <a:pt x="3645" y="11729"/>
                    </a:lnTo>
                    <a:lnTo>
                      <a:pt x="3624" y="11667"/>
                    </a:lnTo>
                    <a:lnTo>
                      <a:pt x="3603" y="11605"/>
                    </a:lnTo>
                    <a:lnTo>
                      <a:pt x="3581" y="11542"/>
                    </a:lnTo>
                    <a:lnTo>
                      <a:pt x="7487" y="11542"/>
                    </a:lnTo>
                    <a:lnTo>
                      <a:pt x="7464" y="11609"/>
                    </a:lnTo>
                    <a:lnTo>
                      <a:pt x="7440" y="11677"/>
                    </a:lnTo>
                    <a:lnTo>
                      <a:pt x="7417" y="11744"/>
                    </a:lnTo>
                    <a:lnTo>
                      <a:pt x="7395" y="11811"/>
                    </a:lnTo>
                    <a:lnTo>
                      <a:pt x="7373" y="11878"/>
                    </a:lnTo>
                    <a:lnTo>
                      <a:pt x="7351" y="11943"/>
                    </a:lnTo>
                    <a:lnTo>
                      <a:pt x="7330" y="12008"/>
                    </a:lnTo>
                    <a:lnTo>
                      <a:pt x="7309" y="12074"/>
                    </a:lnTo>
                    <a:lnTo>
                      <a:pt x="3890" y="12499"/>
                    </a:lnTo>
                    <a:close/>
                    <a:moveTo>
                      <a:pt x="6835" y="13637"/>
                    </a:moveTo>
                    <a:lnTo>
                      <a:pt x="4342" y="13948"/>
                    </a:lnTo>
                    <a:lnTo>
                      <a:pt x="4325" y="13899"/>
                    </a:lnTo>
                    <a:lnTo>
                      <a:pt x="4309" y="13850"/>
                    </a:lnTo>
                    <a:lnTo>
                      <a:pt x="4290" y="13799"/>
                    </a:lnTo>
                    <a:lnTo>
                      <a:pt x="4273" y="13747"/>
                    </a:lnTo>
                    <a:lnTo>
                      <a:pt x="4256" y="13693"/>
                    </a:lnTo>
                    <a:lnTo>
                      <a:pt x="4238" y="13638"/>
                    </a:lnTo>
                    <a:lnTo>
                      <a:pt x="4220" y="13582"/>
                    </a:lnTo>
                    <a:lnTo>
                      <a:pt x="4202" y="13524"/>
                    </a:lnTo>
                    <a:lnTo>
                      <a:pt x="4183" y="13465"/>
                    </a:lnTo>
                    <a:lnTo>
                      <a:pt x="4164" y="13403"/>
                    </a:lnTo>
                    <a:lnTo>
                      <a:pt x="4145" y="13340"/>
                    </a:lnTo>
                    <a:lnTo>
                      <a:pt x="4124" y="13276"/>
                    </a:lnTo>
                    <a:lnTo>
                      <a:pt x="4104" y="13210"/>
                    </a:lnTo>
                    <a:lnTo>
                      <a:pt x="4083" y="13141"/>
                    </a:lnTo>
                    <a:lnTo>
                      <a:pt x="4062" y="13070"/>
                    </a:lnTo>
                    <a:lnTo>
                      <a:pt x="4041" y="12998"/>
                    </a:lnTo>
                    <a:lnTo>
                      <a:pt x="4038" y="12990"/>
                    </a:lnTo>
                    <a:lnTo>
                      <a:pt x="4036" y="12983"/>
                    </a:lnTo>
                    <a:lnTo>
                      <a:pt x="7149" y="12594"/>
                    </a:lnTo>
                    <a:lnTo>
                      <a:pt x="7132" y="12651"/>
                    </a:lnTo>
                    <a:lnTo>
                      <a:pt x="7116" y="12707"/>
                    </a:lnTo>
                    <a:lnTo>
                      <a:pt x="7098" y="12763"/>
                    </a:lnTo>
                    <a:lnTo>
                      <a:pt x="7081" y="12819"/>
                    </a:lnTo>
                    <a:lnTo>
                      <a:pt x="7064" y="12876"/>
                    </a:lnTo>
                    <a:lnTo>
                      <a:pt x="7047" y="12931"/>
                    </a:lnTo>
                    <a:lnTo>
                      <a:pt x="7031" y="12985"/>
                    </a:lnTo>
                    <a:lnTo>
                      <a:pt x="7016" y="13038"/>
                    </a:lnTo>
                    <a:lnTo>
                      <a:pt x="6992" y="13121"/>
                    </a:lnTo>
                    <a:lnTo>
                      <a:pt x="6968" y="13202"/>
                    </a:lnTo>
                    <a:lnTo>
                      <a:pt x="6945" y="13280"/>
                    </a:lnTo>
                    <a:lnTo>
                      <a:pt x="6921" y="13355"/>
                    </a:lnTo>
                    <a:lnTo>
                      <a:pt x="6899" y="13429"/>
                    </a:lnTo>
                    <a:lnTo>
                      <a:pt x="6878" y="13500"/>
                    </a:lnTo>
                    <a:lnTo>
                      <a:pt x="6856" y="13570"/>
                    </a:lnTo>
                    <a:lnTo>
                      <a:pt x="6835" y="13637"/>
                    </a:lnTo>
                    <a:close/>
                    <a:moveTo>
                      <a:pt x="5532" y="0"/>
                    </a:moveTo>
                    <a:lnTo>
                      <a:pt x="5247" y="7"/>
                    </a:lnTo>
                    <a:lnTo>
                      <a:pt x="4966" y="28"/>
                    </a:lnTo>
                    <a:lnTo>
                      <a:pt x="4689" y="63"/>
                    </a:lnTo>
                    <a:lnTo>
                      <a:pt x="4417" y="112"/>
                    </a:lnTo>
                    <a:lnTo>
                      <a:pt x="4149" y="174"/>
                    </a:lnTo>
                    <a:lnTo>
                      <a:pt x="3886" y="248"/>
                    </a:lnTo>
                    <a:lnTo>
                      <a:pt x="3630" y="335"/>
                    </a:lnTo>
                    <a:lnTo>
                      <a:pt x="3378" y="434"/>
                    </a:lnTo>
                    <a:lnTo>
                      <a:pt x="3133" y="544"/>
                    </a:lnTo>
                    <a:lnTo>
                      <a:pt x="2894" y="666"/>
                    </a:lnTo>
                    <a:lnTo>
                      <a:pt x="2663" y="799"/>
                    </a:lnTo>
                    <a:lnTo>
                      <a:pt x="2439" y="942"/>
                    </a:lnTo>
                    <a:lnTo>
                      <a:pt x="2222" y="1097"/>
                    </a:lnTo>
                    <a:lnTo>
                      <a:pt x="2013" y="1261"/>
                    </a:lnTo>
                    <a:lnTo>
                      <a:pt x="1812" y="1434"/>
                    </a:lnTo>
                    <a:lnTo>
                      <a:pt x="1620" y="1617"/>
                    </a:lnTo>
                    <a:lnTo>
                      <a:pt x="1437" y="1809"/>
                    </a:lnTo>
                    <a:lnTo>
                      <a:pt x="1263" y="2009"/>
                    </a:lnTo>
                    <a:lnTo>
                      <a:pt x="1099" y="2217"/>
                    </a:lnTo>
                    <a:lnTo>
                      <a:pt x="944" y="2434"/>
                    </a:lnTo>
                    <a:lnTo>
                      <a:pt x="801" y="2658"/>
                    </a:lnTo>
                    <a:lnTo>
                      <a:pt x="668" y="2888"/>
                    </a:lnTo>
                    <a:lnTo>
                      <a:pt x="545" y="3127"/>
                    </a:lnTo>
                    <a:lnTo>
                      <a:pt x="434" y="3371"/>
                    </a:lnTo>
                    <a:lnTo>
                      <a:pt x="336" y="3622"/>
                    </a:lnTo>
                    <a:lnTo>
                      <a:pt x="248" y="3879"/>
                    </a:lnTo>
                    <a:lnTo>
                      <a:pt x="174" y="4141"/>
                    </a:lnTo>
                    <a:lnTo>
                      <a:pt x="113" y="4408"/>
                    </a:lnTo>
                    <a:lnTo>
                      <a:pt x="63" y="4679"/>
                    </a:lnTo>
                    <a:lnTo>
                      <a:pt x="28" y="4956"/>
                    </a:lnTo>
                    <a:lnTo>
                      <a:pt x="7" y="5236"/>
                    </a:lnTo>
                    <a:lnTo>
                      <a:pt x="0" y="5520"/>
                    </a:lnTo>
                    <a:lnTo>
                      <a:pt x="5" y="5710"/>
                    </a:lnTo>
                    <a:lnTo>
                      <a:pt x="21" y="5900"/>
                    </a:lnTo>
                    <a:lnTo>
                      <a:pt x="46" y="6092"/>
                    </a:lnTo>
                    <a:lnTo>
                      <a:pt x="81" y="6284"/>
                    </a:lnTo>
                    <a:lnTo>
                      <a:pt x="125" y="6475"/>
                    </a:lnTo>
                    <a:lnTo>
                      <a:pt x="176" y="6668"/>
                    </a:lnTo>
                    <a:lnTo>
                      <a:pt x="234" y="6861"/>
                    </a:lnTo>
                    <a:lnTo>
                      <a:pt x="301" y="7053"/>
                    </a:lnTo>
                    <a:lnTo>
                      <a:pt x="373" y="7247"/>
                    </a:lnTo>
                    <a:lnTo>
                      <a:pt x="451" y="7440"/>
                    </a:lnTo>
                    <a:lnTo>
                      <a:pt x="534" y="7634"/>
                    </a:lnTo>
                    <a:lnTo>
                      <a:pt x="623" y="7826"/>
                    </a:lnTo>
                    <a:lnTo>
                      <a:pt x="715" y="8020"/>
                    </a:lnTo>
                    <a:lnTo>
                      <a:pt x="811" y="8213"/>
                    </a:lnTo>
                    <a:lnTo>
                      <a:pt x="910" y="8405"/>
                    </a:lnTo>
                    <a:lnTo>
                      <a:pt x="1012" y="8597"/>
                    </a:lnTo>
                    <a:lnTo>
                      <a:pt x="1115" y="8789"/>
                    </a:lnTo>
                    <a:lnTo>
                      <a:pt x="1221" y="8980"/>
                    </a:lnTo>
                    <a:lnTo>
                      <a:pt x="1327" y="9171"/>
                    </a:lnTo>
                    <a:lnTo>
                      <a:pt x="1433" y="9361"/>
                    </a:lnTo>
                    <a:lnTo>
                      <a:pt x="1539" y="9550"/>
                    </a:lnTo>
                    <a:lnTo>
                      <a:pt x="1644" y="9739"/>
                    </a:lnTo>
                    <a:lnTo>
                      <a:pt x="1748" y="9927"/>
                    </a:lnTo>
                    <a:lnTo>
                      <a:pt x="1850" y="10115"/>
                    </a:lnTo>
                    <a:lnTo>
                      <a:pt x="1949" y="10300"/>
                    </a:lnTo>
                    <a:lnTo>
                      <a:pt x="2046" y="10485"/>
                    </a:lnTo>
                    <a:lnTo>
                      <a:pt x="2138" y="10670"/>
                    </a:lnTo>
                    <a:lnTo>
                      <a:pt x="2228" y="10852"/>
                    </a:lnTo>
                    <a:lnTo>
                      <a:pt x="2311" y="11033"/>
                    </a:lnTo>
                    <a:lnTo>
                      <a:pt x="2391" y="11214"/>
                    </a:lnTo>
                    <a:lnTo>
                      <a:pt x="2463" y="11392"/>
                    </a:lnTo>
                    <a:lnTo>
                      <a:pt x="2529" y="11569"/>
                    </a:lnTo>
                    <a:lnTo>
                      <a:pt x="2621" y="11829"/>
                    </a:lnTo>
                    <a:lnTo>
                      <a:pt x="2706" y="12083"/>
                    </a:lnTo>
                    <a:lnTo>
                      <a:pt x="2787" y="12329"/>
                    </a:lnTo>
                    <a:lnTo>
                      <a:pt x="2861" y="12568"/>
                    </a:lnTo>
                    <a:lnTo>
                      <a:pt x="2933" y="12801"/>
                    </a:lnTo>
                    <a:lnTo>
                      <a:pt x="3000" y="13026"/>
                    </a:lnTo>
                    <a:lnTo>
                      <a:pt x="3065" y="13245"/>
                    </a:lnTo>
                    <a:lnTo>
                      <a:pt x="3128" y="13456"/>
                    </a:lnTo>
                    <a:lnTo>
                      <a:pt x="3188" y="13658"/>
                    </a:lnTo>
                    <a:lnTo>
                      <a:pt x="3248" y="13855"/>
                    </a:lnTo>
                    <a:lnTo>
                      <a:pt x="3308" y="14043"/>
                    </a:lnTo>
                    <a:lnTo>
                      <a:pt x="3367" y="14223"/>
                    </a:lnTo>
                    <a:lnTo>
                      <a:pt x="3428" y="14396"/>
                    </a:lnTo>
                    <a:lnTo>
                      <a:pt x="3489" y="14562"/>
                    </a:lnTo>
                    <a:lnTo>
                      <a:pt x="3552" y="14718"/>
                    </a:lnTo>
                    <a:lnTo>
                      <a:pt x="3619" y="14867"/>
                    </a:lnTo>
                    <a:lnTo>
                      <a:pt x="3688" y="15007"/>
                    </a:lnTo>
                    <a:lnTo>
                      <a:pt x="3761" y="15140"/>
                    </a:lnTo>
                    <a:lnTo>
                      <a:pt x="3839" y="15263"/>
                    </a:lnTo>
                    <a:lnTo>
                      <a:pt x="3922" y="15379"/>
                    </a:lnTo>
                    <a:lnTo>
                      <a:pt x="4011" y="15485"/>
                    </a:lnTo>
                    <a:lnTo>
                      <a:pt x="4105" y="15582"/>
                    </a:lnTo>
                    <a:lnTo>
                      <a:pt x="4207" y="15672"/>
                    </a:lnTo>
                    <a:lnTo>
                      <a:pt x="4316" y="15752"/>
                    </a:lnTo>
                    <a:lnTo>
                      <a:pt x="4433" y="15822"/>
                    </a:lnTo>
                    <a:lnTo>
                      <a:pt x="4559" y="15884"/>
                    </a:lnTo>
                    <a:lnTo>
                      <a:pt x="4694" y="15937"/>
                    </a:lnTo>
                    <a:lnTo>
                      <a:pt x="4840" y="15981"/>
                    </a:lnTo>
                    <a:lnTo>
                      <a:pt x="4995" y="16014"/>
                    </a:lnTo>
                    <a:lnTo>
                      <a:pt x="5161" y="16038"/>
                    </a:lnTo>
                    <a:lnTo>
                      <a:pt x="5340" y="16053"/>
                    </a:lnTo>
                    <a:lnTo>
                      <a:pt x="5532" y="16058"/>
                    </a:lnTo>
                    <a:lnTo>
                      <a:pt x="5726" y="16053"/>
                    </a:lnTo>
                    <a:lnTo>
                      <a:pt x="5907" y="16039"/>
                    </a:lnTo>
                    <a:lnTo>
                      <a:pt x="6076" y="16014"/>
                    </a:lnTo>
                    <a:lnTo>
                      <a:pt x="6232" y="15981"/>
                    </a:lnTo>
                    <a:lnTo>
                      <a:pt x="6379" y="15938"/>
                    </a:lnTo>
                    <a:lnTo>
                      <a:pt x="6516" y="15885"/>
                    </a:lnTo>
                    <a:lnTo>
                      <a:pt x="6643" y="15823"/>
                    </a:lnTo>
                    <a:lnTo>
                      <a:pt x="6760" y="15753"/>
                    </a:lnTo>
                    <a:lnTo>
                      <a:pt x="6870" y="15673"/>
                    </a:lnTo>
                    <a:lnTo>
                      <a:pt x="6972" y="15584"/>
                    </a:lnTo>
                    <a:lnTo>
                      <a:pt x="7066" y="15487"/>
                    </a:lnTo>
                    <a:lnTo>
                      <a:pt x="7155" y="15381"/>
                    </a:lnTo>
                    <a:lnTo>
                      <a:pt x="7237" y="15266"/>
                    </a:lnTo>
                    <a:lnTo>
                      <a:pt x="7315" y="15143"/>
                    </a:lnTo>
                    <a:lnTo>
                      <a:pt x="7387" y="15011"/>
                    </a:lnTo>
                    <a:lnTo>
                      <a:pt x="7455" y="14871"/>
                    </a:lnTo>
                    <a:lnTo>
                      <a:pt x="7521" y="14723"/>
                    </a:lnTo>
                    <a:lnTo>
                      <a:pt x="7584" y="14567"/>
                    </a:lnTo>
                    <a:lnTo>
                      <a:pt x="7645" y="14402"/>
                    </a:lnTo>
                    <a:lnTo>
                      <a:pt x="7704" y="14229"/>
                    </a:lnTo>
                    <a:lnTo>
                      <a:pt x="7762" y="14050"/>
                    </a:lnTo>
                    <a:lnTo>
                      <a:pt x="7821" y="13862"/>
                    </a:lnTo>
                    <a:lnTo>
                      <a:pt x="7880" y="13666"/>
                    </a:lnTo>
                    <a:lnTo>
                      <a:pt x="7939" y="13464"/>
                    </a:lnTo>
                    <a:lnTo>
                      <a:pt x="8002" y="13253"/>
                    </a:lnTo>
                    <a:lnTo>
                      <a:pt x="8065" y="13035"/>
                    </a:lnTo>
                    <a:lnTo>
                      <a:pt x="8132" y="12810"/>
                    </a:lnTo>
                    <a:lnTo>
                      <a:pt x="8203" y="12578"/>
                    </a:lnTo>
                    <a:lnTo>
                      <a:pt x="8277" y="12340"/>
                    </a:lnTo>
                    <a:lnTo>
                      <a:pt x="8357" y="12094"/>
                    </a:lnTo>
                    <a:lnTo>
                      <a:pt x="8442" y="11841"/>
                    </a:lnTo>
                    <a:lnTo>
                      <a:pt x="8534" y="11581"/>
                    </a:lnTo>
                    <a:lnTo>
                      <a:pt x="8600" y="11403"/>
                    </a:lnTo>
                    <a:lnTo>
                      <a:pt x="8673" y="11224"/>
                    </a:lnTo>
                    <a:lnTo>
                      <a:pt x="8752" y="11043"/>
                    </a:lnTo>
                    <a:lnTo>
                      <a:pt x="8836" y="10861"/>
                    </a:lnTo>
                    <a:lnTo>
                      <a:pt x="8926" y="10678"/>
                    </a:lnTo>
                    <a:lnTo>
                      <a:pt x="9018" y="10493"/>
                    </a:lnTo>
                    <a:lnTo>
                      <a:pt x="9115" y="10307"/>
                    </a:lnTo>
                    <a:lnTo>
                      <a:pt x="9214" y="10121"/>
                    </a:lnTo>
                    <a:lnTo>
                      <a:pt x="9316" y="9932"/>
                    </a:lnTo>
                    <a:lnTo>
                      <a:pt x="9421" y="9743"/>
                    </a:lnTo>
                    <a:lnTo>
                      <a:pt x="9525" y="9554"/>
                    </a:lnTo>
                    <a:lnTo>
                      <a:pt x="9632" y="9363"/>
                    </a:lnTo>
                    <a:lnTo>
                      <a:pt x="9737" y="9172"/>
                    </a:lnTo>
                    <a:lnTo>
                      <a:pt x="9844" y="8980"/>
                    </a:lnTo>
                    <a:lnTo>
                      <a:pt x="9949" y="8788"/>
                    </a:lnTo>
                    <a:lnTo>
                      <a:pt x="10052" y="8596"/>
                    </a:lnTo>
                    <a:lnTo>
                      <a:pt x="10154" y="8402"/>
                    </a:lnTo>
                    <a:lnTo>
                      <a:pt x="10253" y="8210"/>
                    </a:lnTo>
                    <a:lnTo>
                      <a:pt x="10349" y="8016"/>
                    </a:lnTo>
                    <a:lnTo>
                      <a:pt x="10441" y="7822"/>
                    </a:lnTo>
                    <a:lnTo>
                      <a:pt x="10529" y="7629"/>
                    </a:lnTo>
                    <a:lnTo>
                      <a:pt x="10612" y="7435"/>
                    </a:lnTo>
                    <a:lnTo>
                      <a:pt x="10691" y="7241"/>
                    </a:lnTo>
                    <a:lnTo>
                      <a:pt x="10763" y="7048"/>
                    </a:lnTo>
                    <a:lnTo>
                      <a:pt x="10829" y="6856"/>
                    </a:lnTo>
                    <a:lnTo>
                      <a:pt x="10888" y="6663"/>
                    </a:lnTo>
                    <a:lnTo>
                      <a:pt x="10939" y="6470"/>
                    </a:lnTo>
                    <a:lnTo>
                      <a:pt x="10983" y="6280"/>
                    </a:lnTo>
                    <a:lnTo>
                      <a:pt x="11017" y="6088"/>
                    </a:lnTo>
                    <a:lnTo>
                      <a:pt x="11042" y="5898"/>
                    </a:lnTo>
                    <a:lnTo>
                      <a:pt x="11058" y="5709"/>
                    </a:lnTo>
                    <a:lnTo>
                      <a:pt x="11063" y="5520"/>
                    </a:lnTo>
                    <a:lnTo>
                      <a:pt x="11056" y="5236"/>
                    </a:lnTo>
                    <a:lnTo>
                      <a:pt x="11035" y="4956"/>
                    </a:lnTo>
                    <a:lnTo>
                      <a:pt x="11000" y="4679"/>
                    </a:lnTo>
                    <a:lnTo>
                      <a:pt x="10950" y="4408"/>
                    </a:lnTo>
                    <a:lnTo>
                      <a:pt x="10889" y="4141"/>
                    </a:lnTo>
                    <a:lnTo>
                      <a:pt x="10815" y="3879"/>
                    </a:lnTo>
                    <a:lnTo>
                      <a:pt x="10727" y="3622"/>
                    </a:lnTo>
                    <a:lnTo>
                      <a:pt x="10629" y="3371"/>
                    </a:lnTo>
                    <a:lnTo>
                      <a:pt x="10518" y="3127"/>
                    </a:lnTo>
                    <a:lnTo>
                      <a:pt x="10395" y="2888"/>
                    </a:lnTo>
                    <a:lnTo>
                      <a:pt x="10262" y="2658"/>
                    </a:lnTo>
                    <a:lnTo>
                      <a:pt x="10119" y="2434"/>
                    </a:lnTo>
                    <a:lnTo>
                      <a:pt x="9964" y="2217"/>
                    </a:lnTo>
                    <a:lnTo>
                      <a:pt x="9800" y="2009"/>
                    </a:lnTo>
                    <a:lnTo>
                      <a:pt x="9626" y="1809"/>
                    </a:lnTo>
                    <a:lnTo>
                      <a:pt x="9443" y="1617"/>
                    </a:lnTo>
                    <a:lnTo>
                      <a:pt x="9251" y="1434"/>
                    </a:lnTo>
                    <a:lnTo>
                      <a:pt x="9050" y="1261"/>
                    </a:lnTo>
                    <a:lnTo>
                      <a:pt x="8841" y="1097"/>
                    </a:lnTo>
                    <a:lnTo>
                      <a:pt x="8624" y="942"/>
                    </a:lnTo>
                    <a:lnTo>
                      <a:pt x="8400" y="799"/>
                    </a:lnTo>
                    <a:lnTo>
                      <a:pt x="8169" y="666"/>
                    </a:lnTo>
                    <a:lnTo>
                      <a:pt x="7929" y="544"/>
                    </a:lnTo>
                    <a:lnTo>
                      <a:pt x="7685" y="434"/>
                    </a:lnTo>
                    <a:lnTo>
                      <a:pt x="7433" y="335"/>
                    </a:lnTo>
                    <a:lnTo>
                      <a:pt x="7176" y="248"/>
                    </a:lnTo>
                    <a:lnTo>
                      <a:pt x="6913" y="174"/>
                    </a:lnTo>
                    <a:lnTo>
                      <a:pt x="6646" y="112"/>
                    </a:lnTo>
                    <a:lnTo>
                      <a:pt x="6374" y="63"/>
                    </a:lnTo>
                    <a:lnTo>
                      <a:pt x="6097" y="28"/>
                    </a:lnTo>
                    <a:lnTo>
                      <a:pt x="5816" y="7"/>
                    </a:lnTo>
                    <a:lnTo>
                      <a:pt x="55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01"/>
              <p:cNvSpPr>
                <a:spLocks/>
              </p:cNvSpPr>
              <p:nvPr/>
            </p:nvSpPr>
            <p:spPr bwMode="auto">
              <a:xfrm>
                <a:off x="8699500" y="2173288"/>
                <a:ext cx="139700" cy="139700"/>
              </a:xfrm>
              <a:custGeom>
                <a:avLst/>
                <a:gdLst>
                  <a:gd name="T0" fmla="*/ 2559 w 3269"/>
                  <a:gd name="T1" fmla="*/ 35 h 3262"/>
                  <a:gd name="T2" fmla="*/ 1981 w 3269"/>
                  <a:gd name="T3" fmla="*/ 183 h 3262"/>
                  <a:gd name="T4" fmla="*/ 1455 w 3269"/>
                  <a:gd name="T5" fmla="*/ 437 h 3262"/>
                  <a:gd name="T6" fmla="*/ 990 w 3269"/>
                  <a:gd name="T7" fmla="*/ 783 h 3262"/>
                  <a:gd name="T8" fmla="*/ 601 w 3269"/>
                  <a:gd name="T9" fmla="*/ 1210 h 3262"/>
                  <a:gd name="T10" fmla="*/ 298 w 3269"/>
                  <a:gd name="T11" fmla="*/ 1706 h 3262"/>
                  <a:gd name="T12" fmla="*/ 96 w 3269"/>
                  <a:gd name="T13" fmla="*/ 2259 h 3262"/>
                  <a:gd name="T14" fmla="*/ 4 w 3269"/>
                  <a:gd name="T15" fmla="*/ 2856 h 3262"/>
                  <a:gd name="T16" fmla="*/ 3 w 3269"/>
                  <a:gd name="T17" fmla="*/ 3049 h 3262"/>
                  <a:gd name="T18" fmla="*/ 15 w 3269"/>
                  <a:gd name="T19" fmla="*/ 3097 h 3262"/>
                  <a:gd name="T20" fmla="*/ 37 w 3269"/>
                  <a:gd name="T21" fmla="*/ 3141 h 3262"/>
                  <a:gd name="T22" fmla="*/ 66 w 3269"/>
                  <a:gd name="T23" fmla="*/ 3180 h 3262"/>
                  <a:gd name="T24" fmla="*/ 101 w 3269"/>
                  <a:gd name="T25" fmla="*/ 3212 h 3262"/>
                  <a:gd name="T26" fmla="*/ 143 w 3269"/>
                  <a:gd name="T27" fmla="*/ 3237 h 3262"/>
                  <a:gd name="T28" fmla="*/ 189 w 3269"/>
                  <a:gd name="T29" fmla="*/ 3254 h 3262"/>
                  <a:gd name="T30" fmla="*/ 239 w 3269"/>
                  <a:gd name="T31" fmla="*/ 3262 h 3262"/>
                  <a:gd name="T32" fmla="*/ 290 w 3269"/>
                  <a:gd name="T33" fmla="*/ 3259 h 3262"/>
                  <a:gd name="T34" fmla="*/ 338 w 3269"/>
                  <a:gd name="T35" fmla="*/ 3247 h 3262"/>
                  <a:gd name="T36" fmla="*/ 382 w 3269"/>
                  <a:gd name="T37" fmla="*/ 3226 h 3262"/>
                  <a:gd name="T38" fmla="*/ 421 w 3269"/>
                  <a:gd name="T39" fmla="*/ 3197 h 3262"/>
                  <a:gd name="T40" fmla="*/ 453 w 3269"/>
                  <a:gd name="T41" fmla="*/ 3161 h 3262"/>
                  <a:gd name="T42" fmla="*/ 478 w 3269"/>
                  <a:gd name="T43" fmla="*/ 3119 h 3262"/>
                  <a:gd name="T44" fmla="*/ 495 w 3269"/>
                  <a:gd name="T45" fmla="*/ 3073 h 3262"/>
                  <a:gd name="T46" fmla="*/ 503 w 3269"/>
                  <a:gd name="T47" fmla="*/ 3024 h 3262"/>
                  <a:gd name="T48" fmla="*/ 532 w 3269"/>
                  <a:gd name="T49" fmla="*/ 2630 h 3262"/>
                  <a:gd name="T50" fmla="*/ 656 w 3269"/>
                  <a:gd name="T51" fmla="*/ 2149 h 3262"/>
                  <a:gd name="T52" fmla="*/ 867 w 3269"/>
                  <a:gd name="T53" fmla="*/ 1711 h 3262"/>
                  <a:gd name="T54" fmla="*/ 1157 w 3269"/>
                  <a:gd name="T55" fmla="*/ 1325 h 3262"/>
                  <a:gd name="T56" fmla="*/ 1514 w 3269"/>
                  <a:gd name="T57" fmla="*/ 1001 h 3262"/>
                  <a:gd name="T58" fmla="*/ 1928 w 3269"/>
                  <a:gd name="T59" fmla="*/ 750 h 3262"/>
                  <a:gd name="T60" fmla="*/ 2390 w 3269"/>
                  <a:gd name="T61" fmla="*/ 581 h 3262"/>
                  <a:gd name="T62" fmla="*/ 2889 w 3269"/>
                  <a:gd name="T63" fmla="*/ 505 h 3262"/>
                  <a:gd name="T64" fmla="*/ 3056 w 3269"/>
                  <a:gd name="T65" fmla="*/ 499 h 3262"/>
                  <a:gd name="T66" fmla="*/ 3104 w 3269"/>
                  <a:gd name="T67" fmla="*/ 487 h 3262"/>
                  <a:gd name="T68" fmla="*/ 3148 w 3269"/>
                  <a:gd name="T69" fmla="*/ 466 h 3262"/>
                  <a:gd name="T70" fmla="*/ 3186 w 3269"/>
                  <a:gd name="T71" fmla="*/ 437 h 3262"/>
                  <a:gd name="T72" fmla="*/ 3219 w 3269"/>
                  <a:gd name="T73" fmla="*/ 402 h 3262"/>
                  <a:gd name="T74" fmla="*/ 3244 w 3269"/>
                  <a:gd name="T75" fmla="*/ 359 h 3262"/>
                  <a:gd name="T76" fmla="*/ 3261 w 3269"/>
                  <a:gd name="T77" fmla="*/ 314 h 3262"/>
                  <a:gd name="T78" fmla="*/ 3269 w 3269"/>
                  <a:gd name="T79" fmla="*/ 264 h 3262"/>
                  <a:gd name="T80" fmla="*/ 3266 w 3269"/>
                  <a:gd name="T81" fmla="*/ 213 h 3262"/>
                  <a:gd name="T82" fmla="*/ 3254 w 3269"/>
                  <a:gd name="T83" fmla="*/ 165 h 3262"/>
                  <a:gd name="T84" fmla="*/ 3233 w 3269"/>
                  <a:gd name="T85" fmla="*/ 120 h 3262"/>
                  <a:gd name="T86" fmla="*/ 3204 w 3269"/>
                  <a:gd name="T87" fmla="*/ 82 h 3262"/>
                  <a:gd name="T88" fmla="*/ 3168 w 3269"/>
                  <a:gd name="T89" fmla="*/ 50 h 3262"/>
                  <a:gd name="T90" fmla="*/ 3126 w 3269"/>
                  <a:gd name="T91" fmla="*/ 25 h 3262"/>
                  <a:gd name="T92" fmla="*/ 3080 w 3269"/>
                  <a:gd name="T93" fmla="*/ 8 h 3262"/>
                  <a:gd name="T94" fmla="*/ 3031 w 3269"/>
                  <a:gd name="T95" fmla="*/ 0 h 3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69" h="3262">
                    <a:moveTo>
                      <a:pt x="3018" y="0"/>
                    </a:moveTo>
                    <a:lnTo>
                      <a:pt x="2863" y="4"/>
                    </a:lnTo>
                    <a:lnTo>
                      <a:pt x="2710" y="15"/>
                    </a:lnTo>
                    <a:lnTo>
                      <a:pt x="2559" y="35"/>
                    </a:lnTo>
                    <a:lnTo>
                      <a:pt x="2410" y="61"/>
                    </a:lnTo>
                    <a:lnTo>
                      <a:pt x="2264" y="95"/>
                    </a:lnTo>
                    <a:lnTo>
                      <a:pt x="2121" y="136"/>
                    </a:lnTo>
                    <a:lnTo>
                      <a:pt x="1981" y="183"/>
                    </a:lnTo>
                    <a:lnTo>
                      <a:pt x="1844" y="237"/>
                    </a:lnTo>
                    <a:lnTo>
                      <a:pt x="1710" y="297"/>
                    </a:lnTo>
                    <a:lnTo>
                      <a:pt x="1580" y="364"/>
                    </a:lnTo>
                    <a:lnTo>
                      <a:pt x="1455" y="437"/>
                    </a:lnTo>
                    <a:lnTo>
                      <a:pt x="1332" y="515"/>
                    </a:lnTo>
                    <a:lnTo>
                      <a:pt x="1213" y="599"/>
                    </a:lnTo>
                    <a:lnTo>
                      <a:pt x="1100" y="689"/>
                    </a:lnTo>
                    <a:lnTo>
                      <a:pt x="990" y="783"/>
                    </a:lnTo>
                    <a:lnTo>
                      <a:pt x="885" y="883"/>
                    </a:lnTo>
                    <a:lnTo>
                      <a:pt x="785" y="988"/>
                    </a:lnTo>
                    <a:lnTo>
                      <a:pt x="690" y="1097"/>
                    </a:lnTo>
                    <a:lnTo>
                      <a:pt x="601" y="1210"/>
                    </a:lnTo>
                    <a:lnTo>
                      <a:pt x="516" y="1329"/>
                    </a:lnTo>
                    <a:lnTo>
                      <a:pt x="438" y="1450"/>
                    </a:lnTo>
                    <a:lnTo>
                      <a:pt x="365" y="1577"/>
                    </a:lnTo>
                    <a:lnTo>
                      <a:pt x="298" y="1706"/>
                    </a:lnTo>
                    <a:lnTo>
                      <a:pt x="238" y="1840"/>
                    </a:lnTo>
                    <a:lnTo>
                      <a:pt x="183" y="1976"/>
                    </a:lnTo>
                    <a:lnTo>
                      <a:pt x="136" y="2117"/>
                    </a:lnTo>
                    <a:lnTo>
                      <a:pt x="96" y="2259"/>
                    </a:lnTo>
                    <a:lnTo>
                      <a:pt x="62" y="2405"/>
                    </a:lnTo>
                    <a:lnTo>
                      <a:pt x="36" y="2553"/>
                    </a:lnTo>
                    <a:lnTo>
                      <a:pt x="16" y="2704"/>
                    </a:lnTo>
                    <a:lnTo>
                      <a:pt x="4" y="2856"/>
                    </a:lnTo>
                    <a:lnTo>
                      <a:pt x="0" y="3011"/>
                    </a:lnTo>
                    <a:lnTo>
                      <a:pt x="0" y="3024"/>
                    </a:lnTo>
                    <a:lnTo>
                      <a:pt x="1" y="3037"/>
                    </a:lnTo>
                    <a:lnTo>
                      <a:pt x="3" y="3049"/>
                    </a:lnTo>
                    <a:lnTo>
                      <a:pt x="5" y="3061"/>
                    </a:lnTo>
                    <a:lnTo>
                      <a:pt x="8" y="3073"/>
                    </a:lnTo>
                    <a:lnTo>
                      <a:pt x="11" y="3085"/>
                    </a:lnTo>
                    <a:lnTo>
                      <a:pt x="15" y="3097"/>
                    </a:lnTo>
                    <a:lnTo>
                      <a:pt x="20" y="3108"/>
                    </a:lnTo>
                    <a:lnTo>
                      <a:pt x="25" y="3119"/>
                    </a:lnTo>
                    <a:lnTo>
                      <a:pt x="30" y="3130"/>
                    </a:lnTo>
                    <a:lnTo>
                      <a:pt x="37" y="3141"/>
                    </a:lnTo>
                    <a:lnTo>
                      <a:pt x="44" y="3151"/>
                    </a:lnTo>
                    <a:lnTo>
                      <a:pt x="51" y="3161"/>
                    </a:lnTo>
                    <a:lnTo>
                      <a:pt x="58" y="3171"/>
                    </a:lnTo>
                    <a:lnTo>
                      <a:pt x="66" y="3180"/>
                    </a:lnTo>
                    <a:lnTo>
                      <a:pt x="74" y="3189"/>
                    </a:lnTo>
                    <a:lnTo>
                      <a:pt x="83" y="3197"/>
                    </a:lnTo>
                    <a:lnTo>
                      <a:pt x="92" y="3205"/>
                    </a:lnTo>
                    <a:lnTo>
                      <a:pt x="101" y="3212"/>
                    </a:lnTo>
                    <a:lnTo>
                      <a:pt x="111" y="3219"/>
                    </a:lnTo>
                    <a:lnTo>
                      <a:pt x="121" y="3226"/>
                    </a:lnTo>
                    <a:lnTo>
                      <a:pt x="132" y="3232"/>
                    </a:lnTo>
                    <a:lnTo>
                      <a:pt x="143" y="3237"/>
                    </a:lnTo>
                    <a:lnTo>
                      <a:pt x="154" y="3242"/>
                    </a:lnTo>
                    <a:lnTo>
                      <a:pt x="165" y="3247"/>
                    </a:lnTo>
                    <a:lnTo>
                      <a:pt x="177" y="3251"/>
                    </a:lnTo>
                    <a:lnTo>
                      <a:pt x="189" y="3254"/>
                    </a:lnTo>
                    <a:lnTo>
                      <a:pt x="201" y="3257"/>
                    </a:lnTo>
                    <a:lnTo>
                      <a:pt x="214" y="3259"/>
                    </a:lnTo>
                    <a:lnTo>
                      <a:pt x="227" y="3261"/>
                    </a:lnTo>
                    <a:lnTo>
                      <a:pt x="239" y="3262"/>
                    </a:lnTo>
                    <a:lnTo>
                      <a:pt x="252" y="3262"/>
                    </a:lnTo>
                    <a:lnTo>
                      <a:pt x="265" y="3262"/>
                    </a:lnTo>
                    <a:lnTo>
                      <a:pt x="278" y="3261"/>
                    </a:lnTo>
                    <a:lnTo>
                      <a:pt x="290" y="3259"/>
                    </a:lnTo>
                    <a:lnTo>
                      <a:pt x="302" y="3257"/>
                    </a:lnTo>
                    <a:lnTo>
                      <a:pt x="315" y="3254"/>
                    </a:lnTo>
                    <a:lnTo>
                      <a:pt x="326" y="3251"/>
                    </a:lnTo>
                    <a:lnTo>
                      <a:pt x="338" y="3247"/>
                    </a:lnTo>
                    <a:lnTo>
                      <a:pt x="349" y="3242"/>
                    </a:lnTo>
                    <a:lnTo>
                      <a:pt x="360" y="3237"/>
                    </a:lnTo>
                    <a:lnTo>
                      <a:pt x="371" y="3232"/>
                    </a:lnTo>
                    <a:lnTo>
                      <a:pt x="382" y="3226"/>
                    </a:lnTo>
                    <a:lnTo>
                      <a:pt x="393" y="3219"/>
                    </a:lnTo>
                    <a:lnTo>
                      <a:pt x="403" y="3212"/>
                    </a:lnTo>
                    <a:lnTo>
                      <a:pt x="412" y="3205"/>
                    </a:lnTo>
                    <a:lnTo>
                      <a:pt x="421" y="3197"/>
                    </a:lnTo>
                    <a:lnTo>
                      <a:pt x="430" y="3189"/>
                    </a:lnTo>
                    <a:lnTo>
                      <a:pt x="438" y="3180"/>
                    </a:lnTo>
                    <a:lnTo>
                      <a:pt x="446" y="3171"/>
                    </a:lnTo>
                    <a:lnTo>
                      <a:pt x="453" y="3161"/>
                    </a:lnTo>
                    <a:lnTo>
                      <a:pt x="460" y="3151"/>
                    </a:lnTo>
                    <a:lnTo>
                      <a:pt x="467" y="3141"/>
                    </a:lnTo>
                    <a:lnTo>
                      <a:pt x="473" y="3130"/>
                    </a:lnTo>
                    <a:lnTo>
                      <a:pt x="478" y="3119"/>
                    </a:lnTo>
                    <a:lnTo>
                      <a:pt x="483" y="3108"/>
                    </a:lnTo>
                    <a:lnTo>
                      <a:pt x="488" y="3097"/>
                    </a:lnTo>
                    <a:lnTo>
                      <a:pt x="492" y="3085"/>
                    </a:lnTo>
                    <a:lnTo>
                      <a:pt x="495" y="3073"/>
                    </a:lnTo>
                    <a:lnTo>
                      <a:pt x="498" y="3061"/>
                    </a:lnTo>
                    <a:lnTo>
                      <a:pt x="500" y="3049"/>
                    </a:lnTo>
                    <a:lnTo>
                      <a:pt x="502" y="3037"/>
                    </a:lnTo>
                    <a:lnTo>
                      <a:pt x="503" y="3024"/>
                    </a:lnTo>
                    <a:lnTo>
                      <a:pt x="503" y="3011"/>
                    </a:lnTo>
                    <a:lnTo>
                      <a:pt x="506" y="2882"/>
                    </a:lnTo>
                    <a:lnTo>
                      <a:pt x="516" y="2755"/>
                    </a:lnTo>
                    <a:lnTo>
                      <a:pt x="532" y="2630"/>
                    </a:lnTo>
                    <a:lnTo>
                      <a:pt x="554" y="2506"/>
                    </a:lnTo>
                    <a:lnTo>
                      <a:pt x="583" y="2385"/>
                    </a:lnTo>
                    <a:lnTo>
                      <a:pt x="617" y="2265"/>
                    </a:lnTo>
                    <a:lnTo>
                      <a:pt x="656" y="2149"/>
                    </a:lnTo>
                    <a:lnTo>
                      <a:pt x="701" y="2035"/>
                    </a:lnTo>
                    <a:lnTo>
                      <a:pt x="752" y="1924"/>
                    </a:lnTo>
                    <a:lnTo>
                      <a:pt x="807" y="1816"/>
                    </a:lnTo>
                    <a:lnTo>
                      <a:pt x="867" y="1711"/>
                    </a:lnTo>
                    <a:lnTo>
                      <a:pt x="934" y="1609"/>
                    </a:lnTo>
                    <a:lnTo>
                      <a:pt x="1003" y="1511"/>
                    </a:lnTo>
                    <a:lnTo>
                      <a:pt x="1078" y="1416"/>
                    </a:lnTo>
                    <a:lnTo>
                      <a:pt x="1157" y="1325"/>
                    </a:lnTo>
                    <a:lnTo>
                      <a:pt x="1240" y="1238"/>
                    </a:lnTo>
                    <a:lnTo>
                      <a:pt x="1328" y="1154"/>
                    </a:lnTo>
                    <a:lnTo>
                      <a:pt x="1419" y="1076"/>
                    </a:lnTo>
                    <a:lnTo>
                      <a:pt x="1514" y="1001"/>
                    </a:lnTo>
                    <a:lnTo>
                      <a:pt x="1612" y="931"/>
                    </a:lnTo>
                    <a:lnTo>
                      <a:pt x="1715" y="865"/>
                    </a:lnTo>
                    <a:lnTo>
                      <a:pt x="1820" y="805"/>
                    </a:lnTo>
                    <a:lnTo>
                      <a:pt x="1928" y="750"/>
                    </a:lnTo>
                    <a:lnTo>
                      <a:pt x="2040" y="700"/>
                    </a:lnTo>
                    <a:lnTo>
                      <a:pt x="2154" y="654"/>
                    </a:lnTo>
                    <a:lnTo>
                      <a:pt x="2270" y="615"/>
                    </a:lnTo>
                    <a:lnTo>
                      <a:pt x="2390" y="581"/>
                    </a:lnTo>
                    <a:lnTo>
                      <a:pt x="2512" y="553"/>
                    </a:lnTo>
                    <a:lnTo>
                      <a:pt x="2635" y="531"/>
                    </a:lnTo>
                    <a:lnTo>
                      <a:pt x="2761" y="515"/>
                    </a:lnTo>
                    <a:lnTo>
                      <a:pt x="2889" y="505"/>
                    </a:lnTo>
                    <a:lnTo>
                      <a:pt x="3018" y="502"/>
                    </a:lnTo>
                    <a:lnTo>
                      <a:pt x="3031" y="502"/>
                    </a:lnTo>
                    <a:lnTo>
                      <a:pt x="3044" y="501"/>
                    </a:lnTo>
                    <a:lnTo>
                      <a:pt x="3056" y="499"/>
                    </a:lnTo>
                    <a:lnTo>
                      <a:pt x="3068" y="497"/>
                    </a:lnTo>
                    <a:lnTo>
                      <a:pt x="3080" y="494"/>
                    </a:lnTo>
                    <a:lnTo>
                      <a:pt x="3092" y="491"/>
                    </a:lnTo>
                    <a:lnTo>
                      <a:pt x="3104" y="487"/>
                    </a:lnTo>
                    <a:lnTo>
                      <a:pt x="3115" y="482"/>
                    </a:lnTo>
                    <a:lnTo>
                      <a:pt x="3126" y="477"/>
                    </a:lnTo>
                    <a:lnTo>
                      <a:pt x="3137" y="472"/>
                    </a:lnTo>
                    <a:lnTo>
                      <a:pt x="3148" y="466"/>
                    </a:lnTo>
                    <a:lnTo>
                      <a:pt x="3158" y="459"/>
                    </a:lnTo>
                    <a:lnTo>
                      <a:pt x="3168" y="452"/>
                    </a:lnTo>
                    <a:lnTo>
                      <a:pt x="3177" y="445"/>
                    </a:lnTo>
                    <a:lnTo>
                      <a:pt x="3186" y="437"/>
                    </a:lnTo>
                    <a:lnTo>
                      <a:pt x="3196" y="429"/>
                    </a:lnTo>
                    <a:lnTo>
                      <a:pt x="3204" y="420"/>
                    </a:lnTo>
                    <a:lnTo>
                      <a:pt x="3212" y="411"/>
                    </a:lnTo>
                    <a:lnTo>
                      <a:pt x="3219" y="402"/>
                    </a:lnTo>
                    <a:lnTo>
                      <a:pt x="3226" y="391"/>
                    </a:lnTo>
                    <a:lnTo>
                      <a:pt x="3233" y="381"/>
                    </a:lnTo>
                    <a:lnTo>
                      <a:pt x="3239" y="370"/>
                    </a:lnTo>
                    <a:lnTo>
                      <a:pt x="3244" y="359"/>
                    </a:lnTo>
                    <a:lnTo>
                      <a:pt x="3249" y="348"/>
                    </a:lnTo>
                    <a:lnTo>
                      <a:pt x="3254" y="337"/>
                    </a:lnTo>
                    <a:lnTo>
                      <a:pt x="3258" y="325"/>
                    </a:lnTo>
                    <a:lnTo>
                      <a:pt x="3261" y="314"/>
                    </a:lnTo>
                    <a:lnTo>
                      <a:pt x="3264" y="301"/>
                    </a:lnTo>
                    <a:lnTo>
                      <a:pt x="3266" y="289"/>
                    </a:lnTo>
                    <a:lnTo>
                      <a:pt x="3268" y="277"/>
                    </a:lnTo>
                    <a:lnTo>
                      <a:pt x="3269" y="264"/>
                    </a:lnTo>
                    <a:lnTo>
                      <a:pt x="3269" y="251"/>
                    </a:lnTo>
                    <a:lnTo>
                      <a:pt x="3269" y="238"/>
                    </a:lnTo>
                    <a:lnTo>
                      <a:pt x="3268" y="226"/>
                    </a:lnTo>
                    <a:lnTo>
                      <a:pt x="3266" y="213"/>
                    </a:lnTo>
                    <a:lnTo>
                      <a:pt x="3264" y="201"/>
                    </a:lnTo>
                    <a:lnTo>
                      <a:pt x="3261" y="189"/>
                    </a:lnTo>
                    <a:lnTo>
                      <a:pt x="3258" y="177"/>
                    </a:lnTo>
                    <a:lnTo>
                      <a:pt x="3254" y="165"/>
                    </a:lnTo>
                    <a:lnTo>
                      <a:pt x="3249" y="154"/>
                    </a:lnTo>
                    <a:lnTo>
                      <a:pt x="3244" y="143"/>
                    </a:lnTo>
                    <a:lnTo>
                      <a:pt x="3239" y="132"/>
                    </a:lnTo>
                    <a:lnTo>
                      <a:pt x="3233" y="120"/>
                    </a:lnTo>
                    <a:lnTo>
                      <a:pt x="3226" y="110"/>
                    </a:lnTo>
                    <a:lnTo>
                      <a:pt x="3219" y="100"/>
                    </a:lnTo>
                    <a:lnTo>
                      <a:pt x="3212" y="91"/>
                    </a:lnTo>
                    <a:lnTo>
                      <a:pt x="3204" y="82"/>
                    </a:lnTo>
                    <a:lnTo>
                      <a:pt x="3196" y="73"/>
                    </a:lnTo>
                    <a:lnTo>
                      <a:pt x="3186" y="65"/>
                    </a:lnTo>
                    <a:lnTo>
                      <a:pt x="3177" y="57"/>
                    </a:lnTo>
                    <a:lnTo>
                      <a:pt x="3168" y="50"/>
                    </a:lnTo>
                    <a:lnTo>
                      <a:pt x="3158" y="43"/>
                    </a:lnTo>
                    <a:lnTo>
                      <a:pt x="3148" y="36"/>
                    </a:lnTo>
                    <a:lnTo>
                      <a:pt x="3137" y="30"/>
                    </a:lnTo>
                    <a:lnTo>
                      <a:pt x="3126" y="25"/>
                    </a:lnTo>
                    <a:lnTo>
                      <a:pt x="3115" y="20"/>
                    </a:lnTo>
                    <a:lnTo>
                      <a:pt x="3104" y="15"/>
                    </a:lnTo>
                    <a:lnTo>
                      <a:pt x="3092" y="11"/>
                    </a:lnTo>
                    <a:lnTo>
                      <a:pt x="3080" y="8"/>
                    </a:lnTo>
                    <a:lnTo>
                      <a:pt x="3068" y="5"/>
                    </a:lnTo>
                    <a:lnTo>
                      <a:pt x="3056" y="3"/>
                    </a:lnTo>
                    <a:lnTo>
                      <a:pt x="3044" y="1"/>
                    </a:lnTo>
                    <a:lnTo>
                      <a:pt x="3031" y="0"/>
                    </a:lnTo>
                    <a:lnTo>
                      <a:pt x="30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Tree>
    <p:extLst>
      <p:ext uri="{BB962C8B-B14F-4D97-AF65-F5344CB8AC3E}">
        <p14:creationId xmlns:p14="http://schemas.microsoft.com/office/powerpoint/2010/main" val="3101957222"/>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par>
                                <p:cTn id="14" presetID="22" presetClass="entr" presetSubtype="8"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p:bldP spid="33" grpId="0" animBg="1"/>
      <p:bldP spid="34" grpId="0"/>
      <p:bldP spid="35" grpId="0" animBg="1"/>
      <p:bldP spid="36" grpId="0"/>
      <p:bldP spid="37" grpId="0" animBg="1"/>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690836"/>
            <a:ext cx="2514899" cy="213425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22"/>
          <p:cNvSpPr/>
          <p:nvPr/>
        </p:nvSpPr>
        <p:spPr>
          <a:xfrm>
            <a:off x="3315345" y="1690836"/>
            <a:ext cx="2514899" cy="213425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23"/>
          <p:cNvSpPr/>
          <p:nvPr/>
        </p:nvSpPr>
        <p:spPr>
          <a:xfrm>
            <a:off x="6001438" y="1690836"/>
            <a:ext cx="2514899" cy="213425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5"/>
          <p:cNvSpPr txBox="1"/>
          <p:nvPr/>
        </p:nvSpPr>
        <p:spPr>
          <a:xfrm>
            <a:off x="897463" y="4256116"/>
            <a:ext cx="1978478"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6" name="TextBox 16"/>
          <p:cNvSpPr txBox="1"/>
          <p:nvPr/>
        </p:nvSpPr>
        <p:spPr>
          <a:xfrm>
            <a:off x="1312086" y="4027957"/>
            <a:ext cx="1149232" cy="153260"/>
          </a:xfrm>
          <a:prstGeom prst="rect">
            <a:avLst/>
          </a:prstGeom>
          <a:noFill/>
        </p:spPr>
        <p:txBody>
          <a:bodyPr wrap="none" lIns="0" tIns="0" rIns="0" bIns="0"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583556" y="4256116"/>
            <a:ext cx="1978478"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8" name="TextBox 16"/>
          <p:cNvSpPr txBox="1"/>
          <p:nvPr/>
        </p:nvSpPr>
        <p:spPr>
          <a:xfrm>
            <a:off x="3998179" y="4027957"/>
            <a:ext cx="1149232" cy="153260"/>
          </a:xfrm>
          <a:prstGeom prst="rect">
            <a:avLst/>
          </a:prstGeom>
          <a:noFill/>
        </p:spPr>
        <p:txBody>
          <a:bodyPr wrap="none" lIns="0" tIns="0" rIns="0" bIns="0"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269649" y="4256116"/>
            <a:ext cx="1978478"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30" name="TextBox 16"/>
          <p:cNvSpPr txBox="1"/>
          <p:nvPr/>
        </p:nvSpPr>
        <p:spPr>
          <a:xfrm>
            <a:off x="6684272" y="4027957"/>
            <a:ext cx="1149232" cy="153260"/>
          </a:xfrm>
          <a:prstGeom prst="rect">
            <a:avLst/>
          </a:prstGeom>
          <a:noFill/>
        </p:spPr>
        <p:txBody>
          <a:bodyPr wrap="none" lIns="0" tIns="0" rIns="0" bIns="0"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5"/>
          <p:cNvSpPr txBox="1"/>
          <p:nvPr/>
        </p:nvSpPr>
        <p:spPr>
          <a:xfrm>
            <a:off x="629938" y="1089214"/>
            <a:ext cx="7886400"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81424165"/>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par>
                          <p:cTn id="52" fill="hold">
                            <p:stCondLst>
                              <p:cond delay="6150"/>
                            </p:stCondLst>
                            <p:childTnLst>
                              <p:par>
                                <p:cTn id="53" presetID="2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3609067" y="2785335"/>
            <a:ext cx="1994137" cy="198975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91446" tIns="45723" rIns="91446" bIns="45723" numCol="1" anchor="t" anchorCtr="0" compatLnSpc="1">
            <a:prstTxWarp prst="textNoShape">
              <a:avLst/>
            </a:prstTxWarp>
          </a:bodyPr>
          <a:lstStyle/>
          <a:p>
            <a:endParaRPr lang="zh-CN" altLang="en-US"/>
          </a:p>
        </p:txBody>
      </p:sp>
      <p:sp>
        <p:nvSpPr>
          <p:cNvPr id="8" name="Freeform 8"/>
          <p:cNvSpPr>
            <a:spLocks/>
          </p:cNvSpPr>
          <p:nvPr/>
        </p:nvSpPr>
        <p:spPr bwMode="auto">
          <a:xfrm>
            <a:off x="4098075" y="1602282"/>
            <a:ext cx="1012945" cy="1011550"/>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91446" tIns="45723" rIns="91446" bIns="45723" numCol="1" anchor="t" anchorCtr="0" compatLnSpc="1">
            <a:prstTxWarp prst="textNoShape">
              <a:avLst/>
            </a:prstTxWarp>
          </a:bodyPr>
          <a:lstStyle/>
          <a:p>
            <a:endParaRPr lang="zh-CN" altLang="en-US"/>
          </a:p>
        </p:txBody>
      </p:sp>
      <p:sp>
        <p:nvSpPr>
          <p:cNvPr id="9" name="Freeform 9"/>
          <p:cNvSpPr>
            <a:spLocks/>
          </p:cNvSpPr>
          <p:nvPr/>
        </p:nvSpPr>
        <p:spPr bwMode="auto">
          <a:xfrm>
            <a:off x="5152301" y="1884945"/>
            <a:ext cx="450904" cy="447813"/>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91446" tIns="45723" rIns="91446" bIns="45723" numCol="1" anchor="t" anchorCtr="0" compatLnSpc="1">
            <a:prstTxWarp prst="textNoShape">
              <a:avLst/>
            </a:prstTxWarp>
          </a:bodyPr>
          <a:lstStyle/>
          <a:p>
            <a:endParaRPr lang="zh-CN" altLang="en-US"/>
          </a:p>
        </p:txBody>
      </p:sp>
      <p:sp>
        <p:nvSpPr>
          <p:cNvPr id="10" name="Freeform 10"/>
          <p:cNvSpPr>
            <a:spLocks/>
          </p:cNvSpPr>
          <p:nvPr/>
        </p:nvSpPr>
        <p:spPr bwMode="auto">
          <a:xfrm>
            <a:off x="-42617" y="1588"/>
            <a:ext cx="4597946" cy="5148265"/>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w="0">
            <a:noFill/>
            <a:prstDash val="solid"/>
            <a:round/>
            <a:headEnd/>
            <a:tailEnd/>
          </a:ln>
        </p:spPr>
        <p:txBody>
          <a:bodyPr vert="horz" wrap="square" lIns="91446" tIns="45723" rIns="91446" bIns="45723"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5764485" y="0"/>
            <a:ext cx="3381103" cy="514985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14" name="文本框 13"/>
          <p:cNvSpPr txBox="1">
            <a:spLocks noChangeArrowheads="1"/>
          </p:cNvSpPr>
          <p:nvPr/>
        </p:nvSpPr>
        <p:spPr bwMode="auto">
          <a:xfrm>
            <a:off x="6167188" y="2332758"/>
            <a:ext cx="2685591" cy="1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2" tIns="32516" rIns="65032" bIns="325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6167187" y="1189488"/>
            <a:ext cx="2685591" cy="542721"/>
          </a:xfrm>
          <a:prstGeom prst="rect">
            <a:avLst/>
          </a:prstGeom>
          <a:noFill/>
        </p:spPr>
        <p:txBody>
          <a:bodyPr wrap="square" lIns="65032" tIns="32516" rIns="65032" bIns="32516">
            <a:spAutoFit/>
          </a:bodyPr>
          <a:lstStyle/>
          <a:p>
            <a:r>
              <a:rPr lang="zh-CN" altLang="en-US" sz="3100" dirty="0" smtClean="0">
                <a:solidFill>
                  <a:schemeClr val="bg1"/>
                </a:solidFill>
                <a:ea typeface="Cambria Math" panose="02040503050406030204" pitchFamily="18" charset="0"/>
              </a:rPr>
              <a:t>点此替换文本</a:t>
            </a:r>
            <a:endParaRPr lang="zh-CN" altLang="en-US" sz="34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Tree>
    <p:extLst>
      <p:ext uri="{BB962C8B-B14F-4D97-AF65-F5344CB8AC3E}">
        <p14:creationId xmlns:p14="http://schemas.microsoft.com/office/powerpoint/2010/main" val="479559220"/>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学总结</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bg1"/>
                </a:solidFill>
              </a:rPr>
              <a:t>04</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p:nvPr/>
        </p:nvSpPr>
        <p:spPr>
          <a:xfrm>
            <a:off x="1763957"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2015</a:t>
            </a:r>
            <a:endParaRPr lang="en-US" dirty="0">
              <a:solidFill>
                <a:schemeClr val="bg1">
                  <a:lumMod val="50000"/>
                </a:schemeClr>
              </a:solidFill>
              <a:latin typeface="Impact" pitchFamily="34" charset="0"/>
              <a:ea typeface="微软雅黑" charset="0"/>
              <a:cs typeface="Open Sans" pitchFamily="34" charset="0"/>
            </a:endParaRPr>
          </a:p>
        </p:txBody>
      </p:sp>
      <p:sp>
        <p:nvSpPr>
          <p:cNvPr id="20" name="Rectangle 19"/>
          <p:cNvSpPr/>
          <p:nvPr/>
        </p:nvSpPr>
        <p:spPr>
          <a:xfrm>
            <a:off x="1904465" y="1792394"/>
            <a:ext cx="623066"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60%</a:t>
            </a:r>
          </a:p>
        </p:txBody>
      </p:sp>
      <p:sp>
        <p:nvSpPr>
          <p:cNvPr id="13" name="Content Placeholder 2"/>
          <p:cNvSpPr txBox="1"/>
          <p:nvPr/>
        </p:nvSpPr>
        <p:spPr>
          <a:xfrm>
            <a:off x="2894198"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2016</a:t>
            </a:r>
            <a:endParaRPr lang="en-US" dirty="0">
              <a:solidFill>
                <a:schemeClr val="bg1">
                  <a:lumMod val="50000"/>
                </a:schemeClr>
              </a:solidFill>
              <a:latin typeface="Impact" pitchFamily="34" charset="0"/>
              <a:ea typeface="微软雅黑" charset="0"/>
              <a:cs typeface="Open Sans" pitchFamily="34" charset="0"/>
            </a:endParaRPr>
          </a:p>
        </p:txBody>
      </p:sp>
      <p:sp>
        <p:nvSpPr>
          <p:cNvPr id="21" name="Rectangle 20"/>
          <p:cNvSpPr/>
          <p:nvPr/>
        </p:nvSpPr>
        <p:spPr>
          <a:xfrm>
            <a:off x="3160021" y="1524660"/>
            <a:ext cx="582022"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70%</a:t>
            </a:r>
          </a:p>
        </p:txBody>
      </p:sp>
      <p:sp>
        <p:nvSpPr>
          <p:cNvPr id="2" name="Content Placeholder 2"/>
          <p:cNvSpPr txBox="1"/>
          <p:nvPr/>
        </p:nvSpPr>
        <p:spPr>
          <a:xfrm>
            <a:off x="4307188"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2017</a:t>
            </a:r>
            <a:endParaRPr lang="en-US" dirty="0">
              <a:solidFill>
                <a:schemeClr val="bg1">
                  <a:lumMod val="50000"/>
                </a:schemeClr>
              </a:solidFill>
              <a:latin typeface="Impact" pitchFamily="34" charset="0"/>
              <a:ea typeface="微软雅黑" charset="0"/>
              <a:cs typeface="Open Sans" pitchFamily="34" charset="0"/>
            </a:endParaRPr>
          </a:p>
        </p:txBody>
      </p:sp>
      <p:sp>
        <p:nvSpPr>
          <p:cNvPr id="22" name="Rectangle 21"/>
          <p:cNvSpPr/>
          <p:nvPr/>
        </p:nvSpPr>
        <p:spPr>
          <a:xfrm>
            <a:off x="4572683" y="1310281"/>
            <a:ext cx="620785"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80%</a:t>
            </a:r>
          </a:p>
        </p:txBody>
      </p:sp>
      <p:sp>
        <p:nvSpPr>
          <p:cNvPr id="11" name="Arc 10"/>
          <p:cNvSpPr/>
          <p:nvPr/>
        </p:nvSpPr>
        <p:spPr>
          <a:xfrm>
            <a:off x="1544368" y="2166093"/>
            <a:ext cx="1115095" cy="1115246"/>
          </a:xfrm>
          <a:prstGeom prst="arc">
            <a:avLst>
              <a:gd name="adj1" fmla="val 10810458"/>
              <a:gd name="adj2" fmla="val 0"/>
            </a:avLst>
          </a:prstGeom>
          <a:solidFill>
            <a:schemeClr val="accent2">
              <a:alpha val="80000"/>
            </a:schemeClr>
          </a:solidFill>
          <a:ln>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8" name="Arc 7"/>
          <p:cNvSpPr/>
          <p:nvPr/>
        </p:nvSpPr>
        <p:spPr>
          <a:xfrm>
            <a:off x="2393096" y="1915507"/>
            <a:ext cx="1615721" cy="1615939"/>
          </a:xfrm>
          <a:prstGeom prst="arc">
            <a:avLst>
              <a:gd name="adj1" fmla="val 10786903"/>
              <a:gd name="adj2" fmla="val 0"/>
            </a:avLst>
          </a:prstGeom>
          <a:solidFill>
            <a:schemeClr val="accent2">
              <a:alpha val="80000"/>
            </a:schemeClr>
          </a:solidFill>
          <a:ln w="9525">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9" name="Arc 8"/>
          <p:cNvSpPr/>
          <p:nvPr/>
        </p:nvSpPr>
        <p:spPr>
          <a:xfrm>
            <a:off x="3514570" y="1658729"/>
            <a:ext cx="2129207" cy="2129495"/>
          </a:xfrm>
          <a:prstGeom prst="arc">
            <a:avLst>
              <a:gd name="adj1" fmla="val 10792861"/>
              <a:gd name="adj2" fmla="val 0"/>
            </a:avLst>
          </a:prstGeom>
          <a:solidFill>
            <a:schemeClr val="accent2">
              <a:alpha val="80000"/>
            </a:schemeClr>
          </a:solidFill>
          <a:ln>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10" name="Arc 9"/>
          <p:cNvSpPr/>
          <p:nvPr/>
        </p:nvSpPr>
        <p:spPr>
          <a:xfrm>
            <a:off x="4980832" y="1415462"/>
            <a:ext cx="2614590" cy="2614943"/>
          </a:xfrm>
          <a:prstGeom prst="arc">
            <a:avLst>
              <a:gd name="adj1" fmla="val 10787253"/>
              <a:gd name="adj2" fmla="val 0"/>
            </a:avLst>
          </a:prstGeom>
          <a:solidFill>
            <a:schemeClr val="accent2">
              <a:alpha val="80000"/>
            </a:schemeClr>
          </a:solidFill>
          <a:ln w="9525">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15" name="Content Placeholder 2"/>
          <p:cNvSpPr txBox="1"/>
          <p:nvPr/>
        </p:nvSpPr>
        <p:spPr>
          <a:xfrm>
            <a:off x="5999231"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2018</a:t>
            </a:r>
            <a:endParaRPr lang="en-US" dirty="0">
              <a:solidFill>
                <a:schemeClr val="bg1">
                  <a:lumMod val="50000"/>
                </a:schemeClr>
              </a:solidFill>
              <a:latin typeface="Impact" pitchFamily="34" charset="0"/>
              <a:ea typeface="微软雅黑" charset="0"/>
              <a:cs typeface="Open Sans" pitchFamily="34" charset="0"/>
            </a:endParaRPr>
          </a:p>
        </p:txBody>
      </p:sp>
      <p:sp>
        <p:nvSpPr>
          <p:cNvPr id="23" name="Rectangle 22"/>
          <p:cNvSpPr/>
          <p:nvPr/>
        </p:nvSpPr>
        <p:spPr>
          <a:xfrm>
            <a:off x="6895202" y="1241851"/>
            <a:ext cx="623066"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90%</a:t>
            </a:r>
          </a:p>
        </p:txBody>
      </p:sp>
      <p:sp>
        <p:nvSpPr>
          <p:cNvPr id="6" name="文本框 5"/>
          <p:cNvSpPr txBox="1"/>
          <p:nvPr/>
        </p:nvSpPr>
        <p:spPr>
          <a:xfrm>
            <a:off x="1497211"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
        <p:nvSpPr>
          <p:cNvPr id="3" name="文本框 2"/>
          <p:cNvSpPr txBox="1"/>
          <p:nvPr/>
        </p:nvSpPr>
        <p:spPr>
          <a:xfrm>
            <a:off x="2730815"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
        <p:nvSpPr>
          <p:cNvPr id="5" name="文本框 4"/>
          <p:cNvSpPr txBox="1"/>
          <p:nvPr/>
        </p:nvSpPr>
        <p:spPr>
          <a:xfrm>
            <a:off x="4160954"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
        <p:nvSpPr>
          <p:cNvPr id="27" name="文本框 26"/>
          <p:cNvSpPr txBox="1"/>
          <p:nvPr/>
        </p:nvSpPr>
        <p:spPr>
          <a:xfrm>
            <a:off x="5804411"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Tree>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anim calcmode="lin" valueType="num">
                                      <p:cBhvr>
                                        <p:cTn id="10" dur="500" fill="hold"/>
                                        <p:tgtEl>
                                          <p:spTgt spid="11"/>
                                        </p:tgtEl>
                                        <p:attrNameLst>
                                          <p:attrName>ppt_x</p:attrName>
                                        </p:attrNameLst>
                                      </p:cBhvr>
                                      <p:tavLst>
                                        <p:tav tm="0">
                                          <p:val>
                                            <p:fltVal val="0.5"/>
                                          </p:val>
                                        </p:tav>
                                        <p:tav tm="100000">
                                          <p:val>
                                            <p:strVal val="#ppt_x"/>
                                          </p:val>
                                        </p:tav>
                                      </p:tavLst>
                                    </p:anim>
                                    <p:anim calcmode="lin" valueType="num">
                                      <p:cBhvr>
                                        <p:cTn id="11" dur="500" fill="hold"/>
                                        <p:tgtEl>
                                          <p:spTgt spid="11"/>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anim calcmode="lin" valueType="num">
                                      <p:cBhvr>
                                        <p:cTn id="18" dur="500" fill="hold"/>
                                        <p:tgtEl>
                                          <p:spTgt spid="8"/>
                                        </p:tgtEl>
                                        <p:attrNameLst>
                                          <p:attrName>ppt_x</p:attrName>
                                        </p:attrNameLst>
                                      </p:cBhvr>
                                      <p:tavLst>
                                        <p:tav tm="0">
                                          <p:val>
                                            <p:fltVal val="0.5"/>
                                          </p:val>
                                        </p:tav>
                                        <p:tav tm="100000">
                                          <p:val>
                                            <p:strVal val="#ppt_x"/>
                                          </p:val>
                                        </p:tav>
                                      </p:tavLst>
                                    </p:anim>
                                    <p:anim calcmode="lin" valueType="num">
                                      <p:cBhvr>
                                        <p:cTn id="19" dur="500" fill="hold"/>
                                        <p:tgtEl>
                                          <p:spTgt spid="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anim calcmode="lin" valueType="num">
                                      <p:cBhvr>
                                        <p:cTn id="26" dur="500" fill="hold"/>
                                        <p:tgtEl>
                                          <p:spTgt spid="9"/>
                                        </p:tgtEl>
                                        <p:attrNameLst>
                                          <p:attrName>ppt_x</p:attrName>
                                        </p:attrNameLst>
                                      </p:cBhvr>
                                      <p:tavLst>
                                        <p:tav tm="0">
                                          <p:val>
                                            <p:fltVal val="0.5"/>
                                          </p:val>
                                        </p:tav>
                                        <p:tav tm="100000">
                                          <p:val>
                                            <p:strVal val="#ppt_x"/>
                                          </p:val>
                                        </p:tav>
                                      </p:tavLst>
                                    </p:anim>
                                    <p:anim calcmode="lin" valueType="num">
                                      <p:cBhvr>
                                        <p:cTn id="27" dur="500" fill="hold"/>
                                        <p:tgtEl>
                                          <p:spTgt spid="9"/>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anim calcmode="lin" valueType="num">
                                      <p:cBhvr>
                                        <p:cTn id="34" dur="500" fill="hold"/>
                                        <p:tgtEl>
                                          <p:spTgt spid="10"/>
                                        </p:tgtEl>
                                        <p:attrNameLst>
                                          <p:attrName>ppt_x</p:attrName>
                                        </p:attrNameLst>
                                      </p:cBhvr>
                                      <p:tavLst>
                                        <p:tav tm="0">
                                          <p:val>
                                            <p:fltVal val="0.5"/>
                                          </p:val>
                                        </p:tav>
                                        <p:tav tm="100000">
                                          <p:val>
                                            <p:strVal val="#ppt_x"/>
                                          </p:val>
                                        </p:tav>
                                      </p:tavLst>
                                    </p:anim>
                                    <p:anim calcmode="lin" valueType="num">
                                      <p:cBhvr>
                                        <p:cTn id="35" dur="500" fill="hold"/>
                                        <p:tgtEl>
                                          <p:spTgt spid="10"/>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16"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p:cTn id="54" dur="500" fill="hold"/>
                                        <p:tgtEl>
                                          <p:spTgt spid="23"/>
                                        </p:tgtEl>
                                        <p:attrNameLst>
                                          <p:attrName>ppt_w</p:attrName>
                                        </p:attrNameLst>
                                      </p:cBhvr>
                                      <p:tavLst>
                                        <p:tav tm="0">
                                          <p:val>
                                            <p:fltVal val="0"/>
                                          </p:val>
                                        </p:tav>
                                        <p:tav tm="100000">
                                          <p:val>
                                            <p:strVal val="#ppt_w"/>
                                          </p:val>
                                        </p:tav>
                                      </p:tavLst>
                                    </p:anim>
                                    <p:anim calcmode="lin" valueType="num">
                                      <p:cBhvr>
                                        <p:cTn id="55" dur="500" fill="hold"/>
                                        <p:tgtEl>
                                          <p:spTgt spid="23"/>
                                        </p:tgtEl>
                                        <p:attrNameLst>
                                          <p:attrName>ppt_h</p:attrName>
                                        </p:attrNameLst>
                                      </p:cBhvr>
                                      <p:tavLst>
                                        <p:tav tm="0">
                                          <p:val>
                                            <p:fltVal val="0"/>
                                          </p:val>
                                        </p:tav>
                                        <p:tav tm="100000">
                                          <p:val>
                                            <p:strVal val="#ppt_h"/>
                                          </p:val>
                                        </p:tav>
                                      </p:tavLst>
                                    </p:anim>
                                    <p:animEffect transition="in" filter="fade">
                                      <p:cBhvr>
                                        <p:cTn id="56" dur="500"/>
                                        <p:tgtEl>
                                          <p:spTgt spid="23"/>
                                        </p:tgtEl>
                                      </p:cBhvr>
                                    </p:animEffect>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fade">
                                      <p:cBhvr>
                                        <p:cTn id="65" dur="1000"/>
                                        <p:tgtEl>
                                          <p:spTgt spid="6"/>
                                        </p:tgtEl>
                                      </p:cBhvr>
                                    </p:animEffect>
                                    <p:anim calcmode="lin" valueType="num">
                                      <p:cBhvr>
                                        <p:cTn id="66" dur="1000" fill="hold"/>
                                        <p:tgtEl>
                                          <p:spTgt spid="6"/>
                                        </p:tgtEl>
                                        <p:attrNameLst>
                                          <p:attrName>ppt_x</p:attrName>
                                        </p:attrNameLst>
                                      </p:cBhvr>
                                      <p:tavLst>
                                        <p:tav tm="0">
                                          <p:val>
                                            <p:strVal val="#ppt_x"/>
                                          </p:val>
                                        </p:tav>
                                        <p:tav tm="100000">
                                          <p:val>
                                            <p:strVal val="#ppt_x"/>
                                          </p:val>
                                        </p:tav>
                                      </p:tavLst>
                                    </p:anim>
                                    <p:anim calcmode="lin" valueType="num">
                                      <p:cBhvr>
                                        <p:cTn id="67" dur="1000" fill="hold"/>
                                        <p:tgtEl>
                                          <p:spTgt spid="6"/>
                                        </p:tgtEl>
                                        <p:attrNameLst>
                                          <p:attrName>ppt_y</p:attrName>
                                        </p:attrNameLst>
                                      </p:cBhvr>
                                      <p:tavLst>
                                        <p:tav tm="0">
                                          <p:val>
                                            <p:strVal val="#ppt_y+.1"/>
                                          </p:val>
                                        </p:tav>
                                        <p:tav tm="100000">
                                          <p:val>
                                            <p:strVal val="#ppt_y"/>
                                          </p:val>
                                        </p:tav>
                                      </p:tavLst>
                                    </p:anim>
                                  </p:childTnLst>
                                </p:cTn>
                              </p:par>
                            </p:childTnLst>
                          </p:cTn>
                        </p:par>
                        <p:par>
                          <p:cTn id="68" fill="hold">
                            <p:stCondLst>
                              <p:cond delay="3500"/>
                            </p:stCondLst>
                            <p:childTnLst>
                              <p:par>
                                <p:cTn id="69" presetID="42" presetClass="entr" presetSubtype="0"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fade">
                                      <p:cBhvr>
                                        <p:cTn id="76" dur="1000"/>
                                        <p:tgtEl>
                                          <p:spTgt spid="3"/>
                                        </p:tgtEl>
                                      </p:cBhvr>
                                    </p:animEffect>
                                    <p:anim calcmode="lin" valueType="num">
                                      <p:cBhvr>
                                        <p:cTn id="77" dur="1000" fill="hold"/>
                                        <p:tgtEl>
                                          <p:spTgt spid="3"/>
                                        </p:tgtEl>
                                        <p:attrNameLst>
                                          <p:attrName>ppt_x</p:attrName>
                                        </p:attrNameLst>
                                      </p:cBhvr>
                                      <p:tavLst>
                                        <p:tav tm="0">
                                          <p:val>
                                            <p:strVal val="#ppt_x"/>
                                          </p:val>
                                        </p:tav>
                                        <p:tav tm="100000">
                                          <p:val>
                                            <p:strVal val="#ppt_x"/>
                                          </p:val>
                                        </p:tav>
                                      </p:tavLst>
                                    </p:anim>
                                    <p:anim calcmode="lin" valueType="num">
                                      <p:cBhvr>
                                        <p:cTn id="78" dur="1000" fill="hold"/>
                                        <p:tgtEl>
                                          <p:spTgt spid="3"/>
                                        </p:tgtEl>
                                        <p:attrNameLst>
                                          <p:attrName>ppt_y</p:attrName>
                                        </p:attrNameLst>
                                      </p:cBhvr>
                                      <p:tavLst>
                                        <p:tav tm="0">
                                          <p:val>
                                            <p:strVal val="#ppt_y+.1"/>
                                          </p:val>
                                        </p:tav>
                                        <p:tav tm="100000">
                                          <p:val>
                                            <p:strVal val="#ppt_y"/>
                                          </p:val>
                                        </p:tav>
                                      </p:tavLst>
                                    </p:anim>
                                  </p:childTnLst>
                                </p:cTn>
                              </p:par>
                            </p:childTnLst>
                          </p:cTn>
                        </p:par>
                        <p:par>
                          <p:cTn id="79" fill="hold">
                            <p:stCondLst>
                              <p:cond delay="4500"/>
                            </p:stCondLst>
                            <p:childTnLst>
                              <p:par>
                                <p:cTn id="80" presetID="42" presetClass="entr" presetSubtype="0" fill="hold" grpId="0" nodeType="after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fade">
                                      <p:cBhvr>
                                        <p:cTn id="82" dur="1000"/>
                                        <p:tgtEl>
                                          <p:spTgt spid="2"/>
                                        </p:tgtEl>
                                      </p:cBhvr>
                                    </p:animEffect>
                                    <p:anim calcmode="lin" valueType="num">
                                      <p:cBhvr>
                                        <p:cTn id="83" dur="1000" fill="hold"/>
                                        <p:tgtEl>
                                          <p:spTgt spid="2"/>
                                        </p:tgtEl>
                                        <p:attrNameLst>
                                          <p:attrName>ppt_x</p:attrName>
                                        </p:attrNameLst>
                                      </p:cBhvr>
                                      <p:tavLst>
                                        <p:tav tm="0">
                                          <p:val>
                                            <p:strVal val="#ppt_x"/>
                                          </p:val>
                                        </p:tav>
                                        <p:tav tm="100000">
                                          <p:val>
                                            <p:strVal val="#ppt_x"/>
                                          </p:val>
                                        </p:tav>
                                      </p:tavLst>
                                    </p:anim>
                                    <p:anim calcmode="lin" valueType="num">
                                      <p:cBhvr>
                                        <p:cTn id="84" dur="1000" fill="hold"/>
                                        <p:tgtEl>
                                          <p:spTgt spid="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1000"/>
                                        <p:tgtEl>
                                          <p:spTgt spid="5"/>
                                        </p:tgtEl>
                                      </p:cBhvr>
                                    </p:animEffect>
                                    <p:anim calcmode="lin" valueType="num">
                                      <p:cBhvr>
                                        <p:cTn id="88" dur="1000" fill="hold"/>
                                        <p:tgtEl>
                                          <p:spTgt spid="5"/>
                                        </p:tgtEl>
                                        <p:attrNameLst>
                                          <p:attrName>ppt_x</p:attrName>
                                        </p:attrNameLst>
                                      </p:cBhvr>
                                      <p:tavLst>
                                        <p:tav tm="0">
                                          <p:val>
                                            <p:strVal val="#ppt_x"/>
                                          </p:val>
                                        </p:tav>
                                        <p:tav tm="100000">
                                          <p:val>
                                            <p:strVal val="#ppt_x"/>
                                          </p:val>
                                        </p:tav>
                                      </p:tavLst>
                                    </p:anim>
                                    <p:anim calcmode="lin" valueType="num">
                                      <p:cBhvr>
                                        <p:cTn id="89" dur="1000" fill="hold"/>
                                        <p:tgtEl>
                                          <p:spTgt spid="5"/>
                                        </p:tgtEl>
                                        <p:attrNameLst>
                                          <p:attrName>ppt_y</p:attrName>
                                        </p:attrNameLst>
                                      </p:cBhvr>
                                      <p:tavLst>
                                        <p:tav tm="0">
                                          <p:val>
                                            <p:strVal val="#ppt_y+.1"/>
                                          </p:val>
                                        </p:tav>
                                        <p:tav tm="100000">
                                          <p:val>
                                            <p:strVal val="#ppt_y"/>
                                          </p:val>
                                        </p:tav>
                                      </p:tavLst>
                                    </p:anim>
                                  </p:childTnLst>
                                </p:cTn>
                              </p:par>
                            </p:childTnLst>
                          </p:cTn>
                        </p:par>
                        <p:par>
                          <p:cTn id="90" fill="hold">
                            <p:stCondLst>
                              <p:cond delay="5500"/>
                            </p:stCondLst>
                            <p:childTnLst>
                              <p:par>
                                <p:cTn id="91" presetID="42" presetClass="entr" presetSubtype="0" fill="hold" grpId="0" nodeType="after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fade">
                                      <p:cBhvr>
                                        <p:cTn id="93" dur="1000"/>
                                        <p:tgtEl>
                                          <p:spTgt spid="15"/>
                                        </p:tgtEl>
                                      </p:cBhvr>
                                    </p:animEffect>
                                    <p:anim calcmode="lin" valueType="num">
                                      <p:cBhvr>
                                        <p:cTn id="94" dur="1000" fill="hold"/>
                                        <p:tgtEl>
                                          <p:spTgt spid="15"/>
                                        </p:tgtEl>
                                        <p:attrNameLst>
                                          <p:attrName>ppt_x</p:attrName>
                                        </p:attrNameLst>
                                      </p:cBhvr>
                                      <p:tavLst>
                                        <p:tav tm="0">
                                          <p:val>
                                            <p:strVal val="#ppt_x"/>
                                          </p:val>
                                        </p:tav>
                                        <p:tav tm="100000">
                                          <p:val>
                                            <p:strVal val="#ppt_x"/>
                                          </p:val>
                                        </p:tav>
                                      </p:tavLst>
                                    </p:anim>
                                    <p:anim calcmode="lin" valueType="num">
                                      <p:cBhvr>
                                        <p:cTn id="95" dur="1000" fill="hold"/>
                                        <p:tgtEl>
                                          <p:spTgt spid="15"/>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fade">
                                      <p:cBhvr>
                                        <p:cTn id="98" dur="1000"/>
                                        <p:tgtEl>
                                          <p:spTgt spid="27"/>
                                        </p:tgtEl>
                                      </p:cBhvr>
                                    </p:animEffect>
                                    <p:anim calcmode="lin" valueType="num">
                                      <p:cBhvr>
                                        <p:cTn id="99" dur="1000" fill="hold"/>
                                        <p:tgtEl>
                                          <p:spTgt spid="27"/>
                                        </p:tgtEl>
                                        <p:attrNameLst>
                                          <p:attrName>ppt_x</p:attrName>
                                        </p:attrNameLst>
                                      </p:cBhvr>
                                      <p:tavLst>
                                        <p:tav tm="0">
                                          <p:val>
                                            <p:strVal val="#ppt_x"/>
                                          </p:val>
                                        </p:tav>
                                        <p:tav tm="100000">
                                          <p:val>
                                            <p:strVal val="#ppt_x"/>
                                          </p:val>
                                        </p:tav>
                                      </p:tavLst>
                                    </p:anim>
                                    <p:anim calcmode="lin" valueType="num">
                                      <p:cBhvr>
                                        <p:cTn id="10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P spid="13" grpId="0"/>
      <p:bldP spid="21" grpId="0"/>
      <p:bldP spid="2" grpId="0"/>
      <p:bldP spid="22" grpId="0"/>
      <p:bldP spid="11" grpId="0" animBg="1"/>
      <p:bldP spid="8" grpId="0" animBg="1"/>
      <p:bldP spid="9" grpId="0" animBg="1"/>
      <p:bldP spid="10" grpId="0" animBg="1"/>
      <p:bldP spid="15" grpId="0"/>
      <p:bldP spid="23" grpId="0"/>
      <p:bldP spid="6" grpId="0"/>
      <p:bldP spid="3" grpId="0"/>
      <p:bldP spid="5"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9"/>
          <p:cNvGrpSpPr/>
          <p:nvPr/>
        </p:nvGrpSpPr>
        <p:grpSpPr>
          <a:xfrm>
            <a:off x="2215417" y="3310355"/>
            <a:ext cx="682900" cy="682993"/>
            <a:chOff x="2953376" y="4412444"/>
            <a:chExt cx="910376" cy="910376"/>
          </a:xfrm>
        </p:grpSpPr>
        <p:sp>
          <p:nvSpPr>
            <p:cNvPr id="25" name="椭圆 24"/>
            <p:cNvSpPr/>
            <p:nvPr/>
          </p:nvSpPr>
          <p:spPr>
            <a:xfrm>
              <a:off x="2953376" y="4412444"/>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20"/>
            <p:cNvSpPr txBox="1"/>
            <p:nvPr/>
          </p:nvSpPr>
          <p:spPr>
            <a:xfrm>
              <a:off x="3209792" y="4590633"/>
              <a:ext cx="397545" cy="553998"/>
            </a:xfrm>
            <a:prstGeom prst="rect">
              <a:avLst/>
            </a:prstGeom>
            <a:noFill/>
          </p:spPr>
          <p:txBody>
            <a:bodyPr wrap="none" lIns="0" tIns="0" rIns="0" bIns="0" rtlCol="0">
              <a:spAutoFit/>
            </a:bodyPr>
            <a:lstStyle/>
            <a:p>
              <a:pPr algn="ctr"/>
              <a:r>
                <a:rPr lang="en-US" altLang="zh-CN" sz="2700" spc="300" dirty="0">
                  <a:solidFill>
                    <a:schemeClr val="bg1">
                      <a:lumMod val="95000"/>
                    </a:schemeClr>
                  </a:solidFill>
                  <a:latin typeface="Agency FB" panose="020B0503020202020204" pitchFamily="34" charset="0"/>
                  <a:ea typeface="微软雅黑" pitchFamily="34" charset="-122"/>
                </a:rPr>
                <a:t>01</a:t>
              </a:r>
              <a:endParaRPr lang="zh-CN" altLang="en-US" sz="2700" spc="300" dirty="0">
                <a:solidFill>
                  <a:schemeClr val="bg1">
                    <a:lumMod val="95000"/>
                  </a:schemeClr>
                </a:solidFill>
                <a:latin typeface="Agency FB" panose="020B0503020202020204" pitchFamily="34" charset="0"/>
                <a:ea typeface="微软雅黑" pitchFamily="34" charset="-122"/>
              </a:endParaRPr>
            </a:p>
          </p:txBody>
        </p:sp>
      </p:grpSp>
      <p:grpSp>
        <p:nvGrpSpPr>
          <p:cNvPr id="3" name="组合 80"/>
          <p:cNvGrpSpPr/>
          <p:nvPr/>
        </p:nvGrpSpPr>
        <p:grpSpPr>
          <a:xfrm>
            <a:off x="3025648" y="2230002"/>
            <a:ext cx="682900" cy="682993"/>
            <a:chOff x="4033496" y="2972418"/>
            <a:chExt cx="910376" cy="910376"/>
          </a:xfrm>
        </p:grpSpPr>
        <p:sp>
          <p:nvSpPr>
            <p:cNvPr id="30" name="椭圆 29"/>
            <p:cNvSpPr/>
            <p:nvPr/>
          </p:nvSpPr>
          <p:spPr>
            <a:xfrm>
              <a:off x="4033496" y="2972418"/>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TextBox 20"/>
            <p:cNvSpPr txBox="1"/>
            <p:nvPr/>
          </p:nvSpPr>
          <p:spPr>
            <a:xfrm>
              <a:off x="4298729" y="3152001"/>
              <a:ext cx="379911"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02</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grpSp>
        <p:nvGrpSpPr>
          <p:cNvPr id="4" name="组合 81"/>
          <p:cNvGrpSpPr/>
          <p:nvPr/>
        </p:nvGrpSpPr>
        <p:grpSpPr>
          <a:xfrm>
            <a:off x="4222328" y="1771901"/>
            <a:ext cx="682900" cy="682993"/>
            <a:chOff x="5628792" y="2361805"/>
            <a:chExt cx="910376" cy="910376"/>
          </a:xfrm>
        </p:grpSpPr>
        <p:sp>
          <p:nvSpPr>
            <p:cNvPr id="27" name="椭圆 26"/>
            <p:cNvSpPr/>
            <p:nvPr/>
          </p:nvSpPr>
          <p:spPr>
            <a:xfrm>
              <a:off x="5628792" y="2361805"/>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TextBox 20"/>
            <p:cNvSpPr txBox="1"/>
            <p:nvPr/>
          </p:nvSpPr>
          <p:spPr>
            <a:xfrm>
              <a:off x="5886009" y="2559728"/>
              <a:ext cx="395942"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03</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grpSp>
        <p:nvGrpSpPr>
          <p:cNvPr id="5" name="组合 82"/>
          <p:cNvGrpSpPr/>
          <p:nvPr/>
        </p:nvGrpSpPr>
        <p:grpSpPr>
          <a:xfrm>
            <a:off x="5491056" y="2230002"/>
            <a:ext cx="682900" cy="682993"/>
            <a:chOff x="7320136" y="2972418"/>
            <a:chExt cx="910376" cy="910376"/>
          </a:xfrm>
        </p:grpSpPr>
        <p:sp>
          <p:nvSpPr>
            <p:cNvPr id="28" name="椭圆 27"/>
            <p:cNvSpPr/>
            <p:nvPr/>
          </p:nvSpPr>
          <p:spPr>
            <a:xfrm>
              <a:off x="7320136" y="2972418"/>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TextBox 20"/>
            <p:cNvSpPr txBox="1"/>
            <p:nvPr/>
          </p:nvSpPr>
          <p:spPr>
            <a:xfrm>
              <a:off x="7586971" y="3152001"/>
              <a:ext cx="376706"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04</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grpSp>
        <p:nvGrpSpPr>
          <p:cNvPr id="6" name="组合 83"/>
          <p:cNvGrpSpPr/>
          <p:nvPr/>
        </p:nvGrpSpPr>
        <p:grpSpPr>
          <a:xfrm>
            <a:off x="6193256" y="3348163"/>
            <a:ext cx="682900" cy="682993"/>
            <a:chOff x="8256240" y="4462840"/>
            <a:chExt cx="910376" cy="910376"/>
          </a:xfrm>
        </p:grpSpPr>
        <p:sp>
          <p:nvSpPr>
            <p:cNvPr id="29" name="椭圆 28"/>
            <p:cNvSpPr/>
            <p:nvPr/>
          </p:nvSpPr>
          <p:spPr>
            <a:xfrm>
              <a:off x="8256240" y="4462840"/>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TextBox 20"/>
            <p:cNvSpPr txBox="1"/>
            <p:nvPr/>
          </p:nvSpPr>
          <p:spPr>
            <a:xfrm>
              <a:off x="8516663" y="4651687"/>
              <a:ext cx="389530"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05</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sp>
        <p:nvSpPr>
          <p:cNvPr id="67" name="TextBox 29"/>
          <p:cNvSpPr txBox="1"/>
          <p:nvPr/>
        </p:nvSpPr>
        <p:spPr>
          <a:xfrm>
            <a:off x="527260" y="3019041"/>
            <a:ext cx="1685152" cy="155555"/>
          </a:xfrm>
          <a:prstGeom prst="rect">
            <a:avLst/>
          </a:prstGeom>
          <a:noFill/>
        </p:spPr>
        <p:txBody>
          <a:bodyPr wrap="square" lIns="0" tIns="0" rIns="0" bIns="0" rtlCol="0">
            <a:spAutoFit/>
          </a:bodyPr>
          <a:lstStyle/>
          <a:p>
            <a:pPr algn="ctr">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a:t>
            </a:r>
            <a:r>
              <a:rPr lang="zh-CN" altLang="en-US" sz="1000" dirty="0" smtClean="0">
                <a:solidFill>
                  <a:schemeClr val="bg1">
                    <a:lumMod val="50000"/>
                  </a:schemeClr>
                </a:solidFill>
                <a:latin typeface="微软雅黑" pitchFamily="34" charset="-122"/>
                <a:ea typeface="微软雅黑" pitchFamily="34" charset="-122"/>
              </a:rPr>
              <a:t>内容</a:t>
            </a:r>
            <a:endParaRPr lang="en-US" altLang="zh-CN" sz="1000" dirty="0">
              <a:solidFill>
                <a:schemeClr val="bg1">
                  <a:lumMod val="50000"/>
                </a:schemeClr>
              </a:solidFill>
              <a:latin typeface="微软雅黑" pitchFamily="34" charset="-122"/>
              <a:ea typeface="微软雅黑" pitchFamily="34" charset="-122"/>
            </a:endParaRPr>
          </a:p>
        </p:txBody>
      </p:sp>
      <p:sp>
        <p:nvSpPr>
          <p:cNvPr id="68" name="TextBox 30"/>
          <p:cNvSpPr txBox="1"/>
          <p:nvPr/>
        </p:nvSpPr>
        <p:spPr>
          <a:xfrm>
            <a:off x="671152" y="3452036"/>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活跃气氛</a:t>
            </a:r>
          </a:p>
        </p:txBody>
      </p:sp>
      <p:sp>
        <p:nvSpPr>
          <p:cNvPr id="70" name="TextBox 29"/>
          <p:cNvSpPr txBox="1"/>
          <p:nvPr/>
        </p:nvSpPr>
        <p:spPr>
          <a:xfrm>
            <a:off x="1251425" y="1660544"/>
            <a:ext cx="1718307" cy="155555"/>
          </a:xfrm>
          <a:prstGeom prst="rect">
            <a:avLst/>
          </a:prstGeom>
          <a:noFill/>
        </p:spPr>
        <p:txBody>
          <a:bodyPr wrap="square" lIns="0" tIns="0" rIns="0" bIns="0" rtlCol="0">
            <a:spAutoFit/>
          </a:bodyPr>
          <a:lstStyle/>
          <a:p>
            <a:pPr algn="ctr">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a:t>
            </a:r>
            <a:r>
              <a:rPr lang="zh-CN" altLang="en-US" sz="1000" dirty="0" smtClean="0">
                <a:solidFill>
                  <a:schemeClr val="bg1">
                    <a:lumMod val="50000"/>
                  </a:schemeClr>
                </a:solidFill>
                <a:latin typeface="微软雅黑" pitchFamily="34" charset="-122"/>
                <a:ea typeface="微软雅黑" pitchFamily="34" charset="-122"/>
              </a:rPr>
              <a:t>内容</a:t>
            </a:r>
            <a:endParaRPr lang="en-US" altLang="zh-CN" sz="1000" dirty="0">
              <a:solidFill>
                <a:schemeClr val="bg1">
                  <a:lumMod val="50000"/>
                </a:schemeClr>
              </a:solidFill>
              <a:latin typeface="微软雅黑" pitchFamily="34" charset="-122"/>
              <a:ea typeface="微软雅黑" pitchFamily="34" charset="-122"/>
            </a:endParaRPr>
          </a:p>
        </p:txBody>
      </p:sp>
      <p:sp>
        <p:nvSpPr>
          <p:cNvPr id="71" name="TextBox 30"/>
          <p:cNvSpPr txBox="1"/>
          <p:nvPr/>
        </p:nvSpPr>
        <p:spPr>
          <a:xfrm>
            <a:off x="1411893" y="2093538"/>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维护秩序</a:t>
            </a:r>
          </a:p>
        </p:txBody>
      </p:sp>
      <p:sp>
        <p:nvSpPr>
          <p:cNvPr id="74" name="TextBox 29"/>
          <p:cNvSpPr txBox="1"/>
          <p:nvPr/>
        </p:nvSpPr>
        <p:spPr>
          <a:xfrm>
            <a:off x="3713642" y="816644"/>
            <a:ext cx="1718307" cy="155555"/>
          </a:xfrm>
          <a:prstGeom prst="rect">
            <a:avLst/>
          </a:prstGeom>
          <a:noFill/>
        </p:spPr>
        <p:txBody>
          <a:bodyPr wrap="square" lIns="0" tIns="0" rIns="0" bIns="0" rtlCol="0">
            <a:spAutoFit/>
          </a:bodyPr>
          <a:lstStyle/>
          <a:p>
            <a:pPr algn="ctr">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a:t>
            </a:r>
            <a:r>
              <a:rPr lang="zh-CN" altLang="en-US" sz="1000" dirty="0" smtClean="0">
                <a:solidFill>
                  <a:schemeClr val="bg1">
                    <a:lumMod val="50000"/>
                  </a:schemeClr>
                </a:solidFill>
                <a:latin typeface="微软雅黑" pitchFamily="34" charset="-122"/>
                <a:ea typeface="微软雅黑" pitchFamily="34" charset="-122"/>
              </a:rPr>
              <a:t>内容</a:t>
            </a:r>
            <a:endParaRPr lang="en-US" altLang="zh-CN" sz="1000" dirty="0">
              <a:solidFill>
                <a:schemeClr val="bg1">
                  <a:lumMod val="50000"/>
                </a:schemeClr>
              </a:solidFill>
              <a:latin typeface="微软雅黑" pitchFamily="34" charset="-122"/>
              <a:ea typeface="微软雅黑" pitchFamily="34" charset="-122"/>
            </a:endParaRPr>
          </a:p>
        </p:txBody>
      </p:sp>
      <p:sp>
        <p:nvSpPr>
          <p:cNvPr id="75" name="TextBox 30"/>
          <p:cNvSpPr txBox="1"/>
          <p:nvPr/>
        </p:nvSpPr>
        <p:spPr>
          <a:xfrm>
            <a:off x="3874110" y="1249639"/>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嘉宾接待</a:t>
            </a:r>
          </a:p>
        </p:txBody>
      </p:sp>
      <p:sp>
        <p:nvSpPr>
          <p:cNvPr id="76" name="TextBox 29"/>
          <p:cNvSpPr txBox="1"/>
          <p:nvPr/>
        </p:nvSpPr>
        <p:spPr>
          <a:xfrm>
            <a:off x="6081438" y="1660544"/>
            <a:ext cx="1718307" cy="166712"/>
          </a:xfrm>
          <a:prstGeom prst="rect">
            <a:avLst/>
          </a:prstGeom>
          <a:noFill/>
        </p:spPr>
        <p:txBody>
          <a:bodyPr wrap="square" lIns="0" tIns="0" rIns="0" bIns="0" rtlCol="0">
            <a:spAutoFit/>
          </a:bodyPr>
          <a:lstStyle/>
          <a:p>
            <a:pPr algn="ctr">
              <a:lnSpc>
                <a:spcPts val="1300"/>
              </a:lnSpc>
            </a:pPr>
            <a:r>
              <a:rPr lang="zh-CN" altLang="en-US" sz="1000" dirty="0" smtClean="0">
                <a:solidFill>
                  <a:schemeClr val="bg1">
                    <a:lumMod val="50000"/>
                  </a:schemeClr>
                </a:solidFill>
                <a:latin typeface="微软雅黑" pitchFamily="34" charset="-122"/>
                <a:ea typeface="微软雅黑" pitchFamily="34" charset="-122"/>
              </a:rPr>
              <a:t>言简意赅的说明分项</a:t>
            </a:r>
            <a:r>
              <a:rPr lang="zh-CN" altLang="en-US" sz="1000" dirty="0" smtClean="0">
                <a:solidFill>
                  <a:schemeClr val="bg1">
                    <a:lumMod val="50000"/>
                  </a:schemeClr>
                </a:solidFill>
                <a:latin typeface="微软雅黑" pitchFamily="34" charset="-122"/>
                <a:ea typeface="微软雅黑" pitchFamily="34" charset="-122"/>
              </a:rPr>
              <a:t>内容</a:t>
            </a:r>
            <a:endParaRPr lang="en-US" altLang="zh-CN" sz="1000" dirty="0">
              <a:solidFill>
                <a:schemeClr val="bg1">
                  <a:lumMod val="50000"/>
                </a:schemeClr>
              </a:solidFill>
              <a:latin typeface="微软雅黑" pitchFamily="34" charset="-122"/>
              <a:ea typeface="微软雅黑" pitchFamily="34" charset="-122"/>
            </a:endParaRPr>
          </a:p>
        </p:txBody>
      </p:sp>
      <p:sp>
        <p:nvSpPr>
          <p:cNvPr id="77" name="TextBox 30"/>
          <p:cNvSpPr txBox="1"/>
          <p:nvPr/>
        </p:nvSpPr>
        <p:spPr>
          <a:xfrm>
            <a:off x="6241907" y="2093538"/>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人员协调</a:t>
            </a:r>
          </a:p>
        </p:txBody>
      </p:sp>
      <p:sp>
        <p:nvSpPr>
          <p:cNvPr id="78" name="TextBox 29"/>
          <p:cNvSpPr txBox="1"/>
          <p:nvPr/>
        </p:nvSpPr>
        <p:spPr>
          <a:xfrm>
            <a:off x="6949471" y="3019041"/>
            <a:ext cx="1685152" cy="166712"/>
          </a:xfrm>
          <a:prstGeom prst="rect">
            <a:avLst/>
          </a:prstGeom>
          <a:noFill/>
        </p:spPr>
        <p:txBody>
          <a:bodyPr wrap="square" lIns="0" tIns="0" rIns="0" bIns="0" rtlCol="0">
            <a:spAutoFit/>
          </a:bodyPr>
          <a:lstStyle/>
          <a:p>
            <a:pPr algn="ctr">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a:t>
            </a:r>
            <a:r>
              <a:rPr lang="zh-CN" altLang="en-US" sz="1000" dirty="0" smtClean="0">
                <a:solidFill>
                  <a:schemeClr val="bg1">
                    <a:lumMod val="50000"/>
                  </a:schemeClr>
                </a:solidFill>
                <a:latin typeface="微软雅黑" pitchFamily="34" charset="-122"/>
                <a:ea typeface="微软雅黑" pitchFamily="34" charset="-122"/>
              </a:rPr>
              <a:t>内容</a:t>
            </a:r>
            <a:endParaRPr lang="en-US" altLang="zh-CN" sz="1000" dirty="0">
              <a:solidFill>
                <a:schemeClr val="bg1">
                  <a:lumMod val="50000"/>
                </a:schemeClr>
              </a:solidFill>
              <a:latin typeface="微软雅黑" pitchFamily="34" charset="-122"/>
              <a:ea typeface="微软雅黑" pitchFamily="34" charset="-122"/>
            </a:endParaRPr>
          </a:p>
        </p:txBody>
      </p:sp>
      <p:sp>
        <p:nvSpPr>
          <p:cNvPr id="79" name="TextBox 30"/>
          <p:cNvSpPr txBox="1"/>
          <p:nvPr/>
        </p:nvSpPr>
        <p:spPr>
          <a:xfrm>
            <a:off x="7093362" y="3452036"/>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紧急应变</a:t>
            </a:r>
          </a:p>
        </p:txBody>
      </p:sp>
      <p:sp>
        <p:nvSpPr>
          <p:cNvPr id="53" name="任意多边形 52"/>
          <p:cNvSpPr>
            <a:spLocks/>
          </p:cNvSpPr>
          <p:nvPr/>
        </p:nvSpPr>
        <p:spPr bwMode="auto">
          <a:xfrm>
            <a:off x="3406108" y="2697239"/>
            <a:ext cx="2301010" cy="2468098"/>
          </a:xfrm>
          <a:custGeom>
            <a:avLst/>
            <a:gdLst>
              <a:gd name="connsiteX0" fmla="*/ 2273319 w 4114465"/>
              <a:gd name="connsiteY0" fmla="*/ 3058 h 4412641"/>
              <a:gd name="connsiteX1" fmla="*/ 2468913 w 4114465"/>
              <a:gd name="connsiteY1" fmla="*/ 540587 h 4412641"/>
              <a:gd name="connsiteX2" fmla="*/ 2378639 w 4114465"/>
              <a:gd name="connsiteY2" fmla="*/ 1536705 h 4412641"/>
              <a:gd name="connsiteX3" fmla="*/ 2574233 w 4114465"/>
              <a:gd name="connsiteY3" fmla="*/ 1585572 h 4412641"/>
              <a:gd name="connsiteX4" fmla="*/ 2837533 w 4114465"/>
              <a:gd name="connsiteY4" fmla="*/ 1025490 h 4412641"/>
              <a:gd name="connsiteX5" fmla="*/ 3311472 w 4114465"/>
              <a:gd name="connsiteY5" fmla="*/ 514274 h 4412641"/>
              <a:gd name="connsiteX6" fmla="*/ 3247528 w 4114465"/>
              <a:gd name="connsiteY6" fmla="*/ 1228472 h 4412641"/>
              <a:gd name="connsiteX7" fmla="*/ 2999274 w 4114465"/>
              <a:gd name="connsiteY7" fmla="*/ 1762242 h 4412641"/>
              <a:gd name="connsiteX8" fmla="*/ 3206152 w 4114465"/>
              <a:gd name="connsiteY8" fmla="*/ 1984019 h 4412641"/>
              <a:gd name="connsiteX9" fmla="*/ 3582294 w 4114465"/>
              <a:gd name="connsiteY9" fmla="*/ 1660750 h 4412641"/>
              <a:gd name="connsiteX10" fmla="*/ 4052472 w 4114465"/>
              <a:gd name="connsiteY10" fmla="*/ 1397625 h 4412641"/>
              <a:gd name="connsiteX11" fmla="*/ 3691376 w 4114465"/>
              <a:gd name="connsiteY11" fmla="*/ 2104305 h 4412641"/>
              <a:gd name="connsiteX12" fmla="*/ 3315233 w 4114465"/>
              <a:gd name="connsiteY12" fmla="*/ 3092906 h 4412641"/>
              <a:gd name="connsiteX13" fmla="*/ 3054593 w 4114465"/>
              <a:gd name="connsiteY13" fmla="*/ 3765485 h 4412641"/>
              <a:gd name="connsiteX14" fmla="*/ 3051010 w 4114465"/>
              <a:gd name="connsiteY14" fmla="*/ 3769741 h 4412641"/>
              <a:gd name="connsiteX15" fmla="*/ 3051516 w 4114465"/>
              <a:gd name="connsiteY15" fmla="*/ 3769703 h 4412641"/>
              <a:gd name="connsiteX16" fmla="*/ 3066551 w 4114465"/>
              <a:gd name="connsiteY16" fmla="*/ 4412641 h 4412641"/>
              <a:gd name="connsiteX17" fmla="*/ 1773527 w 4114465"/>
              <a:gd name="connsiteY17" fmla="*/ 4412641 h 4412641"/>
              <a:gd name="connsiteX18" fmla="*/ 1455322 w 4114465"/>
              <a:gd name="connsiteY18" fmla="*/ 4021380 h 4412641"/>
              <a:gd name="connsiteX19" fmla="*/ 1349499 w 4114465"/>
              <a:gd name="connsiteY19" fmla="*/ 3942923 h 4412641"/>
              <a:gd name="connsiteX20" fmla="*/ 1344471 w 4114465"/>
              <a:gd name="connsiteY20" fmla="*/ 3939882 h 4412641"/>
              <a:gd name="connsiteX21" fmla="*/ 1336849 w 4114465"/>
              <a:gd name="connsiteY21" fmla="*/ 3933544 h 4412641"/>
              <a:gd name="connsiteX22" fmla="*/ 1318713 w 4114465"/>
              <a:gd name="connsiteY22" fmla="*/ 3920098 h 4412641"/>
              <a:gd name="connsiteX23" fmla="*/ 1320637 w 4114465"/>
              <a:gd name="connsiteY23" fmla="*/ 3920084 h 4412641"/>
              <a:gd name="connsiteX24" fmla="*/ 1320661 w 4114465"/>
              <a:gd name="connsiteY24" fmla="*/ 3920083 h 4412641"/>
              <a:gd name="connsiteX25" fmla="*/ 1242572 w 4114465"/>
              <a:gd name="connsiteY25" fmla="*/ 3855149 h 4412641"/>
              <a:gd name="connsiteX26" fmla="*/ 151877 w 4114465"/>
              <a:gd name="connsiteY26" fmla="*/ 2653111 h 4412641"/>
              <a:gd name="connsiteX27" fmla="*/ 373801 w 4114465"/>
              <a:gd name="connsiteY27" fmla="*/ 2209556 h 4412641"/>
              <a:gd name="connsiteX28" fmla="*/ 1148654 w 4114465"/>
              <a:gd name="connsiteY28" fmla="*/ 2784673 h 4412641"/>
              <a:gd name="connsiteX29" fmla="*/ 1468375 w 4114465"/>
              <a:gd name="connsiteY29" fmla="*/ 3224469 h 4412641"/>
              <a:gd name="connsiteX30" fmla="*/ 1776812 w 4114465"/>
              <a:gd name="connsiteY30" fmla="*/ 3562774 h 4412641"/>
              <a:gd name="connsiteX31" fmla="*/ 1983690 w 4114465"/>
              <a:gd name="connsiteY31" fmla="*/ 3807105 h 4412641"/>
              <a:gd name="connsiteX32" fmla="*/ 1938553 w 4114465"/>
              <a:gd name="connsiteY32" fmla="*/ 3589086 h 4412641"/>
              <a:gd name="connsiteX33" fmla="*/ 1897177 w 4114465"/>
              <a:gd name="connsiteY33" fmla="*/ 3453765 h 4412641"/>
              <a:gd name="connsiteX34" fmla="*/ 2006258 w 4114465"/>
              <a:gd name="connsiteY34" fmla="*/ 3393622 h 4412641"/>
              <a:gd name="connsiteX35" fmla="*/ 2134147 w 4114465"/>
              <a:gd name="connsiteY35" fmla="*/ 3574051 h 4412641"/>
              <a:gd name="connsiteX36" fmla="*/ 2359832 w 4114465"/>
              <a:gd name="connsiteY36" fmla="*/ 3761998 h 4412641"/>
              <a:gd name="connsiteX37" fmla="*/ 2262035 w 4114465"/>
              <a:gd name="connsiteY37" fmla="*/ 3465041 h 4412641"/>
              <a:gd name="connsiteX38" fmla="*/ 2149192 w 4114465"/>
              <a:gd name="connsiteY38" fmla="*/ 3273335 h 4412641"/>
              <a:gd name="connsiteX39" fmla="*/ 2224421 w 4114465"/>
              <a:gd name="connsiteY39" fmla="*/ 3201916 h 4412641"/>
              <a:gd name="connsiteX40" fmla="*/ 2517812 w 4114465"/>
              <a:gd name="connsiteY40" fmla="*/ 3404898 h 4412641"/>
              <a:gd name="connsiteX41" fmla="*/ 2766066 w 4114465"/>
              <a:gd name="connsiteY41" fmla="*/ 3442488 h 4412641"/>
              <a:gd name="connsiteX42" fmla="*/ 2593040 w 4114465"/>
              <a:gd name="connsiteY42" fmla="*/ 3231987 h 4412641"/>
              <a:gd name="connsiteX43" fmla="*/ 2307172 w 4114465"/>
              <a:gd name="connsiteY43" fmla="*/ 3032763 h 4412641"/>
              <a:gd name="connsiteX44" fmla="*/ 2344786 w 4114465"/>
              <a:gd name="connsiteY44" fmla="*/ 2935031 h 4412641"/>
              <a:gd name="connsiteX45" fmla="*/ 2608086 w 4114465"/>
              <a:gd name="connsiteY45" fmla="*/ 2987656 h 4412641"/>
              <a:gd name="connsiteX46" fmla="*/ 2852578 w 4114465"/>
              <a:gd name="connsiteY46" fmla="*/ 2938790 h 4412641"/>
              <a:gd name="connsiteX47" fmla="*/ 2502766 w 4114465"/>
              <a:gd name="connsiteY47" fmla="*/ 2765879 h 4412641"/>
              <a:gd name="connsiteX48" fmla="*/ 2145431 w 4114465"/>
              <a:gd name="connsiteY48" fmla="*/ 2656869 h 4412641"/>
              <a:gd name="connsiteX49" fmla="*/ 2036350 w 4114465"/>
              <a:gd name="connsiteY49" fmla="*/ 2487717 h 4412641"/>
              <a:gd name="connsiteX50" fmla="*/ 2352309 w 4114465"/>
              <a:gd name="connsiteY50" fmla="*/ 2446369 h 4412641"/>
              <a:gd name="connsiteX51" fmla="*/ 2299649 w 4114465"/>
              <a:gd name="connsiteY51" fmla="*/ 2262181 h 4412641"/>
              <a:gd name="connsiteX52" fmla="*/ 1863324 w 4114465"/>
              <a:gd name="connsiteY52" fmla="*/ 2288493 h 4412641"/>
              <a:gd name="connsiteX53" fmla="*/ 1543603 w 4114465"/>
              <a:gd name="connsiteY53" fmla="*/ 2262181 h 4412641"/>
              <a:gd name="connsiteX54" fmla="*/ 1231405 w 4114465"/>
              <a:gd name="connsiteY54" fmla="*/ 1923876 h 4412641"/>
              <a:gd name="connsiteX55" fmla="*/ 1024527 w 4114465"/>
              <a:gd name="connsiteY55" fmla="*/ 1033008 h 4412641"/>
              <a:gd name="connsiteX56" fmla="*/ 1077187 w 4114465"/>
              <a:gd name="connsiteY56" fmla="*/ 393988 h 4412641"/>
              <a:gd name="connsiteX57" fmla="*/ 1457091 w 4114465"/>
              <a:gd name="connsiteY57" fmla="*/ 833784 h 4412641"/>
              <a:gd name="connsiteX58" fmla="*/ 1645162 w 4114465"/>
              <a:gd name="connsiteY58" fmla="*/ 1506634 h 4412641"/>
              <a:gd name="connsiteX59" fmla="*/ 1855802 w 4114465"/>
              <a:gd name="connsiteY59" fmla="*/ 1547982 h 4412641"/>
              <a:gd name="connsiteX60" fmla="*/ 1976167 w 4114465"/>
              <a:gd name="connsiteY60" fmla="*/ 510515 h 4412641"/>
              <a:gd name="connsiteX61" fmla="*/ 2273319 w 4114465"/>
              <a:gd name="connsiteY61" fmla="*/ 3058 h 441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114465" h="4412641">
                <a:moveTo>
                  <a:pt x="2273319" y="3058"/>
                </a:moveTo>
                <a:cubicBezTo>
                  <a:pt x="2499005" y="36889"/>
                  <a:pt x="2495243" y="251148"/>
                  <a:pt x="2468913" y="540587"/>
                </a:cubicBezTo>
                <a:cubicBezTo>
                  <a:pt x="2435061" y="905204"/>
                  <a:pt x="2401208" y="1160812"/>
                  <a:pt x="2378639" y="1536705"/>
                </a:cubicBezTo>
                <a:cubicBezTo>
                  <a:pt x="2359832" y="1912599"/>
                  <a:pt x="2442583" y="1799831"/>
                  <a:pt x="2574233" y="1585572"/>
                </a:cubicBezTo>
                <a:cubicBezTo>
                  <a:pt x="2705883" y="1371312"/>
                  <a:pt x="2694599" y="1341241"/>
                  <a:pt x="2837533" y="1025490"/>
                </a:cubicBezTo>
                <a:cubicBezTo>
                  <a:pt x="2976705" y="713498"/>
                  <a:pt x="3059457" y="367675"/>
                  <a:pt x="3311472" y="514274"/>
                </a:cubicBezTo>
                <a:cubicBezTo>
                  <a:pt x="3563487" y="664632"/>
                  <a:pt x="3371655" y="961588"/>
                  <a:pt x="3247528" y="1228472"/>
                </a:cubicBezTo>
                <a:cubicBezTo>
                  <a:pt x="3123401" y="1495357"/>
                  <a:pt x="3108355" y="1517911"/>
                  <a:pt x="2999274" y="1762242"/>
                </a:cubicBezTo>
                <a:cubicBezTo>
                  <a:pt x="2882670" y="2017850"/>
                  <a:pt x="2961660" y="2187002"/>
                  <a:pt x="3206152" y="1984019"/>
                </a:cubicBezTo>
                <a:cubicBezTo>
                  <a:pt x="3424315" y="1799831"/>
                  <a:pt x="3416792" y="1811108"/>
                  <a:pt x="3582294" y="1660750"/>
                </a:cubicBezTo>
                <a:cubicBezTo>
                  <a:pt x="3747797" y="1514152"/>
                  <a:pt x="3947152" y="1288615"/>
                  <a:pt x="4052472" y="1397625"/>
                </a:cubicBezTo>
                <a:cubicBezTo>
                  <a:pt x="4255589" y="1608125"/>
                  <a:pt x="3913300" y="1882528"/>
                  <a:pt x="3691376" y="2104305"/>
                </a:cubicBezTo>
                <a:cubicBezTo>
                  <a:pt x="3469452" y="2322324"/>
                  <a:pt x="3371655" y="2630557"/>
                  <a:pt x="3315233" y="3092906"/>
                </a:cubicBezTo>
                <a:cubicBezTo>
                  <a:pt x="3285612" y="3333948"/>
                  <a:pt x="3199922" y="3572876"/>
                  <a:pt x="3054593" y="3765485"/>
                </a:cubicBezTo>
                <a:lnTo>
                  <a:pt x="3051010" y="3769741"/>
                </a:lnTo>
                <a:lnTo>
                  <a:pt x="3051516" y="3769703"/>
                </a:lnTo>
                <a:cubicBezTo>
                  <a:pt x="2953787" y="3968976"/>
                  <a:pt x="3028963" y="4281046"/>
                  <a:pt x="3066551" y="4412641"/>
                </a:cubicBezTo>
                <a:cubicBezTo>
                  <a:pt x="3066551" y="4412641"/>
                  <a:pt x="3066551" y="4412641"/>
                  <a:pt x="1773527" y="4412641"/>
                </a:cubicBezTo>
                <a:cubicBezTo>
                  <a:pt x="1725603" y="4229348"/>
                  <a:pt x="1593105" y="4122191"/>
                  <a:pt x="1455322" y="4021380"/>
                </a:cubicBezTo>
                <a:lnTo>
                  <a:pt x="1349499" y="3942923"/>
                </a:lnTo>
                <a:lnTo>
                  <a:pt x="1344471" y="3939882"/>
                </a:lnTo>
                <a:lnTo>
                  <a:pt x="1336849" y="3933544"/>
                </a:lnTo>
                <a:lnTo>
                  <a:pt x="1318713" y="3920098"/>
                </a:lnTo>
                <a:cubicBezTo>
                  <a:pt x="1318713" y="3920098"/>
                  <a:pt x="1318713" y="3920098"/>
                  <a:pt x="1320637" y="3920084"/>
                </a:cubicBezTo>
                <a:lnTo>
                  <a:pt x="1320661" y="3920083"/>
                </a:lnTo>
                <a:lnTo>
                  <a:pt x="1242572" y="3855149"/>
                </a:lnTo>
                <a:cubicBezTo>
                  <a:pt x="876891" y="3500986"/>
                  <a:pt x="975628" y="2974500"/>
                  <a:pt x="151877" y="2653111"/>
                </a:cubicBezTo>
                <a:cubicBezTo>
                  <a:pt x="-194174" y="2517789"/>
                  <a:pt x="125547" y="2239627"/>
                  <a:pt x="373801" y="2209556"/>
                </a:cubicBezTo>
                <a:cubicBezTo>
                  <a:pt x="768750" y="2153172"/>
                  <a:pt x="1035811" y="2468922"/>
                  <a:pt x="1148654" y="2784673"/>
                </a:cubicBezTo>
                <a:cubicBezTo>
                  <a:pt x="1231405" y="3013969"/>
                  <a:pt x="1310395" y="3138014"/>
                  <a:pt x="1468375" y="3224469"/>
                </a:cubicBezTo>
                <a:cubicBezTo>
                  <a:pt x="1633878" y="3318443"/>
                  <a:pt x="1727913" y="3442488"/>
                  <a:pt x="1776812" y="3562774"/>
                </a:cubicBezTo>
                <a:cubicBezTo>
                  <a:pt x="1825710" y="3679301"/>
                  <a:pt x="1889654" y="3814623"/>
                  <a:pt x="1983690" y="3807105"/>
                </a:cubicBezTo>
                <a:cubicBezTo>
                  <a:pt x="2066441" y="3799587"/>
                  <a:pt x="1968644" y="3675542"/>
                  <a:pt x="1938553" y="3589086"/>
                </a:cubicBezTo>
                <a:cubicBezTo>
                  <a:pt x="1908461" y="3506390"/>
                  <a:pt x="1934791" y="3566533"/>
                  <a:pt x="1897177" y="3453765"/>
                </a:cubicBezTo>
                <a:cubicBezTo>
                  <a:pt x="1863324" y="3344755"/>
                  <a:pt x="1934791" y="3310925"/>
                  <a:pt x="2006258" y="3393622"/>
                </a:cubicBezTo>
                <a:cubicBezTo>
                  <a:pt x="2070203" y="3465041"/>
                  <a:pt x="2085248" y="3480077"/>
                  <a:pt x="2134147" y="3574051"/>
                </a:cubicBezTo>
                <a:cubicBezTo>
                  <a:pt x="2194330" y="3679301"/>
                  <a:pt x="2280842" y="3807105"/>
                  <a:pt x="2359832" y="3761998"/>
                </a:cubicBezTo>
                <a:cubicBezTo>
                  <a:pt x="2450106" y="3713131"/>
                  <a:pt x="2329741" y="3570292"/>
                  <a:pt x="2262035" y="3465041"/>
                </a:cubicBezTo>
                <a:cubicBezTo>
                  <a:pt x="2205614" y="3374827"/>
                  <a:pt x="2186807" y="3367309"/>
                  <a:pt x="2149192" y="3273335"/>
                </a:cubicBezTo>
                <a:cubicBezTo>
                  <a:pt x="2107817" y="3175603"/>
                  <a:pt x="2149192" y="3168085"/>
                  <a:pt x="2224421" y="3201916"/>
                </a:cubicBezTo>
                <a:cubicBezTo>
                  <a:pt x="2363594" y="3269577"/>
                  <a:pt x="2401208" y="3337237"/>
                  <a:pt x="2517812" y="3404898"/>
                </a:cubicBezTo>
                <a:cubicBezTo>
                  <a:pt x="2630655" y="3472559"/>
                  <a:pt x="2724690" y="3502631"/>
                  <a:pt x="2766066" y="3442488"/>
                </a:cubicBezTo>
                <a:cubicBezTo>
                  <a:pt x="2811203" y="3374827"/>
                  <a:pt x="2709644" y="3310925"/>
                  <a:pt x="2593040" y="3231987"/>
                </a:cubicBezTo>
                <a:cubicBezTo>
                  <a:pt x="2487720" y="3164326"/>
                  <a:pt x="2404969" y="3115460"/>
                  <a:pt x="2307172" y="3032763"/>
                </a:cubicBezTo>
                <a:cubicBezTo>
                  <a:pt x="2220659" y="2961344"/>
                  <a:pt x="2307172" y="2927513"/>
                  <a:pt x="2344786" y="2935031"/>
                </a:cubicBezTo>
                <a:cubicBezTo>
                  <a:pt x="2446345" y="2957585"/>
                  <a:pt x="2510289" y="2968861"/>
                  <a:pt x="2608086" y="2987656"/>
                </a:cubicBezTo>
                <a:cubicBezTo>
                  <a:pt x="2705883" y="3010210"/>
                  <a:pt x="2852578" y="3021487"/>
                  <a:pt x="2852578" y="2938790"/>
                </a:cubicBezTo>
                <a:cubicBezTo>
                  <a:pt x="2852578" y="2848575"/>
                  <a:pt x="2679553" y="2795950"/>
                  <a:pt x="2502766" y="2765879"/>
                </a:cubicBezTo>
                <a:cubicBezTo>
                  <a:pt x="2382401" y="2743325"/>
                  <a:pt x="2318456" y="2743325"/>
                  <a:pt x="2145431" y="2656869"/>
                </a:cubicBezTo>
                <a:cubicBezTo>
                  <a:pt x="2089010" y="2626798"/>
                  <a:pt x="1957360" y="2547860"/>
                  <a:pt x="2036350" y="2487717"/>
                </a:cubicBezTo>
                <a:cubicBezTo>
                  <a:pt x="2096533" y="2442610"/>
                  <a:pt x="2216898" y="2514030"/>
                  <a:pt x="2352309" y="2446369"/>
                </a:cubicBezTo>
                <a:cubicBezTo>
                  <a:pt x="2457629" y="2389985"/>
                  <a:pt x="2544142" y="2171966"/>
                  <a:pt x="2299649" y="2262181"/>
                </a:cubicBezTo>
                <a:cubicBezTo>
                  <a:pt x="2149192" y="2318565"/>
                  <a:pt x="2006258" y="2337360"/>
                  <a:pt x="1863324" y="2288493"/>
                </a:cubicBezTo>
                <a:cubicBezTo>
                  <a:pt x="1784335" y="2258422"/>
                  <a:pt x="1709106" y="2250904"/>
                  <a:pt x="1543603" y="2262181"/>
                </a:cubicBezTo>
                <a:cubicBezTo>
                  <a:pt x="1385624" y="2269699"/>
                  <a:pt x="1287826" y="2153172"/>
                  <a:pt x="1231405" y="1923876"/>
                </a:cubicBezTo>
                <a:cubicBezTo>
                  <a:pt x="1114801" y="1457768"/>
                  <a:pt x="1095994" y="1322446"/>
                  <a:pt x="1024527" y="1033008"/>
                </a:cubicBezTo>
                <a:cubicBezTo>
                  <a:pt x="945537" y="709739"/>
                  <a:pt x="862786" y="480444"/>
                  <a:pt x="1077187" y="393988"/>
                </a:cubicBezTo>
                <a:cubicBezTo>
                  <a:pt x="1340487" y="292497"/>
                  <a:pt x="1419477" y="653355"/>
                  <a:pt x="1457091" y="833784"/>
                </a:cubicBezTo>
                <a:cubicBezTo>
                  <a:pt x="1490944" y="1014213"/>
                  <a:pt x="1554888" y="1269821"/>
                  <a:pt x="1645162" y="1506634"/>
                </a:cubicBezTo>
                <a:cubicBezTo>
                  <a:pt x="1739197" y="1743447"/>
                  <a:pt x="1806903" y="1807349"/>
                  <a:pt x="1855802" y="1547982"/>
                </a:cubicBezTo>
                <a:cubicBezTo>
                  <a:pt x="1904700" y="1284857"/>
                  <a:pt x="1946076" y="848820"/>
                  <a:pt x="1976167" y="510515"/>
                </a:cubicBezTo>
                <a:cubicBezTo>
                  <a:pt x="2002497" y="221077"/>
                  <a:pt x="2047634" y="-30772"/>
                  <a:pt x="2273319" y="3058"/>
                </a:cubicBezTo>
                <a:close/>
              </a:path>
            </a:pathLst>
          </a:custGeom>
          <a:solidFill>
            <a:schemeClr val="accent3"/>
          </a:solidFill>
          <a:ln>
            <a:noFill/>
          </a:ln>
        </p:spPr>
        <p:txBody>
          <a:bodyPr vert="horz" wrap="square" lIns="68586" tIns="34293" rIns="68586" bIns="34293" numCol="1" anchor="t" anchorCtr="0" compatLnSpc="1">
            <a:prstTxWarp prst="textNoShape">
              <a:avLst/>
            </a:prstTxWarp>
            <a:noAutofit/>
          </a:bodyPr>
          <a:lstStyle/>
          <a:p>
            <a:endParaRPr lang="zh-CN" altLang="en-US"/>
          </a:p>
        </p:txBody>
      </p:sp>
    </p:spTree>
    <p:extLst>
      <p:ext uri="{BB962C8B-B14F-4D97-AF65-F5344CB8AC3E}">
        <p14:creationId xmlns:p14="http://schemas.microsoft.com/office/powerpoint/2010/main" val="840557352"/>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childTnLst>
                                </p:cTn>
                              </p:par>
                              <p:par>
                                <p:cTn id="12" presetID="42" presetClass="path" presetSubtype="0" accel="50000" decel="50000" fill="hold" nodeType="withEffect">
                                  <p:stCondLst>
                                    <p:cond delay="0"/>
                                  </p:stCondLst>
                                  <p:childTnLst>
                                    <p:animMotion origin="layout" path="M 2.70833E-6 -2.22222E-6 L 0.23997 0.28889 " pathEditMode="relative" rAng="0" ptsTypes="AA">
                                      <p:cBhvr>
                                        <p:cTn id="13" dur="650" spd="-100000" fill="hold"/>
                                        <p:tgtEl>
                                          <p:spTgt spid="2"/>
                                        </p:tgtEl>
                                        <p:attrNameLst>
                                          <p:attrName>ppt_x</p:attrName>
                                          <p:attrName>ppt_y</p:attrName>
                                        </p:attrNameLst>
                                      </p:cBhvr>
                                      <p:rCtr x="11992" y="14444"/>
                                    </p:animMotion>
                                  </p:childTnLst>
                                </p:cTn>
                              </p:par>
                              <p:par>
                                <p:cTn id="14" presetID="1" presetClass="entr" presetSubtype="0" fill="hold" nodeType="withEffect">
                                  <p:stCondLst>
                                    <p:cond delay="300"/>
                                  </p:stCondLst>
                                  <p:childTnLst>
                                    <p:set>
                                      <p:cBhvr>
                                        <p:cTn id="15" dur="1" fill="hold">
                                          <p:stCondLst>
                                            <p:cond delay="0"/>
                                          </p:stCondLst>
                                        </p:cTn>
                                        <p:tgtEl>
                                          <p:spTgt spid="3"/>
                                        </p:tgtEl>
                                        <p:attrNameLst>
                                          <p:attrName>style.visibility</p:attrName>
                                        </p:attrNameLst>
                                      </p:cBhvr>
                                      <p:to>
                                        <p:strVal val="visible"/>
                                      </p:to>
                                    </p:set>
                                  </p:childTnLst>
                                </p:cTn>
                              </p:par>
                              <p:par>
                                <p:cTn id="16" presetID="42" presetClass="path" presetSubtype="0" accel="50000" decel="50000" fill="hold" nodeType="withEffect">
                                  <p:stCondLst>
                                    <p:cond delay="300"/>
                                  </p:stCondLst>
                                  <p:childTnLst>
                                    <p:animMotion origin="layout" path="M 1.04167E-6 1.48148E-6 L 0.15143 0.50023 " pathEditMode="relative" rAng="0" ptsTypes="AA">
                                      <p:cBhvr>
                                        <p:cTn id="17" dur="650" spd="-100000" fill="hold"/>
                                        <p:tgtEl>
                                          <p:spTgt spid="3"/>
                                        </p:tgtEl>
                                        <p:attrNameLst>
                                          <p:attrName>ppt_x</p:attrName>
                                          <p:attrName>ppt_y</p:attrName>
                                        </p:attrNameLst>
                                      </p:cBhvr>
                                      <p:rCtr x="7565" y="25000"/>
                                    </p:animMotion>
                                  </p:childTnLst>
                                </p:cTn>
                              </p:par>
                              <p:par>
                                <p:cTn id="18" presetID="1" presetClass="entr" presetSubtype="0" fill="hold" nodeType="withEffect">
                                  <p:stCondLst>
                                    <p:cond delay="600"/>
                                  </p:stCondLst>
                                  <p:childTnLst>
                                    <p:set>
                                      <p:cBhvr>
                                        <p:cTn id="19" dur="1" fill="hold">
                                          <p:stCondLst>
                                            <p:cond delay="0"/>
                                          </p:stCondLst>
                                        </p:cTn>
                                        <p:tgtEl>
                                          <p:spTgt spid="4"/>
                                        </p:tgtEl>
                                        <p:attrNameLst>
                                          <p:attrName>style.visibility</p:attrName>
                                        </p:attrNameLst>
                                      </p:cBhvr>
                                      <p:to>
                                        <p:strVal val="visible"/>
                                      </p:to>
                                    </p:set>
                                  </p:childTnLst>
                                </p:cTn>
                              </p:par>
                              <p:par>
                                <p:cTn id="20" presetID="42" presetClass="path" presetSubtype="0" accel="50000" decel="50000" fill="hold" nodeType="withEffect">
                                  <p:stCondLst>
                                    <p:cond delay="600"/>
                                  </p:stCondLst>
                                  <p:childTnLst>
                                    <p:animMotion origin="layout" path="M 1.66667E-6 1.85185E-6 L 0.02057 0.58935 " pathEditMode="relative" rAng="0" ptsTypes="AA">
                                      <p:cBhvr>
                                        <p:cTn id="21" dur="650" spd="-100000" fill="hold"/>
                                        <p:tgtEl>
                                          <p:spTgt spid="4"/>
                                        </p:tgtEl>
                                        <p:attrNameLst>
                                          <p:attrName>ppt_x</p:attrName>
                                          <p:attrName>ppt_y</p:attrName>
                                        </p:attrNameLst>
                                      </p:cBhvr>
                                      <p:rCtr x="1029" y="29468"/>
                                    </p:animMotion>
                                  </p:childTnLst>
                                </p:cTn>
                              </p:par>
                              <p:par>
                                <p:cTn id="22" presetID="1" presetClass="entr" presetSubtype="0" fill="hold" nodeType="withEffect">
                                  <p:stCondLst>
                                    <p:cond delay="900"/>
                                  </p:stCondLst>
                                  <p:childTnLst>
                                    <p:set>
                                      <p:cBhvr>
                                        <p:cTn id="23" dur="1" fill="hold">
                                          <p:stCondLst>
                                            <p:cond delay="0"/>
                                          </p:stCondLst>
                                        </p:cTn>
                                        <p:tgtEl>
                                          <p:spTgt spid="5"/>
                                        </p:tgtEl>
                                        <p:attrNameLst>
                                          <p:attrName>style.visibility</p:attrName>
                                        </p:attrNameLst>
                                      </p:cBhvr>
                                      <p:to>
                                        <p:strVal val="visible"/>
                                      </p:to>
                                    </p:set>
                                  </p:childTnLst>
                                </p:cTn>
                              </p:par>
                              <p:par>
                                <p:cTn id="24" presetID="42" presetClass="path" presetSubtype="0" accel="50000" decel="50000" fill="hold" nodeType="withEffect">
                                  <p:stCondLst>
                                    <p:cond delay="900"/>
                                  </p:stCondLst>
                                  <p:childTnLst>
                                    <p:animMotion origin="layout" path="M -4.16667E-7 1.48148E-6 L -0.11823 0.50023 " pathEditMode="relative" rAng="0" ptsTypes="AA">
                                      <p:cBhvr>
                                        <p:cTn id="25" dur="650" spd="-100000" fill="hold"/>
                                        <p:tgtEl>
                                          <p:spTgt spid="5"/>
                                        </p:tgtEl>
                                        <p:attrNameLst>
                                          <p:attrName>ppt_x</p:attrName>
                                          <p:attrName>ppt_y</p:attrName>
                                        </p:attrNameLst>
                                      </p:cBhvr>
                                      <p:rCtr x="-5911" y="25000"/>
                                    </p:animMotion>
                                  </p:childTnLst>
                                </p:cTn>
                              </p:par>
                              <p:par>
                                <p:cTn id="26" presetID="1" presetClass="entr" presetSubtype="0" fill="hold" nodeType="withEffect">
                                  <p:stCondLst>
                                    <p:cond delay="1200"/>
                                  </p:stCondLst>
                                  <p:childTnLst>
                                    <p:set>
                                      <p:cBhvr>
                                        <p:cTn id="27" dur="1" fill="hold">
                                          <p:stCondLst>
                                            <p:cond delay="0"/>
                                          </p:stCondLst>
                                        </p:cTn>
                                        <p:tgtEl>
                                          <p:spTgt spid="6"/>
                                        </p:tgtEl>
                                        <p:attrNameLst>
                                          <p:attrName>style.visibility</p:attrName>
                                        </p:attrNameLst>
                                      </p:cBhvr>
                                      <p:to>
                                        <p:strVal val="visible"/>
                                      </p:to>
                                    </p:set>
                                  </p:childTnLst>
                                </p:cTn>
                              </p:par>
                              <p:par>
                                <p:cTn id="28" presetID="42" presetClass="path" presetSubtype="0" accel="50000" decel="50000" fill="hold" nodeType="withEffect">
                                  <p:stCondLst>
                                    <p:cond delay="1200"/>
                                  </p:stCondLst>
                                  <p:childTnLst>
                                    <p:animMotion origin="layout" path="M -3.125E-6 3.7037E-7 L -0.19414 0.28426 " pathEditMode="relative" rAng="0" ptsTypes="AA">
                                      <p:cBhvr>
                                        <p:cTn id="29" dur="650" spd="-100000" fill="hold"/>
                                        <p:tgtEl>
                                          <p:spTgt spid="6"/>
                                        </p:tgtEl>
                                        <p:attrNameLst>
                                          <p:attrName>ppt_x</p:attrName>
                                          <p:attrName>ppt_y</p:attrName>
                                        </p:attrNameLst>
                                      </p:cBhvr>
                                      <p:rCtr x="-9714" y="14213"/>
                                    </p:animMotion>
                                  </p:childTnLst>
                                </p:cTn>
                              </p:par>
                            </p:childTnLst>
                          </p:cTn>
                        </p:par>
                        <p:par>
                          <p:cTn id="30" fill="hold">
                            <p:stCondLst>
                              <p:cond delay="2350"/>
                            </p:stCondLst>
                            <p:childTnLst>
                              <p:par>
                                <p:cTn id="31" presetID="16" presetClass="entr" presetSubtype="21" fill="hold" grpId="0" nodeType="after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barn(inVertical)">
                                      <p:cBhvr>
                                        <p:cTn id="33" dur="500"/>
                                        <p:tgtEl>
                                          <p:spTgt spid="68"/>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barn(inVertical)">
                                      <p:cBhvr>
                                        <p:cTn id="36" dur="500"/>
                                        <p:tgtEl>
                                          <p:spTgt spid="67"/>
                                        </p:tgtEl>
                                      </p:cBhvr>
                                    </p:animEffect>
                                  </p:childTnLst>
                                </p:cTn>
                              </p:par>
                              <p:par>
                                <p:cTn id="37" presetID="16" presetClass="entr" presetSubtype="21" fill="hold" grpId="0" nodeType="withEffect">
                                  <p:stCondLst>
                                    <p:cond delay="300"/>
                                  </p:stCondLst>
                                  <p:childTnLst>
                                    <p:set>
                                      <p:cBhvr>
                                        <p:cTn id="38" dur="1" fill="hold">
                                          <p:stCondLst>
                                            <p:cond delay="0"/>
                                          </p:stCondLst>
                                        </p:cTn>
                                        <p:tgtEl>
                                          <p:spTgt spid="71"/>
                                        </p:tgtEl>
                                        <p:attrNameLst>
                                          <p:attrName>style.visibility</p:attrName>
                                        </p:attrNameLst>
                                      </p:cBhvr>
                                      <p:to>
                                        <p:strVal val="visible"/>
                                      </p:to>
                                    </p:set>
                                    <p:animEffect transition="in" filter="barn(inVertical)">
                                      <p:cBhvr>
                                        <p:cTn id="39" dur="500"/>
                                        <p:tgtEl>
                                          <p:spTgt spid="71"/>
                                        </p:tgtEl>
                                      </p:cBhvr>
                                    </p:animEffect>
                                  </p:childTnLst>
                                </p:cTn>
                              </p:par>
                              <p:par>
                                <p:cTn id="40" presetID="16" presetClass="entr" presetSubtype="21" fill="hold" grpId="0" nodeType="withEffect">
                                  <p:stCondLst>
                                    <p:cond delay="300"/>
                                  </p:stCondLst>
                                  <p:childTnLst>
                                    <p:set>
                                      <p:cBhvr>
                                        <p:cTn id="41" dur="1" fill="hold">
                                          <p:stCondLst>
                                            <p:cond delay="0"/>
                                          </p:stCondLst>
                                        </p:cTn>
                                        <p:tgtEl>
                                          <p:spTgt spid="70"/>
                                        </p:tgtEl>
                                        <p:attrNameLst>
                                          <p:attrName>style.visibility</p:attrName>
                                        </p:attrNameLst>
                                      </p:cBhvr>
                                      <p:to>
                                        <p:strVal val="visible"/>
                                      </p:to>
                                    </p:set>
                                    <p:animEffect transition="in" filter="barn(inVertical)">
                                      <p:cBhvr>
                                        <p:cTn id="42" dur="500"/>
                                        <p:tgtEl>
                                          <p:spTgt spid="70"/>
                                        </p:tgtEl>
                                      </p:cBhvr>
                                    </p:animEffect>
                                  </p:childTnLst>
                                </p:cTn>
                              </p:par>
                              <p:par>
                                <p:cTn id="43" presetID="16" presetClass="entr" presetSubtype="21" fill="hold" grpId="0" nodeType="withEffect">
                                  <p:stCondLst>
                                    <p:cond delay="600"/>
                                  </p:stCondLst>
                                  <p:childTnLst>
                                    <p:set>
                                      <p:cBhvr>
                                        <p:cTn id="44" dur="1" fill="hold">
                                          <p:stCondLst>
                                            <p:cond delay="0"/>
                                          </p:stCondLst>
                                        </p:cTn>
                                        <p:tgtEl>
                                          <p:spTgt spid="75"/>
                                        </p:tgtEl>
                                        <p:attrNameLst>
                                          <p:attrName>style.visibility</p:attrName>
                                        </p:attrNameLst>
                                      </p:cBhvr>
                                      <p:to>
                                        <p:strVal val="visible"/>
                                      </p:to>
                                    </p:set>
                                    <p:animEffect transition="in" filter="barn(inVertical)">
                                      <p:cBhvr>
                                        <p:cTn id="45" dur="500"/>
                                        <p:tgtEl>
                                          <p:spTgt spid="75"/>
                                        </p:tgtEl>
                                      </p:cBhvr>
                                    </p:animEffect>
                                  </p:childTnLst>
                                </p:cTn>
                              </p:par>
                              <p:par>
                                <p:cTn id="46" presetID="16" presetClass="entr" presetSubtype="21" fill="hold" grpId="0" nodeType="withEffect">
                                  <p:stCondLst>
                                    <p:cond delay="600"/>
                                  </p:stCondLst>
                                  <p:childTnLst>
                                    <p:set>
                                      <p:cBhvr>
                                        <p:cTn id="47" dur="1" fill="hold">
                                          <p:stCondLst>
                                            <p:cond delay="0"/>
                                          </p:stCondLst>
                                        </p:cTn>
                                        <p:tgtEl>
                                          <p:spTgt spid="74"/>
                                        </p:tgtEl>
                                        <p:attrNameLst>
                                          <p:attrName>style.visibility</p:attrName>
                                        </p:attrNameLst>
                                      </p:cBhvr>
                                      <p:to>
                                        <p:strVal val="visible"/>
                                      </p:to>
                                    </p:set>
                                    <p:animEffect transition="in" filter="barn(inVertical)">
                                      <p:cBhvr>
                                        <p:cTn id="48" dur="500"/>
                                        <p:tgtEl>
                                          <p:spTgt spid="74"/>
                                        </p:tgtEl>
                                      </p:cBhvr>
                                    </p:animEffect>
                                  </p:childTnLst>
                                </p:cTn>
                              </p:par>
                              <p:par>
                                <p:cTn id="49" presetID="16" presetClass="entr" presetSubtype="21" fill="hold" grpId="0" nodeType="withEffect">
                                  <p:stCondLst>
                                    <p:cond delay="900"/>
                                  </p:stCondLst>
                                  <p:childTnLst>
                                    <p:set>
                                      <p:cBhvr>
                                        <p:cTn id="50" dur="1" fill="hold">
                                          <p:stCondLst>
                                            <p:cond delay="0"/>
                                          </p:stCondLst>
                                        </p:cTn>
                                        <p:tgtEl>
                                          <p:spTgt spid="77"/>
                                        </p:tgtEl>
                                        <p:attrNameLst>
                                          <p:attrName>style.visibility</p:attrName>
                                        </p:attrNameLst>
                                      </p:cBhvr>
                                      <p:to>
                                        <p:strVal val="visible"/>
                                      </p:to>
                                    </p:set>
                                    <p:animEffect transition="in" filter="barn(inVertical)">
                                      <p:cBhvr>
                                        <p:cTn id="51" dur="500"/>
                                        <p:tgtEl>
                                          <p:spTgt spid="77"/>
                                        </p:tgtEl>
                                      </p:cBhvr>
                                    </p:animEffect>
                                  </p:childTnLst>
                                </p:cTn>
                              </p:par>
                              <p:par>
                                <p:cTn id="52" presetID="16" presetClass="entr" presetSubtype="21" fill="hold" grpId="0" nodeType="withEffect">
                                  <p:stCondLst>
                                    <p:cond delay="900"/>
                                  </p:stCondLst>
                                  <p:childTnLst>
                                    <p:set>
                                      <p:cBhvr>
                                        <p:cTn id="53" dur="1" fill="hold">
                                          <p:stCondLst>
                                            <p:cond delay="0"/>
                                          </p:stCondLst>
                                        </p:cTn>
                                        <p:tgtEl>
                                          <p:spTgt spid="76"/>
                                        </p:tgtEl>
                                        <p:attrNameLst>
                                          <p:attrName>style.visibility</p:attrName>
                                        </p:attrNameLst>
                                      </p:cBhvr>
                                      <p:to>
                                        <p:strVal val="visible"/>
                                      </p:to>
                                    </p:set>
                                    <p:animEffect transition="in" filter="barn(inVertical)">
                                      <p:cBhvr>
                                        <p:cTn id="54" dur="500"/>
                                        <p:tgtEl>
                                          <p:spTgt spid="76"/>
                                        </p:tgtEl>
                                      </p:cBhvr>
                                    </p:animEffect>
                                  </p:childTnLst>
                                </p:cTn>
                              </p:par>
                              <p:par>
                                <p:cTn id="55" presetID="16" presetClass="entr" presetSubtype="21" fill="hold" grpId="0" nodeType="withEffect">
                                  <p:stCondLst>
                                    <p:cond delay="1200"/>
                                  </p:stCondLst>
                                  <p:childTnLst>
                                    <p:set>
                                      <p:cBhvr>
                                        <p:cTn id="56" dur="1" fill="hold">
                                          <p:stCondLst>
                                            <p:cond delay="0"/>
                                          </p:stCondLst>
                                        </p:cTn>
                                        <p:tgtEl>
                                          <p:spTgt spid="79"/>
                                        </p:tgtEl>
                                        <p:attrNameLst>
                                          <p:attrName>style.visibility</p:attrName>
                                        </p:attrNameLst>
                                      </p:cBhvr>
                                      <p:to>
                                        <p:strVal val="visible"/>
                                      </p:to>
                                    </p:set>
                                    <p:animEffect transition="in" filter="barn(inVertical)">
                                      <p:cBhvr>
                                        <p:cTn id="57" dur="500"/>
                                        <p:tgtEl>
                                          <p:spTgt spid="79"/>
                                        </p:tgtEl>
                                      </p:cBhvr>
                                    </p:animEffect>
                                  </p:childTnLst>
                                </p:cTn>
                              </p:par>
                              <p:par>
                                <p:cTn id="58" presetID="16" presetClass="entr" presetSubtype="21" fill="hold" grpId="0" nodeType="withEffect">
                                  <p:stCondLst>
                                    <p:cond delay="1200"/>
                                  </p:stCondLst>
                                  <p:childTnLst>
                                    <p:set>
                                      <p:cBhvr>
                                        <p:cTn id="59" dur="1" fill="hold">
                                          <p:stCondLst>
                                            <p:cond delay="0"/>
                                          </p:stCondLst>
                                        </p:cTn>
                                        <p:tgtEl>
                                          <p:spTgt spid="78"/>
                                        </p:tgtEl>
                                        <p:attrNameLst>
                                          <p:attrName>style.visibility</p:attrName>
                                        </p:attrNameLst>
                                      </p:cBhvr>
                                      <p:to>
                                        <p:strVal val="visible"/>
                                      </p:to>
                                    </p:set>
                                    <p:animEffect transition="in" filter="barn(inVertical)">
                                      <p:cBhvr>
                                        <p:cTn id="60"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70" grpId="0"/>
      <p:bldP spid="71" grpId="0"/>
      <p:bldP spid="74" grpId="0"/>
      <p:bldP spid="75" grpId="0"/>
      <p:bldP spid="76" grpId="0"/>
      <p:bldP spid="77" grpId="0"/>
      <p:bldP spid="78" grpId="0"/>
      <p:bldP spid="79" grpId="0"/>
      <p:bldP spid="5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31260" y="2139323"/>
            <a:ext cx="1502992" cy="204820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26" name="矩形 25"/>
          <p:cNvSpPr/>
          <p:nvPr/>
        </p:nvSpPr>
        <p:spPr>
          <a:xfrm>
            <a:off x="4534690" y="2139323"/>
            <a:ext cx="1519071" cy="204820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34817" name="AutoShape 1"/>
          <p:cNvSpPr>
            <a:spLocks/>
          </p:cNvSpPr>
          <p:nvPr/>
        </p:nvSpPr>
        <p:spPr bwMode="auto">
          <a:xfrm>
            <a:off x="2670743" y="4187531"/>
            <a:ext cx="1854420"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18" name="AutoShape 2"/>
          <p:cNvSpPr>
            <a:spLocks/>
          </p:cNvSpPr>
          <p:nvPr/>
        </p:nvSpPr>
        <p:spPr bwMode="auto">
          <a:xfrm>
            <a:off x="6052520" y="2143787"/>
            <a:ext cx="1816315" cy="2043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0" name="AutoShape 4"/>
          <p:cNvSpPr>
            <a:spLocks/>
          </p:cNvSpPr>
          <p:nvPr/>
        </p:nvSpPr>
        <p:spPr bwMode="auto">
          <a:xfrm>
            <a:off x="2718375" y="2143787"/>
            <a:ext cx="1813138" cy="2043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2" name="AutoShape 6"/>
          <p:cNvSpPr>
            <a:spLocks/>
          </p:cNvSpPr>
          <p:nvPr/>
        </p:nvSpPr>
        <p:spPr bwMode="auto">
          <a:xfrm>
            <a:off x="1241825" y="4187531"/>
            <a:ext cx="1501953"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3" name="AutoShape 7"/>
          <p:cNvSpPr>
            <a:spLocks/>
          </p:cNvSpPr>
          <p:nvPr/>
        </p:nvSpPr>
        <p:spPr bwMode="auto">
          <a:xfrm>
            <a:off x="4528340" y="4187531"/>
            <a:ext cx="1540058"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4" name="AutoShape 8"/>
          <p:cNvSpPr>
            <a:spLocks/>
          </p:cNvSpPr>
          <p:nvPr/>
        </p:nvSpPr>
        <p:spPr bwMode="auto">
          <a:xfrm>
            <a:off x="6062046" y="4187531"/>
            <a:ext cx="1816315" cy="857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5" name="AutoShape 9"/>
          <p:cNvSpPr>
            <a:spLocks/>
          </p:cNvSpPr>
          <p:nvPr/>
        </p:nvSpPr>
        <p:spPr bwMode="auto">
          <a:xfrm>
            <a:off x="2867617" y="3272848"/>
            <a:ext cx="1547997" cy="508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2839039" y="3120401"/>
            <a:ext cx="1509892" cy="1270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700" dirty="0">
                <a:solidFill>
                  <a:srgbClr val="FFFFFF"/>
                </a:solidFill>
                <a:latin typeface="Verdana" charset="0"/>
                <a:cs typeface="Verdana" charset="0"/>
                <a:sym typeface="Verdana" charset="0"/>
              </a:rPr>
              <a:t>SUBTITLE OF THIS ARTICLE</a:t>
            </a:r>
            <a:endParaRPr lang="es-ES" sz="1900" dirty="0">
              <a:cs typeface="Calibri" charset="0"/>
            </a:endParaRPr>
          </a:p>
        </p:txBody>
      </p:sp>
      <p:sp>
        <p:nvSpPr>
          <p:cNvPr id="34827" name="AutoShape 11"/>
          <p:cNvSpPr>
            <a:spLocks/>
          </p:cNvSpPr>
          <p:nvPr/>
        </p:nvSpPr>
        <p:spPr bwMode="auto">
          <a:xfrm>
            <a:off x="6214464" y="3272848"/>
            <a:ext cx="1549584" cy="508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6187474" y="3120401"/>
            <a:ext cx="1509891" cy="1270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700" dirty="0">
                <a:solidFill>
                  <a:srgbClr val="FFFFFF"/>
                </a:solidFill>
                <a:latin typeface="Verdana" charset="0"/>
                <a:cs typeface="Verdana" charset="0"/>
                <a:sym typeface="Verdana" charset="0"/>
              </a:rPr>
              <a:t>SUBTITLE OF THIS ARTICLE</a:t>
            </a:r>
            <a:endParaRPr lang="es-ES" sz="1900" dirty="0">
              <a:cs typeface="Calibri" charset="0"/>
            </a:endParaRPr>
          </a:p>
        </p:txBody>
      </p:sp>
      <p:sp>
        <p:nvSpPr>
          <p:cNvPr id="34832" name="AutoShape 16"/>
          <p:cNvSpPr>
            <a:spLocks/>
          </p:cNvSpPr>
          <p:nvPr/>
        </p:nvSpPr>
        <p:spPr bwMode="auto">
          <a:xfrm>
            <a:off x="2839038" y="2871086"/>
            <a:ext cx="1221610" cy="203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6187473" y="2871086"/>
            <a:ext cx="1221610" cy="203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Tree>
    <p:extLst>
      <p:ext uri="{BB962C8B-B14F-4D97-AF65-F5344CB8AC3E}">
        <p14:creationId xmlns:p14="http://schemas.microsoft.com/office/powerpoint/2010/main" val="243093781"/>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3050562" y="1213984"/>
            <a:ext cx="2984873" cy="2985673"/>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defTabSz="342914"/>
            <a:endParaRPr lang="zh-CN" altLang="en-US" dirty="0">
              <a:solidFill>
                <a:prstClr val="white"/>
              </a:solidFill>
            </a:endParaRPr>
          </a:p>
        </p:txBody>
      </p:sp>
      <p:sp>
        <p:nvSpPr>
          <p:cNvPr id="33" name="任意多边形 32"/>
          <p:cNvSpPr/>
          <p:nvPr/>
        </p:nvSpPr>
        <p:spPr>
          <a:xfrm>
            <a:off x="3500703" y="1599283"/>
            <a:ext cx="2145312" cy="2145719"/>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defTabSz="342914"/>
            <a:endParaRPr lang="zh-CN" altLang="en-US" dirty="0">
              <a:solidFill>
                <a:prstClr val="white"/>
              </a:solidFill>
            </a:endParaRPr>
          </a:p>
        </p:txBody>
      </p:sp>
      <p:sp>
        <p:nvSpPr>
          <p:cNvPr id="34" name="任意多边形 33"/>
          <p:cNvSpPr/>
          <p:nvPr/>
        </p:nvSpPr>
        <p:spPr>
          <a:xfrm>
            <a:off x="3862743" y="1961392"/>
            <a:ext cx="1421235" cy="142150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defTabSz="342914"/>
            <a:endParaRPr lang="zh-CN" altLang="en-US" dirty="0">
              <a:solidFill>
                <a:prstClr val="white"/>
              </a:solidFill>
            </a:endParaRPr>
          </a:p>
        </p:txBody>
      </p:sp>
      <p:sp>
        <p:nvSpPr>
          <p:cNvPr id="13" name="TextBox 41"/>
          <p:cNvSpPr txBox="1"/>
          <p:nvPr/>
        </p:nvSpPr>
        <p:spPr>
          <a:xfrm>
            <a:off x="1092752" y="1733574"/>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092752" y="1496244"/>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1688909" y="3413971"/>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1688909" y="3176641"/>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5742776" y="1570955"/>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5742776" y="1333625"/>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6035435" y="3652479"/>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6035435" y="3415149"/>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109464454"/>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66" y="1132384"/>
            <a:ext cx="9144459" cy="33866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7" name="圆角矩形 6"/>
          <p:cNvSpPr/>
          <p:nvPr/>
        </p:nvSpPr>
        <p:spPr>
          <a:xfrm>
            <a:off x="404560" y="1492424"/>
            <a:ext cx="4247877" cy="3024336"/>
          </a:xfrm>
          <a:prstGeom prst="round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5" name="TextBox 32"/>
          <p:cNvSpPr txBox="1"/>
          <p:nvPr/>
        </p:nvSpPr>
        <p:spPr>
          <a:xfrm>
            <a:off x="4880081" y="1727675"/>
            <a:ext cx="3585021" cy="2786412"/>
          </a:xfrm>
          <a:prstGeom prst="rect">
            <a:avLst/>
          </a:prstGeom>
          <a:noFill/>
        </p:spPr>
        <p:txBody>
          <a:bodyPr wrap="square" lIns="65032" tIns="32516" rIns="65032" bIns="32516"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9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9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9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20236964"/>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250" fill="hold"/>
                                        <p:tgtEl>
                                          <p:spTgt spid="5"/>
                                        </p:tgtEl>
                                        <p:attrNameLst>
                                          <p:attrName>ppt_x</p:attrName>
                                        </p:attrNameLst>
                                      </p:cBhvr>
                                      <p:tavLst>
                                        <p:tav tm="0">
                                          <p:val>
                                            <p:strVal val="0-#ppt_w/2"/>
                                          </p:val>
                                        </p:tav>
                                        <p:tav tm="100000">
                                          <p:val>
                                            <p:strVal val="#ppt_x"/>
                                          </p:val>
                                        </p:tav>
                                      </p:tavLst>
                                    </p:anim>
                                    <p:anim calcmode="lin" valueType="num">
                                      <p:cBhvr additive="base">
                                        <p:cTn id="17"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11" name="TextBox 26">
            <a:extLst>
              <a:ext uri="{FF2B5EF4-FFF2-40B4-BE49-F238E27FC236}">
                <a16:creationId xmlns:a16="http://schemas.microsoft.com/office/drawing/2014/main" id="{676899CD-5C83-4B53-BFA7-53ABDA795D87}"/>
              </a:ext>
            </a:extLst>
          </p:cNvPr>
          <p:cNvSpPr txBox="1"/>
          <p:nvPr/>
        </p:nvSpPr>
        <p:spPr>
          <a:xfrm>
            <a:off x="4356770" y="2130976"/>
            <a:ext cx="4339650" cy="646331"/>
          </a:xfrm>
          <a:prstGeom prst="rect">
            <a:avLst/>
          </a:prstGeom>
          <a:noFill/>
        </p:spPr>
        <p:txBody>
          <a:bodyPr wrap="none" rtlCol="0">
            <a:spAutoFit/>
          </a:bodyPr>
          <a:lstStyle/>
          <a:p>
            <a:r>
              <a:rPr lang="zh-CN" altLang="en-US" sz="3600" b="1" dirty="0" smtClean="0">
                <a:solidFill>
                  <a:schemeClr val="tx1">
                    <a:lumMod val="65000"/>
                    <a:lumOff val="35000"/>
                  </a:schemeClr>
                </a:solidFill>
                <a:latin typeface="微软雅黑" pitchFamily="34" charset="-122"/>
                <a:ea typeface="微软雅黑" pitchFamily="34" charset="-122"/>
              </a:rPr>
              <a:t>演讲完毕，谢谢观看</a:t>
            </a:r>
            <a:endParaRPr lang="zh-CN" altLang="en-US" sz="3600" b="1" dirty="0">
              <a:solidFill>
                <a:schemeClr val="tx1">
                  <a:lumMod val="65000"/>
                  <a:lumOff val="35000"/>
                </a:schemeClr>
              </a:solidFill>
              <a:latin typeface="微软雅黑" pitchFamily="34" charset="-122"/>
              <a:ea typeface="微软雅黑" pitchFamily="34" charset="-122"/>
            </a:endParaRPr>
          </a:p>
        </p:txBody>
      </p:sp>
      <p:sp>
        <p:nvSpPr>
          <p:cNvPr id="12" name="TextBox 32">
            <a:extLst>
              <a:ext uri="{FF2B5EF4-FFF2-40B4-BE49-F238E27FC236}">
                <a16:creationId xmlns:a16="http://schemas.microsoft.com/office/drawing/2014/main" id="{A8F6B282-DC61-4CE7-ACB3-9A0A817F2D17}"/>
              </a:ext>
            </a:extLst>
          </p:cNvPr>
          <p:cNvSpPr txBox="1"/>
          <p:nvPr/>
        </p:nvSpPr>
        <p:spPr>
          <a:xfrm>
            <a:off x="5352439" y="2768014"/>
            <a:ext cx="2624436" cy="276999"/>
          </a:xfrm>
          <a:prstGeom prst="rect">
            <a:avLst/>
          </a:prstGeom>
          <a:noFill/>
        </p:spPr>
        <p:txBody>
          <a:bodyPr wrap="none" rtlCol="0">
            <a:spAutoFit/>
          </a:bodyPr>
          <a:lstStyle/>
          <a:p>
            <a:pPr algn="ctr" eaLnBrk="1" hangingPunct="1">
              <a:buFont typeface="Arial" pitchFamily="34" charset="0"/>
              <a:buNone/>
            </a:pPr>
            <a:r>
              <a:rPr lang="zh-CN" altLang="en-US" sz="1200" dirty="0">
                <a:solidFill>
                  <a:schemeClr val="tx1">
                    <a:lumMod val="65000"/>
                    <a:lumOff val="35000"/>
                  </a:schemeClr>
                </a:solidFill>
                <a:latin typeface="微软雅黑" pitchFamily="34" charset="-122"/>
                <a:ea typeface="微软雅黑" pitchFamily="34" charset="-122"/>
                <a:cs typeface="微软雅黑" pitchFamily="34" charset="-122"/>
              </a:rPr>
              <a:t>适用于商务总结</a:t>
            </a:r>
            <a:r>
              <a:rPr lang="en-US" altLang="zh-CN" sz="12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200" dirty="0">
                <a:solidFill>
                  <a:schemeClr val="tx1">
                    <a:lumMod val="65000"/>
                    <a:lumOff val="35000"/>
                  </a:schemeClr>
                </a:solidFill>
                <a:latin typeface="微软雅黑" pitchFamily="34" charset="-122"/>
                <a:ea typeface="微软雅黑" pitchFamily="34" charset="-122"/>
                <a:cs typeface="微软雅黑" pitchFamily="34" charset="-122"/>
              </a:rPr>
              <a:t>工作总结</a:t>
            </a:r>
            <a:r>
              <a:rPr lang="en-US" altLang="zh-CN" sz="12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200" dirty="0">
                <a:solidFill>
                  <a:schemeClr val="tx1">
                    <a:lumMod val="65000"/>
                    <a:lumOff val="35000"/>
                  </a:schemeClr>
                </a:solidFill>
                <a:latin typeface="微软雅黑" pitchFamily="34" charset="-122"/>
                <a:ea typeface="微软雅黑" pitchFamily="34" charset="-122"/>
                <a:cs typeface="微软雅黑" pitchFamily="34" charset="-122"/>
              </a:rPr>
              <a:t>工作计划</a:t>
            </a:r>
          </a:p>
        </p:txBody>
      </p:sp>
      <p:sp>
        <p:nvSpPr>
          <p:cNvPr id="13" name="TextBox 12">
            <a:extLst>
              <a:ext uri="{FF2B5EF4-FFF2-40B4-BE49-F238E27FC236}">
                <a16:creationId xmlns:a16="http://schemas.microsoft.com/office/drawing/2014/main" id="{479E23A7-7B83-4AF3-8795-3B16207A7272}"/>
              </a:ext>
            </a:extLst>
          </p:cNvPr>
          <p:cNvSpPr txBox="1"/>
          <p:nvPr/>
        </p:nvSpPr>
        <p:spPr>
          <a:xfrm>
            <a:off x="5292874" y="1171580"/>
            <a:ext cx="2382383" cy="1107996"/>
          </a:xfrm>
          <a:prstGeom prst="rect">
            <a:avLst/>
          </a:prstGeom>
          <a:noFill/>
        </p:spPr>
        <p:txBody>
          <a:bodyPr wrap="none" rtlCol="0">
            <a:spAutoFit/>
          </a:bodyPr>
          <a:lstStyle/>
          <a:p>
            <a:r>
              <a:rPr lang="en-US" altLang="zh-CN" sz="6600" spc="-300" dirty="0" smtClean="0">
                <a:solidFill>
                  <a:schemeClr val="tx1">
                    <a:lumMod val="65000"/>
                    <a:lumOff val="35000"/>
                  </a:schemeClr>
                </a:solidFill>
                <a:latin typeface="Bodoni MT Black" pitchFamily="18" charset="0"/>
              </a:rPr>
              <a:t>201X</a:t>
            </a:r>
            <a:endParaRPr lang="zh-CN" altLang="en-US" sz="6600" spc="-300" dirty="0">
              <a:solidFill>
                <a:schemeClr val="tx1">
                  <a:lumMod val="65000"/>
                  <a:lumOff val="35000"/>
                </a:schemeClr>
              </a:solidFill>
              <a:latin typeface="Bodoni MT Black" pitchFamily="18" charset="0"/>
            </a:endParaRPr>
          </a:p>
        </p:txBody>
      </p:sp>
      <p:sp>
        <p:nvSpPr>
          <p:cNvPr id="14" name="TextBox 33">
            <a:extLst>
              <a:ext uri="{FF2B5EF4-FFF2-40B4-BE49-F238E27FC236}">
                <a16:creationId xmlns:a16="http://schemas.microsoft.com/office/drawing/2014/main" id="{FFD3213A-B971-4F8D-8915-020533E32684}"/>
              </a:ext>
            </a:extLst>
          </p:cNvPr>
          <p:cNvSpPr txBox="1"/>
          <p:nvPr/>
        </p:nvSpPr>
        <p:spPr>
          <a:xfrm>
            <a:off x="4467405" y="3175030"/>
            <a:ext cx="4425869" cy="261610"/>
          </a:xfrm>
          <a:prstGeom prst="rect">
            <a:avLst/>
          </a:prstGeom>
          <a:noFill/>
        </p:spPr>
        <p:txBody>
          <a:bodyPr wrap="square" rtlCol="0">
            <a:spAutoFit/>
          </a:bodyPr>
          <a:lstStyle/>
          <a:p>
            <a:pPr algn="ct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汇报人：千库网      时间：</a:t>
            </a:r>
            <a:r>
              <a:rPr lang="en-US" altLang="zh-CN" sz="11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1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月</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66612953"/>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45" presetClass="entr" presetSubtype="0" fill="hold" grpId="0" nodeType="afterEffect">
                                  <p:stCondLst>
                                    <p:cond delay="0"/>
                                  </p:stCondLst>
                                  <p:iterate type="lt">
                                    <p:tmPct val="10000"/>
                                  </p:iterate>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ppt_w</p:attrName>
                                        </p:attrNameLst>
                                      </p:cBhvr>
                                      <p:tavLst>
                                        <p:tav tm="0" fmla="#ppt_w*sin(2.5*pi*$)">
                                          <p:val>
                                            <p:fltVal val="0"/>
                                          </p:val>
                                        </p:tav>
                                        <p:tav tm="100000">
                                          <p:val>
                                            <p:fltVal val="1"/>
                                          </p:val>
                                        </p:tav>
                                      </p:tavLst>
                                    </p:anim>
                                    <p:anim calcmode="lin" valueType="num">
                                      <p:cBhvr>
                                        <p:cTn id="15" dur="1000" fill="hold"/>
                                        <p:tgtEl>
                                          <p:spTgt spid="13"/>
                                        </p:tgtEl>
                                        <p:attrNameLst>
                                          <p:attrName>ppt_h</p:attrName>
                                        </p:attrNameLst>
                                      </p:cBhvr>
                                      <p:tavLst>
                                        <p:tav tm="0">
                                          <p:val>
                                            <p:strVal val="#ppt_h"/>
                                          </p:val>
                                        </p:tav>
                                        <p:tav tm="100000">
                                          <p:val>
                                            <p:strVal val="#ppt_h"/>
                                          </p:val>
                                        </p:tav>
                                      </p:tavLst>
                                    </p:anim>
                                  </p:childTnLst>
                                </p:cTn>
                              </p:par>
                            </p:childTnLst>
                          </p:cTn>
                        </p:par>
                        <p:par>
                          <p:cTn id="16" fill="hold">
                            <p:stCondLst>
                              <p:cond delay="23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by="(-#ppt_w*2)" calcmode="lin" valueType="num">
                                      <p:cBhvr rctx="PPT">
                                        <p:cTn id="19" dur="500" autoRev="1" fill="hold">
                                          <p:stCondLst>
                                            <p:cond delay="0"/>
                                          </p:stCondLst>
                                        </p:cTn>
                                        <p:tgtEl>
                                          <p:spTgt spid="11"/>
                                        </p:tgtEl>
                                        <p:attrNameLst>
                                          <p:attrName>ppt_w</p:attrName>
                                        </p:attrNameLst>
                                      </p:cBhvr>
                                    </p:anim>
                                    <p:anim by="(#ppt_w*0.50)" calcmode="lin" valueType="num">
                                      <p:cBhvr>
                                        <p:cTn id="20" dur="500" decel="50000" autoRev="1" fill="hold">
                                          <p:stCondLst>
                                            <p:cond delay="0"/>
                                          </p:stCondLst>
                                        </p:cTn>
                                        <p:tgtEl>
                                          <p:spTgt spid="11"/>
                                        </p:tgtEl>
                                        <p:attrNameLst>
                                          <p:attrName>ppt_x</p:attrName>
                                        </p:attrNameLst>
                                      </p:cBhvr>
                                    </p:anim>
                                    <p:anim from="(-#ppt_h/2)" to="(#ppt_y)" calcmode="lin" valueType="num">
                                      <p:cBhvr>
                                        <p:cTn id="21" dur="1000" fill="hold">
                                          <p:stCondLst>
                                            <p:cond delay="0"/>
                                          </p:stCondLst>
                                        </p:cTn>
                                        <p:tgtEl>
                                          <p:spTgt spid="11"/>
                                        </p:tgtEl>
                                        <p:attrNameLst>
                                          <p:attrName>ppt_y</p:attrName>
                                        </p:attrNameLst>
                                      </p:cBhvr>
                                    </p:anim>
                                    <p:animRot by="21600000">
                                      <p:cBhvr>
                                        <p:cTn id="22" dur="1000" fill="hold">
                                          <p:stCondLst>
                                            <p:cond delay="0"/>
                                          </p:stCondLst>
                                        </p:cTn>
                                        <p:tgtEl>
                                          <p:spTgt spid="11"/>
                                        </p:tgtEl>
                                        <p:attrNameLst>
                                          <p:attrName>r</p:attrName>
                                        </p:attrNameLst>
                                      </p:cBhvr>
                                    </p:animRot>
                                  </p:childTnLst>
                                </p:cTn>
                              </p:par>
                            </p:childTnLst>
                          </p:cTn>
                        </p:par>
                        <p:par>
                          <p:cTn id="23" fill="hold">
                            <p:stCondLst>
                              <p:cond delay="41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1"/>
                                          </p:val>
                                        </p:tav>
                                        <p:tav tm="100000">
                                          <p:val>
                                            <p:strVal val="#ppt_x"/>
                                          </p:val>
                                        </p:tav>
                                      </p:tavLst>
                                    </p:anim>
                                    <p:anim calcmode="lin" valueType="num">
                                      <p:cBhvr>
                                        <p:cTn id="28" dur="10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6700"/>
                            </p:stCondLst>
                            <p:childTnLst>
                              <p:par>
                                <p:cTn id="30" presetID="42" presetClass="entr" presetSubtype="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bt641.pptx"/>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
  <p:tag name="MH" val="2016102220340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1_自定义设计方案">
  <a:themeElements>
    <a:clrScheme name="自定义 1284">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2599</Words>
  <Application>Microsoft Office PowerPoint</Application>
  <PresentationFormat>自定义</PresentationFormat>
  <Paragraphs>235</Paragraphs>
  <Slides>24</Slides>
  <Notes>23</Notes>
  <HiddenSlides>0</HiddenSlides>
  <MMClips>1</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24</vt:i4>
      </vt:variant>
    </vt:vector>
  </HeadingPairs>
  <TitlesOfParts>
    <vt:vector size="45" baseType="lpstr">
      <vt:lpstr>DFMincho-SU</vt:lpstr>
      <vt:lpstr>FontAwesome</vt:lpstr>
      <vt:lpstr>Helvetica Light</vt:lpstr>
      <vt:lpstr>Lato</vt:lpstr>
      <vt:lpstr>Lato Regular</vt:lpstr>
      <vt:lpstr>League Gothic Regular</vt:lpstr>
      <vt:lpstr>Simply City Light</vt:lpstr>
      <vt:lpstr>宋体</vt:lpstr>
      <vt:lpstr>微软雅黑</vt:lpstr>
      <vt:lpstr>Agency FB</vt:lpstr>
      <vt:lpstr>Arial</vt:lpstr>
      <vt:lpstr>Bodoni MT Black</vt:lpstr>
      <vt:lpstr>Calibri</vt:lpstr>
      <vt:lpstr>Calibri Light</vt:lpstr>
      <vt:lpstr>Cambria Math</vt:lpstr>
      <vt:lpstr>Impact</vt:lpstr>
      <vt:lpstr>Open Sans</vt:lpstr>
      <vt:lpstr>Open Sans Light</vt:lpstr>
      <vt:lpstr>Verdana</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bt641.pptx</dc:title>
  <dc:creator/>
  <cp:lastModifiedBy/>
  <cp:revision>1</cp:revision>
  <dcterms:created xsi:type="dcterms:W3CDTF">2016-10-17T14:00:15Z</dcterms:created>
  <dcterms:modified xsi:type="dcterms:W3CDTF">2017-07-13T08:28:03Z</dcterms:modified>
</cp:coreProperties>
</file>