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836" r:id="rId2"/>
    <p:sldId id="1066" r:id="rId3"/>
    <p:sldId id="963" r:id="rId4"/>
    <p:sldId id="1067" r:id="rId5"/>
    <p:sldId id="1069" r:id="rId6"/>
    <p:sldId id="1084" r:id="rId7"/>
    <p:sldId id="1076" r:id="rId8"/>
    <p:sldId id="1071" r:id="rId9"/>
    <p:sldId id="1062" r:id="rId10"/>
    <p:sldId id="1070" r:id="rId11"/>
    <p:sldId id="1078" r:id="rId12"/>
    <p:sldId id="1079" r:id="rId13"/>
    <p:sldId id="1082" r:id="rId14"/>
    <p:sldId id="1073" r:id="rId15"/>
    <p:sldId id="1063" r:id="rId16"/>
    <p:sldId id="1080" r:id="rId17"/>
    <p:sldId id="1075" r:id="rId18"/>
    <p:sldId id="1077" r:id="rId19"/>
    <p:sldId id="1081" r:id="rId20"/>
    <p:sldId id="1064" r:id="rId21"/>
    <p:sldId id="1074" r:id="rId22"/>
    <p:sldId id="1083" r:id="rId23"/>
    <p:sldId id="1085" r:id="rId24"/>
    <p:sldId id="1072" r:id="rId25"/>
    <p:sldId id="1061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5BF"/>
    <a:srgbClr val="034EA2"/>
    <a:srgbClr val="0087CD"/>
    <a:srgbClr val="C68F06"/>
    <a:srgbClr val="DB2C03"/>
    <a:srgbClr val="EBAC07"/>
    <a:srgbClr val="008487"/>
    <a:srgbClr val="163C46"/>
    <a:srgbClr val="008F92"/>
    <a:srgbClr val="0048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3354" autoAdjust="0"/>
  </p:normalViewPr>
  <p:slideViewPr>
    <p:cSldViewPr>
      <p:cViewPr varScale="1">
        <p:scale>
          <a:sx n="150" d="100"/>
          <a:sy n="150" d="100"/>
        </p:scale>
        <p:origin x="-468" y="-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336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 altLang="en-US"/>
          </a:p>
        </c:rich>
      </c:tx>
      <c:layout/>
      <c:overlay val="1"/>
    </c:title>
    <c:autoTitleDeleted val="0"/>
    <c:plotArea>
      <c:layout>
        <c:manualLayout>
          <c:layoutTarget val="inner"/>
          <c:xMode val="edge"/>
          <c:yMode val="edge"/>
          <c:x val="5.0000000000000079E-3"/>
          <c:y val="5.0000000000000079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1C789F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spPr>
              <a:solidFill>
                <a:schemeClr val="accent1"/>
              </a:solidFill>
              <a:ln w="38100" cap="flat" cmpd="sng" algn="ctr">
                <a:noFill/>
                <a:prstDash val="solid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196-48D8-AD2B-724B53D35F19}"/>
              </c:ext>
            </c:extLst>
          </c:dPt>
          <c:dPt>
            <c:idx val="1"/>
            <c:bubble3D val="0"/>
            <c:spPr>
              <a:solidFill>
                <a:srgbClr val="91958B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196-48D8-AD2B-724B53D35F19}"/>
              </c:ext>
            </c:extLst>
          </c:dPt>
          <c:cat>
            <c:strRef>
              <c:f>Sheet1!$B$1:$C$1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7</c:v>
                </c:pt>
                <c:pt idx="1">
                  <c:v>3.2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196-48D8-AD2B-724B53D35F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zero"/>
    <c:showDLblsOverMax val="1"/>
  </c:chart>
  <c:spPr>
    <a:noFill/>
    <a:ln>
      <a:noFill/>
    </a:ln>
    <a:effectLst/>
  </c:spPr>
  <c:txPr>
    <a:bodyPr/>
    <a:lstStyle/>
    <a:p>
      <a:pPr>
        <a:defRPr lang="zh-CN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 altLang="en-US"/>
          </a:p>
        </c:rich>
      </c:tx>
      <c:layout/>
      <c:overlay val="1"/>
    </c:title>
    <c:autoTitleDeleted val="0"/>
    <c:plotArea>
      <c:layout>
        <c:manualLayout>
          <c:layoutTarget val="inner"/>
          <c:xMode val="edge"/>
          <c:yMode val="edge"/>
          <c:x val="9.9047000000000024E-2"/>
          <c:y val="9.6222500000000002E-2"/>
          <c:w val="0.900953"/>
          <c:h val="0.8609040000000011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 w="12700" cap="flat">
              <a:noFill/>
              <a:miter lim="400000"/>
            </a:ln>
            <a:effectLst/>
          </c:spPr>
          <c:invertIfNegative val="0"/>
          <c:cat>
            <c:strRef>
              <c:f>Sheet1!$B$1:$B$1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Sheet1!$B$2:$B$2</c:f>
              <c:numCache>
                <c:formatCode>General</c:formatCode>
                <c:ptCount val="1"/>
                <c:pt idx="0">
                  <c:v>4.3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08A-48C5-8867-71FBB165BC0F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2"/>
            </a:solidFill>
            <a:ln w="12700" cap="flat">
              <a:noFill/>
              <a:miter lim="400000"/>
            </a:ln>
            <a:effectLst/>
          </c:spPr>
          <c:invertIfNegative val="0"/>
          <c:cat>
            <c:strRef>
              <c:f>Sheet1!$B$1:$B$1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Sheet1!$B$3:$B$3</c:f>
              <c:numCache>
                <c:formatCode>General</c:formatCode>
                <c:ptCount val="1"/>
                <c:pt idx="0">
                  <c:v>2.4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608A-48C5-8867-71FBB165BC0F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accent3"/>
            </a:solidFill>
            <a:ln w="12700" cap="flat">
              <a:noFill/>
              <a:miter lim="400000"/>
            </a:ln>
            <a:effectLst/>
          </c:spPr>
          <c:invertIfNegative val="0"/>
          <c:cat>
            <c:strRef>
              <c:f>Sheet1!$B$1:$B$1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Sheet1!$B$4:$B$4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608A-48C5-8867-71FBB165BC0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overlap val="-72"/>
        <c:axId val="508398208"/>
        <c:axId val="508400000"/>
      </c:barChart>
      <c:catAx>
        <c:axId val="50839820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one"/>
        <c:spPr>
          <a:ln w="12700" cap="flat" cmpd="sng" algn="ctr">
            <a:noFill/>
            <a:prstDash val="solid"/>
            <a:miter lim="400000"/>
          </a:ln>
        </c:spPr>
        <c:txPr>
          <a:bodyPr rot="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defRPr>
            </a:pPr>
            <a:endParaRPr lang="zh-CN"/>
          </a:p>
        </c:txPr>
        <c:crossAx val="508400000"/>
        <c:crosses val="autoZero"/>
        <c:auto val="1"/>
        <c:lblAlgn val="ctr"/>
        <c:lblOffset val="100"/>
        <c:noMultiLvlLbl val="1"/>
      </c:catAx>
      <c:valAx>
        <c:axId val="508400000"/>
        <c:scaling>
          <c:orientation val="minMax"/>
        </c:scaling>
        <c:delete val="0"/>
        <c:axPos val="l"/>
        <c:numFmt formatCode="0.#" sourceLinked="0"/>
        <c:majorTickMark val="none"/>
        <c:minorTickMark val="none"/>
        <c:tickLblPos val="none"/>
        <c:spPr>
          <a:ln w="12700" cap="flat" cmpd="sng" algn="ctr">
            <a:noFill/>
            <a:prstDash val="solid"/>
            <a:miter lim="400000"/>
          </a:ln>
        </c:spPr>
        <c:txPr>
          <a:bodyPr rot="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defRPr>
            </a:pPr>
            <a:endParaRPr lang="zh-CN"/>
          </a:p>
        </c:txPr>
        <c:crossAx val="508398208"/>
        <c:crosses val="autoZero"/>
        <c:crossBetween val="between"/>
        <c:majorUnit val="1.25"/>
        <c:minorUnit val="0.62500000000000111"/>
      </c:valAx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 lang="zh-CN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 altLang="en-US"/>
          </a:p>
        </c:rich>
      </c:tx>
      <c:layout/>
      <c:overlay val="1"/>
    </c:title>
    <c:autoTitleDeleted val="0"/>
    <c:plotArea>
      <c:layout>
        <c:manualLayout>
          <c:layoutTarget val="inner"/>
          <c:xMode val="edge"/>
          <c:yMode val="edge"/>
          <c:x val="5.0000000000000079E-3"/>
          <c:y val="5.0000000000000079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619405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spPr>
              <a:solidFill>
                <a:schemeClr val="accent2"/>
              </a:solidFill>
              <a:ln w="38100" cap="flat" cmpd="sng" algn="ctr">
                <a:noFill/>
                <a:prstDash val="solid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89C-4F91-B897-7BC9DBDE12A4}"/>
              </c:ext>
            </c:extLst>
          </c:dPt>
          <c:dPt>
            <c:idx val="1"/>
            <c:bubble3D val="0"/>
            <c:spPr>
              <a:solidFill>
                <a:srgbClr val="91958B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89C-4F91-B897-7BC9DBDE12A4}"/>
              </c:ext>
            </c:extLst>
          </c:dPt>
          <c:cat>
            <c:strRef>
              <c:f>Sheet1!$B$1:$C$1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89C-4F91-B897-7BC9DBDE12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zero"/>
    <c:showDLblsOverMax val="1"/>
  </c:chart>
  <c:spPr>
    <a:noFill/>
    <a:ln>
      <a:noFill/>
    </a:ln>
    <a:effectLst/>
  </c:spPr>
  <c:txPr>
    <a:bodyPr/>
    <a:lstStyle/>
    <a:p>
      <a:pPr>
        <a:defRPr lang="zh-CN">
          <a:latin typeface="微软雅黑" panose="020B0503020204020204" pitchFamily="34" charset="-122"/>
          <a:ea typeface="微软雅黑" panose="020B0503020204020204" pitchFamily="34" charset="-122"/>
          <a:sym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2A5992-9D73-4015-9385-ABE035416B29}" type="datetimeFigureOut">
              <a:rPr lang="zh-CN" altLang="en-US" smtClean="0"/>
              <a:pPr/>
              <a:t>2018/1/29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A699-AB68-4A20-99FB-6F69DC266D4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3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61420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23130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63152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191943-51BD-4131-B271-DC25003004B7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25317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F12646-107E-4EAD-9573-39087FBC2611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68600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8E8EDC-1225-47E3-9680-C9FAF722F7AC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80937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98522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zh-CN" altLang="en-US" smtClean="0">
              <a:latin typeface="Arial" charset="0"/>
            </a:endParaRPr>
          </a:p>
        </p:txBody>
      </p:sp>
      <p:sp>
        <p:nvSpPr>
          <p:cNvPr id="19460" name="日期占位符 3"/>
          <p:cNvSpPr>
            <a:spLocks noGrp="1"/>
          </p:cNvSpPr>
          <p:nvPr>
            <p:ph type="dt" sz="quarter" idx="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buFont typeface="Arial" charset="0"/>
              <a:buNone/>
            </a:pPr>
            <a:fld id="{D8576B98-9175-421B-8D4A-240018DDAF39}" type="datetime1">
              <a:rPr lang="zh-CN" altLang="en-US" smtClean="0">
                <a:latin typeface="Arial" charset="0"/>
                <a:ea typeface="宋体" charset="-122"/>
              </a:rPr>
              <a:pPr>
                <a:buFont typeface="Arial" charset="0"/>
                <a:buNone/>
              </a:pPr>
              <a:t>2018/1/29</a:t>
            </a:fld>
            <a:endParaRPr lang="en-US" altLang="zh-CN" sz="1200" smtClean="0">
              <a:latin typeface="Arial" charset="0"/>
              <a:ea typeface="宋体" charset="-122"/>
            </a:endParaRPr>
          </a:p>
        </p:txBody>
      </p:sp>
      <p:sp>
        <p:nvSpPr>
          <p:cNvPr id="19461" name="灯片编号占位符 4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B41FC51-1FA2-4970-8F10-75A84291408D}" type="slidenum">
              <a:rPr lang="zh-CN" altLang="en-US"/>
              <a:pPr/>
              <a:t>11</a:t>
            </a:fld>
            <a:endParaRPr lang="en-US" altLang="zh-CN" sz="1200"/>
          </a:p>
        </p:txBody>
      </p:sp>
    </p:spTree>
    <p:extLst>
      <p:ext uri="{BB962C8B-B14F-4D97-AF65-F5344CB8AC3E}">
        <p14:creationId xmlns:p14="http://schemas.microsoft.com/office/powerpoint/2010/main" val="36529120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7CBE41-6C63-4A16-873F-5A51AEDA08C3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58825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8931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ADE9D-3568-4C27-8D47-57A7CA452ACD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48884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7409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76572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7A4F2E-6A34-4E3A-96F7-EC0C0931D7F3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40171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F12646-107E-4EAD-9573-39087FBC2611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47476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F12646-107E-4EAD-9573-39087FBC2611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97870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1546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79141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2018/1/29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5" name="文本框 12"/>
          <p:cNvSpPr txBox="1">
            <a:spLocks noChangeArrowheads="1"/>
          </p:cNvSpPr>
          <p:nvPr userDrawn="1"/>
        </p:nvSpPr>
        <p:spPr bwMode="auto">
          <a:xfrm>
            <a:off x="255630" y="370296"/>
            <a:ext cx="1796090" cy="250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2018/1/29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5" name="文本框 12"/>
          <p:cNvSpPr txBox="1">
            <a:spLocks noChangeArrowheads="1"/>
          </p:cNvSpPr>
          <p:nvPr userDrawn="1"/>
        </p:nvSpPr>
        <p:spPr bwMode="auto">
          <a:xfrm>
            <a:off x="831694" y="243648"/>
            <a:ext cx="1796090" cy="311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项目介绍</a:t>
            </a:r>
            <a:endParaRPr lang="zh-CN" altLang="en-US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菱形 5"/>
          <p:cNvSpPr/>
          <p:nvPr userDrawn="1"/>
        </p:nvSpPr>
        <p:spPr>
          <a:xfrm>
            <a:off x="467544" y="195486"/>
            <a:ext cx="360040" cy="36004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2018/1/29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5" name="文本框 12"/>
          <p:cNvSpPr txBox="1">
            <a:spLocks noChangeArrowheads="1"/>
          </p:cNvSpPr>
          <p:nvPr userDrawn="1"/>
        </p:nvSpPr>
        <p:spPr bwMode="auto">
          <a:xfrm>
            <a:off x="831694" y="243648"/>
            <a:ext cx="1796090" cy="311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产品运营</a:t>
            </a:r>
            <a:endParaRPr lang="zh-CN" altLang="en-US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菱形 5"/>
          <p:cNvSpPr/>
          <p:nvPr userDrawn="1"/>
        </p:nvSpPr>
        <p:spPr>
          <a:xfrm>
            <a:off x="467544" y="195486"/>
            <a:ext cx="360040" cy="36004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2018/1/29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5" name="文本框 12"/>
          <p:cNvSpPr txBox="1">
            <a:spLocks noChangeArrowheads="1"/>
          </p:cNvSpPr>
          <p:nvPr userDrawn="1"/>
        </p:nvSpPr>
        <p:spPr bwMode="auto">
          <a:xfrm>
            <a:off x="831694" y="243648"/>
            <a:ext cx="1796090" cy="311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发展前景</a:t>
            </a:r>
            <a:endParaRPr lang="zh-CN" altLang="en-US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菱形 5"/>
          <p:cNvSpPr/>
          <p:nvPr userDrawn="1"/>
        </p:nvSpPr>
        <p:spPr>
          <a:xfrm>
            <a:off x="467544" y="195486"/>
            <a:ext cx="360040" cy="36004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2018/1/29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5" name="文本框 12"/>
          <p:cNvSpPr txBox="1">
            <a:spLocks noChangeArrowheads="1"/>
          </p:cNvSpPr>
          <p:nvPr userDrawn="1"/>
        </p:nvSpPr>
        <p:spPr bwMode="auto">
          <a:xfrm>
            <a:off x="831694" y="243648"/>
            <a:ext cx="1796090" cy="311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合作与目标</a:t>
            </a:r>
            <a:endParaRPr lang="zh-CN" altLang="en-US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菱形 5"/>
          <p:cNvSpPr/>
          <p:nvPr userDrawn="1"/>
        </p:nvSpPr>
        <p:spPr>
          <a:xfrm>
            <a:off x="467544" y="195486"/>
            <a:ext cx="360040" cy="36004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gradFill flip="none" rotWithShape="1">
          <a:gsLst>
            <a:gs pos="26000">
              <a:srgbClr val="EBECF0"/>
            </a:gs>
            <a:gs pos="0">
              <a:srgbClr val="D7D9E1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 userDrawn="1"/>
        </p:nvSpPr>
        <p:spPr>
          <a:xfrm>
            <a:off x="8500361" y="241918"/>
            <a:ext cx="365983" cy="2153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09" rIns="91420" bIns="45709" rtlCol="0" anchor="ctr"/>
          <a:lstStyle/>
          <a:p>
            <a:pPr algn="ctr"/>
            <a:endParaRPr lang="en-US" dirty="0"/>
          </a:p>
        </p:txBody>
      </p:sp>
      <p:sp>
        <p:nvSpPr>
          <p:cNvPr id="6" name="Isosceles Triangle 10"/>
          <p:cNvSpPr/>
          <p:nvPr userDrawn="1"/>
        </p:nvSpPr>
        <p:spPr>
          <a:xfrm rot="10610802">
            <a:off x="8504736" y="316259"/>
            <a:ext cx="366581" cy="196391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09" rIns="91420" bIns="45709" rtlCol="0" anchor="ctr"/>
          <a:lstStyle/>
          <a:p>
            <a:pPr algn="ctr"/>
            <a:endParaRPr lang="en-US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8519485" y="204940"/>
            <a:ext cx="337081" cy="350586"/>
          </a:xfrm>
          <a:prstGeom prst="rect">
            <a:avLst/>
          </a:prstGeom>
        </p:spPr>
        <p:txBody>
          <a:bodyPr vert="horz" lIns="0" tIns="0" rIns="0" bIns="45709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14FFB07-917D-5348-AE2D-F9A4E0AD1751}" type="slidenum">
              <a:rPr lang="en-US" sz="1000" smtClean="0"/>
              <a:pPr/>
              <a:t>‹#›</a:t>
            </a:fld>
            <a:endParaRPr lang="en-US" sz="1000" dirty="0"/>
          </a:p>
        </p:txBody>
      </p:sp>
      <p:grpSp>
        <p:nvGrpSpPr>
          <p:cNvPr id="2" name="Group 5"/>
          <p:cNvGrpSpPr/>
          <p:nvPr userDrawn="1"/>
        </p:nvGrpSpPr>
        <p:grpSpPr>
          <a:xfrm>
            <a:off x="347419" y="4731991"/>
            <a:ext cx="224082" cy="221156"/>
            <a:chOff x="4328868" y="5502988"/>
            <a:chExt cx="500307" cy="493774"/>
          </a:xfrm>
        </p:grpSpPr>
        <p:sp>
          <p:nvSpPr>
            <p:cNvPr id="9" name="Freeform 7">
              <a:hlinkClick r:id="" action="ppaction://hlinkshowjump?jump=previousslide"/>
            </p:cNvPr>
            <p:cNvSpPr>
              <a:spLocks/>
            </p:cNvSpPr>
            <p:nvPr userDrawn="1"/>
          </p:nvSpPr>
          <p:spPr bwMode="auto">
            <a:xfrm>
              <a:off x="4520555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" name="Freeform 8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3" name="Group 9"/>
          <p:cNvGrpSpPr/>
          <p:nvPr userDrawn="1"/>
        </p:nvGrpSpPr>
        <p:grpSpPr>
          <a:xfrm flipH="1">
            <a:off x="933709" y="4731991"/>
            <a:ext cx="224082" cy="221156"/>
            <a:chOff x="4328868" y="5502988"/>
            <a:chExt cx="500307" cy="493774"/>
          </a:xfrm>
        </p:grpSpPr>
        <p:sp>
          <p:nvSpPr>
            <p:cNvPr id="12" name="Freeform 10">
              <a:hlinkClick r:id="" action="ppaction://hlinkshowjump?jump=nextslide"/>
            </p:cNvPr>
            <p:cNvSpPr>
              <a:spLocks/>
            </p:cNvSpPr>
            <p:nvPr userDrawn="1"/>
          </p:nvSpPr>
          <p:spPr bwMode="auto">
            <a:xfrm>
              <a:off x="4520556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3" name="Freeform 11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cxnSp>
        <p:nvCxnSpPr>
          <p:cNvPr id="14" name="Straight Connector 3"/>
          <p:cNvCxnSpPr/>
          <p:nvPr userDrawn="1"/>
        </p:nvCxnSpPr>
        <p:spPr>
          <a:xfrm>
            <a:off x="552709" y="4845350"/>
            <a:ext cx="381000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3" descr="C:\Users\Administrator\Desktop\微立体创业计划\005.png"/>
          <p:cNvPicPr>
            <a:picLocks noChangeAspect="1" noChangeArrowheads="1"/>
          </p:cNvPicPr>
          <p:nvPr userDrawn="1"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10344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C:\Users\Administrator\Desktop\微立体创业计划\004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35" y="219716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矩形 3"/>
          <p:cNvSpPr>
            <a:spLocks noChangeArrowheads="1"/>
          </p:cNvSpPr>
          <p:nvPr userDrawn="1"/>
        </p:nvSpPr>
        <p:spPr bwMode="auto">
          <a:xfrm>
            <a:off x="1187624" y="612722"/>
            <a:ext cx="2587892" cy="23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/>
          <a:p>
            <a:r>
              <a:rPr lang="en-US" altLang="zh-CN" sz="105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Click here to add the title text content</a:t>
            </a:r>
            <a:endParaRPr lang="zh-CN" altLang="en-US" sz="1050" b="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1184649" y="250504"/>
            <a:ext cx="3216269" cy="377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>
            <a:lvl1pPr>
              <a:defRPr lang="zh-CN" altLang="en-US" sz="2000" b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cs typeface="+mn-cs"/>
              </a:defRPr>
            </a:lvl1pPr>
          </a:lstStyle>
          <a:p>
            <a:pPr lvl="0" algn="l"/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0921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/>
        </p:bldLst>
      </p:timing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BD0C8-D35A-439E-96FB-C8D4A6430554}" type="datetimeFigureOut">
              <a:rPr lang="zh-CN" altLang="en-US" smtClean="0"/>
              <a:pPr/>
              <a:t>2018/1/29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F15A6-E82C-4E1E-834E-C415C51F7DF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45999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53215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" y="0"/>
            <a:ext cx="9143499" cy="5143500"/>
          </a:xfrm>
          <a:prstGeom prst="rect">
            <a:avLst/>
          </a:prstGeom>
        </p:spPr>
      </p:pic>
      <p:grpSp>
        <p:nvGrpSpPr>
          <p:cNvPr id="2" name="组合 3"/>
          <p:cNvGrpSpPr/>
          <p:nvPr userDrawn="1"/>
        </p:nvGrpSpPr>
        <p:grpSpPr bwMode="auto">
          <a:xfrm flipH="1">
            <a:off x="-1" y="248018"/>
            <a:ext cx="1797166" cy="507206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3" name="矩形 2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</p:grpSp>
      <p:sp>
        <p:nvSpPr>
          <p:cNvPr id="6" name="文本框 12"/>
          <p:cNvSpPr txBox="1">
            <a:spLocks noChangeArrowheads="1"/>
          </p:cNvSpPr>
          <p:nvPr userDrawn="1"/>
        </p:nvSpPr>
        <p:spPr bwMode="auto">
          <a:xfrm>
            <a:off x="-1" y="370296"/>
            <a:ext cx="1796090" cy="619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1168080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hree images with resul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452438" y="3601883"/>
            <a:ext cx="2445202" cy="631045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80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48"/>
          </p:nvPr>
        </p:nvSpPr>
        <p:spPr>
          <a:xfrm>
            <a:off x="452438" y="1184914"/>
            <a:ext cx="2445202" cy="1581148"/>
          </a:xfrm>
          <a:custGeom>
            <a:avLst/>
            <a:gdLst/>
            <a:ahLst/>
            <a:cxnLst/>
            <a:rect l="l" t="t" r="r" b="b"/>
            <a:pathLst>
              <a:path w="2445202" h="1756831">
                <a:moveTo>
                  <a:pt x="327483" y="0"/>
                </a:moveTo>
                <a:lnTo>
                  <a:pt x="2117719" y="0"/>
                </a:lnTo>
                <a:cubicBezTo>
                  <a:pt x="2298583" y="0"/>
                  <a:pt x="2445202" y="146619"/>
                  <a:pt x="2445202" y="327483"/>
                </a:cubicBezTo>
                <a:lnTo>
                  <a:pt x="2445202" y="1756831"/>
                </a:lnTo>
                <a:lnTo>
                  <a:pt x="0" y="1756831"/>
                </a:lnTo>
                <a:lnTo>
                  <a:pt x="0" y="327483"/>
                </a:lnTo>
                <a:cubicBezTo>
                  <a:pt x="0" y="146619"/>
                  <a:pt x="146619" y="0"/>
                  <a:pt x="327483" y="0"/>
                </a:cubicBezTo>
                <a:close/>
              </a:path>
            </a:pathLst>
          </a:custGeom>
          <a:effectLst/>
        </p:spPr>
        <p:txBody>
          <a:bodyPr vert="horz" lIns="67595" tIns="33798" rIns="67595" bIns="33798"/>
          <a:lstStyle>
            <a:lvl1pPr marL="0" indent="0" algn="ctr">
              <a:buNone/>
              <a:defRPr sz="80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/>
          </a:p>
        </p:txBody>
      </p:sp>
      <p:sp>
        <p:nvSpPr>
          <p:cNvPr id="29" name="Rounded Rectangle 28"/>
          <p:cNvSpPr/>
          <p:nvPr userDrawn="1"/>
        </p:nvSpPr>
        <p:spPr>
          <a:xfrm>
            <a:off x="452438" y="2777492"/>
            <a:ext cx="2445202" cy="582928"/>
          </a:xfrm>
          <a:custGeom>
            <a:avLst/>
            <a:gdLst/>
            <a:ahLst/>
            <a:cxnLst/>
            <a:rect l="l" t="t" r="r" b="b"/>
            <a:pathLst>
              <a:path w="2445202" h="647698">
                <a:moveTo>
                  <a:pt x="0" y="0"/>
                </a:moveTo>
                <a:lnTo>
                  <a:pt x="2445202" y="0"/>
                </a:lnTo>
                <a:lnTo>
                  <a:pt x="2445202" y="289024"/>
                </a:lnTo>
                <a:cubicBezTo>
                  <a:pt x="2445202" y="487114"/>
                  <a:pt x="2284618" y="647698"/>
                  <a:pt x="2086528" y="647698"/>
                </a:cubicBezTo>
                <a:lnTo>
                  <a:pt x="358674" y="647698"/>
                </a:lnTo>
                <a:cubicBezTo>
                  <a:pt x="160584" y="647698"/>
                  <a:pt x="0" y="487114"/>
                  <a:pt x="0" y="28902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en-US"/>
          </a:p>
        </p:txBody>
      </p:sp>
      <p:sp>
        <p:nvSpPr>
          <p:cNvPr id="77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832629" y="2833760"/>
            <a:ext cx="1694390" cy="259035"/>
          </a:xfrm>
          <a:prstGeom prst="rect">
            <a:avLst/>
          </a:prstGeom>
        </p:spPr>
        <p:txBody>
          <a:bodyPr vert="horz" lIns="0" tIns="28802" rIns="0" bIns="28802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smtClean="0"/>
              <a:t>RESULT 1</a:t>
            </a:r>
          </a:p>
        </p:txBody>
      </p:sp>
      <p:sp>
        <p:nvSpPr>
          <p:cNvPr id="78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832629" y="3114854"/>
            <a:ext cx="1694390" cy="171338"/>
          </a:xfrm>
          <a:prstGeom prst="rect">
            <a:avLst/>
          </a:prstGeom>
        </p:spPr>
        <p:txBody>
          <a:bodyPr vert="horz" lIns="0" tIns="28802" rIns="0" bIns="28802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100" b="0">
                <a:solidFill>
                  <a:schemeClr val="accent2">
                    <a:lumMod val="50000"/>
                  </a:schemeClr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 smtClean="0"/>
              <a:t>Subtitle</a:t>
            </a:r>
            <a:r>
              <a:rPr lang="es-ES_tradnl" dirty="0" smtClean="0"/>
              <a:t> </a:t>
            </a:r>
            <a:r>
              <a:rPr lang="es-ES_tradnl" dirty="0" err="1" smtClean="0"/>
              <a:t>Example</a:t>
            </a:r>
            <a:endParaRPr lang="es-ES_tradnl" dirty="0" smtClean="0"/>
          </a:p>
        </p:txBody>
      </p:sp>
      <p:sp>
        <p:nvSpPr>
          <p:cNvPr id="31" name="Text Placeholder 2"/>
          <p:cNvSpPr>
            <a:spLocks noGrp="1"/>
          </p:cNvSpPr>
          <p:nvPr>
            <p:ph type="body" sz="quarter" idx="66" hasCustomPrompt="1"/>
          </p:nvPr>
        </p:nvSpPr>
        <p:spPr>
          <a:xfrm>
            <a:off x="3259138" y="3601883"/>
            <a:ext cx="2445202" cy="631045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80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</a:p>
        </p:txBody>
      </p:sp>
      <p:sp>
        <p:nvSpPr>
          <p:cNvPr id="32" name="Picture Placeholder 2"/>
          <p:cNvSpPr>
            <a:spLocks noGrp="1"/>
          </p:cNvSpPr>
          <p:nvPr>
            <p:ph type="pic" sz="quarter" idx="67"/>
          </p:nvPr>
        </p:nvSpPr>
        <p:spPr>
          <a:xfrm>
            <a:off x="3259138" y="1184914"/>
            <a:ext cx="2445202" cy="1581148"/>
          </a:xfrm>
          <a:custGeom>
            <a:avLst/>
            <a:gdLst/>
            <a:ahLst/>
            <a:cxnLst/>
            <a:rect l="l" t="t" r="r" b="b"/>
            <a:pathLst>
              <a:path w="2445202" h="1756831">
                <a:moveTo>
                  <a:pt x="327483" y="0"/>
                </a:moveTo>
                <a:lnTo>
                  <a:pt x="2117719" y="0"/>
                </a:lnTo>
                <a:cubicBezTo>
                  <a:pt x="2298583" y="0"/>
                  <a:pt x="2445202" y="146619"/>
                  <a:pt x="2445202" y="327483"/>
                </a:cubicBezTo>
                <a:lnTo>
                  <a:pt x="2445202" y="1756831"/>
                </a:lnTo>
                <a:lnTo>
                  <a:pt x="0" y="1756831"/>
                </a:lnTo>
                <a:lnTo>
                  <a:pt x="0" y="327483"/>
                </a:lnTo>
                <a:cubicBezTo>
                  <a:pt x="0" y="146619"/>
                  <a:pt x="146619" y="0"/>
                  <a:pt x="327483" y="0"/>
                </a:cubicBezTo>
                <a:close/>
              </a:path>
            </a:pathLst>
          </a:custGeom>
          <a:effectLst/>
        </p:spPr>
        <p:txBody>
          <a:bodyPr vert="horz" lIns="67595" tIns="33798" rIns="67595" bIns="33798"/>
          <a:lstStyle>
            <a:lvl1pPr marL="0" indent="0" algn="ctr">
              <a:buNone/>
              <a:defRPr sz="80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/>
          </a:p>
        </p:txBody>
      </p:sp>
      <p:sp>
        <p:nvSpPr>
          <p:cNvPr id="33" name="Rounded Rectangle 28"/>
          <p:cNvSpPr/>
          <p:nvPr userDrawn="1"/>
        </p:nvSpPr>
        <p:spPr>
          <a:xfrm>
            <a:off x="3259138" y="2777492"/>
            <a:ext cx="2445202" cy="582928"/>
          </a:xfrm>
          <a:custGeom>
            <a:avLst/>
            <a:gdLst/>
            <a:ahLst/>
            <a:cxnLst/>
            <a:rect l="l" t="t" r="r" b="b"/>
            <a:pathLst>
              <a:path w="2445202" h="647698">
                <a:moveTo>
                  <a:pt x="0" y="0"/>
                </a:moveTo>
                <a:lnTo>
                  <a:pt x="2445202" y="0"/>
                </a:lnTo>
                <a:lnTo>
                  <a:pt x="2445202" y="289024"/>
                </a:lnTo>
                <a:cubicBezTo>
                  <a:pt x="2445202" y="487114"/>
                  <a:pt x="2284618" y="647698"/>
                  <a:pt x="2086528" y="647698"/>
                </a:cubicBezTo>
                <a:lnTo>
                  <a:pt x="358674" y="647698"/>
                </a:lnTo>
                <a:cubicBezTo>
                  <a:pt x="160584" y="647698"/>
                  <a:pt x="0" y="487114"/>
                  <a:pt x="0" y="28902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en-US"/>
          </a:p>
        </p:txBody>
      </p:sp>
      <p:sp>
        <p:nvSpPr>
          <p:cNvPr id="35" name="Text Placeholder 7"/>
          <p:cNvSpPr>
            <a:spLocks noGrp="1"/>
          </p:cNvSpPr>
          <p:nvPr>
            <p:ph type="body" sz="quarter" idx="69" hasCustomPrompt="1"/>
          </p:nvPr>
        </p:nvSpPr>
        <p:spPr>
          <a:xfrm>
            <a:off x="3639329" y="2833760"/>
            <a:ext cx="1694390" cy="259035"/>
          </a:xfrm>
          <a:prstGeom prst="rect">
            <a:avLst/>
          </a:prstGeom>
        </p:spPr>
        <p:txBody>
          <a:bodyPr vert="horz" lIns="0" tIns="28802" rIns="0" bIns="28802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smtClean="0"/>
              <a:t>RESULT 1</a:t>
            </a:r>
          </a:p>
        </p:txBody>
      </p:sp>
      <p:sp>
        <p:nvSpPr>
          <p:cNvPr id="36" name="Text Placeholder 7"/>
          <p:cNvSpPr>
            <a:spLocks noGrp="1"/>
          </p:cNvSpPr>
          <p:nvPr>
            <p:ph type="body" sz="quarter" idx="70" hasCustomPrompt="1"/>
          </p:nvPr>
        </p:nvSpPr>
        <p:spPr>
          <a:xfrm>
            <a:off x="3639329" y="3114854"/>
            <a:ext cx="1694390" cy="171338"/>
          </a:xfrm>
          <a:prstGeom prst="rect">
            <a:avLst/>
          </a:prstGeom>
        </p:spPr>
        <p:txBody>
          <a:bodyPr vert="horz" lIns="0" tIns="28802" rIns="0" bIns="28802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100" b="0">
                <a:solidFill>
                  <a:schemeClr val="accent3">
                    <a:lumMod val="50000"/>
                  </a:schemeClr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 smtClean="0"/>
              <a:t>Subtitle</a:t>
            </a:r>
            <a:r>
              <a:rPr lang="es-ES_tradnl" dirty="0" smtClean="0"/>
              <a:t> </a:t>
            </a:r>
            <a:r>
              <a:rPr lang="es-ES_tradnl" dirty="0" err="1" smtClean="0"/>
              <a:t>Example</a:t>
            </a:r>
            <a:endParaRPr lang="es-ES_tradnl" dirty="0" smtClean="0"/>
          </a:p>
        </p:txBody>
      </p:sp>
      <p:sp>
        <p:nvSpPr>
          <p:cNvPr id="37" name="Text Placeholder 2"/>
          <p:cNvSpPr>
            <a:spLocks noGrp="1"/>
          </p:cNvSpPr>
          <p:nvPr>
            <p:ph type="body" sz="quarter" idx="71" hasCustomPrompt="1"/>
          </p:nvPr>
        </p:nvSpPr>
        <p:spPr>
          <a:xfrm>
            <a:off x="6236837" y="3601883"/>
            <a:ext cx="2445202" cy="631045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80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</a:p>
        </p:txBody>
      </p:sp>
      <p:sp>
        <p:nvSpPr>
          <p:cNvPr id="38" name="Picture Placeholder 2"/>
          <p:cNvSpPr>
            <a:spLocks noGrp="1"/>
          </p:cNvSpPr>
          <p:nvPr>
            <p:ph type="pic" sz="quarter" idx="72"/>
          </p:nvPr>
        </p:nvSpPr>
        <p:spPr>
          <a:xfrm>
            <a:off x="6236837" y="1184914"/>
            <a:ext cx="2445202" cy="1581148"/>
          </a:xfrm>
          <a:custGeom>
            <a:avLst/>
            <a:gdLst/>
            <a:ahLst/>
            <a:cxnLst/>
            <a:rect l="l" t="t" r="r" b="b"/>
            <a:pathLst>
              <a:path w="2445202" h="1756831">
                <a:moveTo>
                  <a:pt x="327483" y="0"/>
                </a:moveTo>
                <a:lnTo>
                  <a:pt x="2117719" y="0"/>
                </a:lnTo>
                <a:cubicBezTo>
                  <a:pt x="2298583" y="0"/>
                  <a:pt x="2445202" y="146619"/>
                  <a:pt x="2445202" y="327483"/>
                </a:cubicBezTo>
                <a:lnTo>
                  <a:pt x="2445202" y="1756831"/>
                </a:lnTo>
                <a:lnTo>
                  <a:pt x="0" y="1756831"/>
                </a:lnTo>
                <a:lnTo>
                  <a:pt x="0" y="327483"/>
                </a:lnTo>
                <a:cubicBezTo>
                  <a:pt x="0" y="146619"/>
                  <a:pt x="146619" y="0"/>
                  <a:pt x="327483" y="0"/>
                </a:cubicBezTo>
                <a:close/>
              </a:path>
            </a:pathLst>
          </a:custGeom>
          <a:effectLst/>
        </p:spPr>
        <p:txBody>
          <a:bodyPr vert="horz" lIns="67595" tIns="33798" rIns="67595" bIns="33798"/>
          <a:lstStyle>
            <a:lvl1pPr marL="0" indent="0" algn="ctr">
              <a:buNone/>
              <a:defRPr sz="80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/>
          </a:p>
        </p:txBody>
      </p:sp>
      <p:sp>
        <p:nvSpPr>
          <p:cNvPr id="39" name="Rounded Rectangle 28"/>
          <p:cNvSpPr/>
          <p:nvPr userDrawn="1"/>
        </p:nvSpPr>
        <p:spPr>
          <a:xfrm>
            <a:off x="6236837" y="2777492"/>
            <a:ext cx="2445202" cy="582928"/>
          </a:xfrm>
          <a:custGeom>
            <a:avLst/>
            <a:gdLst/>
            <a:ahLst/>
            <a:cxnLst/>
            <a:rect l="l" t="t" r="r" b="b"/>
            <a:pathLst>
              <a:path w="2445202" h="647698">
                <a:moveTo>
                  <a:pt x="0" y="0"/>
                </a:moveTo>
                <a:lnTo>
                  <a:pt x="2445202" y="0"/>
                </a:lnTo>
                <a:lnTo>
                  <a:pt x="2445202" y="289024"/>
                </a:lnTo>
                <a:cubicBezTo>
                  <a:pt x="2445202" y="487114"/>
                  <a:pt x="2284618" y="647698"/>
                  <a:pt x="2086528" y="647698"/>
                </a:cubicBezTo>
                <a:lnTo>
                  <a:pt x="358674" y="647698"/>
                </a:lnTo>
                <a:cubicBezTo>
                  <a:pt x="160584" y="647698"/>
                  <a:pt x="0" y="487114"/>
                  <a:pt x="0" y="28902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en-US"/>
          </a:p>
        </p:txBody>
      </p:sp>
      <p:sp>
        <p:nvSpPr>
          <p:cNvPr id="41" name="Text Placeholder 7"/>
          <p:cNvSpPr>
            <a:spLocks noGrp="1"/>
          </p:cNvSpPr>
          <p:nvPr>
            <p:ph type="body" sz="quarter" idx="74" hasCustomPrompt="1"/>
          </p:nvPr>
        </p:nvSpPr>
        <p:spPr>
          <a:xfrm>
            <a:off x="6617027" y="2833760"/>
            <a:ext cx="1694390" cy="259035"/>
          </a:xfrm>
          <a:prstGeom prst="rect">
            <a:avLst/>
          </a:prstGeom>
        </p:spPr>
        <p:txBody>
          <a:bodyPr vert="horz" lIns="0" tIns="28802" rIns="0" bIns="28802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smtClean="0"/>
              <a:t>RESULT 1</a:t>
            </a:r>
          </a:p>
        </p:txBody>
      </p:sp>
      <p:sp>
        <p:nvSpPr>
          <p:cNvPr id="42" name="Text Placeholder 7"/>
          <p:cNvSpPr>
            <a:spLocks noGrp="1"/>
          </p:cNvSpPr>
          <p:nvPr>
            <p:ph type="body" sz="quarter" idx="75" hasCustomPrompt="1"/>
          </p:nvPr>
        </p:nvSpPr>
        <p:spPr>
          <a:xfrm>
            <a:off x="6617027" y="3114854"/>
            <a:ext cx="1694390" cy="171338"/>
          </a:xfrm>
          <a:prstGeom prst="rect">
            <a:avLst/>
          </a:prstGeom>
        </p:spPr>
        <p:txBody>
          <a:bodyPr vert="horz" lIns="0" tIns="28802" rIns="0" bIns="28802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100" b="0">
                <a:solidFill>
                  <a:schemeClr val="accent4">
                    <a:lumMod val="50000"/>
                  </a:schemeClr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 smtClean="0"/>
              <a:t>Subtitle</a:t>
            </a:r>
            <a:r>
              <a:rPr lang="es-ES_tradnl" dirty="0" smtClean="0"/>
              <a:t> </a:t>
            </a:r>
            <a:r>
              <a:rPr lang="es-ES_tradnl" dirty="0" err="1" smtClean="0"/>
              <a:t>Example</a:t>
            </a:r>
            <a:endParaRPr lang="es-ES_tradnl" dirty="0" smtClean="0"/>
          </a:p>
        </p:txBody>
      </p:sp>
    </p:spTree>
    <p:extLst>
      <p:ext uri="{BB962C8B-B14F-4D97-AF65-F5344CB8AC3E}">
        <p14:creationId xmlns:p14="http://schemas.microsoft.com/office/powerpoint/2010/main" val="1172975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"/>
                            </p:stCondLst>
                            <p:childTnLst>
                              <p:par>
                                <p:cTn id="2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600"/>
                            </p:stCondLst>
                            <p:childTnLst>
                              <p:par>
                                <p:cTn id="4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4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4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6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400"/>
                            </p:stCondLst>
                            <p:childTnLst>
                              <p:par>
                                <p:cTn id="7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9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/>
      <p:bldP spid="29" grpId="0" animBg="1"/>
      <p:bldP spid="7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77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7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7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/>
      <p:bldP spid="33" grpId="0" animBg="1"/>
      <p:bldP spid="3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3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/>
      <p:bldP spid="39" grpId="0" animBg="1"/>
      <p:bldP spid="4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1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pPr/>
              <a:t>2018/1/29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4344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3403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92920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54A03-91AF-448A-9954-517C0577E5F0}" type="datetimeFigureOut">
              <a:rPr lang="zh-CN" altLang="en-US" smtClean="0"/>
              <a:pPr/>
              <a:t>2018/1/29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5072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70" r:id="rId2"/>
    <p:sldLayoutId id="2147483671" r:id="rId3"/>
    <p:sldLayoutId id="2147483672" r:id="rId4"/>
    <p:sldLayoutId id="2147483673" r:id="rId5"/>
    <p:sldLayoutId id="2147483663" r:id="rId6"/>
    <p:sldLayoutId id="2147483665" r:id="rId7"/>
    <p:sldLayoutId id="2147483668" r:id="rId8"/>
    <p:sldLayoutId id="2147483674" r:id="rId9"/>
    <p:sldLayoutId id="2147483675" r:id="rId10"/>
    <p:sldLayoutId id="2147483676" r:id="rId11"/>
    <p:sldLayoutId id="2147483677" r:id="rId12"/>
    <p:sldLayoutId id="2147483678" r:id="rId13"/>
  </p:sldLayoutIdLst>
  <p:transition/>
  <p:timing>
    <p:tnLst>
      <p:par>
        <p:cTn id="1" dur="indefinite" restart="never" nodeType="tmRoot"/>
      </p:par>
    </p:tnLst>
  </p:timing>
  <p:txStyles>
    <p:titleStyle>
      <a:lvl1pPr algn="ctr" defTabSz="914282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55" indent="-342855" algn="l" defTabSz="91428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54" indent="-285713" algn="l" defTabSz="914282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52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93" indent="-228570" algn="l" defTabSz="914282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33" indent="-228570" algn="l" defTabSz="914282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7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1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56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97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8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2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63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04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4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8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26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21315;&#22270;&#32593;\&#12304;&#38899;&#20048;&#32032;&#26448;&#24211;&#12305;\&#32431;&#38899;&#20048;%20-%20&#38463;&#20848;&#33922;&#26031;&#20043;&#24651;%20-%20aranjuez%20mon%20auour.mp3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20.xml"/><Relationship Id="rId13" Type="http://schemas.openxmlformats.org/officeDocument/2006/relationships/image" Target="../media/image9.png"/><Relationship Id="rId3" Type="http://schemas.openxmlformats.org/officeDocument/2006/relationships/tags" Target="../tags/tag15.xml"/><Relationship Id="rId7" Type="http://schemas.openxmlformats.org/officeDocument/2006/relationships/tags" Target="../tags/tag19.xml"/><Relationship Id="rId12" Type="http://schemas.openxmlformats.org/officeDocument/2006/relationships/image" Target="../media/image8.png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tags" Target="../tags/tag18.xml"/><Relationship Id="rId11" Type="http://schemas.openxmlformats.org/officeDocument/2006/relationships/notesSlide" Target="../notesSlides/notesSlide14.xml"/><Relationship Id="rId5" Type="http://schemas.openxmlformats.org/officeDocument/2006/relationships/tags" Target="../tags/tag17.xml"/><Relationship Id="rId10" Type="http://schemas.openxmlformats.org/officeDocument/2006/relationships/slideLayout" Target="../slideLayouts/slideLayout1.xml"/><Relationship Id="rId4" Type="http://schemas.openxmlformats.org/officeDocument/2006/relationships/tags" Target="../tags/tag16.xml"/><Relationship Id="rId9" Type="http://schemas.openxmlformats.org/officeDocument/2006/relationships/tags" Target="../tags/tag2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新建文件夹 (3)\7458650006798e3副本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1979712" y="3482593"/>
            <a:ext cx="3367420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100" dirty="0">
                <a:solidFill>
                  <a:schemeClr val="bg1"/>
                </a:solidFill>
                <a:cs typeface="Arial" panose="020B0604020202020204" pitchFamily="34" charset="0"/>
              </a:rPr>
              <a:t>汇报人</a:t>
            </a:r>
            <a:r>
              <a:rPr lang="zh-CN" altLang="en-US" sz="1100" dirty="0" smtClean="0">
                <a:solidFill>
                  <a:schemeClr val="bg1"/>
                </a:solidFill>
                <a:cs typeface="Arial" panose="020B0604020202020204" pitchFamily="34" charset="0"/>
              </a:rPr>
              <a:t>：</a:t>
            </a:r>
            <a:r>
              <a:rPr lang="en-US" altLang="zh-CN" sz="1100" dirty="0" smtClean="0">
                <a:solidFill>
                  <a:schemeClr val="bg1"/>
                </a:solidFill>
                <a:cs typeface="Arial" panose="020B0604020202020204" pitchFamily="34" charset="0"/>
              </a:rPr>
              <a:t>XXX  Report </a:t>
            </a:r>
            <a:r>
              <a:rPr lang="en-US" altLang="zh-CN" sz="1100" dirty="0">
                <a:solidFill>
                  <a:schemeClr val="bg1"/>
                </a:solidFill>
                <a:cs typeface="Arial" panose="020B0604020202020204" pitchFamily="34" charset="0"/>
              </a:rPr>
              <a:t>Person: </a:t>
            </a:r>
            <a:r>
              <a:rPr lang="en-US" altLang="zh-CN" sz="1100" dirty="0" smtClean="0">
                <a:solidFill>
                  <a:schemeClr val="bg1"/>
                </a:solidFill>
                <a:cs typeface="Arial" panose="020B0604020202020204" pitchFamily="34" charset="0"/>
              </a:rPr>
              <a:t>WWW</a:t>
            </a:r>
            <a:endParaRPr lang="zh-CN" altLang="en-US" sz="11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0" name="矩形 259"/>
          <p:cNvSpPr>
            <a:spLocks noChangeArrowheads="1"/>
          </p:cNvSpPr>
          <p:nvPr/>
        </p:nvSpPr>
        <p:spPr bwMode="auto">
          <a:xfrm>
            <a:off x="1259632" y="2762513"/>
            <a:ext cx="4352484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BUSINESS FINANCING PPT</a:t>
            </a:r>
          </a:p>
          <a:p>
            <a:pPr algn="ctr">
              <a:buNone/>
            </a:pPr>
            <a:r>
              <a:rPr lang="zh-CN" altLang="en-US" sz="9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工作</a:t>
            </a:r>
            <a:r>
              <a:rPr lang="zh-CN" altLang="en-US" sz="9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计划 工作报告 销售</a:t>
            </a:r>
            <a:r>
              <a:rPr lang="zh-CN" altLang="en-US" sz="9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培训 年终</a:t>
            </a:r>
            <a:r>
              <a:rPr lang="zh-CN" altLang="en-US" sz="9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总结</a:t>
            </a:r>
            <a:endParaRPr lang="en-US" altLang="zh-CN" sz="9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827584" y="2179477"/>
            <a:ext cx="518648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医疗护理品管圈</a:t>
            </a:r>
            <a:r>
              <a:rPr lang="en-US" altLang="zh-CN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模版</a:t>
            </a:r>
            <a:endParaRPr lang="en-US" altLang="zh-CN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2269652" y="1106329"/>
            <a:ext cx="266429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6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2018</a:t>
            </a:r>
            <a:endParaRPr lang="en-US" altLang="zh-CN" sz="66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7" name="纯音乐 - 阿兰蒂斯之恋 - aranjuez mon auour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-468560" y="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01020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50"/>
                            </p:stCondLst>
                            <p:childTnLst>
                              <p:par>
                                <p:cTn id="3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600"/>
                            </p:stCondLst>
                            <p:childTnLst>
                              <p:par>
                                <p:cTn id="6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6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2" grpId="0"/>
      <p:bldP spid="12" grpId="1"/>
      <p:bldP spid="20" grpId="0"/>
      <p:bldP spid="20" grpId="1"/>
      <p:bldP spid="21" grpId="0"/>
      <p:bldP spid="21" grpId="1"/>
      <p:bldP spid="22" grpId="0"/>
      <p:bldP spid="2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MH_Other_1"/>
          <p:cNvSpPr>
            <a:spLocks noChangeAspect="1"/>
          </p:cNvSpPr>
          <p:nvPr>
            <p:custDataLst>
              <p:tags r:id="rId2"/>
            </p:custDataLst>
          </p:nvPr>
        </p:nvSpPr>
        <p:spPr>
          <a:xfrm>
            <a:off x="4211960" y="1492064"/>
            <a:ext cx="510936" cy="512028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4" name="MH_Other_2"/>
          <p:cNvSpPr>
            <a:spLocks noChangeAspect="1"/>
          </p:cNvSpPr>
          <p:nvPr>
            <p:custDataLst>
              <p:tags r:id="rId3"/>
            </p:custDataLst>
          </p:nvPr>
        </p:nvSpPr>
        <p:spPr>
          <a:xfrm>
            <a:off x="4211960" y="2208123"/>
            <a:ext cx="510936" cy="512028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6" name="MH_Other_3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4211960" y="2924181"/>
            <a:ext cx="510936" cy="512028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0" name="MH_Other_4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4211960" y="3640240"/>
            <a:ext cx="510936" cy="512028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0" name="MH_Text_1"/>
          <p:cNvSpPr/>
          <p:nvPr>
            <p:custDataLst>
              <p:tags r:id="rId6"/>
            </p:custDataLst>
          </p:nvPr>
        </p:nvSpPr>
        <p:spPr>
          <a:xfrm>
            <a:off x="4893554" y="1494163"/>
            <a:ext cx="1924316" cy="507831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23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3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Text_2"/>
          <p:cNvSpPr/>
          <p:nvPr>
            <p:custDataLst>
              <p:tags r:id="rId7"/>
            </p:custDataLst>
          </p:nvPr>
        </p:nvSpPr>
        <p:spPr>
          <a:xfrm>
            <a:off x="4893554" y="2210221"/>
            <a:ext cx="1924316" cy="507831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23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3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Text_3"/>
          <p:cNvSpPr/>
          <p:nvPr>
            <p:custDataLst>
              <p:tags r:id="rId8"/>
            </p:custDataLst>
          </p:nvPr>
        </p:nvSpPr>
        <p:spPr>
          <a:xfrm>
            <a:off x="4893554" y="2926280"/>
            <a:ext cx="1924316" cy="507831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23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3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Text_4"/>
          <p:cNvSpPr/>
          <p:nvPr>
            <p:custDataLst>
              <p:tags r:id="rId9"/>
            </p:custDataLst>
          </p:nvPr>
        </p:nvSpPr>
        <p:spPr>
          <a:xfrm>
            <a:off x="4893554" y="3642338"/>
            <a:ext cx="1924316" cy="507831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23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3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0" y="0"/>
            <a:ext cx="2304256" cy="5143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MH_Others_1"/>
          <p:cNvSpPr txBox="1"/>
          <p:nvPr>
            <p:custDataLst>
              <p:tags r:id="rId10"/>
            </p:custDataLst>
          </p:nvPr>
        </p:nvSpPr>
        <p:spPr>
          <a:xfrm>
            <a:off x="152072" y="1059582"/>
            <a:ext cx="2043664" cy="72228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47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47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Others_2"/>
          <p:cNvSpPr txBox="1"/>
          <p:nvPr>
            <p:custDataLst>
              <p:tags r:id="rId11"/>
            </p:custDataLst>
          </p:nvPr>
        </p:nvSpPr>
        <p:spPr>
          <a:xfrm>
            <a:off x="162393" y="1781870"/>
            <a:ext cx="2023020" cy="30642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4261825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14" grpId="0" animBg="1"/>
      <p:bldP spid="16" grpId="0" animBg="1"/>
      <p:bldP spid="10" grpId="0" animBg="1"/>
      <p:bldP spid="20" grpId="0"/>
      <p:bldP spid="21" grpId="0"/>
      <p:bldP spid="22" grpId="0"/>
      <p:bldP spid="23" grpId="0"/>
      <p:bldP spid="15" grpId="0" animBg="1"/>
      <p:bldP spid="25" grpId="0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Administrator\Desktop\新建文件夹 (3)\7458650006798e3副本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7" name="TextBox 48"/>
          <p:cNvSpPr txBox="1"/>
          <p:nvPr/>
        </p:nvSpPr>
        <p:spPr>
          <a:xfrm>
            <a:off x="2888613" y="2240686"/>
            <a:ext cx="2816312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项目介绍</a:t>
            </a:r>
            <a:endParaRPr lang="en-GB" altLang="zh-CN" sz="3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TextBox 49"/>
          <p:cNvSpPr txBox="1"/>
          <p:nvPr/>
        </p:nvSpPr>
        <p:spPr>
          <a:xfrm>
            <a:off x="2888613" y="2820286"/>
            <a:ext cx="282195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1403648" y="1787936"/>
            <a:ext cx="1561914" cy="1575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800" cap="all" spc="213" dirty="0" smtClean="0">
                <a:solidFill>
                  <a:schemeClr val="bg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01</a:t>
            </a:r>
            <a:endParaRPr lang="zh-CN" altLang="en-US" sz="9800" cap="all" spc="213" dirty="0">
              <a:solidFill>
                <a:schemeClr val="bg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3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  <p:bldP spid="9" grpId="0"/>
      <p:bldP spid="9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/>
        </p:nvSpPr>
        <p:spPr bwMode="auto">
          <a:xfrm>
            <a:off x="3552490" y="2815278"/>
            <a:ext cx="995308" cy="1420416"/>
          </a:xfrm>
          <a:custGeom>
            <a:avLst/>
            <a:gdLst>
              <a:gd name="T0" fmla="*/ 542 w 588"/>
              <a:gd name="T1" fmla="*/ 636 h 840"/>
              <a:gd name="T2" fmla="*/ 384 w 588"/>
              <a:gd name="T3" fmla="*/ 624 h 840"/>
              <a:gd name="T4" fmla="*/ 382 w 588"/>
              <a:gd name="T5" fmla="*/ 469 h 840"/>
              <a:gd name="T6" fmla="*/ 541 w 588"/>
              <a:gd name="T7" fmla="*/ 455 h 840"/>
              <a:gd name="T8" fmla="*/ 583 w 588"/>
              <a:gd name="T9" fmla="*/ 476 h 840"/>
              <a:gd name="T10" fmla="*/ 585 w 588"/>
              <a:gd name="T11" fmla="*/ 449 h 840"/>
              <a:gd name="T12" fmla="*/ 585 w 588"/>
              <a:gd name="T13" fmla="*/ 327 h 840"/>
              <a:gd name="T14" fmla="*/ 494 w 588"/>
              <a:gd name="T15" fmla="*/ 239 h 840"/>
              <a:gd name="T16" fmla="*/ 322 w 588"/>
              <a:gd name="T17" fmla="*/ 239 h 840"/>
              <a:gd name="T18" fmla="*/ 354 w 588"/>
              <a:gd name="T19" fmla="*/ 159 h 840"/>
              <a:gd name="T20" fmla="*/ 342 w 588"/>
              <a:gd name="T21" fmla="*/ 31 h 840"/>
              <a:gd name="T22" fmla="*/ 213 w 588"/>
              <a:gd name="T23" fmla="*/ 34 h 840"/>
              <a:gd name="T24" fmla="*/ 205 w 588"/>
              <a:gd name="T25" fmla="*/ 163 h 840"/>
              <a:gd name="T26" fmla="*/ 234 w 588"/>
              <a:gd name="T27" fmla="*/ 239 h 840"/>
              <a:gd name="T28" fmla="*/ 75 w 588"/>
              <a:gd name="T29" fmla="*/ 239 h 840"/>
              <a:gd name="T30" fmla="*/ 0 w 588"/>
              <a:gd name="T31" fmla="*/ 259 h 840"/>
              <a:gd name="T32" fmla="*/ 8 w 588"/>
              <a:gd name="T33" fmla="*/ 338 h 840"/>
              <a:gd name="T34" fmla="*/ 552 w 588"/>
              <a:gd name="T35" fmla="*/ 840 h 840"/>
              <a:gd name="T36" fmla="*/ 584 w 588"/>
              <a:gd name="T37" fmla="*/ 786 h 840"/>
              <a:gd name="T38" fmla="*/ 585 w 588"/>
              <a:gd name="T39" fmla="*/ 613 h 840"/>
              <a:gd name="T40" fmla="*/ 542 w 588"/>
              <a:gd name="T41" fmla="*/ 636 h 8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88" h="840">
                <a:moveTo>
                  <a:pt x="542" y="636"/>
                </a:moveTo>
                <a:cubicBezTo>
                  <a:pt x="487" y="672"/>
                  <a:pt x="423" y="668"/>
                  <a:pt x="384" y="624"/>
                </a:cubicBezTo>
                <a:cubicBezTo>
                  <a:pt x="344" y="580"/>
                  <a:pt x="343" y="514"/>
                  <a:pt x="382" y="469"/>
                </a:cubicBezTo>
                <a:cubicBezTo>
                  <a:pt x="420" y="425"/>
                  <a:pt x="486" y="420"/>
                  <a:pt x="541" y="455"/>
                </a:cubicBezTo>
                <a:cubicBezTo>
                  <a:pt x="553" y="463"/>
                  <a:pt x="567" y="468"/>
                  <a:pt x="583" y="476"/>
                </a:cubicBezTo>
                <a:cubicBezTo>
                  <a:pt x="584" y="461"/>
                  <a:pt x="585" y="455"/>
                  <a:pt x="585" y="449"/>
                </a:cubicBezTo>
                <a:cubicBezTo>
                  <a:pt x="586" y="408"/>
                  <a:pt x="586" y="368"/>
                  <a:pt x="585" y="327"/>
                </a:cubicBezTo>
                <a:cubicBezTo>
                  <a:pt x="584" y="267"/>
                  <a:pt x="556" y="240"/>
                  <a:pt x="494" y="239"/>
                </a:cubicBezTo>
                <a:cubicBezTo>
                  <a:pt x="441" y="239"/>
                  <a:pt x="388" y="239"/>
                  <a:pt x="322" y="239"/>
                </a:cubicBezTo>
                <a:cubicBezTo>
                  <a:pt x="335" y="206"/>
                  <a:pt x="341" y="181"/>
                  <a:pt x="354" y="159"/>
                </a:cubicBezTo>
                <a:cubicBezTo>
                  <a:pt x="381" y="115"/>
                  <a:pt x="377" y="63"/>
                  <a:pt x="342" y="31"/>
                </a:cubicBezTo>
                <a:cubicBezTo>
                  <a:pt x="306" y="0"/>
                  <a:pt x="248" y="1"/>
                  <a:pt x="213" y="34"/>
                </a:cubicBezTo>
                <a:cubicBezTo>
                  <a:pt x="179" y="67"/>
                  <a:pt x="178" y="120"/>
                  <a:pt x="205" y="163"/>
                </a:cubicBezTo>
                <a:cubicBezTo>
                  <a:pt x="218" y="184"/>
                  <a:pt x="223" y="209"/>
                  <a:pt x="234" y="239"/>
                </a:cubicBezTo>
                <a:cubicBezTo>
                  <a:pt x="172" y="239"/>
                  <a:pt x="124" y="242"/>
                  <a:pt x="75" y="239"/>
                </a:cubicBezTo>
                <a:cubicBezTo>
                  <a:pt x="45" y="237"/>
                  <a:pt x="21" y="243"/>
                  <a:pt x="0" y="259"/>
                </a:cubicBezTo>
                <a:cubicBezTo>
                  <a:pt x="1" y="285"/>
                  <a:pt x="3" y="311"/>
                  <a:pt x="8" y="338"/>
                </a:cubicBezTo>
                <a:cubicBezTo>
                  <a:pt x="51" y="614"/>
                  <a:pt x="285" y="817"/>
                  <a:pt x="552" y="840"/>
                </a:cubicBezTo>
                <a:cubicBezTo>
                  <a:pt x="570" y="830"/>
                  <a:pt x="581" y="811"/>
                  <a:pt x="584" y="786"/>
                </a:cubicBezTo>
                <a:cubicBezTo>
                  <a:pt x="588" y="732"/>
                  <a:pt x="585" y="677"/>
                  <a:pt x="585" y="613"/>
                </a:cubicBezTo>
                <a:cubicBezTo>
                  <a:pt x="566" y="623"/>
                  <a:pt x="554" y="628"/>
                  <a:pt x="542" y="63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75" tIns="34288" rIns="68575" bIns="3428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IN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4572800" y="2147337"/>
            <a:ext cx="1016738" cy="1444229"/>
          </a:xfrm>
          <a:custGeom>
            <a:avLst/>
            <a:gdLst>
              <a:gd name="T0" fmla="*/ 562 w 601"/>
              <a:gd name="T1" fmla="*/ 417 h 854"/>
              <a:gd name="T2" fmla="*/ 244 w 601"/>
              <a:gd name="T3" fmla="*/ 82 h 854"/>
              <a:gd name="T4" fmla="*/ 222 w 601"/>
              <a:gd name="T5" fmla="*/ 50 h 854"/>
              <a:gd name="T6" fmla="*/ 223 w 601"/>
              <a:gd name="T7" fmla="*/ 0 h 854"/>
              <a:gd name="T8" fmla="*/ 79 w 601"/>
              <a:gd name="T9" fmla="*/ 0 h 854"/>
              <a:gd name="T10" fmla="*/ 4 w 601"/>
              <a:gd name="T11" fmla="*/ 69 h 854"/>
              <a:gd name="T12" fmla="*/ 3 w 601"/>
              <a:gd name="T13" fmla="*/ 267 h 854"/>
              <a:gd name="T14" fmla="*/ 87 w 601"/>
              <a:gd name="T15" fmla="*/ 230 h 854"/>
              <a:gd name="T16" fmla="*/ 214 w 601"/>
              <a:gd name="T17" fmla="*/ 249 h 854"/>
              <a:gd name="T18" fmla="*/ 208 w 601"/>
              <a:gd name="T19" fmla="*/ 373 h 854"/>
              <a:gd name="T20" fmla="*/ 84 w 601"/>
              <a:gd name="T21" fmla="*/ 384 h 854"/>
              <a:gd name="T22" fmla="*/ 3 w 601"/>
              <a:gd name="T23" fmla="*/ 352 h 854"/>
              <a:gd name="T24" fmla="*/ 3 w 601"/>
              <a:gd name="T25" fmla="*/ 522 h 854"/>
              <a:gd name="T26" fmla="*/ 94 w 601"/>
              <a:gd name="T27" fmla="*/ 614 h 854"/>
              <a:gd name="T28" fmla="*/ 266 w 601"/>
              <a:gd name="T29" fmla="*/ 614 h 854"/>
              <a:gd name="T30" fmla="*/ 233 w 601"/>
              <a:gd name="T31" fmla="*/ 694 h 854"/>
              <a:gd name="T32" fmla="*/ 247 w 601"/>
              <a:gd name="T33" fmla="*/ 822 h 854"/>
              <a:gd name="T34" fmla="*/ 371 w 601"/>
              <a:gd name="T35" fmla="*/ 822 h 854"/>
              <a:gd name="T36" fmla="*/ 385 w 601"/>
              <a:gd name="T37" fmla="*/ 695 h 854"/>
              <a:gd name="T38" fmla="*/ 351 w 601"/>
              <a:gd name="T39" fmla="*/ 614 h 854"/>
              <a:gd name="T40" fmla="*/ 533 w 601"/>
              <a:gd name="T41" fmla="*/ 614 h 854"/>
              <a:gd name="T42" fmla="*/ 601 w 601"/>
              <a:gd name="T43" fmla="*/ 585 h 854"/>
              <a:gd name="T44" fmla="*/ 562 w 601"/>
              <a:gd name="T45" fmla="*/ 417 h 8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601" h="854">
                <a:moveTo>
                  <a:pt x="562" y="417"/>
                </a:moveTo>
                <a:cubicBezTo>
                  <a:pt x="503" y="262"/>
                  <a:pt x="395" y="151"/>
                  <a:pt x="244" y="82"/>
                </a:cubicBezTo>
                <a:cubicBezTo>
                  <a:pt x="228" y="75"/>
                  <a:pt x="221" y="67"/>
                  <a:pt x="222" y="50"/>
                </a:cubicBezTo>
                <a:cubicBezTo>
                  <a:pt x="223" y="33"/>
                  <a:pt x="223" y="16"/>
                  <a:pt x="223" y="0"/>
                </a:cubicBezTo>
                <a:cubicBezTo>
                  <a:pt x="175" y="0"/>
                  <a:pt x="127" y="0"/>
                  <a:pt x="79" y="0"/>
                </a:cubicBezTo>
                <a:cubicBezTo>
                  <a:pt x="36" y="1"/>
                  <a:pt x="7" y="27"/>
                  <a:pt x="4" y="69"/>
                </a:cubicBezTo>
                <a:cubicBezTo>
                  <a:pt x="0" y="130"/>
                  <a:pt x="3" y="191"/>
                  <a:pt x="3" y="267"/>
                </a:cubicBezTo>
                <a:cubicBezTo>
                  <a:pt x="38" y="252"/>
                  <a:pt x="64" y="243"/>
                  <a:pt x="87" y="230"/>
                </a:cubicBezTo>
                <a:cubicBezTo>
                  <a:pt x="131" y="204"/>
                  <a:pt x="184" y="211"/>
                  <a:pt x="214" y="249"/>
                </a:cubicBezTo>
                <a:cubicBezTo>
                  <a:pt x="244" y="286"/>
                  <a:pt x="242" y="338"/>
                  <a:pt x="208" y="373"/>
                </a:cubicBezTo>
                <a:cubicBezTo>
                  <a:pt x="176" y="407"/>
                  <a:pt x="125" y="409"/>
                  <a:pt x="84" y="384"/>
                </a:cubicBezTo>
                <a:cubicBezTo>
                  <a:pt x="62" y="370"/>
                  <a:pt x="35" y="364"/>
                  <a:pt x="3" y="352"/>
                </a:cubicBezTo>
                <a:cubicBezTo>
                  <a:pt x="3" y="418"/>
                  <a:pt x="2" y="470"/>
                  <a:pt x="3" y="522"/>
                </a:cubicBezTo>
                <a:cubicBezTo>
                  <a:pt x="3" y="586"/>
                  <a:pt x="30" y="613"/>
                  <a:pt x="94" y="614"/>
                </a:cubicBezTo>
                <a:cubicBezTo>
                  <a:pt x="147" y="615"/>
                  <a:pt x="200" y="614"/>
                  <a:pt x="266" y="614"/>
                </a:cubicBezTo>
                <a:cubicBezTo>
                  <a:pt x="253" y="647"/>
                  <a:pt x="246" y="672"/>
                  <a:pt x="233" y="694"/>
                </a:cubicBezTo>
                <a:cubicBezTo>
                  <a:pt x="206" y="738"/>
                  <a:pt x="210" y="790"/>
                  <a:pt x="247" y="822"/>
                </a:cubicBezTo>
                <a:cubicBezTo>
                  <a:pt x="283" y="854"/>
                  <a:pt x="334" y="854"/>
                  <a:pt x="371" y="822"/>
                </a:cubicBezTo>
                <a:cubicBezTo>
                  <a:pt x="408" y="791"/>
                  <a:pt x="412" y="738"/>
                  <a:pt x="385" y="695"/>
                </a:cubicBezTo>
                <a:cubicBezTo>
                  <a:pt x="372" y="673"/>
                  <a:pt x="365" y="648"/>
                  <a:pt x="351" y="614"/>
                </a:cubicBezTo>
                <a:cubicBezTo>
                  <a:pt x="423" y="614"/>
                  <a:pt x="478" y="615"/>
                  <a:pt x="533" y="614"/>
                </a:cubicBezTo>
                <a:cubicBezTo>
                  <a:pt x="564" y="613"/>
                  <a:pt x="587" y="603"/>
                  <a:pt x="601" y="585"/>
                </a:cubicBezTo>
                <a:cubicBezTo>
                  <a:pt x="596" y="529"/>
                  <a:pt x="584" y="473"/>
                  <a:pt x="562" y="41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8575" tIns="34288" rIns="68575" bIns="3428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IN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171581" y="3217709"/>
            <a:ext cx="1419147" cy="1020366"/>
          </a:xfrm>
          <a:custGeom>
            <a:avLst/>
            <a:gdLst>
              <a:gd name="T0" fmla="*/ 839 w 839"/>
              <a:gd name="T1" fmla="*/ 33 h 603"/>
              <a:gd name="T2" fmla="*/ 778 w 839"/>
              <a:gd name="T3" fmla="*/ 2 h 603"/>
              <a:gd name="T4" fmla="*/ 622 w 839"/>
              <a:gd name="T5" fmla="*/ 2 h 603"/>
              <a:gd name="T6" fmla="*/ 620 w 839"/>
              <a:gd name="T7" fmla="*/ 18 h 603"/>
              <a:gd name="T8" fmla="*/ 638 w 839"/>
              <a:gd name="T9" fmla="*/ 47 h 603"/>
              <a:gd name="T10" fmla="*/ 622 w 839"/>
              <a:gd name="T11" fmla="*/ 205 h 603"/>
              <a:gd name="T12" fmla="*/ 471 w 839"/>
              <a:gd name="T13" fmla="*/ 206 h 603"/>
              <a:gd name="T14" fmla="*/ 454 w 839"/>
              <a:gd name="T15" fmla="*/ 48 h 603"/>
              <a:gd name="T16" fmla="*/ 479 w 839"/>
              <a:gd name="T17" fmla="*/ 1 h 603"/>
              <a:gd name="T18" fmla="*/ 340 w 839"/>
              <a:gd name="T19" fmla="*/ 1 h 603"/>
              <a:gd name="T20" fmla="*/ 239 w 839"/>
              <a:gd name="T21" fmla="*/ 100 h 603"/>
              <a:gd name="T22" fmla="*/ 239 w 839"/>
              <a:gd name="T23" fmla="*/ 266 h 603"/>
              <a:gd name="T24" fmla="*/ 158 w 839"/>
              <a:gd name="T25" fmla="*/ 231 h 603"/>
              <a:gd name="T26" fmla="*/ 30 w 839"/>
              <a:gd name="T27" fmla="*/ 247 h 603"/>
              <a:gd name="T28" fmla="*/ 33 w 839"/>
              <a:gd name="T29" fmla="*/ 371 h 603"/>
              <a:gd name="T30" fmla="*/ 161 w 839"/>
              <a:gd name="T31" fmla="*/ 384 h 603"/>
              <a:gd name="T32" fmla="*/ 240 w 839"/>
              <a:gd name="T33" fmla="*/ 350 h 603"/>
              <a:gd name="T34" fmla="*/ 240 w 839"/>
              <a:gd name="T35" fmla="*/ 533 h 603"/>
              <a:gd name="T36" fmla="*/ 276 w 839"/>
              <a:gd name="T37" fmla="*/ 603 h 603"/>
              <a:gd name="T38" fmla="*/ 351 w 839"/>
              <a:gd name="T39" fmla="*/ 593 h 603"/>
              <a:gd name="T40" fmla="*/ 839 w 839"/>
              <a:gd name="T41" fmla="*/ 33 h 6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839" h="603">
                <a:moveTo>
                  <a:pt x="839" y="33"/>
                </a:moveTo>
                <a:cubicBezTo>
                  <a:pt x="827" y="14"/>
                  <a:pt x="806" y="3"/>
                  <a:pt x="778" y="2"/>
                </a:cubicBezTo>
                <a:cubicBezTo>
                  <a:pt x="727" y="0"/>
                  <a:pt x="675" y="2"/>
                  <a:pt x="622" y="2"/>
                </a:cubicBezTo>
                <a:cubicBezTo>
                  <a:pt x="621" y="12"/>
                  <a:pt x="619" y="16"/>
                  <a:pt x="620" y="18"/>
                </a:cubicBezTo>
                <a:cubicBezTo>
                  <a:pt x="626" y="28"/>
                  <a:pt x="631" y="37"/>
                  <a:pt x="638" y="47"/>
                </a:cubicBezTo>
                <a:cubicBezTo>
                  <a:pt x="674" y="101"/>
                  <a:pt x="668" y="166"/>
                  <a:pt x="622" y="205"/>
                </a:cubicBezTo>
                <a:cubicBezTo>
                  <a:pt x="578" y="243"/>
                  <a:pt x="517" y="244"/>
                  <a:pt x="471" y="206"/>
                </a:cubicBezTo>
                <a:cubicBezTo>
                  <a:pt x="426" y="169"/>
                  <a:pt x="419" y="102"/>
                  <a:pt x="454" y="48"/>
                </a:cubicBezTo>
                <a:cubicBezTo>
                  <a:pt x="462" y="36"/>
                  <a:pt x="468" y="22"/>
                  <a:pt x="479" y="1"/>
                </a:cubicBezTo>
                <a:cubicBezTo>
                  <a:pt x="426" y="1"/>
                  <a:pt x="383" y="1"/>
                  <a:pt x="340" y="1"/>
                </a:cubicBezTo>
                <a:cubicBezTo>
                  <a:pt x="266" y="2"/>
                  <a:pt x="240" y="27"/>
                  <a:pt x="239" y="100"/>
                </a:cubicBezTo>
                <a:cubicBezTo>
                  <a:pt x="239" y="151"/>
                  <a:pt x="239" y="202"/>
                  <a:pt x="239" y="266"/>
                </a:cubicBezTo>
                <a:cubicBezTo>
                  <a:pt x="205" y="252"/>
                  <a:pt x="180" y="244"/>
                  <a:pt x="158" y="231"/>
                </a:cubicBezTo>
                <a:cubicBezTo>
                  <a:pt x="114" y="205"/>
                  <a:pt x="61" y="210"/>
                  <a:pt x="30" y="247"/>
                </a:cubicBezTo>
                <a:cubicBezTo>
                  <a:pt x="0" y="284"/>
                  <a:pt x="1" y="335"/>
                  <a:pt x="33" y="371"/>
                </a:cubicBezTo>
                <a:cubicBezTo>
                  <a:pt x="65" y="407"/>
                  <a:pt x="118" y="411"/>
                  <a:pt x="161" y="384"/>
                </a:cubicBezTo>
                <a:cubicBezTo>
                  <a:pt x="182" y="370"/>
                  <a:pt x="207" y="364"/>
                  <a:pt x="240" y="350"/>
                </a:cubicBezTo>
                <a:cubicBezTo>
                  <a:pt x="240" y="420"/>
                  <a:pt x="239" y="477"/>
                  <a:pt x="240" y="533"/>
                </a:cubicBezTo>
                <a:cubicBezTo>
                  <a:pt x="241" y="567"/>
                  <a:pt x="253" y="591"/>
                  <a:pt x="276" y="603"/>
                </a:cubicBezTo>
                <a:cubicBezTo>
                  <a:pt x="301" y="602"/>
                  <a:pt x="326" y="598"/>
                  <a:pt x="351" y="593"/>
                </a:cubicBezTo>
                <a:cubicBezTo>
                  <a:pt x="634" y="537"/>
                  <a:pt x="825" y="300"/>
                  <a:pt x="839" y="3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8575" tIns="34288" rIns="68575" bIns="3428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IN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578582" y="1577028"/>
            <a:ext cx="1358429" cy="395288"/>
          </a:xfrm>
          <a:custGeom>
            <a:avLst/>
            <a:gdLst>
              <a:gd name="T0" fmla="*/ 679 w 803"/>
              <a:gd name="T1" fmla="*/ 91 h 234"/>
              <a:gd name="T2" fmla="*/ 415 w 803"/>
              <a:gd name="T3" fmla="*/ 68 h 234"/>
              <a:gd name="T4" fmla="*/ 307 w 803"/>
              <a:gd name="T5" fmla="*/ 27 h 234"/>
              <a:gd name="T6" fmla="*/ 101 w 803"/>
              <a:gd name="T7" fmla="*/ 60 h 234"/>
              <a:gd name="T8" fmla="*/ 0 w 803"/>
              <a:gd name="T9" fmla="*/ 234 h 234"/>
              <a:gd name="T10" fmla="*/ 75 w 803"/>
              <a:gd name="T11" fmla="*/ 234 h 234"/>
              <a:gd name="T12" fmla="*/ 80 w 803"/>
              <a:gd name="T13" fmla="*/ 213 h 234"/>
              <a:gd name="T14" fmla="*/ 283 w 803"/>
              <a:gd name="T15" fmla="*/ 97 h 234"/>
              <a:gd name="T16" fmla="*/ 389 w 803"/>
              <a:gd name="T17" fmla="*/ 137 h 234"/>
              <a:gd name="T18" fmla="*/ 613 w 803"/>
              <a:gd name="T19" fmla="*/ 177 h 234"/>
              <a:gd name="T20" fmla="*/ 803 w 803"/>
              <a:gd name="T21" fmla="*/ 142 h 234"/>
              <a:gd name="T22" fmla="*/ 803 w 803"/>
              <a:gd name="T23" fmla="*/ 63 h 234"/>
              <a:gd name="T24" fmla="*/ 679 w 803"/>
              <a:gd name="T25" fmla="*/ 91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03" h="234">
                <a:moveTo>
                  <a:pt x="679" y="91"/>
                </a:moveTo>
                <a:cubicBezTo>
                  <a:pt x="588" y="115"/>
                  <a:pt x="501" y="109"/>
                  <a:pt x="415" y="68"/>
                </a:cubicBezTo>
                <a:cubicBezTo>
                  <a:pt x="381" y="52"/>
                  <a:pt x="344" y="40"/>
                  <a:pt x="307" y="27"/>
                </a:cubicBezTo>
                <a:cubicBezTo>
                  <a:pt x="233" y="0"/>
                  <a:pt x="164" y="17"/>
                  <a:pt x="101" y="60"/>
                </a:cubicBezTo>
                <a:cubicBezTo>
                  <a:pt x="40" y="101"/>
                  <a:pt x="11" y="162"/>
                  <a:pt x="0" y="234"/>
                </a:cubicBezTo>
                <a:cubicBezTo>
                  <a:pt x="75" y="234"/>
                  <a:pt x="75" y="234"/>
                  <a:pt x="75" y="234"/>
                </a:cubicBezTo>
                <a:cubicBezTo>
                  <a:pt x="77" y="226"/>
                  <a:pt x="78" y="219"/>
                  <a:pt x="80" y="213"/>
                </a:cubicBezTo>
                <a:cubicBezTo>
                  <a:pt x="103" y="118"/>
                  <a:pt x="212" y="67"/>
                  <a:pt x="283" y="97"/>
                </a:cubicBezTo>
                <a:cubicBezTo>
                  <a:pt x="317" y="112"/>
                  <a:pt x="354" y="123"/>
                  <a:pt x="389" y="137"/>
                </a:cubicBezTo>
                <a:cubicBezTo>
                  <a:pt x="461" y="166"/>
                  <a:pt x="533" y="192"/>
                  <a:pt x="613" y="177"/>
                </a:cubicBezTo>
                <a:cubicBezTo>
                  <a:pt x="677" y="164"/>
                  <a:pt x="740" y="153"/>
                  <a:pt x="803" y="142"/>
                </a:cubicBezTo>
                <a:cubicBezTo>
                  <a:pt x="803" y="113"/>
                  <a:pt x="803" y="89"/>
                  <a:pt x="803" y="63"/>
                </a:cubicBezTo>
                <a:cubicBezTo>
                  <a:pt x="760" y="73"/>
                  <a:pt x="719" y="80"/>
                  <a:pt x="679" y="9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68575" tIns="34288" rIns="68575" bIns="3428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IN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9"/>
          <p:cNvGrpSpPr/>
          <p:nvPr/>
        </p:nvGrpSpPr>
        <p:grpSpPr>
          <a:xfrm>
            <a:off x="5357797" y="2124989"/>
            <a:ext cx="1782269" cy="435858"/>
            <a:chOff x="5431395" y="2368916"/>
            <a:chExt cx="2376489" cy="581144"/>
          </a:xfrm>
          <a:solidFill>
            <a:schemeClr val="accent2"/>
          </a:solidFill>
        </p:grpSpPr>
        <p:cxnSp>
          <p:nvCxnSpPr>
            <p:cNvPr id="11" name="Straight Connector 10"/>
            <p:cNvCxnSpPr/>
            <p:nvPr/>
          </p:nvCxnSpPr>
          <p:spPr bwMode="auto">
            <a:xfrm flipV="1">
              <a:off x="5431395" y="2573456"/>
              <a:ext cx="403756" cy="376604"/>
            </a:xfrm>
            <a:prstGeom prst="line">
              <a:avLst/>
            </a:prstGeom>
            <a:grpFill/>
            <a:ln w="12700" cap="flat" cmpd="sng" algn="ctr">
              <a:solidFill>
                <a:schemeClr val="accent2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" name="Straight Connector 11"/>
            <p:cNvCxnSpPr/>
            <p:nvPr/>
          </p:nvCxnSpPr>
          <p:spPr bwMode="auto">
            <a:xfrm>
              <a:off x="6022960" y="2463861"/>
              <a:ext cx="1599407" cy="0"/>
            </a:xfrm>
            <a:prstGeom prst="line">
              <a:avLst/>
            </a:prstGeom>
            <a:grpFill/>
            <a:ln w="12700" cap="flat" cmpd="sng" algn="ctr">
              <a:solidFill>
                <a:schemeClr val="accent2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3" name="Group 12"/>
            <p:cNvGrpSpPr/>
            <p:nvPr/>
          </p:nvGrpSpPr>
          <p:grpSpPr>
            <a:xfrm flipV="1">
              <a:off x="5828053" y="2384381"/>
              <a:ext cx="194907" cy="194907"/>
              <a:chOff x="6511702" y="5419514"/>
              <a:chExt cx="194907" cy="194907"/>
            </a:xfrm>
            <a:grpFill/>
          </p:grpSpPr>
          <p:sp>
            <p:nvSpPr>
              <p:cNvPr id="17" name="Freeform 21"/>
              <p:cNvSpPr>
                <a:spLocks noEditPoints="1"/>
              </p:cNvSpPr>
              <p:nvPr/>
            </p:nvSpPr>
            <p:spPr bwMode="auto">
              <a:xfrm flipH="1" flipV="1">
                <a:off x="6542960" y="5449214"/>
                <a:ext cx="134229" cy="135507"/>
              </a:xfrm>
              <a:custGeom>
                <a:avLst/>
                <a:gdLst>
                  <a:gd name="T0" fmla="*/ 25 w 50"/>
                  <a:gd name="T1" fmla="*/ 50 h 50"/>
                  <a:gd name="T2" fmla="*/ 0 w 50"/>
                  <a:gd name="T3" fmla="*/ 25 h 50"/>
                  <a:gd name="T4" fmla="*/ 25 w 50"/>
                  <a:gd name="T5" fmla="*/ 0 h 50"/>
                  <a:gd name="T6" fmla="*/ 50 w 50"/>
                  <a:gd name="T7" fmla="*/ 25 h 50"/>
                  <a:gd name="T8" fmla="*/ 25 w 50"/>
                  <a:gd name="T9" fmla="*/ 50 h 50"/>
                  <a:gd name="T10" fmla="*/ 25 w 50"/>
                  <a:gd name="T11" fmla="*/ 12 h 50"/>
                  <a:gd name="T12" fmla="*/ 12 w 50"/>
                  <a:gd name="T13" fmla="*/ 25 h 50"/>
                  <a:gd name="T14" fmla="*/ 25 w 50"/>
                  <a:gd name="T15" fmla="*/ 38 h 50"/>
                  <a:gd name="T16" fmla="*/ 38 w 50"/>
                  <a:gd name="T17" fmla="*/ 25 h 50"/>
                  <a:gd name="T18" fmla="*/ 25 w 50"/>
                  <a:gd name="T19" fmla="*/ 1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0">
                    <a:moveTo>
                      <a:pt x="25" y="50"/>
                    </a:moveTo>
                    <a:cubicBezTo>
                      <a:pt x="11" y="50"/>
                      <a:pt x="0" y="39"/>
                      <a:pt x="0" y="25"/>
                    </a:cubicBezTo>
                    <a:cubicBezTo>
                      <a:pt x="0" y="11"/>
                      <a:pt x="11" y="0"/>
                      <a:pt x="25" y="0"/>
                    </a:cubicBezTo>
                    <a:cubicBezTo>
                      <a:pt x="39" y="0"/>
                      <a:pt x="50" y="11"/>
                      <a:pt x="50" y="25"/>
                    </a:cubicBezTo>
                    <a:cubicBezTo>
                      <a:pt x="50" y="39"/>
                      <a:pt x="39" y="50"/>
                      <a:pt x="25" y="50"/>
                    </a:cubicBezTo>
                    <a:close/>
                    <a:moveTo>
                      <a:pt x="25" y="12"/>
                    </a:moveTo>
                    <a:cubicBezTo>
                      <a:pt x="18" y="12"/>
                      <a:pt x="12" y="18"/>
                      <a:pt x="12" y="25"/>
                    </a:cubicBezTo>
                    <a:cubicBezTo>
                      <a:pt x="12" y="32"/>
                      <a:pt x="18" y="38"/>
                      <a:pt x="25" y="38"/>
                    </a:cubicBezTo>
                    <a:cubicBezTo>
                      <a:pt x="32" y="38"/>
                      <a:pt x="38" y="32"/>
                      <a:pt x="38" y="25"/>
                    </a:cubicBezTo>
                    <a:cubicBezTo>
                      <a:pt x="38" y="18"/>
                      <a:pt x="32" y="12"/>
                      <a:pt x="25" y="12"/>
                    </a:cubicBezTo>
                    <a:close/>
                  </a:path>
                </a:pathLst>
              </a:custGeom>
              <a:grpFill/>
              <a:ln w="9525">
                <a:solidFill>
                  <a:schemeClr val="accent2"/>
                </a:solidFill>
                <a:round/>
                <a:headEnd/>
                <a:tailEnd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22"/>
              <p:cNvSpPr>
                <a:spLocks noEditPoints="1"/>
              </p:cNvSpPr>
              <p:nvPr/>
            </p:nvSpPr>
            <p:spPr bwMode="auto">
              <a:xfrm flipH="1" flipV="1">
                <a:off x="6511702" y="5419514"/>
                <a:ext cx="194907" cy="194907"/>
              </a:xfrm>
              <a:custGeom>
                <a:avLst/>
                <a:gdLst>
                  <a:gd name="T0" fmla="*/ 36 w 72"/>
                  <a:gd name="T1" fmla="*/ 72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36 w 72"/>
                  <a:gd name="T11" fmla="*/ 4 h 72"/>
                  <a:gd name="T12" fmla="*/ 4 w 72"/>
                  <a:gd name="T13" fmla="*/ 36 h 72"/>
                  <a:gd name="T14" fmla="*/ 36 w 72"/>
                  <a:gd name="T15" fmla="*/ 68 h 72"/>
                  <a:gd name="T16" fmla="*/ 68 w 72"/>
                  <a:gd name="T17" fmla="*/ 36 h 72"/>
                  <a:gd name="T18" fmla="*/ 36 w 72"/>
                  <a:gd name="T19" fmla="*/ 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2" h="72">
                    <a:moveTo>
                      <a:pt x="36" y="72"/>
                    </a:moveTo>
                    <a:cubicBezTo>
                      <a:pt x="16" y="72"/>
                      <a:pt x="0" y="56"/>
                      <a:pt x="0" y="36"/>
                    </a:cubicBez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lose/>
                    <a:moveTo>
                      <a:pt x="36" y="4"/>
                    </a:moveTo>
                    <a:cubicBezTo>
                      <a:pt x="18" y="4"/>
                      <a:pt x="4" y="19"/>
                      <a:pt x="4" y="36"/>
                    </a:cubicBezTo>
                    <a:cubicBezTo>
                      <a:pt x="4" y="54"/>
                      <a:pt x="18" y="68"/>
                      <a:pt x="36" y="68"/>
                    </a:cubicBezTo>
                    <a:cubicBezTo>
                      <a:pt x="54" y="68"/>
                      <a:pt x="68" y="54"/>
                      <a:pt x="68" y="36"/>
                    </a:cubicBezTo>
                    <a:cubicBezTo>
                      <a:pt x="68" y="19"/>
                      <a:pt x="54" y="4"/>
                      <a:pt x="36" y="4"/>
                    </a:cubicBezTo>
                    <a:close/>
                  </a:path>
                </a:pathLst>
              </a:custGeom>
              <a:grpFill/>
              <a:ln w="9525">
                <a:solidFill>
                  <a:schemeClr val="accent2"/>
                </a:solidFill>
                <a:round/>
                <a:headEnd/>
                <a:tailEnd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13"/>
            <p:cNvGrpSpPr/>
            <p:nvPr/>
          </p:nvGrpSpPr>
          <p:grpSpPr>
            <a:xfrm flipV="1">
              <a:off x="7612977" y="2368916"/>
              <a:ext cx="194907" cy="194907"/>
              <a:chOff x="6511702" y="5419514"/>
              <a:chExt cx="194907" cy="194907"/>
            </a:xfrm>
            <a:grpFill/>
          </p:grpSpPr>
          <p:sp>
            <p:nvSpPr>
              <p:cNvPr id="15" name="Freeform 21"/>
              <p:cNvSpPr>
                <a:spLocks noEditPoints="1"/>
              </p:cNvSpPr>
              <p:nvPr/>
            </p:nvSpPr>
            <p:spPr bwMode="auto">
              <a:xfrm flipH="1" flipV="1">
                <a:off x="6542960" y="5449214"/>
                <a:ext cx="134229" cy="135507"/>
              </a:xfrm>
              <a:custGeom>
                <a:avLst/>
                <a:gdLst>
                  <a:gd name="T0" fmla="*/ 25 w 50"/>
                  <a:gd name="T1" fmla="*/ 50 h 50"/>
                  <a:gd name="T2" fmla="*/ 0 w 50"/>
                  <a:gd name="T3" fmla="*/ 25 h 50"/>
                  <a:gd name="T4" fmla="*/ 25 w 50"/>
                  <a:gd name="T5" fmla="*/ 0 h 50"/>
                  <a:gd name="T6" fmla="*/ 50 w 50"/>
                  <a:gd name="T7" fmla="*/ 25 h 50"/>
                  <a:gd name="T8" fmla="*/ 25 w 50"/>
                  <a:gd name="T9" fmla="*/ 50 h 50"/>
                  <a:gd name="T10" fmla="*/ 25 w 50"/>
                  <a:gd name="T11" fmla="*/ 12 h 50"/>
                  <a:gd name="T12" fmla="*/ 12 w 50"/>
                  <a:gd name="T13" fmla="*/ 25 h 50"/>
                  <a:gd name="T14" fmla="*/ 25 w 50"/>
                  <a:gd name="T15" fmla="*/ 38 h 50"/>
                  <a:gd name="T16" fmla="*/ 38 w 50"/>
                  <a:gd name="T17" fmla="*/ 25 h 50"/>
                  <a:gd name="T18" fmla="*/ 25 w 50"/>
                  <a:gd name="T19" fmla="*/ 1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0">
                    <a:moveTo>
                      <a:pt x="25" y="50"/>
                    </a:moveTo>
                    <a:cubicBezTo>
                      <a:pt x="11" y="50"/>
                      <a:pt x="0" y="39"/>
                      <a:pt x="0" y="25"/>
                    </a:cubicBezTo>
                    <a:cubicBezTo>
                      <a:pt x="0" y="11"/>
                      <a:pt x="11" y="0"/>
                      <a:pt x="25" y="0"/>
                    </a:cubicBezTo>
                    <a:cubicBezTo>
                      <a:pt x="39" y="0"/>
                      <a:pt x="50" y="11"/>
                      <a:pt x="50" y="25"/>
                    </a:cubicBezTo>
                    <a:cubicBezTo>
                      <a:pt x="50" y="39"/>
                      <a:pt x="39" y="50"/>
                      <a:pt x="25" y="50"/>
                    </a:cubicBezTo>
                    <a:close/>
                    <a:moveTo>
                      <a:pt x="25" y="12"/>
                    </a:moveTo>
                    <a:cubicBezTo>
                      <a:pt x="18" y="12"/>
                      <a:pt x="12" y="18"/>
                      <a:pt x="12" y="25"/>
                    </a:cubicBezTo>
                    <a:cubicBezTo>
                      <a:pt x="12" y="32"/>
                      <a:pt x="18" y="38"/>
                      <a:pt x="25" y="38"/>
                    </a:cubicBezTo>
                    <a:cubicBezTo>
                      <a:pt x="32" y="38"/>
                      <a:pt x="38" y="32"/>
                      <a:pt x="38" y="25"/>
                    </a:cubicBezTo>
                    <a:cubicBezTo>
                      <a:pt x="38" y="18"/>
                      <a:pt x="32" y="12"/>
                      <a:pt x="25" y="12"/>
                    </a:cubicBezTo>
                    <a:close/>
                  </a:path>
                </a:pathLst>
              </a:custGeom>
              <a:grpFill/>
              <a:ln w="9525">
                <a:solidFill>
                  <a:schemeClr val="accent2"/>
                </a:solidFill>
                <a:round/>
                <a:headEnd/>
                <a:tailEnd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22"/>
              <p:cNvSpPr>
                <a:spLocks noEditPoints="1"/>
              </p:cNvSpPr>
              <p:nvPr/>
            </p:nvSpPr>
            <p:spPr bwMode="auto">
              <a:xfrm flipH="1" flipV="1">
                <a:off x="6511702" y="5419514"/>
                <a:ext cx="194907" cy="194907"/>
              </a:xfrm>
              <a:custGeom>
                <a:avLst/>
                <a:gdLst>
                  <a:gd name="T0" fmla="*/ 36 w 72"/>
                  <a:gd name="T1" fmla="*/ 72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36 w 72"/>
                  <a:gd name="T11" fmla="*/ 4 h 72"/>
                  <a:gd name="T12" fmla="*/ 4 w 72"/>
                  <a:gd name="T13" fmla="*/ 36 h 72"/>
                  <a:gd name="T14" fmla="*/ 36 w 72"/>
                  <a:gd name="T15" fmla="*/ 68 h 72"/>
                  <a:gd name="T16" fmla="*/ 68 w 72"/>
                  <a:gd name="T17" fmla="*/ 36 h 72"/>
                  <a:gd name="T18" fmla="*/ 36 w 72"/>
                  <a:gd name="T19" fmla="*/ 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2" h="72">
                    <a:moveTo>
                      <a:pt x="36" y="72"/>
                    </a:moveTo>
                    <a:cubicBezTo>
                      <a:pt x="16" y="72"/>
                      <a:pt x="0" y="56"/>
                      <a:pt x="0" y="36"/>
                    </a:cubicBez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lose/>
                    <a:moveTo>
                      <a:pt x="36" y="4"/>
                    </a:moveTo>
                    <a:cubicBezTo>
                      <a:pt x="18" y="4"/>
                      <a:pt x="4" y="19"/>
                      <a:pt x="4" y="36"/>
                    </a:cubicBezTo>
                    <a:cubicBezTo>
                      <a:pt x="4" y="54"/>
                      <a:pt x="18" y="68"/>
                      <a:pt x="36" y="68"/>
                    </a:cubicBezTo>
                    <a:cubicBezTo>
                      <a:pt x="54" y="68"/>
                      <a:pt x="68" y="54"/>
                      <a:pt x="68" y="36"/>
                    </a:cubicBezTo>
                    <a:cubicBezTo>
                      <a:pt x="68" y="19"/>
                      <a:pt x="54" y="4"/>
                      <a:pt x="36" y="4"/>
                    </a:cubicBezTo>
                    <a:close/>
                  </a:path>
                </a:pathLst>
              </a:custGeom>
              <a:grpFill/>
              <a:ln w="9525">
                <a:solidFill>
                  <a:schemeClr val="accent2"/>
                </a:solidFill>
                <a:round/>
                <a:headEnd/>
                <a:tailEnd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5" name="Group 18"/>
          <p:cNvGrpSpPr/>
          <p:nvPr/>
        </p:nvGrpSpPr>
        <p:grpSpPr>
          <a:xfrm>
            <a:off x="5180334" y="4000500"/>
            <a:ext cx="1782269" cy="435858"/>
            <a:chOff x="5194765" y="4869597"/>
            <a:chExt cx="2376489" cy="581144"/>
          </a:xfrm>
          <a:solidFill>
            <a:schemeClr val="accent3"/>
          </a:solidFill>
        </p:grpSpPr>
        <p:cxnSp>
          <p:nvCxnSpPr>
            <p:cNvPr id="20" name="Straight Connector 19"/>
            <p:cNvCxnSpPr/>
            <p:nvPr/>
          </p:nvCxnSpPr>
          <p:spPr bwMode="auto">
            <a:xfrm>
              <a:off x="5194765" y="4869597"/>
              <a:ext cx="403756" cy="376604"/>
            </a:xfrm>
            <a:prstGeom prst="line">
              <a:avLst/>
            </a:prstGeom>
            <a:grpFill/>
            <a:ln w="12700" cap="flat" cmpd="sng" algn="ctr">
              <a:solidFill>
                <a:schemeClr val="accent3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" name="Straight Connector 20"/>
            <p:cNvCxnSpPr/>
            <p:nvPr/>
          </p:nvCxnSpPr>
          <p:spPr bwMode="auto">
            <a:xfrm flipV="1">
              <a:off x="5786330" y="5355796"/>
              <a:ext cx="1599407" cy="0"/>
            </a:xfrm>
            <a:prstGeom prst="line">
              <a:avLst/>
            </a:prstGeom>
            <a:grpFill/>
            <a:ln w="12700" cap="flat" cmpd="sng" algn="ctr">
              <a:solidFill>
                <a:schemeClr val="accent3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10" name="Group 21"/>
            <p:cNvGrpSpPr/>
            <p:nvPr/>
          </p:nvGrpSpPr>
          <p:grpSpPr>
            <a:xfrm>
              <a:off x="5591423" y="5240369"/>
              <a:ext cx="194907" cy="194907"/>
              <a:chOff x="6511702" y="5419514"/>
              <a:chExt cx="194907" cy="194907"/>
            </a:xfrm>
            <a:grpFill/>
          </p:grpSpPr>
          <p:sp>
            <p:nvSpPr>
              <p:cNvPr id="26" name="Freeform 21"/>
              <p:cNvSpPr>
                <a:spLocks noEditPoints="1"/>
              </p:cNvSpPr>
              <p:nvPr/>
            </p:nvSpPr>
            <p:spPr bwMode="auto">
              <a:xfrm flipH="1" flipV="1">
                <a:off x="6542960" y="5449214"/>
                <a:ext cx="134229" cy="135507"/>
              </a:xfrm>
              <a:custGeom>
                <a:avLst/>
                <a:gdLst>
                  <a:gd name="T0" fmla="*/ 25 w 50"/>
                  <a:gd name="T1" fmla="*/ 50 h 50"/>
                  <a:gd name="T2" fmla="*/ 0 w 50"/>
                  <a:gd name="T3" fmla="*/ 25 h 50"/>
                  <a:gd name="T4" fmla="*/ 25 w 50"/>
                  <a:gd name="T5" fmla="*/ 0 h 50"/>
                  <a:gd name="T6" fmla="*/ 50 w 50"/>
                  <a:gd name="T7" fmla="*/ 25 h 50"/>
                  <a:gd name="T8" fmla="*/ 25 w 50"/>
                  <a:gd name="T9" fmla="*/ 50 h 50"/>
                  <a:gd name="T10" fmla="*/ 25 w 50"/>
                  <a:gd name="T11" fmla="*/ 12 h 50"/>
                  <a:gd name="T12" fmla="*/ 12 w 50"/>
                  <a:gd name="T13" fmla="*/ 25 h 50"/>
                  <a:gd name="T14" fmla="*/ 25 w 50"/>
                  <a:gd name="T15" fmla="*/ 38 h 50"/>
                  <a:gd name="T16" fmla="*/ 38 w 50"/>
                  <a:gd name="T17" fmla="*/ 25 h 50"/>
                  <a:gd name="T18" fmla="*/ 25 w 50"/>
                  <a:gd name="T19" fmla="*/ 1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0">
                    <a:moveTo>
                      <a:pt x="25" y="50"/>
                    </a:moveTo>
                    <a:cubicBezTo>
                      <a:pt x="11" y="50"/>
                      <a:pt x="0" y="39"/>
                      <a:pt x="0" y="25"/>
                    </a:cubicBezTo>
                    <a:cubicBezTo>
                      <a:pt x="0" y="11"/>
                      <a:pt x="11" y="0"/>
                      <a:pt x="25" y="0"/>
                    </a:cubicBezTo>
                    <a:cubicBezTo>
                      <a:pt x="39" y="0"/>
                      <a:pt x="50" y="11"/>
                      <a:pt x="50" y="25"/>
                    </a:cubicBezTo>
                    <a:cubicBezTo>
                      <a:pt x="50" y="39"/>
                      <a:pt x="39" y="50"/>
                      <a:pt x="25" y="50"/>
                    </a:cubicBezTo>
                    <a:close/>
                    <a:moveTo>
                      <a:pt x="25" y="12"/>
                    </a:moveTo>
                    <a:cubicBezTo>
                      <a:pt x="18" y="12"/>
                      <a:pt x="12" y="18"/>
                      <a:pt x="12" y="25"/>
                    </a:cubicBezTo>
                    <a:cubicBezTo>
                      <a:pt x="12" y="32"/>
                      <a:pt x="18" y="38"/>
                      <a:pt x="25" y="38"/>
                    </a:cubicBezTo>
                    <a:cubicBezTo>
                      <a:pt x="32" y="38"/>
                      <a:pt x="38" y="32"/>
                      <a:pt x="38" y="25"/>
                    </a:cubicBezTo>
                    <a:cubicBezTo>
                      <a:pt x="38" y="18"/>
                      <a:pt x="32" y="12"/>
                      <a:pt x="25" y="12"/>
                    </a:cubicBezTo>
                    <a:close/>
                  </a:path>
                </a:pathLst>
              </a:custGeom>
              <a:grpFill/>
              <a:ln w="9525">
                <a:solidFill>
                  <a:schemeClr val="accent3"/>
                </a:solidFill>
                <a:round/>
                <a:headEnd/>
                <a:tailEnd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22"/>
              <p:cNvSpPr>
                <a:spLocks noEditPoints="1"/>
              </p:cNvSpPr>
              <p:nvPr/>
            </p:nvSpPr>
            <p:spPr bwMode="auto">
              <a:xfrm flipH="1" flipV="1">
                <a:off x="6511702" y="5419514"/>
                <a:ext cx="194907" cy="194907"/>
              </a:xfrm>
              <a:custGeom>
                <a:avLst/>
                <a:gdLst>
                  <a:gd name="T0" fmla="*/ 36 w 72"/>
                  <a:gd name="T1" fmla="*/ 72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36 w 72"/>
                  <a:gd name="T11" fmla="*/ 4 h 72"/>
                  <a:gd name="T12" fmla="*/ 4 w 72"/>
                  <a:gd name="T13" fmla="*/ 36 h 72"/>
                  <a:gd name="T14" fmla="*/ 36 w 72"/>
                  <a:gd name="T15" fmla="*/ 68 h 72"/>
                  <a:gd name="T16" fmla="*/ 68 w 72"/>
                  <a:gd name="T17" fmla="*/ 36 h 72"/>
                  <a:gd name="T18" fmla="*/ 36 w 72"/>
                  <a:gd name="T19" fmla="*/ 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2" h="72">
                    <a:moveTo>
                      <a:pt x="36" y="72"/>
                    </a:moveTo>
                    <a:cubicBezTo>
                      <a:pt x="16" y="72"/>
                      <a:pt x="0" y="56"/>
                      <a:pt x="0" y="36"/>
                    </a:cubicBez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lose/>
                    <a:moveTo>
                      <a:pt x="36" y="4"/>
                    </a:moveTo>
                    <a:cubicBezTo>
                      <a:pt x="18" y="4"/>
                      <a:pt x="4" y="19"/>
                      <a:pt x="4" y="36"/>
                    </a:cubicBezTo>
                    <a:cubicBezTo>
                      <a:pt x="4" y="54"/>
                      <a:pt x="18" y="68"/>
                      <a:pt x="36" y="68"/>
                    </a:cubicBezTo>
                    <a:cubicBezTo>
                      <a:pt x="54" y="68"/>
                      <a:pt x="68" y="54"/>
                      <a:pt x="68" y="36"/>
                    </a:cubicBezTo>
                    <a:cubicBezTo>
                      <a:pt x="68" y="19"/>
                      <a:pt x="54" y="4"/>
                      <a:pt x="36" y="4"/>
                    </a:cubicBezTo>
                    <a:close/>
                  </a:path>
                </a:pathLst>
              </a:custGeom>
              <a:grpFill/>
              <a:ln w="9525">
                <a:solidFill>
                  <a:schemeClr val="accent3"/>
                </a:solidFill>
                <a:round/>
                <a:headEnd/>
                <a:tailEnd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" name="Group 22"/>
            <p:cNvGrpSpPr/>
            <p:nvPr/>
          </p:nvGrpSpPr>
          <p:grpSpPr>
            <a:xfrm>
              <a:off x="7376347" y="5255834"/>
              <a:ext cx="194907" cy="194907"/>
              <a:chOff x="6511702" y="5419514"/>
              <a:chExt cx="194907" cy="194907"/>
            </a:xfrm>
            <a:grpFill/>
          </p:grpSpPr>
          <p:sp>
            <p:nvSpPr>
              <p:cNvPr id="24" name="Freeform 21"/>
              <p:cNvSpPr>
                <a:spLocks noEditPoints="1"/>
              </p:cNvSpPr>
              <p:nvPr/>
            </p:nvSpPr>
            <p:spPr bwMode="auto">
              <a:xfrm flipH="1" flipV="1">
                <a:off x="6542960" y="5449214"/>
                <a:ext cx="134229" cy="135507"/>
              </a:xfrm>
              <a:custGeom>
                <a:avLst/>
                <a:gdLst>
                  <a:gd name="T0" fmla="*/ 25 w 50"/>
                  <a:gd name="T1" fmla="*/ 50 h 50"/>
                  <a:gd name="T2" fmla="*/ 0 w 50"/>
                  <a:gd name="T3" fmla="*/ 25 h 50"/>
                  <a:gd name="T4" fmla="*/ 25 w 50"/>
                  <a:gd name="T5" fmla="*/ 0 h 50"/>
                  <a:gd name="T6" fmla="*/ 50 w 50"/>
                  <a:gd name="T7" fmla="*/ 25 h 50"/>
                  <a:gd name="T8" fmla="*/ 25 w 50"/>
                  <a:gd name="T9" fmla="*/ 50 h 50"/>
                  <a:gd name="T10" fmla="*/ 25 w 50"/>
                  <a:gd name="T11" fmla="*/ 12 h 50"/>
                  <a:gd name="T12" fmla="*/ 12 w 50"/>
                  <a:gd name="T13" fmla="*/ 25 h 50"/>
                  <a:gd name="T14" fmla="*/ 25 w 50"/>
                  <a:gd name="T15" fmla="*/ 38 h 50"/>
                  <a:gd name="T16" fmla="*/ 38 w 50"/>
                  <a:gd name="T17" fmla="*/ 25 h 50"/>
                  <a:gd name="T18" fmla="*/ 25 w 50"/>
                  <a:gd name="T19" fmla="*/ 1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0">
                    <a:moveTo>
                      <a:pt x="25" y="50"/>
                    </a:moveTo>
                    <a:cubicBezTo>
                      <a:pt x="11" y="50"/>
                      <a:pt x="0" y="39"/>
                      <a:pt x="0" y="25"/>
                    </a:cubicBezTo>
                    <a:cubicBezTo>
                      <a:pt x="0" y="11"/>
                      <a:pt x="11" y="0"/>
                      <a:pt x="25" y="0"/>
                    </a:cubicBezTo>
                    <a:cubicBezTo>
                      <a:pt x="39" y="0"/>
                      <a:pt x="50" y="11"/>
                      <a:pt x="50" y="25"/>
                    </a:cubicBezTo>
                    <a:cubicBezTo>
                      <a:pt x="50" y="39"/>
                      <a:pt x="39" y="50"/>
                      <a:pt x="25" y="50"/>
                    </a:cubicBezTo>
                    <a:close/>
                    <a:moveTo>
                      <a:pt x="25" y="12"/>
                    </a:moveTo>
                    <a:cubicBezTo>
                      <a:pt x="18" y="12"/>
                      <a:pt x="12" y="18"/>
                      <a:pt x="12" y="25"/>
                    </a:cubicBezTo>
                    <a:cubicBezTo>
                      <a:pt x="12" y="32"/>
                      <a:pt x="18" y="38"/>
                      <a:pt x="25" y="38"/>
                    </a:cubicBezTo>
                    <a:cubicBezTo>
                      <a:pt x="32" y="38"/>
                      <a:pt x="38" y="32"/>
                      <a:pt x="38" y="25"/>
                    </a:cubicBezTo>
                    <a:cubicBezTo>
                      <a:pt x="38" y="18"/>
                      <a:pt x="32" y="12"/>
                      <a:pt x="25" y="12"/>
                    </a:cubicBezTo>
                    <a:close/>
                  </a:path>
                </a:pathLst>
              </a:custGeom>
              <a:grpFill/>
              <a:ln w="9525">
                <a:solidFill>
                  <a:schemeClr val="accent3"/>
                </a:solidFill>
                <a:round/>
                <a:headEnd/>
                <a:tailEnd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2"/>
              <p:cNvSpPr>
                <a:spLocks noEditPoints="1"/>
              </p:cNvSpPr>
              <p:nvPr/>
            </p:nvSpPr>
            <p:spPr bwMode="auto">
              <a:xfrm flipH="1" flipV="1">
                <a:off x="6511702" y="5419514"/>
                <a:ext cx="194907" cy="194907"/>
              </a:xfrm>
              <a:custGeom>
                <a:avLst/>
                <a:gdLst>
                  <a:gd name="T0" fmla="*/ 36 w 72"/>
                  <a:gd name="T1" fmla="*/ 72 h 72"/>
                  <a:gd name="T2" fmla="*/ 0 w 72"/>
                  <a:gd name="T3" fmla="*/ 36 h 72"/>
                  <a:gd name="T4" fmla="*/ 36 w 72"/>
                  <a:gd name="T5" fmla="*/ 0 h 72"/>
                  <a:gd name="T6" fmla="*/ 72 w 72"/>
                  <a:gd name="T7" fmla="*/ 36 h 72"/>
                  <a:gd name="T8" fmla="*/ 36 w 72"/>
                  <a:gd name="T9" fmla="*/ 72 h 72"/>
                  <a:gd name="T10" fmla="*/ 36 w 72"/>
                  <a:gd name="T11" fmla="*/ 4 h 72"/>
                  <a:gd name="T12" fmla="*/ 4 w 72"/>
                  <a:gd name="T13" fmla="*/ 36 h 72"/>
                  <a:gd name="T14" fmla="*/ 36 w 72"/>
                  <a:gd name="T15" fmla="*/ 68 h 72"/>
                  <a:gd name="T16" fmla="*/ 68 w 72"/>
                  <a:gd name="T17" fmla="*/ 36 h 72"/>
                  <a:gd name="T18" fmla="*/ 36 w 72"/>
                  <a:gd name="T19" fmla="*/ 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2" h="72">
                    <a:moveTo>
                      <a:pt x="36" y="72"/>
                    </a:moveTo>
                    <a:cubicBezTo>
                      <a:pt x="16" y="72"/>
                      <a:pt x="0" y="56"/>
                      <a:pt x="0" y="36"/>
                    </a:cubicBez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ubicBezTo>
                      <a:pt x="72" y="56"/>
                      <a:pt x="56" y="72"/>
                      <a:pt x="36" y="72"/>
                    </a:cubicBezTo>
                    <a:close/>
                    <a:moveTo>
                      <a:pt x="36" y="4"/>
                    </a:moveTo>
                    <a:cubicBezTo>
                      <a:pt x="18" y="4"/>
                      <a:pt x="4" y="19"/>
                      <a:pt x="4" y="36"/>
                    </a:cubicBezTo>
                    <a:cubicBezTo>
                      <a:pt x="4" y="54"/>
                      <a:pt x="18" y="68"/>
                      <a:pt x="36" y="68"/>
                    </a:cubicBezTo>
                    <a:cubicBezTo>
                      <a:pt x="54" y="68"/>
                      <a:pt x="68" y="54"/>
                      <a:pt x="68" y="36"/>
                    </a:cubicBezTo>
                    <a:cubicBezTo>
                      <a:pt x="68" y="19"/>
                      <a:pt x="54" y="4"/>
                      <a:pt x="36" y="4"/>
                    </a:cubicBezTo>
                    <a:close/>
                  </a:path>
                </a:pathLst>
              </a:custGeom>
              <a:grpFill/>
              <a:ln w="9525">
                <a:solidFill>
                  <a:schemeClr val="accent3"/>
                </a:solidFill>
                <a:round/>
                <a:headEnd/>
                <a:tailEnd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cxnSp>
        <p:nvCxnSpPr>
          <p:cNvPr id="28" name="Straight Connector 27"/>
          <p:cNvCxnSpPr/>
          <p:nvPr/>
        </p:nvCxnSpPr>
        <p:spPr bwMode="auto">
          <a:xfrm flipH="1">
            <a:off x="3522041" y="3909730"/>
            <a:ext cx="302800" cy="282453"/>
          </a:xfrm>
          <a:prstGeom prst="line">
            <a:avLst/>
          </a:prstGeom>
          <a:noFill/>
          <a:ln w="12700" cap="flat" cmpd="sng" algn="ctr">
            <a:solidFill>
              <a:schemeClr val="accent4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9" name="Straight Connector 28"/>
          <p:cNvCxnSpPr/>
          <p:nvPr/>
        </p:nvCxnSpPr>
        <p:spPr bwMode="auto">
          <a:xfrm flipH="1" flipV="1">
            <a:off x="2181703" y="4274379"/>
            <a:ext cx="1199489" cy="0"/>
          </a:xfrm>
          <a:prstGeom prst="line">
            <a:avLst/>
          </a:prstGeom>
          <a:noFill/>
          <a:ln w="12700" cap="flat" cmpd="sng" algn="ctr">
            <a:solidFill>
              <a:schemeClr val="accent4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grpSp>
        <p:nvGrpSpPr>
          <p:cNvPr id="14" name="Group 29"/>
          <p:cNvGrpSpPr/>
          <p:nvPr/>
        </p:nvGrpSpPr>
        <p:grpSpPr>
          <a:xfrm flipH="1">
            <a:off x="3381193" y="4187809"/>
            <a:ext cx="146172" cy="146180"/>
            <a:chOff x="6511702" y="5419514"/>
            <a:chExt cx="194907" cy="194907"/>
          </a:xfrm>
          <a:solidFill>
            <a:schemeClr val="accent4"/>
          </a:solidFill>
        </p:grpSpPr>
        <p:sp>
          <p:nvSpPr>
            <p:cNvPr id="31" name="Freeform 21"/>
            <p:cNvSpPr>
              <a:spLocks noEditPoints="1"/>
            </p:cNvSpPr>
            <p:nvPr/>
          </p:nvSpPr>
          <p:spPr bwMode="auto">
            <a:xfrm flipH="1" flipV="1">
              <a:off x="6542960" y="5449214"/>
              <a:ext cx="134229" cy="135507"/>
            </a:xfrm>
            <a:custGeom>
              <a:avLst/>
              <a:gdLst>
                <a:gd name="T0" fmla="*/ 25 w 50"/>
                <a:gd name="T1" fmla="*/ 50 h 50"/>
                <a:gd name="T2" fmla="*/ 0 w 50"/>
                <a:gd name="T3" fmla="*/ 25 h 50"/>
                <a:gd name="T4" fmla="*/ 25 w 50"/>
                <a:gd name="T5" fmla="*/ 0 h 50"/>
                <a:gd name="T6" fmla="*/ 50 w 50"/>
                <a:gd name="T7" fmla="*/ 25 h 50"/>
                <a:gd name="T8" fmla="*/ 25 w 50"/>
                <a:gd name="T9" fmla="*/ 50 h 50"/>
                <a:gd name="T10" fmla="*/ 25 w 50"/>
                <a:gd name="T11" fmla="*/ 12 h 50"/>
                <a:gd name="T12" fmla="*/ 12 w 50"/>
                <a:gd name="T13" fmla="*/ 25 h 50"/>
                <a:gd name="T14" fmla="*/ 25 w 50"/>
                <a:gd name="T15" fmla="*/ 38 h 50"/>
                <a:gd name="T16" fmla="*/ 38 w 50"/>
                <a:gd name="T17" fmla="*/ 25 h 50"/>
                <a:gd name="T18" fmla="*/ 25 w 50"/>
                <a:gd name="T19" fmla="*/ 1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50">
                  <a:moveTo>
                    <a:pt x="25" y="50"/>
                  </a:moveTo>
                  <a:cubicBezTo>
                    <a:pt x="11" y="50"/>
                    <a:pt x="0" y="39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9" y="0"/>
                    <a:pt x="50" y="11"/>
                    <a:pt x="50" y="25"/>
                  </a:cubicBezTo>
                  <a:cubicBezTo>
                    <a:pt x="50" y="39"/>
                    <a:pt x="39" y="50"/>
                    <a:pt x="25" y="50"/>
                  </a:cubicBezTo>
                  <a:close/>
                  <a:moveTo>
                    <a:pt x="25" y="12"/>
                  </a:moveTo>
                  <a:cubicBezTo>
                    <a:pt x="18" y="12"/>
                    <a:pt x="12" y="18"/>
                    <a:pt x="12" y="25"/>
                  </a:cubicBezTo>
                  <a:cubicBezTo>
                    <a:pt x="12" y="32"/>
                    <a:pt x="18" y="38"/>
                    <a:pt x="25" y="38"/>
                  </a:cubicBezTo>
                  <a:cubicBezTo>
                    <a:pt x="32" y="38"/>
                    <a:pt x="38" y="32"/>
                    <a:pt x="38" y="25"/>
                  </a:cubicBezTo>
                  <a:cubicBezTo>
                    <a:pt x="38" y="18"/>
                    <a:pt x="32" y="12"/>
                    <a:pt x="25" y="12"/>
                  </a:cubicBezTo>
                  <a:close/>
                </a:path>
              </a:pathLst>
            </a:custGeom>
            <a:grpFill/>
            <a:ln w="9525">
              <a:solidFill>
                <a:schemeClr val="accent4"/>
              </a:solidFill>
              <a:round/>
              <a:headEnd/>
              <a:tailEnd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22"/>
            <p:cNvSpPr>
              <a:spLocks noEditPoints="1"/>
            </p:cNvSpPr>
            <p:nvPr/>
          </p:nvSpPr>
          <p:spPr bwMode="auto">
            <a:xfrm flipH="1" flipV="1">
              <a:off x="6511702" y="5419514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accent4"/>
              </a:solidFill>
              <a:round/>
              <a:headEnd/>
              <a:tailEnd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32"/>
          <p:cNvGrpSpPr/>
          <p:nvPr/>
        </p:nvGrpSpPr>
        <p:grpSpPr>
          <a:xfrm flipH="1">
            <a:off x="2042573" y="4199408"/>
            <a:ext cx="146172" cy="146180"/>
            <a:chOff x="6511702" y="5419514"/>
            <a:chExt cx="194907" cy="194907"/>
          </a:xfrm>
          <a:solidFill>
            <a:schemeClr val="accent4"/>
          </a:solidFill>
        </p:grpSpPr>
        <p:sp>
          <p:nvSpPr>
            <p:cNvPr id="34" name="Freeform 21"/>
            <p:cNvSpPr>
              <a:spLocks noEditPoints="1"/>
            </p:cNvSpPr>
            <p:nvPr/>
          </p:nvSpPr>
          <p:spPr bwMode="auto">
            <a:xfrm flipH="1" flipV="1">
              <a:off x="6542960" y="5449214"/>
              <a:ext cx="134229" cy="135507"/>
            </a:xfrm>
            <a:custGeom>
              <a:avLst/>
              <a:gdLst>
                <a:gd name="T0" fmla="*/ 25 w 50"/>
                <a:gd name="T1" fmla="*/ 50 h 50"/>
                <a:gd name="T2" fmla="*/ 0 w 50"/>
                <a:gd name="T3" fmla="*/ 25 h 50"/>
                <a:gd name="T4" fmla="*/ 25 w 50"/>
                <a:gd name="T5" fmla="*/ 0 h 50"/>
                <a:gd name="T6" fmla="*/ 50 w 50"/>
                <a:gd name="T7" fmla="*/ 25 h 50"/>
                <a:gd name="T8" fmla="*/ 25 w 50"/>
                <a:gd name="T9" fmla="*/ 50 h 50"/>
                <a:gd name="T10" fmla="*/ 25 w 50"/>
                <a:gd name="T11" fmla="*/ 12 h 50"/>
                <a:gd name="T12" fmla="*/ 12 w 50"/>
                <a:gd name="T13" fmla="*/ 25 h 50"/>
                <a:gd name="T14" fmla="*/ 25 w 50"/>
                <a:gd name="T15" fmla="*/ 38 h 50"/>
                <a:gd name="T16" fmla="*/ 38 w 50"/>
                <a:gd name="T17" fmla="*/ 25 h 50"/>
                <a:gd name="T18" fmla="*/ 25 w 50"/>
                <a:gd name="T19" fmla="*/ 1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50">
                  <a:moveTo>
                    <a:pt x="25" y="50"/>
                  </a:moveTo>
                  <a:cubicBezTo>
                    <a:pt x="11" y="50"/>
                    <a:pt x="0" y="39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9" y="0"/>
                    <a:pt x="50" y="11"/>
                    <a:pt x="50" y="25"/>
                  </a:cubicBezTo>
                  <a:cubicBezTo>
                    <a:pt x="50" y="39"/>
                    <a:pt x="39" y="50"/>
                    <a:pt x="25" y="50"/>
                  </a:cubicBezTo>
                  <a:close/>
                  <a:moveTo>
                    <a:pt x="25" y="12"/>
                  </a:moveTo>
                  <a:cubicBezTo>
                    <a:pt x="18" y="12"/>
                    <a:pt x="12" y="18"/>
                    <a:pt x="12" y="25"/>
                  </a:cubicBezTo>
                  <a:cubicBezTo>
                    <a:pt x="12" y="32"/>
                    <a:pt x="18" y="38"/>
                    <a:pt x="25" y="38"/>
                  </a:cubicBezTo>
                  <a:cubicBezTo>
                    <a:pt x="32" y="38"/>
                    <a:pt x="38" y="32"/>
                    <a:pt x="38" y="25"/>
                  </a:cubicBezTo>
                  <a:cubicBezTo>
                    <a:pt x="38" y="18"/>
                    <a:pt x="32" y="12"/>
                    <a:pt x="25" y="12"/>
                  </a:cubicBezTo>
                  <a:close/>
                </a:path>
              </a:pathLst>
            </a:custGeom>
            <a:grpFill/>
            <a:ln w="9525">
              <a:solidFill>
                <a:schemeClr val="accent4"/>
              </a:solidFill>
              <a:round/>
              <a:headEnd/>
              <a:tailEnd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22"/>
            <p:cNvSpPr>
              <a:spLocks noEditPoints="1"/>
            </p:cNvSpPr>
            <p:nvPr/>
          </p:nvSpPr>
          <p:spPr bwMode="auto">
            <a:xfrm flipH="1" flipV="1">
              <a:off x="6511702" y="5419514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accent4"/>
              </a:solidFill>
              <a:round/>
              <a:headEnd/>
              <a:tailEnd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"/>
          <p:cNvGrpSpPr/>
          <p:nvPr/>
        </p:nvGrpSpPr>
        <p:grpSpPr>
          <a:xfrm>
            <a:off x="3775354" y="3336483"/>
            <a:ext cx="301548" cy="297818"/>
            <a:chOff x="-2792595" y="1299030"/>
            <a:chExt cx="1030470" cy="1017672"/>
          </a:xfrm>
          <a:solidFill>
            <a:schemeClr val="bg1"/>
          </a:solidFill>
        </p:grpSpPr>
        <p:sp>
          <p:nvSpPr>
            <p:cNvPr id="37" name="Freeform 57"/>
            <p:cNvSpPr>
              <a:spLocks/>
            </p:cNvSpPr>
            <p:nvPr/>
          </p:nvSpPr>
          <p:spPr bwMode="auto">
            <a:xfrm>
              <a:off x="-2670185" y="1319617"/>
              <a:ext cx="908060" cy="669917"/>
            </a:xfrm>
            <a:custGeom>
              <a:avLst/>
              <a:gdLst>
                <a:gd name="T0" fmla="*/ 1182 w 1528"/>
                <a:gd name="T1" fmla="*/ 61 h 1127"/>
                <a:gd name="T2" fmla="*/ 1386 w 1528"/>
                <a:gd name="T3" fmla="*/ 25 h 1127"/>
                <a:gd name="T4" fmla="*/ 1508 w 1528"/>
                <a:gd name="T5" fmla="*/ 4 h 1127"/>
                <a:gd name="T6" fmla="*/ 1525 w 1528"/>
                <a:gd name="T7" fmla="*/ 20 h 1127"/>
                <a:gd name="T8" fmla="*/ 1471 w 1528"/>
                <a:gd name="T9" fmla="*/ 296 h 1127"/>
                <a:gd name="T10" fmla="*/ 1460 w 1528"/>
                <a:gd name="T11" fmla="*/ 353 h 1127"/>
                <a:gd name="T12" fmla="*/ 1403 w 1528"/>
                <a:gd name="T13" fmla="*/ 292 h 1127"/>
                <a:gd name="T14" fmla="*/ 1369 w 1528"/>
                <a:gd name="T15" fmla="*/ 290 h 1127"/>
                <a:gd name="T16" fmla="*/ 1185 w 1528"/>
                <a:gd name="T17" fmla="*/ 471 h 1127"/>
                <a:gd name="T18" fmla="*/ 741 w 1528"/>
                <a:gd name="T19" fmla="*/ 904 h 1127"/>
                <a:gd name="T20" fmla="*/ 713 w 1528"/>
                <a:gd name="T21" fmla="*/ 904 h 1127"/>
                <a:gd name="T22" fmla="*/ 546 w 1528"/>
                <a:gd name="T23" fmla="*/ 744 h 1127"/>
                <a:gd name="T24" fmla="*/ 516 w 1528"/>
                <a:gd name="T25" fmla="*/ 744 h 1127"/>
                <a:gd name="T26" fmla="*/ 147 w 1528"/>
                <a:gd name="T27" fmla="*/ 1114 h 1127"/>
                <a:gd name="T28" fmla="*/ 115 w 1528"/>
                <a:gd name="T29" fmla="*/ 1113 h 1127"/>
                <a:gd name="T30" fmla="*/ 12 w 1528"/>
                <a:gd name="T31" fmla="*/ 1011 h 1127"/>
                <a:gd name="T32" fmla="*/ 10 w 1528"/>
                <a:gd name="T33" fmla="*/ 988 h 1127"/>
                <a:gd name="T34" fmla="*/ 524 w 1528"/>
                <a:gd name="T35" fmla="*/ 475 h 1127"/>
                <a:gd name="T36" fmla="*/ 548 w 1528"/>
                <a:gd name="T37" fmla="*/ 477 h 1127"/>
                <a:gd name="T38" fmla="*/ 716 w 1528"/>
                <a:gd name="T39" fmla="*/ 636 h 1127"/>
                <a:gd name="T40" fmla="*/ 738 w 1528"/>
                <a:gd name="T41" fmla="*/ 636 h 1127"/>
                <a:gd name="T42" fmla="*/ 1147 w 1528"/>
                <a:gd name="T43" fmla="*/ 242 h 1127"/>
                <a:gd name="T44" fmla="*/ 1241 w 1528"/>
                <a:gd name="T45" fmla="*/ 153 h 1127"/>
                <a:gd name="T46" fmla="*/ 1242 w 1528"/>
                <a:gd name="T47" fmla="*/ 127 h 1127"/>
                <a:gd name="T48" fmla="*/ 1178 w 1528"/>
                <a:gd name="T49" fmla="*/ 67 h 1127"/>
                <a:gd name="T50" fmla="*/ 1182 w 1528"/>
                <a:gd name="T51" fmla="*/ 61 h 1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528" h="1127">
                  <a:moveTo>
                    <a:pt x="1182" y="61"/>
                  </a:moveTo>
                  <a:cubicBezTo>
                    <a:pt x="1250" y="49"/>
                    <a:pt x="1318" y="37"/>
                    <a:pt x="1386" y="25"/>
                  </a:cubicBezTo>
                  <a:cubicBezTo>
                    <a:pt x="1427" y="18"/>
                    <a:pt x="1468" y="12"/>
                    <a:pt x="1508" y="4"/>
                  </a:cubicBezTo>
                  <a:cubicBezTo>
                    <a:pt x="1525" y="0"/>
                    <a:pt x="1528" y="5"/>
                    <a:pt x="1525" y="20"/>
                  </a:cubicBezTo>
                  <a:cubicBezTo>
                    <a:pt x="1506" y="112"/>
                    <a:pt x="1489" y="204"/>
                    <a:pt x="1471" y="296"/>
                  </a:cubicBezTo>
                  <a:cubicBezTo>
                    <a:pt x="1468" y="313"/>
                    <a:pt x="1464" y="330"/>
                    <a:pt x="1460" y="353"/>
                  </a:cubicBezTo>
                  <a:cubicBezTo>
                    <a:pt x="1439" y="330"/>
                    <a:pt x="1420" y="312"/>
                    <a:pt x="1403" y="292"/>
                  </a:cubicBezTo>
                  <a:cubicBezTo>
                    <a:pt x="1391" y="277"/>
                    <a:pt x="1383" y="276"/>
                    <a:pt x="1369" y="290"/>
                  </a:cubicBezTo>
                  <a:cubicBezTo>
                    <a:pt x="1308" y="351"/>
                    <a:pt x="1246" y="411"/>
                    <a:pt x="1185" y="471"/>
                  </a:cubicBezTo>
                  <a:cubicBezTo>
                    <a:pt x="1037" y="615"/>
                    <a:pt x="889" y="759"/>
                    <a:pt x="741" y="904"/>
                  </a:cubicBezTo>
                  <a:cubicBezTo>
                    <a:pt x="730" y="915"/>
                    <a:pt x="725" y="915"/>
                    <a:pt x="713" y="904"/>
                  </a:cubicBezTo>
                  <a:cubicBezTo>
                    <a:pt x="658" y="850"/>
                    <a:pt x="601" y="798"/>
                    <a:pt x="546" y="744"/>
                  </a:cubicBezTo>
                  <a:cubicBezTo>
                    <a:pt x="534" y="733"/>
                    <a:pt x="528" y="732"/>
                    <a:pt x="516" y="744"/>
                  </a:cubicBezTo>
                  <a:cubicBezTo>
                    <a:pt x="393" y="868"/>
                    <a:pt x="270" y="990"/>
                    <a:pt x="147" y="1114"/>
                  </a:cubicBezTo>
                  <a:cubicBezTo>
                    <a:pt x="134" y="1127"/>
                    <a:pt x="128" y="1126"/>
                    <a:pt x="115" y="1113"/>
                  </a:cubicBezTo>
                  <a:cubicBezTo>
                    <a:pt x="82" y="1078"/>
                    <a:pt x="47" y="1045"/>
                    <a:pt x="12" y="1011"/>
                  </a:cubicBezTo>
                  <a:cubicBezTo>
                    <a:pt x="3" y="1003"/>
                    <a:pt x="0" y="998"/>
                    <a:pt x="10" y="988"/>
                  </a:cubicBezTo>
                  <a:cubicBezTo>
                    <a:pt x="182" y="817"/>
                    <a:pt x="353" y="647"/>
                    <a:pt x="524" y="475"/>
                  </a:cubicBezTo>
                  <a:cubicBezTo>
                    <a:pt x="535" y="465"/>
                    <a:pt x="540" y="469"/>
                    <a:pt x="548" y="477"/>
                  </a:cubicBezTo>
                  <a:cubicBezTo>
                    <a:pt x="604" y="530"/>
                    <a:pt x="661" y="582"/>
                    <a:pt x="716" y="636"/>
                  </a:cubicBezTo>
                  <a:cubicBezTo>
                    <a:pt x="725" y="644"/>
                    <a:pt x="729" y="644"/>
                    <a:pt x="738" y="636"/>
                  </a:cubicBezTo>
                  <a:cubicBezTo>
                    <a:pt x="874" y="504"/>
                    <a:pt x="1011" y="373"/>
                    <a:pt x="1147" y="242"/>
                  </a:cubicBezTo>
                  <a:cubicBezTo>
                    <a:pt x="1178" y="212"/>
                    <a:pt x="1209" y="182"/>
                    <a:pt x="1241" y="153"/>
                  </a:cubicBezTo>
                  <a:cubicBezTo>
                    <a:pt x="1251" y="143"/>
                    <a:pt x="1254" y="137"/>
                    <a:pt x="1242" y="127"/>
                  </a:cubicBezTo>
                  <a:cubicBezTo>
                    <a:pt x="1220" y="108"/>
                    <a:pt x="1199" y="87"/>
                    <a:pt x="1178" y="67"/>
                  </a:cubicBezTo>
                  <a:cubicBezTo>
                    <a:pt x="1179" y="65"/>
                    <a:pt x="1181" y="63"/>
                    <a:pt x="1182" y="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58"/>
            <p:cNvSpPr>
              <a:spLocks/>
            </p:cNvSpPr>
            <p:nvPr/>
          </p:nvSpPr>
          <p:spPr bwMode="auto">
            <a:xfrm>
              <a:off x="-2024750" y="1775316"/>
              <a:ext cx="258730" cy="524694"/>
            </a:xfrm>
            <a:custGeom>
              <a:avLst/>
              <a:gdLst>
                <a:gd name="T0" fmla="*/ 435 w 435"/>
                <a:gd name="T1" fmla="*/ 443 h 883"/>
                <a:gd name="T2" fmla="*/ 435 w 435"/>
                <a:gd name="T3" fmla="*/ 863 h 883"/>
                <a:gd name="T4" fmla="*/ 415 w 435"/>
                <a:gd name="T5" fmla="*/ 883 h 883"/>
                <a:gd name="T6" fmla="*/ 19 w 435"/>
                <a:gd name="T7" fmla="*/ 883 h 883"/>
                <a:gd name="T8" fmla="*/ 0 w 435"/>
                <a:gd name="T9" fmla="*/ 864 h 883"/>
                <a:gd name="T10" fmla="*/ 0 w 435"/>
                <a:gd name="T11" fmla="*/ 21 h 883"/>
                <a:gd name="T12" fmla="*/ 20 w 435"/>
                <a:gd name="T13" fmla="*/ 0 h 883"/>
                <a:gd name="T14" fmla="*/ 416 w 435"/>
                <a:gd name="T15" fmla="*/ 0 h 883"/>
                <a:gd name="T16" fmla="*/ 435 w 435"/>
                <a:gd name="T17" fmla="*/ 19 h 883"/>
                <a:gd name="T18" fmla="*/ 435 w 435"/>
                <a:gd name="T19" fmla="*/ 443 h 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5" h="883">
                  <a:moveTo>
                    <a:pt x="435" y="443"/>
                  </a:moveTo>
                  <a:cubicBezTo>
                    <a:pt x="435" y="583"/>
                    <a:pt x="434" y="723"/>
                    <a:pt x="435" y="863"/>
                  </a:cubicBezTo>
                  <a:cubicBezTo>
                    <a:pt x="435" y="879"/>
                    <a:pt x="431" y="883"/>
                    <a:pt x="415" y="883"/>
                  </a:cubicBezTo>
                  <a:cubicBezTo>
                    <a:pt x="283" y="883"/>
                    <a:pt x="151" y="883"/>
                    <a:pt x="19" y="883"/>
                  </a:cubicBezTo>
                  <a:cubicBezTo>
                    <a:pt x="4" y="883"/>
                    <a:pt x="0" y="879"/>
                    <a:pt x="0" y="864"/>
                  </a:cubicBezTo>
                  <a:cubicBezTo>
                    <a:pt x="1" y="583"/>
                    <a:pt x="1" y="302"/>
                    <a:pt x="0" y="21"/>
                  </a:cubicBezTo>
                  <a:cubicBezTo>
                    <a:pt x="0" y="5"/>
                    <a:pt x="4" y="0"/>
                    <a:pt x="20" y="0"/>
                  </a:cubicBezTo>
                  <a:cubicBezTo>
                    <a:pt x="152" y="1"/>
                    <a:pt x="284" y="1"/>
                    <a:pt x="416" y="0"/>
                  </a:cubicBezTo>
                  <a:cubicBezTo>
                    <a:pt x="432" y="0"/>
                    <a:pt x="435" y="5"/>
                    <a:pt x="435" y="19"/>
                  </a:cubicBezTo>
                  <a:cubicBezTo>
                    <a:pt x="434" y="161"/>
                    <a:pt x="435" y="302"/>
                    <a:pt x="435" y="4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59"/>
            <p:cNvSpPr>
              <a:spLocks/>
            </p:cNvSpPr>
            <p:nvPr/>
          </p:nvSpPr>
          <p:spPr bwMode="auto">
            <a:xfrm>
              <a:off x="-2353588" y="1935562"/>
              <a:ext cx="257618" cy="364448"/>
            </a:xfrm>
            <a:custGeom>
              <a:avLst/>
              <a:gdLst>
                <a:gd name="T0" fmla="*/ 0 w 433"/>
                <a:gd name="T1" fmla="*/ 307 h 613"/>
                <a:gd name="T2" fmla="*/ 0 w 433"/>
                <a:gd name="T3" fmla="*/ 21 h 613"/>
                <a:gd name="T4" fmla="*/ 20 w 433"/>
                <a:gd name="T5" fmla="*/ 0 h 613"/>
                <a:gd name="T6" fmla="*/ 414 w 433"/>
                <a:gd name="T7" fmla="*/ 0 h 613"/>
                <a:gd name="T8" fmla="*/ 433 w 433"/>
                <a:gd name="T9" fmla="*/ 19 h 613"/>
                <a:gd name="T10" fmla="*/ 432 w 433"/>
                <a:gd name="T11" fmla="*/ 594 h 613"/>
                <a:gd name="T12" fmla="*/ 414 w 433"/>
                <a:gd name="T13" fmla="*/ 613 h 613"/>
                <a:gd name="T14" fmla="*/ 19 w 433"/>
                <a:gd name="T15" fmla="*/ 613 h 613"/>
                <a:gd name="T16" fmla="*/ 0 w 433"/>
                <a:gd name="T17" fmla="*/ 595 h 613"/>
                <a:gd name="T18" fmla="*/ 0 w 433"/>
                <a:gd name="T19" fmla="*/ 307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3" h="613">
                  <a:moveTo>
                    <a:pt x="0" y="307"/>
                  </a:moveTo>
                  <a:cubicBezTo>
                    <a:pt x="0" y="212"/>
                    <a:pt x="0" y="116"/>
                    <a:pt x="0" y="21"/>
                  </a:cubicBezTo>
                  <a:cubicBezTo>
                    <a:pt x="0" y="5"/>
                    <a:pt x="2" y="0"/>
                    <a:pt x="20" y="0"/>
                  </a:cubicBezTo>
                  <a:cubicBezTo>
                    <a:pt x="151" y="1"/>
                    <a:pt x="282" y="1"/>
                    <a:pt x="414" y="0"/>
                  </a:cubicBezTo>
                  <a:cubicBezTo>
                    <a:pt x="428" y="0"/>
                    <a:pt x="433" y="3"/>
                    <a:pt x="433" y="19"/>
                  </a:cubicBezTo>
                  <a:cubicBezTo>
                    <a:pt x="432" y="210"/>
                    <a:pt x="432" y="402"/>
                    <a:pt x="432" y="594"/>
                  </a:cubicBezTo>
                  <a:cubicBezTo>
                    <a:pt x="432" y="608"/>
                    <a:pt x="430" y="613"/>
                    <a:pt x="414" y="613"/>
                  </a:cubicBezTo>
                  <a:cubicBezTo>
                    <a:pt x="282" y="613"/>
                    <a:pt x="151" y="613"/>
                    <a:pt x="19" y="613"/>
                  </a:cubicBezTo>
                  <a:cubicBezTo>
                    <a:pt x="4" y="613"/>
                    <a:pt x="0" y="610"/>
                    <a:pt x="0" y="595"/>
                  </a:cubicBezTo>
                  <a:cubicBezTo>
                    <a:pt x="1" y="499"/>
                    <a:pt x="0" y="403"/>
                    <a:pt x="0" y="3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60"/>
            <p:cNvSpPr>
              <a:spLocks noEditPoints="1"/>
            </p:cNvSpPr>
            <p:nvPr/>
          </p:nvSpPr>
          <p:spPr bwMode="auto">
            <a:xfrm>
              <a:off x="-2353588" y="1299030"/>
              <a:ext cx="200307" cy="296010"/>
            </a:xfrm>
            <a:custGeom>
              <a:avLst/>
              <a:gdLst>
                <a:gd name="T0" fmla="*/ 201 w 337"/>
                <a:gd name="T1" fmla="*/ 446 h 498"/>
                <a:gd name="T2" fmla="*/ 201 w 337"/>
                <a:gd name="T3" fmla="*/ 498 h 498"/>
                <a:gd name="T4" fmla="*/ 127 w 337"/>
                <a:gd name="T5" fmla="*/ 498 h 498"/>
                <a:gd name="T6" fmla="*/ 127 w 337"/>
                <a:gd name="T7" fmla="*/ 447 h 498"/>
                <a:gd name="T8" fmla="*/ 0 w 337"/>
                <a:gd name="T9" fmla="*/ 309 h 498"/>
                <a:gd name="T10" fmla="*/ 79 w 337"/>
                <a:gd name="T11" fmla="*/ 309 h 498"/>
                <a:gd name="T12" fmla="*/ 125 w 337"/>
                <a:gd name="T13" fmla="*/ 366 h 498"/>
                <a:gd name="T14" fmla="*/ 125 w 337"/>
                <a:gd name="T15" fmla="*/ 279 h 498"/>
                <a:gd name="T16" fmla="*/ 6 w 337"/>
                <a:gd name="T17" fmla="*/ 171 h 498"/>
                <a:gd name="T18" fmla="*/ 126 w 337"/>
                <a:gd name="T19" fmla="*/ 50 h 498"/>
                <a:gd name="T20" fmla="*/ 126 w 337"/>
                <a:gd name="T21" fmla="*/ 0 h 498"/>
                <a:gd name="T22" fmla="*/ 201 w 337"/>
                <a:gd name="T23" fmla="*/ 0 h 498"/>
                <a:gd name="T24" fmla="*/ 201 w 337"/>
                <a:gd name="T25" fmla="*/ 37 h 498"/>
                <a:gd name="T26" fmla="*/ 216 w 337"/>
                <a:gd name="T27" fmla="*/ 55 h 498"/>
                <a:gd name="T28" fmla="*/ 321 w 337"/>
                <a:gd name="T29" fmla="*/ 154 h 498"/>
                <a:gd name="T30" fmla="*/ 323 w 337"/>
                <a:gd name="T31" fmla="*/ 178 h 498"/>
                <a:gd name="T32" fmla="*/ 254 w 337"/>
                <a:gd name="T33" fmla="*/ 178 h 498"/>
                <a:gd name="T34" fmla="*/ 243 w 337"/>
                <a:gd name="T35" fmla="*/ 166 h 498"/>
                <a:gd name="T36" fmla="*/ 203 w 337"/>
                <a:gd name="T37" fmla="*/ 130 h 498"/>
                <a:gd name="T38" fmla="*/ 203 w 337"/>
                <a:gd name="T39" fmla="*/ 210 h 498"/>
                <a:gd name="T40" fmla="*/ 251 w 337"/>
                <a:gd name="T41" fmla="*/ 220 h 498"/>
                <a:gd name="T42" fmla="*/ 329 w 337"/>
                <a:gd name="T43" fmla="*/ 299 h 498"/>
                <a:gd name="T44" fmla="*/ 289 w 337"/>
                <a:gd name="T45" fmla="*/ 409 h 498"/>
                <a:gd name="T46" fmla="*/ 201 w 337"/>
                <a:gd name="T47" fmla="*/ 446 h 498"/>
                <a:gd name="T48" fmla="*/ 202 w 337"/>
                <a:gd name="T49" fmla="*/ 368 h 498"/>
                <a:gd name="T50" fmla="*/ 254 w 337"/>
                <a:gd name="T51" fmla="*/ 324 h 498"/>
                <a:gd name="T52" fmla="*/ 202 w 337"/>
                <a:gd name="T53" fmla="*/ 293 h 498"/>
                <a:gd name="T54" fmla="*/ 202 w 337"/>
                <a:gd name="T55" fmla="*/ 368 h 498"/>
                <a:gd name="T56" fmla="*/ 126 w 337"/>
                <a:gd name="T57" fmla="*/ 197 h 498"/>
                <a:gd name="T58" fmla="*/ 126 w 337"/>
                <a:gd name="T59" fmla="*/ 131 h 498"/>
                <a:gd name="T60" fmla="*/ 87 w 337"/>
                <a:gd name="T61" fmla="*/ 170 h 498"/>
                <a:gd name="T62" fmla="*/ 126 w 337"/>
                <a:gd name="T63" fmla="*/ 197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37" h="498">
                  <a:moveTo>
                    <a:pt x="201" y="446"/>
                  </a:moveTo>
                  <a:cubicBezTo>
                    <a:pt x="201" y="465"/>
                    <a:pt x="201" y="481"/>
                    <a:pt x="201" y="498"/>
                  </a:cubicBezTo>
                  <a:cubicBezTo>
                    <a:pt x="176" y="498"/>
                    <a:pt x="153" y="498"/>
                    <a:pt x="127" y="498"/>
                  </a:cubicBezTo>
                  <a:cubicBezTo>
                    <a:pt x="127" y="481"/>
                    <a:pt x="127" y="464"/>
                    <a:pt x="127" y="447"/>
                  </a:cubicBezTo>
                  <a:cubicBezTo>
                    <a:pt x="56" y="426"/>
                    <a:pt x="8" y="386"/>
                    <a:pt x="0" y="309"/>
                  </a:cubicBezTo>
                  <a:cubicBezTo>
                    <a:pt x="27" y="309"/>
                    <a:pt x="53" y="309"/>
                    <a:pt x="79" y="309"/>
                  </a:cubicBezTo>
                  <a:cubicBezTo>
                    <a:pt x="86" y="334"/>
                    <a:pt x="95" y="357"/>
                    <a:pt x="125" y="366"/>
                  </a:cubicBezTo>
                  <a:cubicBezTo>
                    <a:pt x="125" y="336"/>
                    <a:pt x="125" y="308"/>
                    <a:pt x="125" y="279"/>
                  </a:cubicBezTo>
                  <a:cubicBezTo>
                    <a:pt x="63" y="267"/>
                    <a:pt x="8" y="247"/>
                    <a:pt x="6" y="171"/>
                  </a:cubicBezTo>
                  <a:cubicBezTo>
                    <a:pt x="4" y="113"/>
                    <a:pt x="39" y="79"/>
                    <a:pt x="126" y="50"/>
                  </a:cubicBezTo>
                  <a:cubicBezTo>
                    <a:pt x="126" y="35"/>
                    <a:pt x="126" y="18"/>
                    <a:pt x="126" y="0"/>
                  </a:cubicBezTo>
                  <a:cubicBezTo>
                    <a:pt x="150" y="0"/>
                    <a:pt x="174" y="0"/>
                    <a:pt x="201" y="0"/>
                  </a:cubicBezTo>
                  <a:cubicBezTo>
                    <a:pt x="201" y="12"/>
                    <a:pt x="202" y="24"/>
                    <a:pt x="201" y="37"/>
                  </a:cubicBezTo>
                  <a:cubicBezTo>
                    <a:pt x="200" y="48"/>
                    <a:pt x="204" y="53"/>
                    <a:pt x="216" y="55"/>
                  </a:cubicBezTo>
                  <a:cubicBezTo>
                    <a:pt x="270" y="67"/>
                    <a:pt x="308" y="98"/>
                    <a:pt x="321" y="154"/>
                  </a:cubicBezTo>
                  <a:cubicBezTo>
                    <a:pt x="323" y="161"/>
                    <a:pt x="323" y="169"/>
                    <a:pt x="323" y="178"/>
                  </a:cubicBezTo>
                  <a:cubicBezTo>
                    <a:pt x="299" y="178"/>
                    <a:pt x="277" y="179"/>
                    <a:pt x="254" y="178"/>
                  </a:cubicBezTo>
                  <a:cubicBezTo>
                    <a:pt x="250" y="178"/>
                    <a:pt x="244" y="171"/>
                    <a:pt x="243" y="166"/>
                  </a:cubicBezTo>
                  <a:cubicBezTo>
                    <a:pt x="235" y="148"/>
                    <a:pt x="225" y="135"/>
                    <a:pt x="203" y="130"/>
                  </a:cubicBezTo>
                  <a:cubicBezTo>
                    <a:pt x="203" y="157"/>
                    <a:pt x="203" y="183"/>
                    <a:pt x="203" y="210"/>
                  </a:cubicBezTo>
                  <a:cubicBezTo>
                    <a:pt x="219" y="213"/>
                    <a:pt x="235" y="216"/>
                    <a:pt x="251" y="220"/>
                  </a:cubicBezTo>
                  <a:cubicBezTo>
                    <a:pt x="291" y="232"/>
                    <a:pt x="322" y="255"/>
                    <a:pt x="329" y="299"/>
                  </a:cubicBezTo>
                  <a:cubicBezTo>
                    <a:pt x="337" y="343"/>
                    <a:pt x="322" y="379"/>
                    <a:pt x="289" y="409"/>
                  </a:cubicBezTo>
                  <a:cubicBezTo>
                    <a:pt x="264" y="430"/>
                    <a:pt x="235" y="442"/>
                    <a:pt x="201" y="446"/>
                  </a:cubicBezTo>
                  <a:close/>
                  <a:moveTo>
                    <a:pt x="202" y="368"/>
                  </a:moveTo>
                  <a:cubicBezTo>
                    <a:pt x="237" y="363"/>
                    <a:pt x="257" y="345"/>
                    <a:pt x="254" y="324"/>
                  </a:cubicBezTo>
                  <a:cubicBezTo>
                    <a:pt x="252" y="304"/>
                    <a:pt x="229" y="290"/>
                    <a:pt x="202" y="293"/>
                  </a:cubicBezTo>
                  <a:cubicBezTo>
                    <a:pt x="202" y="317"/>
                    <a:pt x="202" y="342"/>
                    <a:pt x="202" y="368"/>
                  </a:cubicBezTo>
                  <a:close/>
                  <a:moveTo>
                    <a:pt x="126" y="197"/>
                  </a:moveTo>
                  <a:cubicBezTo>
                    <a:pt x="126" y="175"/>
                    <a:pt x="126" y="153"/>
                    <a:pt x="126" y="131"/>
                  </a:cubicBezTo>
                  <a:cubicBezTo>
                    <a:pt x="99" y="136"/>
                    <a:pt x="85" y="150"/>
                    <a:pt x="87" y="170"/>
                  </a:cubicBezTo>
                  <a:cubicBezTo>
                    <a:pt x="89" y="187"/>
                    <a:pt x="102" y="197"/>
                    <a:pt x="126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61"/>
            <p:cNvSpPr>
              <a:spLocks noEditPoints="1"/>
            </p:cNvSpPr>
            <p:nvPr/>
          </p:nvSpPr>
          <p:spPr bwMode="auto">
            <a:xfrm>
              <a:off x="-2792595" y="1961156"/>
              <a:ext cx="391156" cy="355546"/>
            </a:xfrm>
            <a:custGeom>
              <a:avLst/>
              <a:gdLst>
                <a:gd name="T0" fmla="*/ 150 w 658"/>
                <a:gd name="T1" fmla="*/ 281 h 598"/>
                <a:gd name="T2" fmla="*/ 78 w 658"/>
                <a:gd name="T3" fmla="*/ 52 h 598"/>
                <a:gd name="T4" fmla="*/ 26 w 658"/>
                <a:gd name="T5" fmla="*/ 47 h 598"/>
                <a:gd name="T6" fmla="*/ 25 w 658"/>
                <a:gd name="T7" fmla="*/ 0 h 598"/>
                <a:gd name="T8" fmla="*/ 116 w 658"/>
                <a:gd name="T9" fmla="*/ 19 h 598"/>
                <a:gd name="T10" fmla="*/ 147 w 658"/>
                <a:gd name="T11" fmla="*/ 94 h 598"/>
                <a:gd name="T12" fmla="*/ 475 w 658"/>
                <a:gd name="T13" fmla="*/ 94 h 598"/>
                <a:gd name="T14" fmla="*/ 654 w 658"/>
                <a:gd name="T15" fmla="*/ 126 h 598"/>
                <a:gd name="T16" fmla="*/ 585 w 658"/>
                <a:gd name="T17" fmla="*/ 400 h 598"/>
                <a:gd name="T18" fmla="*/ 465 w 658"/>
                <a:gd name="T19" fmla="*/ 421 h 598"/>
                <a:gd name="T20" fmla="*/ 227 w 658"/>
                <a:gd name="T21" fmla="*/ 421 h 598"/>
                <a:gd name="T22" fmla="*/ 165 w 658"/>
                <a:gd name="T23" fmla="*/ 447 h 598"/>
                <a:gd name="T24" fmla="*/ 195 w 658"/>
                <a:gd name="T25" fmla="*/ 484 h 598"/>
                <a:gd name="T26" fmla="*/ 320 w 658"/>
                <a:gd name="T27" fmla="*/ 485 h 598"/>
                <a:gd name="T28" fmla="*/ 418 w 658"/>
                <a:gd name="T29" fmla="*/ 492 h 598"/>
                <a:gd name="T30" fmla="*/ 492 w 658"/>
                <a:gd name="T31" fmla="*/ 445 h 598"/>
                <a:gd name="T32" fmla="*/ 564 w 658"/>
                <a:gd name="T33" fmla="*/ 492 h 598"/>
                <a:gd name="T34" fmla="*/ 608 w 658"/>
                <a:gd name="T35" fmla="*/ 515 h 598"/>
                <a:gd name="T36" fmla="*/ 564 w 658"/>
                <a:gd name="T37" fmla="*/ 537 h 598"/>
                <a:gd name="T38" fmla="*/ 444 w 658"/>
                <a:gd name="T39" fmla="*/ 564 h 598"/>
                <a:gd name="T40" fmla="*/ 421 w 658"/>
                <a:gd name="T41" fmla="*/ 537 h 598"/>
                <a:gd name="T42" fmla="*/ 321 w 658"/>
                <a:gd name="T43" fmla="*/ 543 h 598"/>
                <a:gd name="T44" fmla="*/ 195 w 658"/>
                <a:gd name="T45" fmla="*/ 543 h 598"/>
                <a:gd name="T46" fmla="*/ 118 w 658"/>
                <a:gd name="T47" fmla="*/ 456 h 598"/>
                <a:gd name="T48" fmla="*/ 181 w 658"/>
                <a:gd name="T49" fmla="*/ 379 h 598"/>
                <a:gd name="T50" fmla="*/ 167 w 658"/>
                <a:gd name="T51" fmla="*/ 182 h 598"/>
                <a:gd name="T52" fmla="*/ 275 w 658"/>
                <a:gd name="T53" fmla="*/ 188 h 598"/>
                <a:gd name="T54" fmla="*/ 282 w 658"/>
                <a:gd name="T55" fmla="*/ 150 h 598"/>
                <a:gd name="T56" fmla="*/ 171 w 658"/>
                <a:gd name="T57" fmla="*/ 140 h 598"/>
                <a:gd name="T58" fmla="*/ 445 w 658"/>
                <a:gd name="T59" fmla="*/ 140 h 598"/>
                <a:gd name="T60" fmla="*/ 328 w 658"/>
                <a:gd name="T61" fmla="*/ 187 h 598"/>
                <a:gd name="T62" fmla="*/ 445 w 658"/>
                <a:gd name="T63" fmla="*/ 140 h 598"/>
                <a:gd name="T64" fmla="*/ 444 w 658"/>
                <a:gd name="T65" fmla="*/ 328 h 598"/>
                <a:gd name="T66" fmla="*/ 328 w 658"/>
                <a:gd name="T67" fmla="*/ 374 h 598"/>
                <a:gd name="T68" fmla="*/ 328 w 658"/>
                <a:gd name="T69" fmla="*/ 280 h 598"/>
                <a:gd name="T70" fmla="*/ 445 w 658"/>
                <a:gd name="T71" fmla="*/ 234 h 598"/>
                <a:gd name="T72" fmla="*/ 328 w 658"/>
                <a:gd name="T73" fmla="*/ 280 h 598"/>
                <a:gd name="T74" fmla="*/ 600 w 658"/>
                <a:gd name="T75" fmla="*/ 140 h 598"/>
                <a:gd name="T76" fmla="*/ 491 w 658"/>
                <a:gd name="T77" fmla="*/ 145 h 598"/>
                <a:gd name="T78" fmla="*/ 496 w 658"/>
                <a:gd name="T79" fmla="*/ 188 h 598"/>
                <a:gd name="T80" fmla="*/ 603 w 658"/>
                <a:gd name="T81" fmla="*/ 141 h 598"/>
                <a:gd name="T82" fmla="*/ 196 w 658"/>
                <a:gd name="T83" fmla="*/ 275 h 598"/>
                <a:gd name="T84" fmla="*/ 276 w 658"/>
                <a:gd name="T85" fmla="*/ 281 h 598"/>
                <a:gd name="T86" fmla="*/ 281 w 658"/>
                <a:gd name="T87" fmla="*/ 234 h 598"/>
                <a:gd name="T88" fmla="*/ 492 w 658"/>
                <a:gd name="T89" fmla="*/ 281 h 598"/>
                <a:gd name="T90" fmla="*/ 555 w 658"/>
                <a:gd name="T91" fmla="*/ 281 h 598"/>
                <a:gd name="T92" fmla="*/ 579 w 658"/>
                <a:gd name="T93" fmla="*/ 234 h 598"/>
                <a:gd name="T94" fmla="*/ 492 w 658"/>
                <a:gd name="T95" fmla="*/ 281 h 598"/>
                <a:gd name="T96" fmla="*/ 227 w 658"/>
                <a:gd name="T97" fmla="*/ 372 h 598"/>
                <a:gd name="T98" fmla="*/ 277 w 658"/>
                <a:gd name="T99" fmla="*/ 375 h 598"/>
                <a:gd name="T100" fmla="*/ 281 w 658"/>
                <a:gd name="T101" fmla="*/ 345 h 598"/>
                <a:gd name="T102" fmla="*/ 213 w 658"/>
                <a:gd name="T103" fmla="*/ 327 h 598"/>
                <a:gd name="T104" fmla="*/ 495 w 658"/>
                <a:gd name="T105" fmla="*/ 327 h 598"/>
                <a:gd name="T106" fmla="*/ 492 w 658"/>
                <a:gd name="T107" fmla="*/ 370 h 598"/>
                <a:gd name="T108" fmla="*/ 540 w 658"/>
                <a:gd name="T109" fmla="*/ 375 h 598"/>
                <a:gd name="T110" fmla="*/ 556 w 658"/>
                <a:gd name="T111" fmla="*/ 327 h 598"/>
                <a:gd name="T112" fmla="*/ 256 w 658"/>
                <a:gd name="T113" fmla="*/ 541 h 598"/>
                <a:gd name="T114" fmla="*/ 259 w 658"/>
                <a:gd name="T115" fmla="*/ 488 h 598"/>
                <a:gd name="T116" fmla="*/ 466 w 658"/>
                <a:gd name="T117" fmla="*/ 515 h 598"/>
                <a:gd name="T118" fmla="*/ 518 w 658"/>
                <a:gd name="T119" fmla="*/ 514 h 598"/>
                <a:gd name="T120" fmla="*/ 466 w 658"/>
                <a:gd name="T121" fmla="*/ 515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58" h="598">
                  <a:moveTo>
                    <a:pt x="181" y="379"/>
                  </a:moveTo>
                  <a:cubicBezTo>
                    <a:pt x="170" y="346"/>
                    <a:pt x="160" y="313"/>
                    <a:pt x="150" y="281"/>
                  </a:cubicBezTo>
                  <a:cubicBezTo>
                    <a:pt x="134" y="230"/>
                    <a:pt x="118" y="179"/>
                    <a:pt x="102" y="128"/>
                  </a:cubicBezTo>
                  <a:cubicBezTo>
                    <a:pt x="94" y="103"/>
                    <a:pt x="86" y="77"/>
                    <a:pt x="78" y="52"/>
                  </a:cubicBezTo>
                  <a:cubicBezTo>
                    <a:pt x="77" y="48"/>
                    <a:pt x="75" y="46"/>
                    <a:pt x="71" y="46"/>
                  </a:cubicBezTo>
                  <a:cubicBezTo>
                    <a:pt x="56" y="47"/>
                    <a:pt x="41" y="47"/>
                    <a:pt x="26" y="47"/>
                  </a:cubicBezTo>
                  <a:cubicBezTo>
                    <a:pt x="11" y="47"/>
                    <a:pt x="0" y="37"/>
                    <a:pt x="0" y="23"/>
                  </a:cubicBezTo>
                  <a:cubicBezTo>
                    <a:pt x="0" y="10"/>
                    <a:pt x="11" y="1"/>
                    <a:pt x="25" y="0"/>
                  </a:cubicBezTo>
                  <a:cubicBezTo>
                    <a:pt x="47" y="0"/>
                    <a:pt x="69" y="0"/>
                    <a:pt x="91" y="0"/>
                  </a:cubicBezTo>
                  <a:cubicBezTo>
                    <a:pt x="105" y="1"/>
                    <a:pt x="112" y="6"/>
                    <a:pt x="116" y="19"/>
                  </a:cubicBezTo>
                  <a:cubicBezTo>
                    <a:pt x="124" y="42"/>
                    <a:pt x="131" y="65"/>
                    <a:pt x="138" y="88"/>
                  </a:cubicBezTo>
                  <a:cubicBezTo>
                    <a:pt x="139" y="93"/>
                    <a:pt x="142" y="94"/>
                    <a:pt x="147" y="94"/>
                  </a:cubicBezTo>
                  <a:cubicBezTo>
                    <a:pt x="201" y="94"/>
                    <a:pt x="255" y="94"/>
                    <a:pt x="309" y="94"/>
                  </a:cubicBezTo>
                  <a:cubicBezTo>
                    <a:pt x="364" y="94"/>
                    <a:pt x="419" y="94"/>
                    <a:pt x="475" y="94"/>
                  </a:cubicBezTo>
                  <a:cubicBezTo>
                    <a:pt x="526" y="94"/>
                    <a:pt x="578" y="94"/>
                    <a:pt x="629" y="94"/>
                  </a:cubicBezTo>
                  <a:cubicBezTo>
                    <a:pt x="649" y="94"/>
                    <a:pt x="658" y="110"/>
                    <a:pt x="654" y="126"/>
                  </a:cubicBezTo>
                  <a:cubicBezTo>
                    <a:pt x="632" y="210"/>
                    <a:pt x="611" y="295"/>
                    <a:pt x="590" y="380"/>
                  </a:cubicBezTo>
                  <a:cubicBezTo>
                    <a:pt x="589" y="387"/>
                    <a:pt x="587" y="393"/>
                    <a:pt x="585" y="400"/>
                  </a:cubicBezTo>
                  <a:cubicBezTo>
                    <a:pt x="582" y="414"/>
                    <a:pt x="574" y="420"/>
                    <a:pt x="560" y="420"/>
                  </a:cubicBezTo>
                  <a:cubicBezTo>
                    <a:pt x="528" y="421"/>
                    <a:pt x="497" y="421"/>
                    <a:pt x="465" y="421"/>
                  </a:cubicBezTo>
                  <a:cubicBezTo>
                    <a:pt x="418" y="421"/>
                    <a:pt x="371" y="421"/>
                    <a:pt x="324" y="421"/>
                  </a:cubicBezTo>
                  <a:cubicBezTo>
                    <a:pt x="292" y="421"/>
                    <a:pt x="259" y="420"/>
                    <a:pt x="227" y="421"/>
                  </a:cubicBezTo>
                  <a:cubicBezTo>
                    <a:pt x="216" y="421"/>
                    <a:pt x="205" y="421"/>
                    <a:pt x="194" y="423"/>
                  </a:cubicBezTo>
                  <a:cubicBezTo>
                    <a:pt x="180" y="425"/>
                    <a:pt x="170" y="433"/>
                    <a:pt x="165" y="447"/>
                  </a:cubicBezTo>
                  <a:cubicBezTo>
                    <a:pt x="159" y="464"/>
                    <a:pt x="171" y="485"/>
                    <a:pt x="189" y="488"/>
                  </a:cubicBezTo>
                  <a:cubicBezTo>
                    <a:pt x="191" y="488"/>
                    <a:pt x="194" y="486"/>
                    <a:pt x="195" y="484"/>
                  </a:cubicBezTo>
                  <a:cubicBezTo>
                    <a:pt x="207" y="462"/>
                    <a:pt x="224" y="449"/>
                    <a:pt x="249" y="446"/>
                  </a:cubicBezTo>
                  <a:cubicBezTo>
                    <a:pt x="279" y="442"/>
                    <a:pt x="307" y="457"/>
                    <a:pt x="320" y="485"/>
                  </a:cubicBezTo>
                  <a:cubicBezTo>
                    <a:pt x="323" y="490"/>
                    <a:pt x="326" y="492"/>
                    <a:pt x="331" y="492"/>
                  </a:cubicBezTo>
                  <a:cubicBezTo>
                    <a:pt x="360" y="492"/>
                    <a:pt x="389" y="492"/>
                    <a:pt x="418" y="492"/>
                  </a:cubicBezTo>
                  <a:cubicBezTo>
                    <a:pt x="424" y="492"/>
                    <a:pt x="426" y="490"/>
                    <a:pt x="429" y="485"/>
                  </a:cubicBezTo>
                  <a:cubicBezTo>
                    <a:pt x="442" y="459"/>
                    <a:pt x="463" y="445"/>
                    <a:pt x="492" y="445"/>
                  </a:cubicBezTo>
                  <a:cubicBezTo>
                    <a:pt x="521" y="445"/>
                    <a:pt x="543" y="460"/>
                    <a:pt x="555" y="486"/>
                  </a:cubicBezTo>
                  <a:cubicBezTo>
                    <a:pt x="557" y="490"/>
                    <a:pt x="559" y="492"/>
                    <a:pt x="564" y="492"/>
                  </a:cubicBezTo>
                  <a:cubicBezTo>
                    <a:pt x="571" y="491"/>
                    <a:pt x="578" y="492"/>
                    <a:pt x="585" y="492"/>
                  </a:cubicBezTo>
                  <a:cubicBezTo>
                    <a:pt x="599" y="492"/>
                    <a:pt x="608" y="502"/>
                    <a:pt x="608" y="515"/>
                  </a:cubicBezTo>
                  <a:cubicBezTo>
                    <a:pt x="608" y="527"/>
                    <a:pt x="598" y="537"/>
                    <a:pt x="585" y="538"/>
                  </a:cubicBezTo>
                  <a:cubicBezTo>
                    <a:pt x="578" y="538"/>
                    <a:pt x="571" y="538"/>
                    <a:pt x="564" y="537"/>
                  </a:cubicBezTo>
                  <a:cubicBezTo>
                    <a:pt x="559" y="537"/>
                    <a:pt x="557" y="539"/>
                    <a:pt x="555" y="544"/>
                  </a:cubicBezTo>
                  <a:cubicBezTo>
                    <a:pt x="533" y="588"/>
                    <a:pt x="478" y="598"/>
                    <a:pt x="444" y="564"/>
                  </a:cubicBezTo>
                  <a:cubicBezTo>
                    <a:pt x="437" y="558"/>
                    <a:pt x="433" y="550"/>
                    <a:pt x="428" y="542"/>
                  </a:cubicBezTo>
                  <a:cubicBezTo>
                    <a:pt x="426" y="539"/>
                    <a:pt x="425" y="537"/>
                    <a:pt x="421" y="537"/>
                  </a:cubicBezTo>
                  <a:cubicBezTo>
                    <a:pt x="390" y="537"/>
                    <a:pt x="360" y="537"/>
                    <a:pt x="329" y="537"/>
                  </a:cubicBezTo>
                  <a:cubicBezTo>
                    <a:pt x="325" y="537"/>
                    <a:pt x="323" y="539"/>
                    <a:pt x="321" y="543"/>
                  </a:cubicBezTo>
                  <a:cubicBezTo>
                    <a:pt x="310" y="566"/>
                    <a:pt x="292" y="580"/>
                    <a:pt x="266" y="584"/>
                  </a:cubicBezTo>
                  <a:cubicBezTo>
                    <a:pt x="237" y="588"/>
                    <a:pt x="207" y="571"/>
                    <a:pt x="195" y="543"/>
                  </a:cubicBezTo>
                  <a:cubicBezTo>
                    <a:pt x="192" y="538"/>
                    <a:pt x="189" y="535"/>
                    <a:pt x="183" y="534"/>
                  </a:cubicBezTo>
                  <a:cubicBezTo>
                    <a:pt x="145" y="526"/>
                    <a:pt x="118" y="495"/>
                    <a:pt x="118" y="456"/>
                  </a:cubicBezTo>
                  <a:cubicBezTo>
                    <a:pt x="117" y="424"/>
                    <a:pt x="139" y="394"/>
                    <a:pt x="172" y="382"/>
                  </a:cubicBezTo>
                  <a:cubicBezTo>
                    <a:pt x="174" y="381"/>
                    <a:pt x="177" y="380"/>
                    <a:pt x="181" y="379"/>
                  </a:cubicBezTo>
                  <a:close/>
                  <a:moveTo>
                    <a:pt x="154" y="140"/>
                  </a:moveTo>
                  <a:cubicBezTo>
                    <a:pt x="159" y="155"/>
                    <a:pt x="163" y="169"/>
                    <a:pt x="167" y="182"/>
                  </a:cubicBezTo>
                  <a:cubicBezTo>
                    <a:pt x="169" y="187"/>
                    <a:pt x="171" y="188"/>
                    <a:pt x="175" y="188"/>
                  </a:cubicBezTo>
                  <a:cubicBezTo>
                    <a:pt x="208" y="188"/>
                    <a:pt x="242" y="188"/>
                    <a:pt x="275" y="188"/>
                  </a:cubicBezTo>
                  <a:cubicBezTo>
                    <a:pt x="277" y="188"/>
                    <a:pt x="279" y="187"/>
                    <a:pt x="282" y="187"/>
                  </a:cubicBezTo>
                  <a:cubicBezTo>
                    <a:pt x="282" y="174"/>
                    <a:pt x="282" y="162"/>
                    <a:pt x="282" y="150"/>
                  </a:cubicBezTo>
                  <a:cubicBezTo>
                    <a:pt x="282" y="140"/>
                    <a:pt x="282" y="140"/>
                    <a:pt x="272" y="140"/>
                  </a:cubicBezTo>
                  <a:cubicBezTo>
                    <a:pt x="238" y="140"/>
                    <a:pt x="204" y="140"/>
                    <a:pt x="171" y="140"/>
                  </a:cubicBezTo>
                  <a:cubicBezTo>
                    <a:pt x="166" y="140"/>
                    <a:pt x="161" y="140"/>
                    <a:pt x="154" y="140"/>
                  </a:cubicBezTo>
                  <a:close/>
                  <a:moveTo>
                    <a:pt x="445" y="140"/>
                  </a:moveTo>
                  <a:cubicBezTo>
                    <a:pt x="405" y="140"/>
                    <a:pt x="367" y="140"/>
                    <a:pt x="328" y="140"/>
                  </a:cubicBezTo>
                  <a:cubicBezTo>
                    <a:pt x="328" y="156"/>
                    <a:pt x="328" y="172"/>
                    <a:pt x="328" y="187"/>
                  </a:cubicBezTo>
                  <a:cubicBezTo>
                    <a:pt x="367" y="187"/>
                    <a:pt x="406" y="187"/>
                    <a:pt x="445" y="187"/>
                  </a:cubicBezTo>
                  <a:cubicBezTo>
                    <a:pt x="445" y="171"/>
                    <a:pt x="445" y="156"/>
                    <a:pt x="445" y="140"/>
                  </a:cubicBezTo>
                  <a:close/>
                  <a:moveTo>
                    <a:pt x="444" y="374"/>
                  </a:moveTo>
                  <a:cubicBezTo>
                    <a:pt x="444" y="358"/>
                    <a:pt x="444" y="343"/>
                    <a:pt x="444" y="328"/>
                  </a:cubicBezTo>
                  <a:cubicBezTo>
                    <a:pt x="405" y="328"/>
                    <a:pt x="367" y="328"/>
                    <a:pt x="328" y="328"/>
                  </a:cubicBezTo>
                  <a:cubicBezTo>
                    <a:pt x="328" y="343"/>
                    <a:pt x="328" y="359"/>
                    <a:pt x="328" y="374"/>
                  </a:cubicBezTo>
                  <a:cubicBezTo>
                    <a:pt x="367" y="374"/>
                    <a:pt x="406" y="374"/>
                    <a:pt x="444" y="374"/>
                  </a:cubicBezTo>
                  <a:close/>
                  <a:moveTo>
                    <a:pt x="328" y="280"/>
                  </a:moveTo>
                  <a:cubicBezTo>
                    <a:pt x="367" y="280"/>
                    <a:pt x="406" y="280"/>
                    <a:pt x="445" y="280"/>
                  </a:cubicBezTo>
                  <a:cubicBezTo>
                    <a:pt x="445" y="265"/>
                    <a:pt x="445" y="250"/>
                    <a:pt x="445" y="234"/>
                  </a:cubicBezTo>
                  <a:cubicBezTo>
                    <a:pt x="406" y="234"/>
                    <a:pt x="367" y="234"/>
                    <a:pt x="328" y="234"/>
                  </a:cubicBezTo>
                  <a:cubicBezTo>
                    <a:pt x="328" y="250"/>
                    <a:pt x="328" y="265"/>
                    <a:pt x="328" y="280"/>
                  </a:cubicBezTo>
                  <a:close/>
                  <a:moveTo>
                    <a:pt x="603" y="141"/>
                  </a:moveTo>
                  <a:cubicBezTo>
                    <a:pt x="601" y="141"/>
                    <a:pt x="600" y="140"/>
                    <a:pt x="600" y="140"/>
                  </a:cubicBezTo>
                  <a:cubicBezTo>
                    <a:pt x="565" y="140"/>
                    <a:pt x="530" y="140"/>
                    <a:pt x="496" y="140"/>
                  </a:cubicBezTo>
                  <a:cubicBezTo>
                    <a:pt x="492" y="140"/>
                    <a:pt x="491" y="142"/>
                    <a:pt x="491" y="145"/>
                  </a:cubicBezTo>
                  <a:cubicBezTo>
                    <a:pt x="491" y="158"/>
                    <a:pt x="491" y="170"/>
                    <a:pt x="491" y="183"/>
                  </a:cubicBezTo>
                  <a:cubicBezTo>
                    <a:pt x="491" y="187"/>
                    <a:pt x="493" y="188"/>
                    <a:pt x="496" y="188"/>
                  </a:cubicBezTo>
                  <a:cubicBezTo>
                    <a:pt x="528" y="188"/>
                    <a:pt x="559" y="188"/>
                    <a:pt x="591" y="188"/>
                  </a:cubicBezTo>
                  <a:cubicBezTo>
                    <a:pt x="595" y="172"/>
                    <a:pt x="599" y="157"/>
                    <a:pt x="603" y="141"/>
                  </a:cubicBezTo>
                  <a:close/>
                  <a:moveTo>
                    <a:pt x="184" y="234"/>
                  </a:moveTo>
                  <a:cubicBezTo>
                    <a:pt x="188" y="248"/>
                    <a:pt x="192" y="262"/>
                    <a:pt x="196" y="275"/>
                  </a:cubicBezTo>
                  <a:cubicBezTo>
                    <a:pt x="198" y="280"/>
                    <a:pt x="200" y="281"/>
                    <a:pt x="205" y="281"/>
                  </a:cubicBezTo>
                  <a:cubicBezTo>
                    <a:pt x="229" y="281"/>
                    <a:pt x="252" y="281"/>
                    <a:pt x="276" y="281"/>
                  </a:cubicBezTo>
                  <a:cubicBezTo>
                    <a:pt x="278" y="281"/>
                    <a:pt x="279" y="281"/>
                    <a:pt x="281" y="280"/>
                  </a:cubicBezTo>
                  <a:cubicBezTo>
                    <a:pt x="281" y="265"/>
                    <a:pt x="281" y="250"/>
                    <a:pt x="281" y="234"/>
                  </a:cubicBezTo>
                  <a:cubicBezTo>
                    <a:pt x="249" y="234"/>
                    <a:pt x="217" y="234"/>
                    <a:pt x="184" y="234"/>
                  </a:cubicBezTo>
                  <a:close/>
                  <a:moveTo>
                    <a:pt x="492" y="281"/>
                  </a:moveTo>
                  <a:cubicBezTo>
                    <a:pt x="495" y="281"/>
                    <a:pt x="498" y="281"/>
                    <a:pt x="501" y="281"/>
                  </a:cubicBezTo>
                  <a:cubicBezTo>
                    <a:pt x="519" y="281"/>
                    <a:pt x="537" y="281"/>
                    <a:pt x="555" y="281"/>
                  </a:cubicBezTo>
                  <a:cubicBezTo>
                    <a:pt x="568" y="281"/>
                    <a:pt x="568" y="281"/>
                    <a:pt x="571" y="268"/>
                  </a:cubicBezTo>
                  <a:cubicBezTo>
                    <a:pt x="574" y="257"/>
                    <a:pt x="576" y="246"/>
                    <a:pt x="579" y="234"/>
                  </a:cubicBezTo>
                  <a:cubicBezTo>
                    <a:pt x="549" y="234"/>
                    <a:pt x="521" y="234"/>
                    <a:pt x="492" y="234"/>
                  </a:cubicBezTo>
                  <a:cubicBezTo>
                    <a:pt x="492" y="250"/>
                    <a:pt x="492" y="265"/>
                    <a:pt x="492" y="281"/>
                  </a:cubicBezTo>
                  <a:close/>
                  <a:moveTo>
                    <a:pt x="213" y="327"/>
                  </a:moveTo>
                  <a:cubicBezTo>
                    <a:pt x="218" y="343"/>
                    <a:pt x="222" y="357"/>
                    <a:pt x="227" y="372"/>
                  </a:cubicBezTo>
                  <a:cubicBezTo>
                    <a:pt x="228" y="373"/>
                    <a:pt x="230" y="375"/>
                    <a:pt x="232" y="375"/>
                  </a:cubicBezTo>
                  <a:cubicBezTo>
                    <a:pt x="247" y="375"/>
                    <a:pt x="262" y="375"/>
                    <a:pt x="277" y="375"/>
                  </a:cubicBezTo>
                  <a:cubicBezTo>
                    <a:pt x="280" y="375"/>
                    <a:pt x="282" y="373"/>
                    <a:pt x="282" y="370"/>
                  </a:cubicBezTo>
                  <a:cubicBezTo>
                    <a:pt x="281" y="361"/>
                    <a:pt x="281" y="353"/>
                    <a:pt x="281" y="345"/>
                  </a:cubicBezTo>
                  <a:cubicBezTo>
                    <a:pt x="281" y="339"/>
                    <a:pt x="281" y="333"/>
                    <a:pt x="281" y="327"/>
                  </a:cubicBezTo>
                  <a:cubicBezTo>
                    <a:pt x="258" y="327"/>
                    <a:pt x="236" y="327"/>
                    <a:pt x="213" y="327"/>
                  </a:cubicBezTo>
                  <a:close/>
                  <a:moveTo>
                    <a:pt x="556" y="327"/>
                  </a:moveTo>
                  <a:cubicBezTo>
                    <a:pt x="535" y="327"/>
                    <a:pt x="515" y="327"/>
                    <a:pt x="495" y="327"/>
                  </a:cubicBezTo>
                  <a:cubicBezTo>
                    <a:pt x="494" y="327"/>
                    <a:pt x="491" y="330"/>
                    <a:pt x="491" y="332"/>
                  </a:cubicBezTo>
                  <a:cubicBezTo>
                    <a:pt x="491" y="345"/>
                    <a:pt x="491" y="357"/>
                    <a:pt x="492" y="370"/>
                  </a:cubicBezTo>
                  <a:cubicBezTo>
                    <a:pt x="492" y="372"/>
                    <a:pt x="494" y="375"/>
                    <a:pt x="496" y="375"/>
                  </a:cubicBezTo>
                  <a:cubicBezTo>
                    <a:pt x="511" y="375"/>
                    <a:pt x="525" y="375"/>
                    <a:pt x="540" y="375"/>
                  </a:cubicBezTo>
                  <a:cubicBezTo>
                    <a:pt x="541" y="375"/>
                    <a:pt x="544" y="373"/>
                    <a:pt x="544" y="372"/>
                  </a:cubicBezTo>
                  <a:cubicBezTo>
                    <a:pt x="548" y="358"/>
                    <a:pt x="552" y="343"/>
                    <a:pt x="556" y="327"/>
                  </a:cubicBezTo>
                  <a:close/>
                  <a:moveTo>
                    <a:pt x="231" y="514"/>
                  </a:moveTo>
                  <a:cubicBezTo>
                    <a:pt x="231" y="528"/>
                    <a:pt x="243" y="540"/>
                    <a:pt x="256" y="541"/>
                  </a:cubicBezTo>
                  <a:cubicBezTo>
                    <a:pt x="271" y="541"/>
                    <a:pt x="283" y="530"/>
                    <a:pt x="284" y="515"/>
                  </a:cubicBezTo>
                  <a:cubicBezTo>
                    <a:pt x="284" y="502"/>
                    <a:pt x="273" y="489"/>
                    <a:pt x="259" y="488"/>
                  </a:cubicBezTo>
                  <a:cubicBezTo>
                    <a:pt x="244" y="488"/>
                    <a:pt x="232" y="499"/>
                    <a:pt x="231" y="514"/>
                  </a:cubicBezTo>
                  <a:close/>
                  <a:moveTo>
                    <a:pt x="466" y="515"/>
                  </a:moveTo>
                  <a:cubicBezTo>
                    <a:pt x="466" y="529"/>
                    <a:pt x="478" y="541"/>
                    <a:pt x="491" y="541"/>
                  </a:cubicBezTo>
                  <a:cubicBezTo>
                    <a:pt x="506" y="541"/>
                    <a:pt x="518" y="529"/>
                    <a:pt x="518" y="514"/>
                  </a:cubicBezTo>
                  <a:cubicBezTo>
                    <a:pt x="518" y="501"/>
                    <a:pt x="506" y="488"/>
                    <a:pt x="492" y="488"/>
                  </a:cubicBezTo>
                  <a:cubicBezTo>
                    <a:pt x="477" y="488"/>
                    <a:pt x="466" y="500"/>
                    <a:pt x="466" y="5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41"/>
          <p:cNvGrpSpPr/>
          <p:nvPr/>
        </p:nvGrpSpPr>
        <p:grpSpPr>
          <a:xfrm>
            <a:off x="5010507" y="2753440"/>
            <a:ext cx="269899" cy="333225"/>
            <a:chOff x="-4268788" y="1825625"/>
            <a:chExt cx="3032125" cy="3743325"/>
          </a:xfrm>
          <a:solidFill>
            <a:schemeClr val="bg1"/>
          </a:solidFill>
        </p:grpSpPr>
        <p:sp>
          <p:nvSpPr>
            <p:cNvPr id="43" name="Freeform 65"/>
            <p:cNvSpPr>
              <a:spLocks noEditPoints="1"/>
            </p:cNvSpPr>
            <p:nvPr/>
          </p:nvSpPr>
          <p:spPr bwMode="auto">
            <a:xfrm>
              <a:off x="-3871913" y="2701925"/>
              <a:ext cx="2635250" cy="1855787"/>
            </a:xfrm>
            <a:custGeom>
              <a:avLst/>
              <a:gdLst>
                <a:gd name="T0" fmla="*/ 692 w 1384"/>
                <a:gd name="T1" fmla="*/ 0 h 976"/>
                <a:gd name="T2" fmla="*/ 1236 w 1384"/>
                <a:gd name="T3" fmla="*/ 0 h 976"/>
                <a:gd name="T4" fmla="*/ 1384 w 1384"/>
                <a:gd name="T5" fmla="*/ 149 h 976"/>
                <a:gd name="T6" fmla="*/ 1384 w 1384"/>
                <a:gd name="T7" fmla="*/ 827 h 976"/>
                <a:gd name="T8" fmla="*/ 1235 w 1384"/>
                <a:gd name="T9" fmla="*/ 975 h 976"/>
                <a:gd name="T10" fmla="*/ 155 w 1384"/>
                <a:gd name="T11" fmla="*/ 976 h 976"/>
                <a:gd name="T12" fmla="*/ 15 w 1384"/>
                <a:gd name="T13" fmla="*/ 897 h 976"/>
                <a:gd name="T14" fmla="*/ 1 w 1384"/>
                <a:gd name="T15" fmla="*/ 835 h 976"/>
                <a:gd name="T16" fmla="*/ 1 w 1384"/>
                <a:gd name="T17" fmla="*/ 140 h 976"/>
                <a:gd name="T18" fmla="*/ 146 w 1384"/>
                <a:gd name="T19" fmla="*/ 0 h 976"/>
                <a:gd name="T20" fmla="*/ 692 w 1384"/>
                <a:gd name="T21" fmla="*/ 0 h 976"/>
                <a:gd name="T22" fmla="*/ 599 w 1384"/>
                <a:gd name="T23" fmla="*/ 498 h 976"/>
                <a:gd name="T24" fmla="*/ 625 w 1384"/>
                <a:gd name="T25" fmla="*/ 516 h 976"/>
                <a:gd name="T26" fmla="*/ 801 w 1384"/>
                <a:gd name="T27" fmla="*/ 638 h 976"/>
                <a:gd name="T28" fmla="*/ 815 w 1384"/>
                <a:gd name="T29" fmla="*/ 665 h 976"/>
                <a:gd name="T30" fmla="*/ 866 w 1384"/>
                <a:gd name="T31" fmla="*/ 742 h 976"/>
                <a:gd name="T32" fmla="*/ 958 w 1384"/>
                <a:gd name="T33" fmla="*/ 726 h 976"/>
                <a:gd name="T34" fmla="*/ 978 w 1384"/>
                <a:gd name="T35" fmla="*/ 634 h 976"/>
                <a:gd name="T36" fmla="*/ 983 w 1384"/>
                <a:gd name="T37" fmla="*/ 604 h 976"/>
                <a:gd name="T38" fmla="*/ 1157 w 1384"/>
                <a:gd name="T39" fmla="*/ 387 h 976"/>
                <a:gd name="T40" fmla="*/ 1167 w 1384"/>
                <a:gd name="T41" fmla="*/ 376 h 976"/>
                <a:gd name="T42" fmla="*/ 1237 w 1384"/>
                <a:gd name="T43" fmla="*/ 428 h 976"/>
                <a:gd name="T44" fmla="*/ 1310 w 1384"/>
                <a:gd name="T45" fmla="*/ 157 h 976"/>
                <a:gd name="T46" fmla="*/ 1306 w 1384"/>
                <a:gd name="T47" fmla="*/ 154 h 976"/>
                <a:gd name="T48" fmla="*/ 1063 w 1384"/>
                <a:gd name="T49" fmla="*/ 295 h 976"/>
                <a:gd name="T50" fmla="*/ 1124 w 1384"/>
                <a:gd name="T51" fmla="*/ 343 h 976"/>
                <a:gd name="T52" fmla="*/ 936 w 1384"/>
                <a:gd name="T53" fmla="*/ 577 h 976"/>
                <a:gd name="T54" fmla="*/ 919 w 1384"/>
                <a:gd name="T55" fmla="*/ 581 h 976"/>
                <a:gd name="T56" fmla="*/ 854 w 1384"/>
                <a:gd name="T57" fmla="*/ 593 h 976"/>
                <a:gd name="T58" fmla="*/ 828 w 1384"/>
                <a:gd name="T59" fmla="*/ 593 h 976"/>
                <a:gd name="T60" fmla="*/ 637 w 1384"/>
                <a:gd name="T61" fmla="*/ 459 h 976"/>
                <a:gd name="T62" fmla="*/ 626 w 1384"/>
                <a:gd name="T63" fmla="*/ 437 h 976"/>
                <a:gd name="T64" fmla="*/ 539 w 1384"/>
                <a:gd name="T65" fmla="*/ 349 h 976"/>
                <a:gd name="T66" fmla="*/ 456 w 1384"/>
                <a:gd name="T67" fmla="*/ 442 h 976"/>
                <a:gd name="T68" fmla="*/ 450 w 1384"/>
                <a:gd name="T69" fmla="*/ 461 h 976"/>
                <a:gd name="T70" fmla="*/ 254 w 1384"/>
                <a:gd name="T71" fmla="*/ 597 h 976"/>
                <a:gd name="T72" fmla="*/ 199 w 1384"/>
                <a:gd name="T73" fmla="*/ 580 h 976"/>
                <a:gd name="T74" fmla="*/ 108 w 1384"/>
                <a:gd name="T75" fmla="*/ 663 h 976"/>
                <a:gd name="T76" fmla="*/ 194 w 1384"/>
                <a:gd name="T77" fmla="*/ 749 h 976"/>
                <a:gd name="T78" fmla="*/ 278 w 1384"/>
                <a:gd name="T79" fmla="*/ 659 h 976"/>
                <a:gd name="T80" fmla="*/ 284 w 1384"/>
                <a:gd name="T81" fmla="*/ 641 h 976"/>
                <a:gd name="T82" fmla="*/ 486 w 1384"/>
                <a:gd name="T83" fmla="*/ 501 h 976"/>
                <a:gd name="T84" fmla="*/ 599 w 1384"/>
                <a:gd name="T85" fmla="*/ 498 h 9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84" h="976">
                  <a:moveTo>
                    <a:pt x="692" y="0"/>
                  </a:moveTo>
                  <a:cubicBezTo>
                    <a:pt x="873" y="0"/>
                    <a:pt x="1055" y="0"/>
                    <a:pt x="1236" y="0"/>
                  </a:cubicBezTo>
                  <a:cubicBezTo>
                    <a:pt x="1328" y="1"/>
                    <a:pt x="1384" y="57"/>
                    <a:pt x="1384" y="149"/>
                  </a:cubicBezTo>
                  <a:cubicBezTo>
                    <a:pt x="1384" y="375"/>
                    <a:pt x="1384" y="601"/>
                    <a:pt x="1384" y="827"/>
                  </a:cubicBezTo>
                  <a:cubicBezTo>
                    <a:pt x="1384" y="919"/>
                    <a:pt x="1327" y="975"/>
                    <a:pt x="1235" y="975"/>
                  </a:cubicBezTo>
                  <a:cubicBezTo>
                    <a:pt x="875" y="975"/>
                    <a:pt x="515" y="975"/>
                    <a:pt x="155" y="976"/>
                  </a:cubicBezTo>
                  <a:cubicBezTo>
                    <a:pt x="93" y="976"/>
                    <a:pt x="42" y="956"/>
                    <a:pt x="15" y="897"/>
                  </a:cubicBezTo>
                  <a:cubicBezTo>
                    <a:pt x="6" y="878"/>
                    <a:pt x="1" y="856"/>
                    <a:pt x="1" y="835"/>
                  </a:cubicBezTo>
                  <a:cubicBezTo>
                    <a:pt x="0" y="603"/>
                    <a:pt x="0" y="371"/>
                    <a:pt x="1" y="140"/>
                  </a:cubicBezTo>
                  <a:cubicBezTo>
                    <a:pt x="1" y="56"/>
                    <a:pt x="61" y="0"/>
                    <a:pt x="146" y="0"/>
                  </a:cubicBezTo>
                  <a:cubicBezTo>
                    <a:pt x="328" y="0"/>
                    <a:pt x="510" y="0"/>
                    <a:pt x="692" y="0"/>
                  </a:cubicBezTo>
                  <a:close/>
                  <a:moveTo>
                    <a:pt x="599" y="498"/>
                  </a:moveTo>
                  <a:cubicBezTo>
                    <a:pt x="608" y="504"/>
                    <a:pt x="616" y="510"/>
                    <a:pt x="625" y="516"/>
                  </a:cubicBezTo>
                  <a:cubicBezTo>
                    <a:pt x="684" y="557"/>
                    <a:pt x="742" y="598"/>
                    <a:pt x="801" y="638"/>
                  </a:cubicBezTo>
                  <a:cubicBezTo>
                    <a:pt x="811" y="645"/>
                    <a:pt x="816" y="652"/>
                    <a:pt x="815" y="665"/>
                  </a:cubicBezTo>
                  <a:cubicBezTo>
                    <a:pt x="815" y="701"/>
                    <a:pt x="833" y="728"/>
                    <a:pt x="866" y="742"/>
                  </a:cubicBezTo>
                  <a:cubicBezTo>
                    <a:pt x="900" y="756"/>
                    <a:pt x="931" y="751"/>
                    <a:pt x="958" y="726"/>
                  </a:cubicBezTo>
                  <a:cubicBezTo>
                    <a:pt x="984" y="702"/>
                    <a:pt x="992" y="667"/>
                    <a:pt x="978" y="634"/>
                  </a:cubicBezTo>
                  <a:cubicBezTo>
                    <a:pt x="972" y="622"/>
                    <a:pt x="975" y="614"/>
                    <a:pt x="983" y="604"/>
                  </a:cubicBezTo>
                  <a:cubicBezTo>
                    <a:pt x="1041" y="532"/>
                    <a:pt x="1099" y="460"/>
                    <a:pt x="1157" y="387"/>
                  </a:cubicBezTo>
                  <a:cubicBezTo>
                    <a:pt x="1160" y="383"/>
                    <a:pt x="1163" y="380"/>
                    <a:pt x="1167" y="376"/>
                  </a:cubicBezTo>
                  <a:cubicBezTo>
                    <a:pt x="1190" y="393"/>
                    <a:pt x="1212" y="410"/>
                    <a:pt x="1237" y="428"/>
                  </a:cubicBezTo>
                  <a:cubicBezTo>
                    <a:pt x="1262" y="336"/>
                    <a:pt x="1286" y="247"/>
                    <a:pt x="1310" y="157"/>
                  </a:cubicBezTo>
                  <a:cubicBezTo>
                    <a:pt x="1309" y="156"/>
                    <a:pt x="1307" y="155"/>
                    <a:pt x="1306" y="154"/>
                  </a:cubicBezTo>
                  <a:cubicBezTo>
                    <a:pt x="1226" y="201"/>
                    <a:pt x="1145" y="247"/>
                    <a:pt x="1063" y="295"/>
                  </a:cubicBezTo>
                  <a:cubicBezTo>
                    <a:pt x="1085" y="312"/>
                    <a:pt x="1104" y="327"/>
                    <a:pt x="1124" y="343"/>
                  </a:cubicBezTo>
                  <a:cubicBezTo>
                    <a:pt x="1061" y="422"/>
                    <a:pt x="999" y="500"/>
                    <a:pt x="936" y="577"/>
                  </a:cubicBezTo>
                  <a:cubicBezTo>
                    <a:pt x="933" y="581"/>
                    <a:pt x="924" y="582"/>
                    <a:pt x="919" y="581"/>
                  </a:cubicBezTo>
                  <a:cubicBezTo>
                    <a:pt x="896" y="576"/>
                    <a:pt x="874" y="580"/>
                    <a:pt x="854" y="593"/>
                  </a:cubicBezTo>
                  <a:cubicBezTo>
                    <a:pt x="844" y="600"/>
                    <a:pt x="838" y="600"/>
                    <a:pt x="828" y="593"/>
                  </a:cubicBezTo>
                  <a:cubicBezTo>
                    <a:pt x="764" y="548"/>
                    <a:pt x="700" y="504"/>
                    <a:pt x="637" y="459"/>
                  </a:cubicBezTo>
                  <a:cubicBezTo>
                    <a:pt x="631" y="455"/>
                    <a:pt x="626" y="444"/>
                    <a:pt x="626" y="437"/>
                  </a:cubicBezTo>
                  <a:cubicBezTo>
                    <a:pt x="625" y="386"/>
                    <a:pt x="588" y="348"/>
                    <a:pt x="539" y="349"/>
                  </a:cubicBezTo>
                  <a:cubicBezTo>
                    <a:pt x="490" y="350"/>
                    <a:pt x="454" y="391"/>
                    <a:pt x="456" y="442"/>
                  </a:cubicBezTo>
                  <a:cubicBezTo>
                    <a:pt x="456" y="449"/>
                    <a:pt x="454" y="458"/>
                    <a:pt x="450" y="461"/>
                  </a:cubicBezTo>
                  <a:cubicBezTo>
                    <a:pt x="383" y="508"/>
                    <a:pt x="317" y="554"/>
                    <a:pt x="254" y="597"/>
                  </a:cubicBezTo>
                  <a:cubicBezTo>
                    <a:pt x="233" y="590"/>
                    <a:pt x="217" y="582"/>
                    <a:pt x="199" y="580"/>
                  </a:cubicBezTo>
                  <a:cubicBezTo>
                    <a:pt x="151" y="576"/>
                    <a:pt x="109" y="615"/>
                    <a:pt x="108" y="663"/>
                  </a:cubicBezTo>
                  <a:cubicBezTo>
                    <a:pt x="107" y="710"/>
                    <a:pt x="146" y="750"/>
                    <a:pt x="194" y="749"/>
                  </a:cubicBezTo>
                  <a:cubicBezTo>
                    <a:pt x="243" y="749"/>
                    <a:pt x="280" y="709"/>
                    <a:pt x="278" y="659"/>
                  </a:cubicBezTo>
                  <a:cubicBezTo>
                    <a:pt x="278" y="653"/>
                    <a:pt x="280" y="644"/>
                    <a:pt x="284" y="641"/>
                  </a:cubicBezTo>
                  <a:cubicBezTo>
                    <a:pt x="351" y="594"/>
                    <a:pt x="419" y="547"/>
                    <a:pt x="486" y="501"/>
                  </a:cubicBezTo>
                  <a:cubicBezTo>
                    <a:pt x="532" y="526"/>
                    <a:pt x="556" y="526"/>
                    <a:pt x="599" y="4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reeform 66"/>
            <p:cNvSpPr>
              <a:spLocks noEditPoints="1"/>
            </p:cNvSpPr>
            <p:nvPr/>
          </p:nvSpPr>
          <p:spPr bwMode="auto">
            <a:xfrm>
              <a:off x="-4268788" y="1825625"/>
              <a:ext cx="2368550" cy="3743325"/>
            </a:xfrm>
            <a:custGeom>
              <a:avLst/>
              <a:gdLst>
                <a:gd name="T0" fmla="*/ 1244 w 1244"/>
                <a:gd name="T1" fmla="*/ 419 h 1967"/>
                <a:gd name="T2" fmla="*/ 1220 w 1244"/>
                <a:gd name="T3" fmla="*/ 419 h 1967"/>
                <a:gd name="T4" fmla="*/ 1145 w 1244"/>
                <a:gd name="T5" fmla="*/ 419 h 1967"/>
                <a:gd name="T6" fmla="*/ 1145 w 1244"/>
                <a:gd name="T7" fmla="*/ 161 h 1967"/>
                <a:gd name="T8" fmla="*/ 101 w 1244"/>
                <a:gd name="T9" fmla="*/ 161 h 1967"/>
                <a:gd name="T10" fmla="*/ 101 w 1244"/>
                <a:gd name="T11" fmla="*/ 1703 h 1967"/>
                <a:gd name="T12" fmla="*/ 1144 w 1244"/>
                <a:gd name="T13" fmla="*/ 1703 h 1967"/>
                <a:gd name="T14" fmla="*/ 1144 w 1244"/>
                <a:gd name="T15" fmla="*/ 1477 h 1967"/>
                <a:gd name="T16" fmla="*/ 1243 w 1244"/>
                <a:gd name="T17" fmla="*/ 1477 h 1967"/>
                <a:gd name="T18" fmla="*/ 1244 w 1244"/>
                <a:gd name="T19" fmla="*/ 1495 h 1967"/>
                <a:gd name="T20" fmla="*/ 1244 w 1244"/>
                <a:gd name="T21" fmla="*/ 1879 h 1967"/>
                <a:gd name="T22" fmla="*/ 1155 w 1244"/>
                <a:gd name="T23" fmla="*/ 1967 h 1967"/>
                <a:gd name="T24" fmla="*/ 85 w 1244"/>
                <a:gd name="T25" fmla="*/ 1967 h 1967"/>
                <a:gd name="T26" fmla="*/ 0 w 1244"/>
                <a:gd name="T27" fmla="*/ 1880 h 1967"/>
                <a:gd name="T28" fmla="*/ 1 w 1244"/>
                <a:gd name="T29" fmla="*/ 1056 h 1967"/>
                <a:gd name="T30" fmla="*/ 1 w 1244"/>
                <a:gd name="T31" fmla="*/ 96 h 1967"/>
                <a:gd name="T32" fmla="*/ 95 w 1244"/>
                <a:gd name="T33" fmla="*/ 0 h 1967"/>
                <a:gd name="T34" fmla="*/ 1155 w 1244"/>
                <a:gd name="T35" fmla="*/ 0 h 1967"/>
                <a:gd name="T36" fmla="*/ 1244 w 1244"/>
                <a:gd name="T37" fmla="*/ 88 h 1967"/>
                <a:gd name="T38" fmla="*/ 1244 w 1244"/>
                <a:gd name="T39" fmla="*/ 394 h 1967"/>
                <a:gd name="T40" fmla="*/ 1244 w 1244"/>
                <a:gd name="T41" fmla="*/ 419 h 1967"/>
                <a:gd name="T42" fmla="*/ 625 w 1244"/>
                <a:gd name="T43" fmla="*/ 1767 h 1967"/>
                <a:gd name="T44" fmla="*/ 552 w 1244"/>
                <a:gd name="T45" fmla="*/ 1839 h 1967"/>
                <a:gd name="T46" fmla="*/ 625 w 1244"/>
                <a:gd name="T47" fmla="*/ 1912 h 1967"/>
                <a:gd name="T48" fmla="*/ 696 w 1244"/>
                <a:gd name="T49" fmla="*/ 1840 h 1967"/>
                <a:gd name="T50" fmla="*/ 625 w 1244"/>
                <a:gd name="T51" fmla="*/ 1767 h 1967"/>
                <a:gd name="T52" fmla="*/ 505 w 1244"/>
                <a:gd name="T53" fmla="*/ 52 h 1967"/>
                <a:gd name="T54" fmla="*/ 505 w 1244"/>
                <a:gd name="T55" fmla="*/ 107 h 1967"/>
                <a:gd name="T56" fmla="*/ 743 w 1244"/>
                <a:gd name="T57" fmla="*/ 107 h 1967"/>
                <a:gd name="T58" fmla="*/ 743 w 1244"/>
                <a:gd name="T59" fmla="*/ 52 h 1967"/>
                <a:gd name="T60" fmla="*/ 505 w 1244"/>
                <a:gd name="T61" fmla="*/ 52 h 19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244" h="1967">
                  <a:moveTo>
                    <a:pt x="1244" y="419"/>
                  </a:moveTo>
                  <a:cubicBezTo>
                    <a:pt x="1234" y="419"/>
                    <a:pt x="1227" y="419"/>
                    <a:pt x="1220" y="419"/>
                  </a:cubicBezTo>
                  <a:cubicBezTo>
                    <a:pt x="1195" y="419"/>
                    <a:pt x="1171" y="419"/>
                    <a:pt x="1145" y="419"/>
                  </a:cubicBezTo>
                  <a:cubicBezTo>
                    <a:pt x="1145" y="332"/>
                    <a:pt x="1145" y="247"/>
                    <a:pt x="1145" y="161"/>
                  </a:cubicBezTo>
                  <a:cubicBezTo>
                    <a:pt x="796" y="161"/>
                    <a:pt x="450" y="161"/>
                    <a:pt x="101" y="161"/>
                  </a:cubicBezTo>
                  <a:cubicBezTo>
                    <a:pt x="101" y="674"/>
                    <a:pt x="101" y="1187"/>
                    <a:pt x="101" y="1703"/>
                  </a:cubicBezTo>
                  <a:cubicBezTo>
                    <a:pt x="448" y="1703"/>
                    <a:pt x="795" y="1703"/>
                    <a:pt x="1144" y="1703"/>
                  </a:cubicBezTo>
                  <a:cubicBezTo>
                    <a:pt x="1144" y="1628"/>
                    <a:pt x="1144" y="1553"/>
                    <a:pt x="1144" y="1477"/>
                  </a:cubicBezTo>
                  <a:cubicBezTo>
                    <a:pt x="1178" y="1477"/>
                    <a:pt x="1210" y="1477"/>
                    <a:pt x="1243" y="1477"/>
                  </a:cubicBezTo>
                  <a:cubicBezTo>
                    <a:pt x="1243" y="1484"/>
                    <a:pt x="1244" y="1490"/>
                    <a:pt x="1244" y="1495"/>
                  </a:cubicBezTo>
                  <a:cubicBezTo>
                    <a:pt x="1244" y="1623"/>
                    <a:pt x="1244" y="1751"/>
                    <a:pt x="1244" y="1879"/>
                  </a:cubicBezTo>
                  <a:cubicBezTo>
                    <a:pt x="1243" y="1936"/>
                    <a:pt x="1212" y="1967"/>
                    <a:pt x="1155" y="1967"/>
                  </a:cubicBezTo>
                  <a:cubicBezTo>
                    <a:pt x="799" y="1967"/>
                    <a:pt x="442" y="1967"/>
                    <a:pt x="85" y="1967"/>
                  </a:cubicBezTo>
                  <a:cubicBezTo>
                    <a:pt x="33" y="1967"/>
                    <a:pt x="0" y="1933"/>
                    <a:pt x="0" y="1880"/>
                  </a:cubicBezTo>
                  <a:cubicBezTo>
                    <a:pt x="1" y="1605"/>
                    <a:pt x="1" y="1330"/>
                    <a:pt x="1" y="1056"/>
                  </a:cubicBezTo>
                  <a:cubicBezTo>
                    <a:pt x="1" y="736"/>
                    <a:pt x="1" y="416"/>
                    <a:pt x="1" y="96"/>
                  </a:cubicBezTo>
                  <a:cubicBezTo>
                    <a:pt x="1" y="30"/>
                    <a:pt x="30" y="0"/>
                    <a:pt x="95" y="0"/>
                  </a:cubicBezTo>
                  <a:cubicBezTo>
                    <a:pt x="448" y="0"/>
                    <a:pt x="802" y="0"/>
                    <a:pt x="1155" y="0"/>
                  </a:cubicBezTo>
                  <a:cubicBezTo>
                    <a:pt x="1211" y="0"/>
                    <a:pt x="1244" y="33"/>
                    <a:pt x="1244" y="88"/>
                  </a:cubicBezTo>
                  <a:cubicBezTo>
                    <a:pt x="1244" y="190"/>
                    <a:pt x="1244" y="292"/>
                    <a:pt x="1244" y="394"/>
                  </a:cubicBezTo>
                  <a:cubicBezTo>
                    <a:pt x="1244" y="401"/>
                    <a:pt x="1244" y="409"/>
                    <a:pt x="1244" y="419"/>
                  </a:cubicBezTo>
                  <a:close/>
                  <a:moveTo>
                    <a:pt x="625" y="1767"/>
                  </a:moveTo>
                  <a:cubicBezTo>
                    <a:pt x="585" y="1767"/>
                    <a:pt x="552" y="1799"/>
                    <a:pt x="552" y="1839"/>
                  </a:cubicBezTo>
                  <a:cubicBezTo>
                    <a:pt x="551" y="1879"/>
                    <a:pt x="584" y="1912"/>
                    <a:pt x="625" y="1912"/>
                  </a:cubicBezTo>
                  <a:cubicBezTo>
                    <a:pt x="664" y="1912"/>
                    <a:pt x="696" y="1879"/>
                    <a:pt x="696" y="1840"/>
                  </a:cubicBezTo>
                  <a:cubicBezTo>
                    <a:pt x="696" y="1800"/>
                    <a:pt x="665" y="1768"/>
                    <a:pt x="625" y="1767"/>
                  </a:cubicBezTo>
                  <a:close/>
                  <a:moveTo>
                    <a:pt x="505" y="52"/>
                  </a:moveTo>
                  <a:cubicBezTo>
                    <a:pt x="505" y="72"/>
                    <a:pt x="505" y="89"/>
                    <a:pt x="505" y="107"/>
                  </a:cubicBezTo>
                  <a:cubicBezTo>
                    <a:pt x="585" y="107"/>
                    <a:pt x="664" y="107"/>
                    <a:pt x="743" y="107"/>
                  </a:cubicBezTo>
                  <a:cubicBezTo>
                    <a:pt x="743" y="88"/>
                    <a:pt x="743" y="70"/>
                    <a:pt x="743" y="52"/>
                  </a:cubicBezTo>
                  <a:cubicBezTo>
                    <a:pt x="663" y="52"/>
                    <a:pt x="585" y="52"/>
                    <a:pt x="505" y="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Freeform 67"/>
            <p:cNvSpPr>
              <a:spLocks/>
            </p:cNvSpPr>
            <p:nvPr/>
          </p:nvSpPr>
          <p:spPr bwMode="auto">
            <a:xfrm>
              <a:off x="-3590925" y="3879850"/>
              <a:ext cx="176213" cy="174625"/>
            </a:xfrm>
            <a:custGeom>
              <a:avLst/>
              <a:gdLst>
                <a:gd name="T0" fmla="*/ 46 w 92"/>
                <a:gd name="T1" fmla="*/ 0 h 92"/>
                <a:gd name="T2" fmla="*/ 91 w 92"/>
                <a:gd name="T3" fmla="*/ 44 h 92"/>
                <a:gd name="T4" fmla="*/ 44 w 92"/>
                <a:gd name="T5" fmla="*/ 91 h 92"/>
                <a:gd name="T6" fmla="*/ 0 w 92"/>
                <a:gd name="T7" fmla="*/ 46 h 92"/>
                <a:gd name="T8" fmla="*/ 46 w 92"/>
                <a:gd name="T9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92">
                  <a:moveTo>
                    <a:pt x="46" y="0"/>
                  </a:moveTo>
                  <a:cubicBezTo>
                    <a:pt x="69" y="0"/>
                    <a:pt x="91" y="21"/>
                    <a:pt x="91" y="44"/>
                  </a:cubicBezTo>
                  <a:cubicBezTo>
                    <a:pt x="92" y="69"/>
                    <a:pt x="69" y="92"/>
                    <a:pt x="44" y="91"/>
                  </a:cubicBezTo>
                  <a:cubicBezTo>
                    <a:pt x="20" y="90"/>
                    <a:pt x="0" y="70"/>
                    <a:pt x="0" y="46"/>
                  </a:cubicBezTo>
                  <a:cubicBezTo>
                    <a:pt x="0" y="21"/>
                    <a:pt x="20" y="0"/>
                    <a:pt x="4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68"/>
            <p:cNvSpPr>
              <a:spLocks/>
            </p:cNvSpPr>
            <p:nvPr/>
          </p:nvSpPr>
          <p:spPr bwMode="auto">
            <a:xfrm>
              <a:off x="-2927350" y="3440113"/>
              <a:ext cx="173038" cy="174625"/>
            </a:xfrm>
            <a:custGeom>
              <a:avLst/>
              <a:gdLst>
                <a:gd name="T0" fmla="*/ 0 w 91"/>
                <a:gd name="T1" fmla="*/ 45 h 92"/>
                <a:gd name="T2" fmla="*/ 46 w 91"/>
                <a:gd name="T3" fmla="*/ 1 h 92"/>
                <a:gd name="T4" fmla="*/ 91 w 91"/>
                <a:gd name="T5" fmla="*/ 46 h 92"/>
                <a:gd name="T6" fmla="*/ 45 w 91"/>
                <a:gd name="T7" fmla="*/ 91 h 92"/>
                <a:gd name="T8" fmla="*/ 0 w 91"/>
                <a:gd name="T9" fmla="*/ 4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92">
                  <a:moveTo>
                    <a:pt x="0" y="45"/>
                  </a:moveTo>
                  <a:cubicBezTo>
                    <a:pt x="0" y="21"/>
                    <a:pt x="22" y="0"/>
                    <a:pt x="46" y="1"/>
                  </a:cubicBezTo>
                  <a:cubicBezTo>
                    <a:pt x="70" y="2"/>
                    <a:pt x="90" y="22"/>
                    <a:pt x="91" y="46"/>
                  </a:cubicBezTo>
                  <a:cubicBezTo>
                    <a:pt x="91" y="70"/>
                    <a:pt x="69" y="92"/>
                    <a:pt x="45" y="91"/>
                  </a:cubicBezTo>
                  <a:cubicBezTo>
                    <a:pt x="20" y="91"/>
                    <a:pt x="0" y="71"/>
                    <a:pt x="0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69"/>
            <p:cNvSpPr>
              <a:spLocks/>
            </p:cNvSpPr>
            <p:nvPr/>
          </p:nvSpPr>
          <p:spPr bwMode="auto">
            <a:xfrm>
              <a:off x="-2246313" y="3879850"/>
              <a:ext cx="173038" cy="174625"/>
            </a:xfrm>
            <a:custGeom>
              <a:avLst/>
              <a:gdLst>
                <a:gd name="T0" fmla="*/ 45 w 91"/>
                <a:gd name="T1" fmla="*/ 1 h 92"/>
                <a:gd name="T2" fmla="*/ 91 w 91"/>
                <a:gd name="T3" fmla="*/ 45 h 92"/>
                <a:gd name="T4" fmla="*/ 47 w 91"/>
                <a:gd name="T5" fmla="*/ 91 h 92"/>
                <a:gd name="T6" fmla="*/ 0 w 91"/>
                <a:gd name="T7" fmla="*/ 47 h 92"/>
                <a:gd name="T8" fmla="*/ 45 w 91"/>
                <a:gd name="T9" fmla="*/ 1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92">
                  <a:moveTo>
                    <a:pt x="45" y="1"/>
                  </a:moveTo>
                  <a:cubicBezTo>
                    <a:pt x="71" y="0"/>
                    <a:pt x="90" y="20"/>
                    <a:pt x="91" y="45"/>
                  </a:cubicBezTo>
                  <a:cubicBezTo>
                    <a:pt x="91" y="69"/>
                    <a:pt x="71" y="90"/>
                    <a:pt x="47" y="91"/>
                  </a:cubicBezTo>
                  <a:cubicBezTo>
                    <a:pt x="23" y="92"/>
                    <a:pt x="1" y="71"/>
                    <a:pt x="0" y="47"/>
                  </a:cubicBezTo>
                  <a:cubicBezTo>
                    <a:pt x="0" y="22"/>
                    <a:pt x="20" y="1"/>
                    <a:pt x="4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47"/>
          <p:cNvGrpSpPr/>
          <p:nvPr/>
        </p:nvGrpSpPr>
        <p:grpSpPr>
          <a:xfrm>
            <a:off x="4714292" y="3652231"/>
            <a:ext cx="260560" cy="287603"/>
            <a:chOff x="588963" y="8343900"/>
            <a:chExt cx="1147763" cy="1266825"/>
          </a:xfrm>
        </p:grpSpPr>
        <p:sp>
          <p:nvSpPr>
            <p:cNvPr id="49" name="Freeform 12"/>
            <p:cNvSpPr>
              <a:spLocks noEditPoints="1"/>
            </p:cNvSpPr>
            <p:nvPr/>
          </p:nvSpPr>
          <p:spPr bwMode="auto">
            <a:xfrm>
              <a:off x="760413" y="8343900"/>
              <a:ext cx="809625" cy="836612"/>
            </a:xfrm>
            <a:custGeom>
              <a:avLst/>
              <a:gdLst>
                <a:gd name="T0" fmla="*/ 131 w 237"/>
                <a:gd name="T1" fmla="*/ 0 h 245"/>
                <a:gd name="T2" fmla="*/ 174 w 237"/>
                <a:gd name="T3" fmla="*/ 16 h 245"/>
                <a:gd name="T4" fmla="*/ 228 w 237"/>
                <a:gd name="T5" fmla="*/ 94 h 245"/>
                <a:gd name="T6" fmla="*/ 230 w 237"/>
                <a:gd name="T7" fmla="*/ 99 h 245"/>
                <a:gd name="T8" fmla="*/ 236 w 237"/>
                <a:gd name="T9" fmla="*/ 120 h 245"/>
                <a:gd name="T10" fmla="*/ 236 w 237"/>
                <a:gd name="T11" fmla="*/ 145 h 245"/>
                <a:gd name="T12" fmla="*/ 221 w 237"/>
                <a:gd name="T13" fmla="*/ 165 h 245"/>
                <a:gd name="T14" fmla="*/ 202 w 237"/>
                <a:gd name="T15" fmla="*/ 149 h 245"/>
                <a:gd name="T16" fmla="*/ 202 w 237"/>
                <a:gd name="T17" fmla="*/ 149 h 245"/>
                <a:gd name="T18" fmla="*/ 184 w 237"/>
                <a:gd name="T19" fmla="*/ 187 h 245"/>
                <a:gd name="T20" fmla="*/ 151 w 237"/>
                <a:gd name="T21" fmla="*/ 222 h 245"/>
                <a:gd name="T22" fmla="*/ 74 w 237"/>
                <a:gd name="T23" fmla="*/ 213 h 245"/>
                <a:gd name="T24" fmla="*/ 36 w 237"/>
                <a:gd name="T25" fmla="*/ 148 h 245"/>
                <a:gd name="T26" fmla="*/ 24 w 237"/>
                <a:gd name="T27" fmla="*/ 168 h 245"/>
                <a:gd name="T28" fmla="*/ 63 w 237"/>
                <a:gd name="T29" fmla="*/ 220 h 245"/>
                <a:gd name="T30" fmla="*/ 70 w 237"/>
                <a:gd name="T31" fmla="*/ 221 h 245"/>
                <a:gd name="T32" fmla="*/ 86 w 237"/>
                <a:gd name="T33" fmla="*/ 230 h 245"/>
                <a:gd name="T34" fmla="*/ 79 w 237"/>
                <a:gd name="T35" fmla="*/ 245 h 245"/>
                <a:gd name="T36" fmla="*/ 60 w 237"/>
                <a:gd name="T37" fmla="*/ 235 h 245"/>
                <a:gd name="T38" fmla="*/ 53 w 237"/>
                <a:gd name="T39" fmla="*/ 227 h 245"/>
                <a:gd name="T40" fmla="*/ 13 w 237"/>
                <a:gd name="T41" fmla="*/ 170 h 245"/>
                <a:gd name="T42" fmla="*/ 7 w 237"/>
                <a:gd name="T43" fmla="*/ 162 h 245"/>
                <a:gd name="T44" fmla="*/ 1 w 237"/>
                <a:gd name="T45" fmla="*/ 148 h 245"/>
                <a:gd name="T46" fmla="*/ 0 w 237"/>
                <a:gd name="T47" fmla="*/ 114 h 245"/>
                <a:gd name="T48" fmla="*/ 3 w 237"/>
                <a:gd name="T49" fmla="*/ 105 h 245"/>
                <a:gd name="T50" fmla="*/ 11 w 237"/>
                <a:gd name="T51" fmla="*/ 84 h 245"/>
                <a:gd name="T52" fmla="*/ 102 w 237"/>
                <a:gd name="T53" fmla="*/ 1 h 245"/>
                <a:gd name="T54" fmla="*/ 105 w 237"/>
                <a:gd name="T55" fmla="*/ 0 h 245"/>
                <a:gd name="T56" fmla="*/ 131 w 237"/>
                <a:gd name="T57" fmla="*/ 0 h 245"/>
                <a:gd name="T58" fmla="*/ 32 w 237"/>
                <a:gd name="T59" fmla="*/ 103 h 245"/>
                <a:gd name="T60" fmla="*/ 33 w 237"/>
                <a:gd name="T61" fmla="*/ 102 h 245"/>
                <a:gd name="T62" fmla="*/ 33 w 237"/>
                <a:gd name="T63" fmla="*/ 100 h 245"/>
                <a:gd name="T64" fmla="*/ 66 w 237"/>
                <a:gd name="T65" fmla="*/ 48 h 245"/>
                <a:gd name="T66" fmla="*/ 131 w 237"/>
                <a:gd name="T67" fmla="*/ 34 h 245"/>
                <a:gd name="T68" fmla="*/ 198 w 237"/>
                <a:gd name="T69" fmla="*/ 81 h 245"/>
                <a:gd name="T70" fmla="*/ 205 w 237"/>
                <a:gd name="T71" fmla="*/ 103 h 245"/>
                <a:gd name="T72" fmla="*/ 216 w 237"/>
                <a:gd name="T73" fmla="*/ 95 h 245"/>
                <a:gd name="T74" fmla="*/ 216 w 237"/>
                <a:gd name="T75" fmla="*/ 91 h 245"/>
                <a:gd name="T76" fmla="*/ 128 w 237"/>
                <a:gd name="T77" fmla="*/ 12 h 245"/>
                <a:gd name="T78" fmla="*/ 24 w 237"/>
                <a:gd name="T79" fmla="*/ 79 h 245"/>
                <a:gd name="T80" fmla="*/ 30 w 237"/>
                <a:gd name="T81" fmla="*/ 102 h 245"/>
                <a:gd name="T82" fmla="*/ 32 w 237"/>
                <a:gd name="T83" fmla="*/ 103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7" h="245">
                  <a:moveTo>
                    <a:pt x="131" y="0"/>
                  </a:moveTo>
                  <a:cubicBezTo>
                    <a:pt x="146" y="5"/>
                    <a:pt x="161" y="8"/>
                    <a:pt x="174" y="16"/>
                  </a:cubicBezTo>
                  <a:cubicBezTo>
                    <a:pt x="204" y="33"/>
                    <a:pt x="222" y="60"/>
                    <a:pt x="228" y="94"/>
                  </a:cubicBezTo>
                  <a:cubicBezTo>
                    <a:pt x="228" y="96"/>
                    <a:pt x="228" y="98"/>
                    <a:pt x="230" y="99"/>
                  </a:cubicBezTo>
                  <a:cubicBezTo>
                    <a:pt x="236" y="105"/>
                    <a:pt x="237" y="112"/>
                    <a:pt x="236" y="120"/>
                  </a:cubicBezTo>
                  <a:cubicBezTo>
                    <a:pt x="236" y="128"/>
                    <a:pt x="236" y="137"/>
                    <a:pt x="236" y="145"/>
                  </a:cubicBezTo>
                  <a:cubicBezTo>
                    <a:pt x="236" y="157"/>
                    <a:pt x="231" y="164"/>
                    <a:pt x="221" y="165"/>
                  </a:cubicBezTo>
                  <a:cubicBezTo>
                    <a:pt x="214" y="167"/>
                    <a:pt x="204" y="162"/>
                    <a:pt x="202" y="149"/>
                  </a:cubicBezTo>
                  <a:cubicBezTo>
                    <a:pt x="202" y="148"/>
                    <a:pt x="202" y="148"/>
                    <a:pt x="202" y="149"/>
                  </a:cubicBezTo>
                  <a:cubicBezTo>
                    <a:pt x="196" y="161"/>
                    <a:pt x="191" y="174"/>
                    <a:pt x="184" y="187"/>
                  </a:cubicBezTo>
                  <a:cubicBezTo>
                    <a:pt x="176" y="201"/>
                    <a:pt x="165" y="213"/>
                    <a:pt x="151" y="222"/>
                  </a:cubicBezTo>
                  <a:cubicBezTo>
                    <a:pt x="125" y="237"/>
                    <a:pt x="96" y="233"/>
                    <a:pt x="74" y="213"/>
                  </a:cubicBezTo>
                  <a:cubicBezTo>
                    <a:pt x="55" y="195"/>
                    <a:pt x="43" y="173"/>
                    <a:pt x="36" y="148"/>
                  </a:cubicBezTo>
                  <a:cubicBezTo>
                    <a:pt x="33" y="154"/>
                    <a:pt x="29" y="160"/>
                    <a:pt x="24" y="168"/>
                  </a:cubicBezTo>
                  <a:cubicBezTo>
                    <a:pt x="30" y="188"/>
                    <a:pt x="43" y="206"/>
                    <a:pt x="63" y="220"/>
                  </a:cubicBezTo>
                  <a:cubicBezTo>
                    <a:pt x="65" y="221"/>
                    <a:pt x="67" y="220"/>
                    <a:pt x="70" y="221"/>
                  </a:cubicBezTo>
                  <a:cubicBezTo>
                    <a:pt x="77" y="221"/>
                    <a:pt x="83" y="224"/>
                    <a:pt x="86" y="230"/>
                  </a:cubicBezTo>
                  <a:cubicBezTo>
                    <a:pt x="90" y="237"/>
                    <a:pt x="87" y="244"/>
                    <a:pt x="79" y="245"/>
                  </a:cubicBezTo>
                  <a:cubicBezTo>
                    <a:pt x="71" y="245"/>
                    <a:pt x="64" y="241"/>
                    <a:pt x="60" y="235"/>
                  </a:cubicBezTo>
                  <a:cubicBezTo>
                    <a:pt x="58" y="232"/>
                    <a:pt x="56" y="229"/>
                    <a:pt x="53" y="227"/>
                  </a:cubicBezTo>
                  <a:cubicBezTo>
                    <a:pt x="34" y="212"/>
                    <a:pt x="20" y="193"/>
                    <a:pt x="13" y="170"/>
                  </a:cubicBezTo>
                  <a:cubicBezTo>
                    <a:pt x="12" y="167"/>
                    <a:pt x="9" y="165"/>
                    <a:pt x="7" y="162"/>
                  </a:cubicBezTo>
                  <a:cubicBezTo>
                    <a:pt x="5" y="158"/>
                    <a:pt x="1" y="153"/>
                    <a:pt x="1" y="148"/>
                  </a:cubicBezTo>
                  <a:cubicBezTo>
                    <a:pt x="0" y="137"/>
                    <a:pt x="0" y="125"/>
                    <a:pt x="0" y="114"/>
                  </a:cubicBezTo>
                  <a:cubicBezTo>
                    <a:pt x="1" y="111"/>
                    <a:pt x="1" y="107"/>
                    <a:pt x="3" y="105"/>
                  </a:cubicBezTo>
                  <a:cubicBezTo>
                    <a:pt x="9" y="99"/>
                    <a:pt x="9" y="91"/>
                    <a:pt x="11" y="84"/>
                  </a:cubicBezTo>
                  <a:cubicBezTo>
                    <a:pt x="25" y="38"/>
                    <a:pt x="55" y="10"/>
                    <a:pt x="102" y="1"/>
                  </a:cubicBezTo>
                  <a:cubicBezTo>
                    <a:pt x="103" y="1"/>
                    <a:pt x="104" y="0"/>
                    <a:pt x="105" y="0"/>
                  </a:cubicBezTo>
                  <a:cubicBezTo>
                    <a:pt x="114" y="0"/>
                    <a:pt x="123" y="0"/>
                    <a:pt x="131" y="0"/>
                  </a:cubicBezTo>
                  <a:close/>
                  <a:moveTo>
                    <a:pt x="32" y="103"/>
                  </a:moveTo>
                  <a:cubicBezTo>
                    <a:pt x="33" y="103"/>
                    <a:pt x="33" y="103"/>
                    <a:pt x="33" y="102"/>
                  </a:cubicBezTo>
                  <a:cubicBezTo>
                    <a:pt x="33" y="101"/>
                    <a:pt x="33" y="101"/>
                    <a:pt x="33" y="100"/>
                  </a:cubicBezTo>
                  <a:cubicBezTo>
                    <a:pt x="37" y="78"/>
                    <a:pt x="47" y="60"/>
                    <a:pt x="66" y="48"/>
                  </a:cubicBezTo>
                  <a:cubicBezTo>
                    <a:pt x="86" y="34"/>
                    <a:pt x="108" y="31"/>
                    <a:pt x="131" y="34"/>
                  </a:cubicBezTo>
                  <a:cubicBezTo>
                    <a:pt x="161" y="37"/>
                    <a:pt x="185" y="51"/>
                    <a:pt x="198" y="81"/>
                  </a:cubicBezTo>
                  <a:cubicBezTo>
                    <a:pt x="201" y="88"/>
                    <a:pt x="202" y="95"/>
                    <a:pt x="205" y="103"/>
                  </a:cubicBezTo>
                  <a:cubicBezTo>
                    <a:pt x="208" y="100"/>
                    <a:pt x="212" y="98"/>
                    <a:pt x="216" y="95"/>
                  </a:cubicBezTo>
                  <a:cubicBezTo>
                    <a:pt x="216" y="94"/>
                    <a:pt x="216" y="93"/>
                    <a:pt x="216" y="91"/>
                  </a:cubicBezTo>
                  <a:cubicBezTo>
                    <a:pt x="207" y="48"/>
                    <a:pt x="169" y="14"/>
                    <a:pt x="128" y="12"/>
                  </a:cubicBezTo>
                  <a:cubicBezTo>
                    <a:pt x="80" y="9"/>
                    <a:pt x="39" y="35"/>
                    <a:pt x="24" y="79"/>
                  </a:cubicBezTo>
                  <a:cubicBezTo>
                    <a:pt x="20" y="92"/>
                    <a:pt x="20" y="92"/>
                    <a:pt x="30" y="102"/>
                  </a:cubicBezTo>
                  <a:cubicBezTo>
                    <a:pt x="31" y="102"/>
                    <a:pt x="31" y="103"/>
                    <a:pt x="32" y="10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3"/>
            <p:cNvSpPr>
              <a:spLocks/>
            </p:cNvSpPr>
            <p:nvPr/>
          </p:nvSpPr>
          <p:spPr bwMode="auto">
            <a:xfrm>
              <a:off x="588963" y="9136063"/>
              <a:ext cx="1147763" cy="474662"/>
            </a:xfrm>
            <a:custGeom>
              <a:avLst/>
              <a:gdLst>
                <a:gd name="T0" fmla="*/ 1 w 336"/>
                <a:gd name="T1" fmla="*/ 139 h 139"/>
                <a:gd name="T2" fmla="*/ 1 w 336"/>
                <a:gd name="T3" fmla="*/ 97 h 139"/>
                <a:gd name="T4" fmla="*/ 37 w 336"/>
                <a:gd name="T5" fmla="*/ 31 h 139"/>
                <a:gd name="T6" fmla="*/ 100 w 336"/>
                <a:gd name="T7" fmla="*/ 0 h 139"/>
                <a:gd name="T8" fmla="*/ 119 w 336"/>
                <a:gd name="T9" fmla="*/ 39 h 139"/>
                <a:gd name="T10" fmla="*/ 137 w 336"/>
                <a:gd name="T11" fmla="*/ 78 h 139"/>
                <a:gd name="T12" fmla="*/ 156 w 336"/>
                <a:gd name="T13" fmla="*/ 27 h 139"/>
                <a:gd name="T14" fmla="*/ 180 w 336"/>
                <a:gd name="T15" fmla="*/ 27 h 139"/>
                <a:gd name="T16" fmla="*/ 198 w 336"/>
                <a:gd name="T17" fmla="*/ 76 h 139"/>
                <a:gd name="T18" fmla="*/ 235 w 336"/>
                <a:gd name="T19" fmla="*/ 0 h 139"/>
                <a:gd name="T20" fmla="*/ 240 w 336"/>
                <a:gd name="T21" fmla="*/ 1 h 139"/>
                <a:gd name="T22" fmla="*/ 296 w 336"/>
                <a:gd name="T23" fmla="*/ 29 h 139"/>
                <a:gd name="T24" fmla="*/ 335 w 336"/>
                <a:gd name="T25" fmla="*/ 97 h 139"/>
                <a:gd name="T26" fmla="*/ 335 w 336"/>
                <a:gd name="T27" fmla="*/ 139 h 139"/>
                <a:gd name="T28" fmla="*/ 1 w 336"/>
                <a:gd name="T29" fmla="*/ 139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6" h="139">
                  <a:moveTo>
                    <a:pt x="1" y="139"/>
                  </a:moveTo>
                  <a:cubicBezTo>
                    <a:pt x="1" y="125"/>
                    <a:pt x="2" y="111"/>
                    <a:pt x="1" y="97"/>
                  </a:cubicBezTo>
                  <a:cubicBezTo>
                    <a:pt x="0" y="68"/>
                    <a:pt x="14" y="46"/>
                    <a:pt x="37" y="31"/>
                  </a:cubicBezTo>
                  <a:cubicBezTo>
                    <a:pt x="57" y="19"/>
                    <a:pt x="78" y="10"/>
                    <a:pt x="100" y="0"/>
                  </a:cubicBezTo>
                  <a:cubicBezTo>
                    <a:pt x="106" y="13"/>
                    <a:pt x="113" y="26"/>
                    <a:pt x="119" y="39"/>
                  </a:cubicBezTo>
                  <a:cubicBezTo>
                    <a:pt x="125" y="52"/>
                    <a:pt x="131" y="65"/>
                    <a:pt x="137" y="78"/>
                  </a:cubicBezTo>
                  <a:cubicBezTo>
                    <a:pt x="144" y="61"/>
                    <a:pt x="150" y="44"/>
                    <a:pt x="156" y="27"/>
                  </a:cubicBezTo>
                  <a:cubicBezTo>
                    <a:pt x="164" y="27"/>
                    <a:pt x="172" y="27"/>
                    <a:pt x="180" y="27"/>
                  </a:cubicBezTo>
                  <a:cubicBezTo>
                    <a:pt x="186" y="42"/>
                    <a:pt x="192" y="58"/>
                    <a:pt x="198" y="76"/>
                  </a:cubicBezTo>
                  <a:cubicBezTo>
                    <a:pt x="211" y="50"/>
                    <a:pt x="223" y="25"/>
                    <a:pt x="235" y="0"/>
                  </a:cubicBezTo>
                  <a:cubicBezTo>
                    <a:pt x="237" y="0"/>
                    <a:pt x="238" y="1"/>
                    <a:pt x="240" y="1"/>
                  </a:cubicBezTo>
                  <a:cubicBezTo>
                    <a:pt x="259" y="10"/>
                    <a:pt x="278" y="18"/>
                    <a:pt x="296" y="29"/>
                  </a:cubicBezTo>
                  <a:cubicBezTo>
                    <a:pt x="321" y="44"/>
                    <a:pt x="336" y="66"/>
                    <a:pt x="335" y="97"/>
                  </a:cubicBezTo>
                  <a:cubicBezTo>
                    <a:pt x="335" y="111"/>
                    <a:pt x="335" y="125"/>
                    <a:pt x="335" y="139"/>
                  </a:cubicBezTo>
                  <a:cubicBezTo>
                    <a:pt x="224" y="139"/>
                    <a:pt x="113" y="139"/>
                    <a:pt x="1" y="1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" name="Rectangle 50"/>
          <p:cNvSpPr/>
          <p:nvPr/>
        </p:nvSpPr>
        <p:spPr>
          <a:xfrm>
            <a:off x="5953383" y="2460000"/>
            <a:ext cx="14861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949860" y="2247078"/>
            <a:ext cx="893692" cy="1532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5757140" y="3880170"/>
            <a:ext cx="1450382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753617" y="3667248"/>
            <a:ext cx="893692" cy="1532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1704482" y="3746042"/>
            <a:ext cx="1570393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2381182" y="3533120"/>
            <a:ext cx="893692" cy="1532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Rectangle 50"/>
          <p:cNvSpPr/>
          <p:nvPr/>
        </p:nvSpPr>
        <p:spPr>
          <a:xfrm>
            <a:off x="717079" y="1458243"/>
            <a:ext cx="3107762" cy="6647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Box 51"/>
          <p:cNvSpPr txBox="1"/>
          <p:nvPr/>
        </p:nvSpPr>
        <p:spPr>
          <a:xfrm>
            <a:off x="713557" y="1245321"/>
            <a:ext cx="929755" cy="1532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4366626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8 Forma libre"/>
          <p:cNvSpPr/>
          <p:nvPr/>
        </p:nvSpPr>
        <p:spPr bwMode="auto">
          <a:xfrm>
            <a:off x="2560063" y="1778653"/>
            <a:ext cx="1344932" cy="135679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" fmla="*/ 1212057 w 1212057"/>
              <a:gd name="connsiteY0" fmla="*/ 623888 h 623888"/>
              <a:gd name="connsiteX1" fmla="*/ 754857 w 1212057"/>
              <a:gd name="connsiteY1" fmla="*/ 111919 h 623888"/>
              <a:gd name="connsiteX2" fmla="*/ 76200 w 1212057"/>
              <a:gd name="connsiteY2" fmla="*/ 111919 h 623888"/>
              <a:gd name="connsiteX3" fmla="*/ 0 w 1212057"/>
              <a:gd name="connsiteY3" fmla="*/ 0 h 623888"/>
              <a:gd name="connsiteX0" fmla="*/ 1135857 w 1135857"/>
              <a:gd name="connsiteY0" fmla="*/ 511969 h 511969"/>
              <a:gd name="connsiteX1" fmla="*/ 678657 w 1135857"/>
              <a:gd name="connsiteY1" fmla="*/ 0 h 511969"/>
              <a:gd name="connsiteX2" fmla="*/ 0 w 1135857"/>
              <a:gd name="connsiteY2" fmla="*/ 0 h 511969"/>
              <a:gd name="connsiteX0" fmla="*/ 1135857 w 1135857"/>
              <a:gd name="connsiteY0" fmla="*/ 515488 h 515488"/>
              <a:gd name="connsiteX1" fmla="*/ 1071960 w 1135857"/>
              <a:gd name="connsiteY1" fmla="*/ 0 h 515488"/>
              <a:gd name="connsiteX2" fmla="*/ 0 w 1135857"/>
              <a:gd name="connsiteY2" fmla="*/ 3519 h 515488"/>
              <a:gd name="connsiteX0" fmla="*/ 516656 w 516656"/>
              <a:gd name="connsiteY0" fmla="*/ 515488 h 515488"/>
              <a:gd name="connsiteX1" fmla="*/ 452759 w 516656"/>
              <a:gd name="connsiteY1" fmla="*/ 0 h 515488"/>
              <a:gd name="connsiteX2" fmla="*/ 0 w 516656"/>
              <a:gd name="connsiteY2" fmla="*/ 320212 h 515488"/>
              <a:gd name="connsiteX0" fmla="*/ 465224 w 465224"/>
              <a:gd name="connsiteY0" fmla="*/ 515488 h 515488"/>
              <a:gd name="connsiteX1" fmla="*/ 401327 w 465224"/>
              <a:gd name="connsiteY1" fmla="*/ 0 h 515488"/>
              <a:gd name="connsiteX2" fmla="*/ 0 w 465224"/>
              <a:gd name="connsiteY2" fmla="*/ 28150 h 515488"/>
              <a:gd name="connsiteX0" fmla="*/ 502285 w 502285"/>
              <a:gd name="connsiteY0" fmla="*/ 515488 h 515488"/>
              <a:gd name="connsiteX1" fmla="*/ 438388 w 502285"/>
              <a:gd name="connsiteY1" fmla="*/ 0 h 515488"/>
              <a:gd name="connsiteX2" fmla="*/ 0 w 502285"/>
              <a:gd name="connsiteY2" fmla="*/ 439 h 515488"/>
              <a:gd name="connsiteX0" fmla="*/ 502285 w 502285"/>
              <a:gd name="connsiteY0" fmla="*/ 593342 h 593342"/>
              <a:gd name="connsiteX1" fmla="*/ 438766 w 502285"/>
              <a:gd name="connsiteY1" fmla="*/ 0 h 593342"/>
              <a:gd name="connsiteX2" fmla="*/ 0 w 502285"/>
              <a:gd name="connsiteY2" fmla="*/ 78293 h 593342"/>
              <a:gd name="connsiteX0" fmla="*/ 502285 w 502285"/>
              <a:gd name="connsiteY0" fmla="*/ 515488 h 515488"/>
              <a:gd name="connsiteX1" fmla="*/ 436119 w 502285"/>
              <a:gd name="connsiteY1" fmla="*/ 0 h 515488"/>
              <a:gd name="connsiteX2" fmla="*/ 0 w 502285"/>
              <a:gd name="connsiteY2" fmla="*/ 439 h 515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02285" h="515488">
                <a:moveTo>
                  <a:pt x="502285" y="515488"/>
                </a:moveTo>
                <a:lnTo>
                  <a:pt x="436119" y="0"/>
                </a:lnTo>
                <a:lnTo>
                  <a:pt x="0" y="439"/>
                </a:ln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bevel/>
            <a:headEnd w="med" len="sm"/>
            <a:tailEnd type="oval" w="med" len="med"/>
          </a:ln>
          <a:extLst/>
        </p:spPr>
        <p:txBody>
          <a:bodyPr lIns="90170" tIns="45082" rIns="90170" bIns="45082" rtlCol="0" anchor="ctr"/>
          <a:lstStyle/>
          <a:p>
            <a:pPr algn="ctr" defTabSz="901493"/>
            <a:endParaRPr lang="es-SV" sz="700" dirty="0">
              <a:solidFill>
                <a:srgbClr val="FFFFFF">
                  <a:lumMod val="65000"/>
                </a:srgbClr>
              </a:solidFill>
            </a:endParaRPr>
          </a:p>
        </p:txBody>
      </p:sp>
      <p:sp>
        <p:nvSpPr>
          <p:cNvPr id="19" name="Textbox 1"/>
          <p:cNvSpPr/>
          <p:nvPr/>
        </p:nvSpPr>
        <p:spPr>
          <a:xfrm>
            <a:off x="509302" y="1455972"/>
            <a:ext cx="1974466" cy="621959"/>
          </a:xfrm>
          <a:prstGeom prst="rect">
            <a:avLst/>
          </a:prstGeom>
        </p:spPr>
        <p:txBody>
          <a:bodyPr wrap="square" lIns="90170" tIns="45082" rIns="90170" bIns="45082">
            <a:spAutoFit/>
          </a:bodyPr>
          <a:lstStyle/>
          <a:p>
            <a:pPr algn="ctr" defTabSz="890812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单击添加标题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r" defTabSz="901493">
              <a:lnSpc>
                <a:spcPct val="125000"/>
              </a:lnSpc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Gill Sans" charset="0"/>
              </a:rPr>
              <a:t>此处添加详细文本描述，建议与标题相关并符合整体语言风格</a:t>
            </a:r>
            <a:endParaRPr lang="en-US" sz="900" dirty="0">
              <a:solidFill>
                <a:srgbClr val="575757"/>
              </a:solidFill>
              <a:latin typeface="Source Sans Pro" panose="020B0503030403020204" pitchFamily="34" charset="0"/>
            </a:endParaRPr>
          </a:p>
        </p:txBody>
      </p:sp>
      <p:sp>
        <p:nvSpPr>
          <p:cNvPr id="20" name="Textbox 1"/>
          <p:cNvSpPr/>
          <p:nvPr/>
        </p:nvSpPr>
        <p:spPr>
          <a:xfrm>
            <a:off x="503548" y="2993624"/>
            <a:ext cx="1975272" cy="621959"/>
          </a:xfrm>
          <a:prstGeom prst="rect">
            <a:avLst/>
          </a:prstGeom>
        </p:spPr>
        <p:txBody>
          <a:bodyPr wrap="square" lIns="90170" tIns="45082" rIns="90170" bIns="45082">
            <a:spAutoFit/>
          </a:bodyPr>
          <a:lstStyle/>
          <a:p>
            <a:pPr algn="ctr" defTabSz="890812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单击添加标题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r" defTabSz="901493">
              <a:lnSpc>
                <a:spcPct val="125000"/>
              </a:lnSpc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Gill Sans" charset="0"/>
              </a:rPr>
              <a:t>此处添加详细文本描述，建议与标题相关并符合整体语言风格</a:t>
            </a:r>
            <a:endParaRPr lang="en-US" altLang="zh-CN" sz="900" dirty="0">
              <a:solidFill>
                <a:srgbClr val="575757"/>
              </a:solidFill>
              <a:latin typeface="Source Sans Pro" panose="020B0503030403020204" pitchFamily="34" charset="0"/>
            </a:endParaRPr>
          </a:p>
        </p:txBody>
      </p:sp>
      <p:sp>
        <p:nvSpPr>
          <p:cNvPr id="21" name="Textbox 1"/>
          <p:cNvSpPr/>
          <p:nvPr/>
        </p:nvSpPr>
        <p:spPr>
          <a:xfrm>
            <a:off x="6596825" y="1755772"/>
            <a:ext cx="1974466" cy="621959"/>
          </a:xfrm>
          <a:prstGeom prst="rect">
            <a:avLst/>
          </a:prstGeom>
        </p:spPr>
        <p:txBody>
          <a:bodyPr wrap="square" lIns="90170" tIns="45082" rIns="90170" bIns="45082">
            <a:spAutoFit/>
          </a:bodyPr>
          <a:lstStyle/>
          <a:p>
            <a:pPr algn="ctr" defTabSz="890812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单击添加标题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r" defTabSz="901493">
              <a:lnSpc>
                <a:spcPct val="125000"/>
              </a:lnSpc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Gill Sans" charset="0"/>
              </a:rPr>
              <a:t>此处添加详细文本描述，建议与标题相关并符合整体语言风格</a:t>
            </a:r>
            <a:endParaRPr lang="en-US" altLang="zh-CN" sz="900" dirty="0">
              <a:solidFill>
                <a:srgbClr val="575757"/>
              </a:solidFill>
              <a:latin typeface="Source Sans Pro" panose="020B0503030403020204" pitchFamily="34" charset="0"/>
            </a:endParaRPr>
          </a:p>
        </p:txBody>
      </p:sp>
      <p:sp>
        <p:nvSpPr>
          <p:cNvPr id="22" name="Textbox 1"/>
          <p:cNvSpPr/>
          <p:nvPr/>
        </p:nvSpPr>
        <p:spPr>
          <a:xfrm>
            <a:off x="6596823" y="3353691"/>
            <a:ext cx="1975272" cy="621959"/>
          </a:xfrm>
          <a:prstGeom prst="rect">
            <a:avLst/>
          </a:prstGeom>
        </p:spPr>
        <p:txBody>
          <a:bodyPr wrap="square" lIns="90170" tIns="45082" rIns="90170" bIns="45082">
            <a:spAutoFit/>
          </a:bodyPr>
          <a:lstStyle/>
          <a:p>
            <a:pPr algn="ctr" defTabSz="890812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单击添加标题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r" defTabSz="901493">
              <a:lnSpc>
                <a:spcPct val="125000"/>
              </a:lnSpc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Gill Sans" charset="0"/>
              </a:rPr>
              <a:t>此处添加详细文本描述，建议与标题相关并符合整体语言风格</a:t>
            </a:r>
            <a:endParaRPr lang="en-US" altLang="zh-CN" sz="900" dirty="0">
              <a:solidFill>
                <a:srgbClr val="575757"/>
              </a:solidFill>
              <a:latin typeface="Source Sans Pro" panose="020B0503030403020204" pitchFamily="34" charset="0"/>
            </a:endParaRPr>
          </a:p>
        </p:txBody>
      </p:sp>
      <p:sp>
        <p:nvSpPr>
          <p:cNvPr id="23" name="8 Forma libre"/>
          <p:cNvSpPr/>
          <p:nvPr/>
        </p:nvSpPr>
        <p:spPr bwMode="auto">
          <a:xfrm>
            <a:off x="2563266" y="3336700"/>
            <a:ext cx="1202706" cy="175679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" fmla="*/ 1212057 w 1212057"/>
              <a:gd name="connsiteY0" fmla="*/ 623888 h 623888"/>
              <a:gd name="connsiteX1" fmla="*/ 754857 w 1212057"/>
              <a:gd name="connsiteY1" fmla="*/ 111919 h 623888"/>
              <a:gd name="connsiteX2" fmla="*/ 76200 w 1212057"/>
              <a:gd name="connsiteY2" fmla="*/ 111919 h 623888"/>
              <a:gd name="connsiteX3" fmla="*/ 0 w 1212057"/>
              <a:gd name="connsiteY3" fmla="*/ 0 h 623888"/>
              <a:gd name="connsiteX0" fmla="*/ 1135857 w 1135857"/>
              <a:gd name="connsiteY0" fmla="*/ 511969 h 511969"/>
              <a:gd name="connsiteX1" fmla="*/ 678657 w 1135857"/>
              <a:gd name="connsiteY1" fmla="*/ 0 h 511969"/>
              <a:gd name="connsiteX2" fmla="*/ 0 w 1135857"/>
              <a:gd name="connsiteY2" fmla="*/ 0 h 511969"/>
              <a:gd name="connsiteX0" fmla="*/ 1135857 w 1135857"/>
              <a:gd name="connsiteY0" fmla="*/ 515488 h 515488"/>
              <a:gd name="connsiteX1" fmla="*/ 1071960 w 1135857"/>
              <a:gd name="connsiteY1" fmla="*/ 0 h 515488"/>
              <a:gd name="connsiteX2" fmla="*/ 0 w 1135857"/>
              <a:gd name="connsiteY2" fmla="*/ 3519 h 515488"/>
              <a:gd name="connsiteX0" fmla="*/ 516656 w 516656"/>
              <a:gd name="connsiteY0" fmla="*/ 515488 h 515488"/>
              <a:gd name="connsiteX1" fmla="*/ 452759 w 516656"/>
              <a:gd name="connsiteY1" fmla="*/ 0 h 515488"/>
              <a:gd name="connsiteX2" fmla="*/ 0 w 516656"/>
              <a:gd name="connsiteY2" fmla="*/ 320212 h 515488"/>
              <a:gd name="connsiteX0" fmla="*/ 465224 w 465224"/>
              <a:gd name="connsiteY0" fmla="*/ 515488 h 515488"/>
              <a:gd name="connsiteX1" fmla="*/ 401327 w 465224"/>
              <a:gd name="connsiteY1" fmla="*/ 0 h 515488"/>
              <a:gd name="connsiteX2" fmla="*/ 0 w 465224"/>
              <a:gd name="connsiteY2" fmla="*/ 28150 h 515488"/>
              <a:gd name="connsiteX0" fmla="*/ 502285 w 502285"/>
              <a:gd name="connsiteY0" fmla="*/ 515488 h 515488"/>
              <a:gd name="connsiteX1" fmla="*/ 438388 w 502285"/>
              <a:gd name="connsiteY1" fmla="*/ 0 h 515488"/>
              <a:gd name="connsiteX2" fmla="*/ 0 w 502285"/>
              <a:gd name="connsiteY2" fmla="*/ 439 h 515488"/>
              <a:gd name="connsiteX0" fmla="*/ 502285 w 502285"/>
              <a:gd name="connsiteY0" fmla="*/ 593342 h 593342"/>
              <a:gd name="connsiteX1" fmla="*/ 438766 w 502285"/>
              <a:gd name="connsiteY1" fmla="*/ 0 h 593342"/>
              <a:gd name="connsiteX2" fmla="*/ 0 w 502285"/>
              <a:gd name="connsiteY2" fmla="*/ 78293 h 593342"/>
              <a:gd name="connsiteX0" fmla="*/ 502285 w 502285"/>
              <a:gd name="connsiteY0" fmla="*/ 515488 h 515488"/>
              <a:gd name="connsiteX1" fmla="*/ 436119 w 502285"/>
              <a:gd name="connsiteY1" fmla="*/ 0 h 515488"/>
              <a:gd name="connsiteX2" fmla="*/ 0 w 502285"/>
              <a:gd name="connsiteY2" fmla="*/ 439 h 515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02285" h="515488">
                <a:moveTo>
                  <a:pt x="502285" y="515488"/>
                </a:moveTo>
                <a:lnTo>
                  <a:pt x="436119" y="0"/>
                </a:lnTo>
                <a:lnTo>
                  <a:pt x="0" y="439"/>
                </a:ln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bevel/>
            <a:headEnd w="med" len="sm"/>
            <a:tailEnd type="oval" w="med" len="med"/>
          </a:ln>
          <a:extLst/>
        </p:spPr>
        <p:txBody>
          <a:bodyPr lIns="90170" tIns="45082" rIns="90170" bIns="45082" rtlCol="0" anchor="ctr"/>
          <a:lstStyle/>
          <a:p>
            <a:pPr algn="ctr" defTabSz="901493"/>
            <a:endParaRPr lang="es-SV" sz="700" dirty="0">
              <a:solidFill>
                <a:srgbClr val="FFFFFF">
                  <a:lumMod val="65000"/>
                </a:srgbClr>
              </a:solidFill>
            </a:endParaRPr>
          </a:p>
        </p:txBody>
      </p:sp>
      <p:sp>
        <p:nvSpPr>
          <p:cNvPr id="24" name="8 Forma libre"/>
          <p:cNvSpPr/>
          <p:nvPr/>
        </p:nvSpPr>
        <p:spPr bwMode="auto">
          <a:xfrm flipH="1">
            <a:off x="5391436" y="2079786"/>
            <a:ext cx="1205411" cy="516831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" fmla="*/ 1212057 w 1212057"/>
              <a:gd name="connsiteY0" fmla="*/ 623888 h 623888"/>
              <a:gd name="connsiteX1" fmla="*/ 754857 w 1212057"/>
              <a:gd name="connsiteY1" fmla="*/ 111919 h 623888"/>
              <a:gd name="connsiteX2" fmla="*/ 76200 w 1212057"/>
              <a:gd name="connsiteY2" fmla="*/ 111919 h 623888"/>
              <a:gd name="connsiteX3" fmla="*/ 0 w 1212057"/>
              <a:gd name="connsiteY3" fmla="*/ 0 h 623888"/>
              <a:gd name="connsiteX0" fmla="*/ 1135857 w 1135857"/>
              <a:gd name="connsiteY0" fmla="*/ 511969 h 511969"/>
              <a:gd name="connsiteX1" fmla="*/ 678657 w 1135857"/>
              <a:gd name="connsiteY1" fmla="*/ 0 h 511969"/>
              <a:gd name="connsiteX2" fmla="*/ 0 w 1135857"/>
              <a:gd name="connsiteY2" fmla="*/ 0 h 511969"/>
              <a:gd name="connsiteX0" fmla="*/ 1135857 w 1135857"/>
              <a:gd name="connsiteY0" fmla="*/ 515488 h 515488"/>
              <a:gd name="connsiteX1" fmla="*/ 1071960 w 1135857"/>
              <a:gd name="connsiteY1" fmla="*/ 0 h 515488"/>
              <a:gd name="connsiteX2" fmla="*/ 0 w 1135857"/>
              <a:gd name="connsiteY2" fmla="*/ 3519 h 515488"/>
              <a:gd name="connsiteX0" fmla="*/ 516656 w 516656"/>
              <a:gd name="connsiteY0" fmla="*/ 515488 h 515488"/>
              <a:gd name="connsiteX1" fmla="*/ 452759 w 516656"/>
              <a:gd name="connsiteY1" fmla="*/ 0 h 515488"/>
              <a:gd name="connsiteX2" fmla="*/ 0 w 516656"/>
              <a:gd name="connsiteY2" fmla="*/ 320212 h 515488"/>
              <a:gd name="connsiteX0" fmla="*/ 465224 w 465224"/>
              <a:gd name="connsiteY0" fmla="*/ 515488 h 515488"/>
              <a:gd name="connsiteX1" fmla="*/ 401327 w 465224"/>
              <a:gd name="connsiteY1" fmla="*/ 0 h 515488"/>
              <a:gd name="connsiteX2" fmla="*/ 0 w 465224"/>
              <a:gd name="connsiteY2" fmla="*/ 28150 h 515488"/>
              <a:gd name="connsiteX0" fmla="*/ 502285 w 502285"/>
              <a:gd name="connsiteY0" fmla="*/ 515488 h 515488"/>
              <a:gd name="connsiteX1" fmla="*/ 438388 w 502285"/>
              <a:gd name="connsiteY1" fmla="*/ 0 h 515488"/>
              <a:gd name="connsiteX2" fmla="*/ 0 w 502285"/>
              <a:gd name="connsiteY2" fmla="*/ 439 h 515488"/>
              <a:gd name="connsiteX0" fmla="*/ 502285 w 502285"/>
              <a:gd name="connsiteY0" fmla="*/ 593342 h 593342"/>
              <a:gd name="connsiteX1" fmla="*/ 438766 w 502285"/>
              <a:gd name="connsiteY1" fmla="*/ 0 h 593342"/>
              <a:gd name="connsiteX2" fmla="*/ 0 w 502285"/>
              <a:gd name="connsiteY2" fmla="*/ 78293 h 593342"/>
              <a:gd name="connsiteX0" fmla="*/ 502285 w 502285"/>
              <a:gd name="connsiteY0" fmla="*/ 515488 h 515488"/>
              <a:gd name="connsiteX1" fmla="*/ 436119 w 502285"/>
              <a:gd name="connsiteY1" fmla="*/ 0 h 515488"/>
              <a:gd name="connsiteX2" fmla="*/ 0 w 502285"/>
              <a:gd name="connsiteY2" fmla="*/ 439 h 515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02285" h="515488">
                <a:moveTo>
                  <a:pt x="502285" y="515488"/>
                </a:moveTo>
                <a:lnTo>
                  <a:pt x="436119" y="0"/>
                </a:lnTo>
                <a:lnTo>
                  <a:pt x="0" y="439"/>
                </a:ln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bevel/>
            <a:headEnd w="med" len="sm"/>
            <a:tailEnd type="oval" w="med" len="med"/>
          </a:ln>
          <a:extLst/>
        </p:spPr>
        <p:txBody>
          <a:bodyPr lIns="90170" tIns="45082" rIns="90170" bIns="45082" rtlCol="0" anchor="ctr"/>
          <a:lstStyle/>
          <a:p>
            <a:pPr algn="ctr" defTabSz="901493"/>
            <a:endParaRPr lang="es-SV" sz="700" dirty="0">
              <a:solidFill>
                <a:srgbClr val="FFFFFF">
                  <a:lumMod val="65000"/>
                </a:srgbClr>
              </a:solidFill>
            </a:endParaRPr>
          </a:p>
        </p:txBody>
      </p:sp>
      <p:sp>
        <p:nvSpPr>
          <p:cNvPr id="25" name="8 Forma libre"/>
          <p:cNvSpPr/>
          <p:nvPr/>
        </p:nvSpPr>
        <p:spPr bwMode="auto">
          <a:xfrm flipH="1" flipV="1">
            <a:off x="5401928" y="3366257"/>
            <a:ext cx="1194897" cy="268613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" fmla="*/ 1212057 w 1212057"/>
              <a:gd name="connsiteY0" fmla="*/ 623888 h 623888"/>
              <a:gd name="connsiteX1" fmla="*/ 754857 w 1212057"/>
              <a:gd name="connsiteY1" fmla="*/ 111919 h 623888"/>
              <a:gd name="connsiteX2" fmla="*/ 76200 w 1212057"/>
              <a:gd name="connsiteY2" fmla="*/ 111919 h 623888"/>
              <a:gd name="connsiteX3" fmla="*/ 0 w 1212057"/>
              <a:gd name="connsiteY3" fmla="*/ 0 h 623888"/>
              <a:gd name="connsiteX0" fmla="*/ 1135857 w 1135857"/>
              <a:gd name="connsiteY0" fmla="*/ 511969 h 511969"/>
              <a:gd name="connsiteX1" fmla="*/ 678657 w 1135857"/>
              <a:gd name="connsiteY1" fmla="*/ 0 h 511969"/>
              <a:gd name="connsiteX2" fmla="*/ 0 w 1135857"/>
              <a:gd name="connsiteY2" fmla="*/ 0 h 511969"/>
              <a:gd name="connsiteX0" fmla="*/ 1135857 w 1135857"/>
              <a:gd name="connsiteY0" fmla="*/ 515488 h 515488"/>
              <a:gd name="connsiteX1" fmla="*/ 1071960 w 1135857"/>
              <a:gd name="connsiteY1" fmla="*/ 0 h 515488"/>
              <a:gd name="connsiteX2" fmla="*/ 0 w 1135857"/>
              <a:gd name="connsiteY2" fmla="*/ 3519 h 515488"/>
              <a:gd name="connsiteX0" fmla="*/ 516656 w 516656"/>
              <a:gd name="connsiteY0" fmla="*/ 515488 h 515488"/>
              <a:gd name="connsiteX1" fmla="*/ 452759 w 516656"/>
              <a:gd name="connsiteY1" fmla="*/ 0 h 515488"/>
              <a:gd name="connsiteX2" fmla="*/ 0 w 516656"/>
              <a:gd name="connsiteY2" fmla="*/ 320212 h 515488"/>
              <a:gd name="connsiteX0" fmla="*/ 465224 w 465224"/>
              <a:gd name="connsiteY0" fmla="*/ 515488 h 515488"/>
              <a:gd name="connsiteX1" fmla="*/ 401327 w 465224"/>
              <a:gd name="connsiteY1" fmla="*/ 0 h 515488"/>
              <a:gd name="connsiteX2" fmla="*/ 0 w 465224"/>
              <a:gd name="connsiteY2" fmla="*/ 28150 h 515488"/>
              <a:gd name="connsiteX0" fmla="*/ 502285 w 502285"/>
              <a:gd name="connsiteY0" fmla="*/ 515488 h 515488"/>
              <a:gd name="connsiteX1" fmla="*/ 438388 w 502285"/>
              <a:gd name="connsiteY1" fmla="*/ 0 h 515488"/>
              <a:gd name="connsiteX2" fmla="*/ 0 w 502285"/>
              <a:gd name="connsiteY2" fmla="*/ 439 h 515488"/>
              <a:gd name="connsiteX0" fmla="*/ 502285 w 502285"/>
              <a:gd name="connsiteY0" fmla="*/ 593342 h 593342"/>
              <a:gd name="connsiteX1" fmla="*/ 438766 w 502285"/>
              <a:gd name="connsiteY1" fmla="*/ 0 h 593342"/>
              <a:gd name="connsiteX2" fmla="*/ 0 w 502285"/>
              <a:gd name="connsiteY2" fmla="*/ 78293 h 593342"/>
              <a:gd name="connsiteX0" fmla="*/ 502285 w 502285"/>
              <a:gd name="connsiteY0" fmla="*/ 515488 h 515488"/>
              <a:gd name="connsiteX1" fmla="*/ 436119 w 502285"/>
              <a:gd name="connsiteY1" fmla="*/ 0 h 515488"/>
              <a:gd name="connsiteX2" fmla="*/ 0 w 502285"/>
              <a:gd name="connsiteY2" fmla="*/ 439 h 515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02285" h="515488">
                <a:moveTo>
                  <a:pt x="502285" y="515488"/>
                </a:moveTo>
                <a:lnTo>
                  <a:pt x="436119" y="0"/>
                </a:lnTo>
                <a:lnTo>
                  <a:pt x="0" y="439"/>
                </a:ln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bevel/>
            <a:headEnd w="med" len="sm"/>
            <a:tailEnd type="oval" w="med" len="med"/>
          </a:ln>
          <a:extLst/>
        </p:spPr>
        <p:txBody>
          <a:bodyPr lIns="90170" tIns="45082" rIns="90170" bIns="45082" rtlCol="0" anchor="ctr"/>
          <a:lstStyle/>
          <a:p>
            <a:pPr algn="ctr" defTabSz="901493"/>
            <a:endParaRPr lang="es-SV" sz="700" dirty="0">
              <a:solidFill>
                <a:srgbClr val="FFFFFF">
                  <a:lumMod val="65000"/>
                </a:srgbClr>
              </a:solidFill>
            </a:endParaRPr>
          </a:p>
        </p:txBody>
      </p:sp>
      <p:grpSp>
        <p:nvGrpSpPr>
          <p:cNvPr id="2" name="111 Grupo"/>
          <p:cNvGrpSpPr>
            <a:grpSpLocks noChangeAspect="1"/>
          </p:cNvGrpSpPr>
          <p:nvPr/>
        </p:nvGrpSpPr>
        <p:grpSpPr>
          <a:xfrm>
            <a:off x="3764079" y="986510"/>
            <a:ext cx="2536224" cy="3273000"/>
            <a:chOff x="4256581" y="7790451"/>
            <a:chExt cx="4731664" cy="6106524"/>
          </a:xfrm>
        </p:grpSpPr>
        <p:sp>
          <p:nvSpPr>
            <p:cNvPr id="113" name="112 Elipse"/>
            <p:cNvSpPr>
              <a:spLocks noChangeAspect="1"/>
            </p:cNvSpPr>
            <p:nvPr/>
          </p:nvSpPr>
          <p:spPr bwMode="auto">
            <a:xfrm>
              <a:off x="4256581" y="10809782"/>
              <a:ext cx="3087193" cy="3087193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lIns="0" tIns="0" rIns="0" bIns="0" rtlCol="0" anchor="ctr"/>
            <a:lstStyle/>
            <a:p>
              <a:pPr algn="ctr" defTabSz="901493"/>
              <a:endParaRPr lang="es-SV" dirty="0">
                <a:solidFill>
                  <a:srgbClr val="000000"/>
                </a:solidFill>
              </a:endParaRPr>
            </a:p>
          </p:txBody>
        </p:sp>
        <p:sp>
          <p:nvSpPr>
            <p:cNvPr id="114" name="176 Rectángulo"/>
            <p:cNvSpPr/>
            <p:nvPr/>
          </p:nvSpPr>
          <p:spPr bwMode="auto">
            <a:xfrm>
              <a:off x="4595247" y="7803898"/>
              <a:ext cx="3762940" cy="2070230"/>
            </a:xfrm>
            <a:custGeom>
              <a:avLst/>
              <a:gdLst/>
              <a:ahLst/>
              <a:cxnLst/>
              <a:rect l="l" t="t" r="r" b="b"/>
              <a:pathLst>
                <a:path w="3762940" h="2070230">
                  <a:moveTo>
                    <a:pt x="186657" y="0"/>
                  </a:moveTo>
                  <a:lnTo>
                    <a:pt x="2704746" y="0"/>
                  </a:lnTo>
                  <a:cubicBezTo>
                    <a:pt x="2807834" y="0"/>
                    <a:pt x="2891403" y="83569"/>
                    <a:pt x="2891403" y="186657"/>
                  </a:cubicBezTo>
                  <a:cubicBezTo>
                    <a:pt x="2891403" y="279380"/>
                    <a:pt x="2823794" y="356312"/>
                    <a:pt x="2735087" y="370256"/>
                  </a:cubicBezTo>
                  <a:lnTo>
                    <a:pt x="2735087" y="373314"/>
                  </a:lnTo>
                  <a:lnTo>
                    <a:pt x="2704746" y="373314"/>
                  </a:lnTo>
                  <a:lnTo>
                    <a:pt x="2598029" y="373314"/>
                  </a:lnTo>
                  <a:cubicBezTo>
                    <a:pt x="2500795" y="373314"/>
                    <a:pt x="2421972" y="452137"/>
                    <a:pt x="2421972" y="549371"/>
                  </a:cubicBezTo>
                  <a:cubicBezTo>
                    <a:pt x="2421972" y="646605"/>
                    <a:pt x="2500795" y="725428"/>
                    <a:pt x="2598029" y="725428"/>
                  </a:cubicBezTo>
                  <a:lnTo>
                    <a:pt x="2735087" y="725428"/>
                  </a:lnTo>
                  <a:lnTo>
                    <a:pt x="3576283" y="725428"/>
                  </a:lnTo>
                  <a:cubicBezTo>
                    <a:pt x="3679371" y="725428"/>
                    <a:pt x="3762940" y="808997"/>
                    <a:pt x="3762940" y="912085"/>
                  </a:cubicBezTo>
                  <a:cubicBezTo>
                    <a:pt x="3762940" y="1015173"/>
                    <a:pt x="3679371" y="1098742"/>
                    <a:pt x="3576283" y="1098742"/>
                  </a:cubicBezTo>
                  <a:lnTo>
                    <a:pt x="2106938" y="1098742"/>
                  </a:lnTo>
                  <a:lnTo>
                    <a:pt x="1937913" y="1098742"/>
                  </a:lnTo>
                  <a:cubicBezTo>
                    <a:pt x="1840679" y="1098742"/>
                    <a:pt x="1761856" y="1177566"/>
                    <a:pt x="1761855" y="1274799"/>
                  </a:cubicBezTo>
                  <a:cubicBezTo>
                    <a:pt x="1761856" y="1372033"/>
                    <a:pt x="1840679" y="1450857"/>
                    <a:pt x="1937913" y="1450857"/>
                  </a:cubicBezTo>
                  <a:lnTo>
                    <a:pt x="2085023" y="1450857"/>
                  </a:lnTo>
                  <a:lnTo>
                    <a:pt x="2106938" y="1450857"/>
                  </a:lnTo>
                  <a:lnTo>
                    <a:pt x="2106938" y="1453066"/>
                  </a:lnTo>
                  <a:cubicBezTo>
                    <a:pt x="2199755" y="1463040"/>
                    <a:pt x="2271680" y="1541877"/>
                    <a:pt x="2271680" y="1637514"/>
                  </a:cubicBezTo>
                  <a:cubicBezTo>
                    <a:pt x="2271680" y="1740602"/>
                    <a:pt x="2188111" y="1824171"/>
                    <a:pt x="2085023" y="1824171"/>
                  </a:cubicBezTo>
                  <a:lnTo>
                    <a:pt x="1535541" y="1824171"/>
                  </a:lnTo>
                  <a:cubicBezTo>
                    <a:pt x="1456016" y="1828206"/>
                    <a:pt x="1393454" y="1894521"/>
                    <a:pt x="1393454" y="1975447"/>
                  </a:cubicBezTo>
                  <a:cubicBezTo>
                    <a:pt x="1393454" y="2011874"/>
                    <a:pt x="1406130" y="2045340"/>
                    <a:pt x="1429109" y="2070230"/>
                  </a:cubicBezTo>
                  <a:lnTo>
                    <a:pt x="1003067" y="2070230"/>
                  </a:lnTo>
                  <a:cubicBezTo>
                    <a:pt x="1026046" y="2045340"/>
                    <a:pt x="1038722" y="2011873"/>
                    <a:pt x="1038722" y="1975446"/>
                  </a:cubicBezTo>
                  <a:cubicBezTo>
                    <a:pt x="1038722" y="1894604"/>
                    <a:pt x="976291" y="1828343"/>
                    <a:pt x="896864" y="1824171"/>
                  </a:cubicBezTo>
                  <a:lnTo>
                    <a:pt x="649832" y="1824171"/>
                  </a:lnTo>
                  <a:cubicBezTo>
                    <a:pt x="546744" y="1824171"/>
                    <a:pt x="463175" y="1740602"/>
                    <a:pt x="463175" y="1637514"/>
                  </a:cubicBezTo>
                  <a:cubicBezTo>
                    <a:pt x="463175" y="1534426"/>
                    <a:pt x="546744" y="1450857"/>
                    <a:pt x="649832" y="1450857"/>
                  </a:cubicBezTo>
                  <a:lnTo>
                    <a:pt x="1154695" y="1450857"/>
                  </a:lnTo>
                  <a:cubicBezTo>
                    <a:pt x="1251927" y="1450855"/>
                    <a:pt x="1330748" y="1372032"/>
                    <a:pt x="1330748" y="1274800"/>
                  </a:cubicBezTo>
                  <a:lnTo>
                    <a:pt x="1330749" y="1274800"/>
                  </a:lnTo>
                  <a:cubicBezTo>
                    <a:pt x="1330749" y="1177566"/>
                    <a:pt x="1251925" y="1098742"/>
                    <a:pt x="1154691" y="1098742"/>
                  </a:cubicBezTo>
                  <a:lnTo>
                    <a:pt x="1054452" y="1098742"/>
                  </a:lnTo>
                  <a:lnTo>
                    <a:pt x="1014298" y="1098742"/>
                  </a:lnTo>
                  <a:cubicBezTo>
                    <a:pt x="911210" y="1098742"/>
                    <a:pt x="827641" y="1015173"/>
                    <a:pt x="827641" y="912085"/>
                  </a:cubicBezTo>
                  <a:cubicBezTo>
                    <a:pt x="827641" y="808997"/>
                    <a:pt x="911210" y="725428"/>
                    <a:pt x="1014298" y="725428"/>
                  </a:cubicBezTo>
                  <a:lnTo>
                    <a:pt x="1075790" y="725428"/>
                  </a:lnTo>
                  <a:cubicBezTo>
                    <a:pt x="1173022" y="725426"/>
                    <a:pt x="1251842" y="646604"/>
                    <a:pt x="1251842" y="549372"/>
                  </a:cubicBezTo>
                  <a:lnTo>
                    <a:pt x="1251843" y="549372"/>
                  </a:lnTo>
                  <a:cubicBezTo>
                    <a:pt x="1251843" y="452138"/>
                    <a:pt x="1173020" y="373315"/>
                    <a:pt x="1075786" y="373315"/>
                  </a:cubicBezTo>
                  <a:lnTo>
                    <a:pt x="1054452" y="373315"/>
                  </a:lnTo>
                  <a:lnTo>
                    <a:pt x="1054452" y="373314"/>
                  </a:lnTo>
                  <a:lnTo>
                    <a:pt x="186657" y="373314"/>
                  </a:lnTo>
                  <a:cubicBezTo>
                    <a:pt x="83569" y="373314"/>
                    <a:pt x="0" y="289745"/>
                    <a:pt x="0" y="186657"/>
                  </a:cubicBezTo>
                  <a:cubicBezTo>
                    <a:pt x="0" y="83569"/>
                    <a:pt x="83569" y="0"/>
                    <a:pt x="18665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lIns="0" tIns="0" rIns="0" bIns="0" rtlCol="0" anchor="ctr"/>
            <a:lstStyle/>
            <a:p>
              <a:pPr algn="ctr" defTabSz="901493"/>
              <a:endParaRPr lang="es-SV" dirty="0">
                <a:solidFill>
                  <a:srgbClr val="000000"/>
                </a:solidFill>
              </a:endParaRPr>
            </a:p>
          </p:txBody>
        </p:sp>
        <p:sp>
          <p:nvSpPr>
            <p:cNvPr id="115" name="114 Elipse"/>
            <p:cNvSpPr>
              <a:spLocks noChangeAspect="1"/>
            </p:cNvSpPr>
            <p:nvPr/>
          </p:nvSpPr>
          <p:spPr bwMode="auto">
            <a:xfrm>
              <a:off x="7727527" y="7790451"/>
              <a:ext cx="407133" cy="4071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lIns="0" tIns="0" rIns="0" bIns="0" rtlCol="0" anchor="ctr"/>
            <a:lstStyle/>
            <a:p>
              <a:pPr algn="ctr" defTabSz="901493"/>
              <a:endParaRPr lang="es-SV" dirty="0">
                <a:solidFill>
                  <a:srgbClr val="000000"/>
                </a:solidFill>
              </a:endParaRPr>
            </a:p>
          </p:txBody>
        </p:sp>
        <p:sp>
          <p:nvSpPr>
            <p:cNvPr id="116" name="115 Elipse"/>
            <p:cNvSpPr>
              <a:spLocks noChangeAspect="1"/>
            </p:cNvSpPr>
            <p:nvPr/>
          </p:nvSpPr>
          <p:spPr bwMode="auto">
            <a:xfrm>
              <a:off x="4717163" y="8343959"/>
              <a:ext cx="407133" cy="4071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lIns="0" tIns="0" rIns="0" bIns="0" rtlCol="0" anchor="ctr"/>
            <a:lstStyle/>
            <a:p>
              <a:pPr algn="ctr" defTabSz="901493"/>
              <a:endParaRPr lang="es-SV" dirty="0">
                <a:solidFill>
                  <a:srgbClr val="000000"/>
                </a:solidFill>
              </a:endParaRPr>
            </a:p>
          </p:txBody>
        </p:sp>
        <p:sp>
          <p:nvSpPr>
            <p:cNvPr id="117" name="116 Elipse"/>
            <p:cNvSpPr>
              <a:spLocks noChangeAspect="1"/>
            </p:cNvSpPr>
            <p:nvPr/>
          </p:nvSpPr>
          <p:spPr bwMode="auto">
            <a:xfrm>
              <a:off x="4374700" y="9235226"/>
              <a:ext cx="299299" cy="2992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lIns="0" tIns="0" rIns="0" bIns="0" rtlCol="0" anchor="ctr"/>
            <a:lstStyle/>
            <a:p>
              <a:pPr algn="ctr" defTabSz="901493"/>
              <a:endParaRPr lang="es-SV" dirty="0">
                <a:solidFill>
                  <a:srgbClr val="000000"/>
                </a:solidFill>
              </a:endParaRPr>
            </a:p>
          </p:txBody>
        </p:sp>
        <p:sp>
          <p:nvSpPr>
            <p:cNvPr id="118" name="117 Elipse"/>
            <p:cNvSpPr>
              <a:spLocks noChangeAspect="1"/>
            </p:cNvSpPr>
            <p:nvPr/>
          </p:nvSpPr>
          <p:spPr bwMode="auto">
            <a:xfrm>
              <a:off x="8688946" y="8935927"/>
              <a:ext cx="299299" cy="2992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lIns="0" tIns="0" rIns="0" bIns="0" rtlCol="0" anchor="ctr"/>
            <a:lstStyle/>
            <a:p>
              <a:pPr algn="ctr" defTabSz="901493"/>
              <a:endParaRPr lang="es-SV" dirty="0">
                <a:solidFill>
                  <a:srgbClr val="000000"/>
                </a:solidFill>
              </a:endParaRPr>
            </a:p>
          </p:txBody>
        </p:sp>
        <p:sp>
          <p:nvSpPr>
            <p:cNvPr id="119" name="118 Elipse"/>
            <p:cNvSpPr>
              <a:spLocks noChangeAspect="1"/>
            </p:cNvSpPr>
            <p:nvPr/>
          </p:nvSpPr>
          <p:spPr bwMode="auto">
            <a:xfrm>
              <a:off x="7671639" y="9974158"/>
              <a:ext cx="418111" cy="41811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lIns="0" tIns="0" rIns="0" bIns="0" rtlCol="0" anchor="ctr"/>
            <a:lstStyle/>
            <a:p>
              <a:pPr algn="ctr" defTabSz="901493"/>
              <a:endParaRPr lang="es-SV" dirty="0">
                <a:solidFill>
                  <a:srgbClr val="000000"/>
                </a:solidFill>
              </a:endParaRPr>
            </a:p>
          </p:txBody>
        </p:sp>
        <p:sp>
          <p:nvSpPr>
            <p:cNvPr id="120" name="119 Elipse"/>
            <p:cNvSpPr>
              <a:spLocks noChangeAspect="1"/>
            </p:cNvSpPr>
            <p:nvPr/>
          </p:nvSpPr>
          <p:spPr bwMode="auto">
            <a:xfrm>
              <a:off x="7946381" y="10860967"/>
              <a:ext cx="169970" cy="16997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lIns="0" tIns="0" rIns="0" bIns="0" rtlCol="0" anchor="ctr"/>
            <a:lstStyle/>
            <a:p>
              <a:pPr algn="ctr" defTabSz="901493"/>
              <a:endParaRPr lang="es-SV" dirty="0">
                <a:solidFill>
                  <a:srgbClr val="000000"/>
                </a:solidFill>
              </a:endParaRPr>
            </a:p>
          </p:txBody>
        </p:sp>
        <p:sp>
          <p:nvSpPr>
            <p:cNvPr id="121" name="120 Elipse"/>
            <p:cNvSpPr>
              <a:spLocks noChangeAspect="1"/>
            </p:cNvSpPr>
            <p:nvPr/>
          </p:nvSpPr>
          <p:spPr bwMode="auto">
            <a:xfrm>
              <a:off x="7171672" y="10271352"/>
              <a:ext cx="241834" cy="24183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lIns="0" tIns="0" rIns="0" bIns="0" rtlCol="0" anchor="ctr"/>
            <a:lstStyle/>
            <a:p>
              <a:pPr algn="ctr" defTabSz="901493"/>
              <a:endParaRPr lang="es-SV" dirty="0">
                <a:solidFill>
                  <a:srgbClr val="000000"/>
                </a:solidFill>
              </a:endParaRPr>
            </a:p>
          </p:txBody>
        </p:sp>
        <p:sp>
          <p:nvSpPr>
            <p:cNvPr id="122" name="121 Elipse"/>
            <p:cNvSpPr>
              <a:spLocks noChangeAspect="1"/>
            </p:cNvSpPr>
            <p:nvPr/>
          </p:nvSpPr>
          <p:spPr bwMode="auto">
            <a:xfrm>
              <a:off x="5296576" y="11314289"/>
              <a:ext cx="241834" cy="24183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lIns="0" tIns="0" rIns="0" bIns="0" rtlCol="0" anchor="ctr"/>
            <a:lstStyle/>
            <a:p>
              <a:pPr algn="ctr" defTabSz="901493"/>
              <a:endParaRPr lang="es-SV" dirty="0">
                <a:solidFill>
                  <a:srgbClr val="000000"/>
                </a:solidFill>
              </a:endParaRPr>
            </a:p>
          </p:txBody>
        </p:sp>
        <p:sp>
          <p:nvSpPr>
            <p:cNvPr id="123" name="122 Elipse"/>
            <p:cNvSpPr>
              <a:spLocks noChangeAspect="1"/>
            </p:cNvSpPr>
            <p:nvPr/>
          </p:nvSpPr>
          <p:spPr bwMode="auto">
            <a:xfrm>
              <a:off x="5623199" y="10533963"/>
              <a:ext cx="169970" cy="16997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lIns="0" tIns="0" rIns="0" bIns="0" rtlCol="0" anchor="ctr"/>
            <a:lstStyle/>
            <a:p>
              <a:pPr algn="ctr" defTabSz="901493"/>
              <a:endParaRPr lang="es-SV" dirty="0">
                <a:solidFill>
                  <a:srgbClr val="000000"/>
                </a:solidFill>
              </a:endParaRPr>
            </a:p>
          </p:txBody>
        </p:sp>
        <p:sp>
          <p:nvSpPr>
            <p:cNvPr id="124" name="123 Elipse"/>
            <p:cNvSpPr>
              <a:spLocks noChangeAspect="1"/>
            </p:cNvSpPr>
            <p:nvPr/>
          </p:nvSpPr>
          <p:spPr bwMode="auto">
            <a:xfrm>
              <a:off x="5903716" y="11674329"/>
              <a:ext cx="169970" cy="16997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lIns="0" tIns="0" rIns="0" bIns="0" rtlCol="0" anchor="ctr"/>
            <a:lstStyle/>
            <a:p>
              <a:pPr algn="ctr" defTabSz="901493"/>
              <a:endParaRPr lang="es-SV" dirty="0">
                <a:solidFill>
                  <a:srgbClr val="000000"/>
                </a:solidFill>
              </a:endParaRPr>
            </a:p>
          </p:txBody>
        </p:sp>
        <p:sp>
          <p:nvSpPr>
            <p:cNvPr id="125" name="124 Elipse"/>
            <p:cNvSpPr>
              <a:spLocks noChangeAspect="1"/>
            </p:cNvSpPr>
            <p:nvPr/>
          </p:nvSpPr>
          <p:spPr bwMode="auto">
            <a:xfrm>
              <a:off x="5059948" y="11931110"/>
              <a:ext cx="299299" cy="2992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lIns="0" tIns="0" rIns="0" bIns="0" rtlCol="0" anchor="ctr"/>
            <a:lstStyle/>
            <a:p>
              <a:pPr algn="ctr" defTabSz="901493"/>
              <a:endParaRPr lang="es-SV" dirty="0">
                <a:solidFill>
                  <a:srgbClr val="000000"/>
                </a:solidFill>
              </a:endParaRPr>
            </a:p>
          </p:txBody>
        </p:sp>
        <p:sp>
          <p:nvSpPr>
            <p:cNvPr id="126" name="125 Rectángulo"/>
            <p:cNvSpPr/>
            <p:nvPr/>
          </p:nvSpPr>
          <p:spPr bwMode="auto">
            <a:xfrm>
              <a:off x="5442890" y="10182225"/>
              <a:ext cx="714575" cy="67874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lIns="0" tIns="0" rIns="0" bIns="0" rtlCol="0" anchor="ctr"/>
            <a:lstStyle/>
            <a:p>
              <a:pPr algn="ctr" defTabSz="901493"/>
              <a:endParaRPr lang="es-SV" dirty="0">
                <a:solidFill>
                  <a:srgbClr val="000000"/>
                </a:solidFill>
              </a:endParaRPr>
            </a:p>
          </p:txBody>
        </p:sp>
        <p:sp>
          <p:nvSpPr>
            <p:cNvPr id="127" name="126 Rectángulo"/>
            <p:cNvSpPr/>
            <p:nvPr/>
          </p:nvSpPr>
          <p:spPr bwMode="auto">
            <a:xfrm rot="2953758">
              <a:off x="6776264" y="10917079"/>
              <a:ext cx="451814" cy="42915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lIns="0" tIns="0" rIns="0" bIns="0" rtlCol="0" anchor="ctr"/>
            <a:lstStyle/>
            <a:p>
              <a:pPr algn="ctr" defTabSz="901493"/>
              <a:endParaRPr lang="es-SV" dirty="0">
                <a:solidFill>
                  <a:srgbClr val="000000"/>
                </a:solidFill>
              </a:endParaRPr>
            </a:p>
          </p:txBody>
        </p:sp>
        <p:sp>
          <p:nvSpPr>
            <p:cNvPr id="128" name="127 Acorde"/>
            <p:cNvSpPr>
              <a:spLocks noChangeAspect="1"/>
            </p:cNvSpPr>
            <p:nvPr/>
          </p:nvSpPr>
          <p:spPr bwMode="auto">
            <a:xfrm>
              <a:off x="4519479" y="11079688"/>
              <a:ext cx="2547380" cy="2547380"/>
            </a:xfrm>
            <a:prstGeom prst="chord">
              <a:avLst>
                <a:gd name="adj1" fmla="val 21530749"/>
                <a:gd name="adj2" fmla="val 10802399"/>
              </a:avLst>
            </a:prstGeom>
            <a:solidFill>
              <a:schemeClr val="accent1"/>
            </a:solidFill>
            <a:ln>
              <a:noFill/>
            </a:ln>
            <a:extLst/>
          </p:spPr>
          <p:txBody>
            <a:bodyPr lIns="0" tIns="0" rIns="0" bIns="0" rtlCol="0" anchor="ctr"/>
            <a:lstStyle/>
            <a:p>
              <a:pPr algn="ctr" defTabSz="901493"/>
              <a:endParaRPr lang="es-SV" dirty="0">
                <a:solidFill>
                  <a:srgbClr val="000000"/>
                </a:solidFill>
              </a:endParaRPr>
            </a:p>
          </p:txBody>
        </p:sp>
        <p:sp>
          <p:nvSpPr>
            <p:cNvPr id="129" name="128 Elipse"/>
            <p:cNvSpPr>
              <a:spLocks noChangeAspect="1"/>
            </p:cNvSpPr>
            <p:nvPr/>
          </p:nvSpPr>
          <p:spPr bwMode="auto">
            <a:xfrm>
              <a:off x="5806552" y="12203728"/>
              <a:ext cx="299299" cy="2992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lIns="0" tIns="0" rIns="0" bIns="0" rtlCol="0" anchor="ctr"/>
            <a:lstStyle/>
            <a:p>
              <a:pPr algn="ctr" defTabSz="901493"/>
              <a:endParaRPr lang="es-SV" dirty="0">
                <a:solidFill>
                  <a:srgbClr val="000000"/>
                </a:solidFill>
              </a:endParaRPr>
            </a:p>
          </p:txBody>
        </p:sp>
        <p:sp>
          <p:nvSpPr>
            <p:cNvPr id="130" name="129 Elipse"/>
            <p:cNvSpPr>
              <a:spLocks noChangeAspect="1"/>
            </p:cNvSpPr>
            <p:nvPr/>
          </p:nvSpPr>
          <p:spPr bwMode="auto">
            <a:xfrm>
              <a:off x="6304543" y="12080759"/>
              <a:ext cx="545238" cy="54523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lIns="0" tIns="0" rIns="0" bIns="0" rtlCol="0" anchor="ctr"/>
            <a:lstStyle/>
            <a:p>
              <a:pPr algn="ctr" defTabSz="901493"/>
              <a:endParaRPr lang="es-SV" dirty="0">
                <a:solidFill>
                  <a:srgbClr val="000000"/>
                </a:solidFill>
              </a:endParaRPr>
            </a:p>
          </p:txBody>
        </p:sp>
        <p:sp>
          <p:nvSpPr>
            <p:cNvPr id="131" name="130 Elipse"/>
            <p:cNvSpPr>
              <a:spLocks noChangeAspect="1"/>
            </p:cNvSpPr>
            <p:nvPr/>
          </p:nvSpPr>
          <p:spPr bwMode="auto">
            <a:xfrm>
              <a:off x="5319213" y="12608741"/>
              <a:ext cx="305704" cy="30570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lIns="0" tIns="0" rIns="0" bIns="0" rtlCol="0" anchor="ctr"/>
            <a:lstStyle/>
            <a:p>
              <a:pPr algn="ctr" defTabSz="901493"/>
              <a:endParaRPr lang="es-SV" dirty="0">
                <a:solidFill>
                  <a:srgbClr val="000000"/>
                </a:solidFill>
              </a:endParaRPr>
            </a:p>
          </p:txBody>
        </p:sp>
        <p:sp>
          <p:nvSpPr>
            <p:cNvPr id="132" name="131 Elipse"/>
            <p:cNvSpPr>
              <a:spLocks noChangeAspect="1"/>
            </p:cNvSpPr>
            <p:nvPr/>
          </p:nvSpPr>
          <p:spPr bwMode="auto">
            <a:xfrm>
              <a:off x="4729227" y="12519759"/>
              <a:ext cx="241834" cy="24183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lIns="0" tIns="0" rIns="0" bIns="0" rtlCol="0" anchor="ctr"/>
            <a:lstStyle/>
            <a:p>
              <a:pPr algn="ctr" defTabSz="901493"/>
              <a:endParaRPr lang="es-SV" dirty="0">
                <a:solidFill>
                  <a:srgbClr val="000000"/>
                </a:solidFill>
              </a:endParaRPr>
            </a:p>
          </p:txBody>
        </p:sp>
        <p:sp>
          <p:nvSpPr>
            <p:cNvPr id="133" name="132 Elipse"/>
            <p:cNvSpPr>
              <a:spLocks noChangeAspect="1"/>
            </p:cNvSpPr>
            <p:nvPr/>
          </p:nvSpPr>
          <p:spPr bwMode="auto">
            <a:xfrm>
              <a:off x="6424044" y="12998447"/>
              <a:ext cx="241834" cy="24183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lIns="0" tIns="0" rIns="0" bIns="0" rtlCol="0" anchor="ctr"/>
            <a:lstStyle/>
            <a:p>
              <a:pPr algn="ctr" defTabSz="901493"/>
              <a:endParaRPr lang="es-SV" dirty="0">
                <a:solidFill>
                  <a:srgbClr val="000000"/>
                </a:solidFill>
              </a:endParaRPr>
            </a:p>
          </p:txBody>
        </p:sp>
        <p:sp>
          <p:nvSpPr>
            <p:cNvPr id="134" name="133 Elipse"/>
            <p:cNvSpPr>
              <a:spLocks noChangeAspect="1"/>
            </p:cNvSpPr>
            <p:nvPr/>
          </p:nvSpPr>
          <p:spPr bwMode="auto">
            <a:xfrm>
              <a:off x="5486046" y="13226044"/>
              <a:ext cx="156952" cy="15695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lIns="0" tIns="0" rIns="0" bIns="0" rtlCol="0" anchor="ctr"/>
            <a:lstStyle/>
            <a:p>
              <a:pPr algn="ctr" defTabSz="901493"/>
              <a:endParaRPr lang="es-SV" dirty="0">
                <a:solidFill>
                  <a:srgbClr val="000000"/>
                </a:solidFill>
              </a:endParaRPr>
            </a:p>
          </p:txBody>
        </p:sp>
        <p:sp>
          <p:nvSpPr>
            <p:cNvPr id="135" name="134 Elipse"/>
            <p:cNvSpPr>
              <a:spLocks noChangeAspect="1"/>
            </p:cNvSpPr>
            <p:nvPr/>
          </p:nvSpPr>
          <p:spPr bwMode="auto">
            <a:xfrm>
              <a:off x="6602273" y="12603133"/>
              <a:ext cx="91787" cy="9178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lIns="0" tIns="0" rIns="0" bIns="0" rtlCol="0" anchor="ctr"/>
            <a:lstStyle/>
            <a:p>
              <a:pPr algn="ctr" defTabSz="901493"/>
              <a:endParaRPr lang="es-SV" dirty="0">
                <a:solidFill>
                  <a:srgbClr val="000000"/>
                </a:solidFill>
              </a:endParaRPr>
            </a:p>
          </p:txBody>
        </p:sp>
        <p:sp>
          <p:nvSpPr>
            <p:cNvPr id="136" name="135 Rectángulo"/>
            <p:cNvSpPr/>
            <p:nvPr/>
          </p:nvSpPr>
          <p:spPr bwMode="auto">
            <a:xfrm>
              <a:off x="5443833" y="10182225"/>
              <a:ext cx="714575" cy="92426"/>
            </a:xfrm>
            <a:prstGeom prst="rect">
              <a:avLst/>
            </a:prstGeom>
            <a:solidFill>
              <a:schemeClr val="tx1">
                <a:alpha val="15000"/>
              </a:schemeClr>
            </a:solidFill>
            <a:ln>
              <a:noFill/>
            </a:ln>
            <a:extLst/>
          </p:spPr>
          <p:txBody>
            <a:bodyPr lIns="0" tIns="0" rIns="0" bIns="0" rtlCol="0" anchor="ctr"/>
            <a:lstStyle/>
            <a:p>
              <a:pPr algn="ctr" defTabSz="901493"/>
              <a:endParaRPr lang="es-SV" dirty="0">
                <a:solidFill>
                  <a:srgbClr val="000000"/>
                </a:solidFill>
              </a:endParaRPr>
            </a:p>
          </p:txBody>
        </p:sp>
        <p:sp>
          <p:nvSpPr>
            <p:cNvPr id="137" name="136 Rectángulo"/>
            <p:cNvSpPr/>
            <p:nvPr/>
          </p:nvSpPr>
          <p:spPr bwMode="auto">
            <a:xfrm rot="2953758">
              <a:off x="6906991" y="10975358"/>
              <a:ext cx="451814" cy="86657"/>
            </a:xfrm>
            <a:prstGeom prst="rect">
              <a:avLst/>
            </a:prstGeom>
            <a:solidFill>
              <a:schemeClr val="tx1">
                <a:alpha val="15000"/>
              </a:schemeClr>
            </a:solidFill>
            <a:ln>
              <a:noFill/>
            </a:ln>
            <a:extLst/>
          </p:spPr>
          <p:txBody>
            <a:bodyPr lIns="0" tIns="0" rIns="0" bIns="0" rtlCol="0" anchor="ctr"/>
            <a:lstStyle/>
            <a:p>
              <a:pPr algn="ctr" defTabSz="901493"/>
              <a:endParaRPr lang="es-SV" dirty="0">
                <a:solidFill>
                  <a:srgbClr val="000000"/>
                </a:solidFill>
              </a:endParaRPr>
            </a:p>
          </p:txBody>
        </p:sp>
        <p:sp>
          <p:nvSpPr>
            <p:cNvPr id="138" name="137 Rectángulo"/>
            <p:cNvSpPr/>
            <p:nvPr/>
          </p:nvSpPr>
          <p:spPr bwMode="auto">
            <a:xfrm rot="2953758">
              <a:off x="6941212" y="10830521"/>
              <a:ext cx="594463" cy="1948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lIns="0" tIns="0" rIns="0" bIns="0" rtlCol="0" anchor="ctr"/>
            <a:lstStyle/>
            <a:p>
              <a:pPr algn="ctr" defTabSz="901493"/>
              <a:endParaRPr lang="es-SV" dirty="0">
                <a:solidFill>
                  <a:srgbClr val="000000"/>
                </a:solidFill>
              </a:endParaRPr>
            </a:p>
          </p:txBody>
        </p:sp>
        <p:sp>
          <p:nvSpPr>
            <p:cNvPr id="139" name="138 Rectángulo"/>
            <p:cNvSpPr/>
            <p:nvPr/>
          </p:nvSpPr>
          <p:spPr bwMode="auto">
            <a:xfrm>
              <a:off x="5330085" y="9874128"/>
              <a:ext cx="940184" cy="30809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lIns="0" tIns="0" rIns="0" bIns="0" rtlCol="0" anchor="ctr"/>
            <a:lstStyle/>
            <a:p>
              <a:pPr algn="ctr" defTabSz="901493"/>
              <a:endParaRPr lang="es-SV" dirty="0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8120987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5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250"/>
                            </p:stCondLst>
                            <p:childTnLst>
                              <p:par>
                                <p:cTn id="3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  <p:bldP spid="20" grpId="0"/>
      <p:bldP spid="21" grpId="0"/>
      <p:bldP spid="22" grpId="0"/>
      <p:bldP spid="23" grpId="0" animBg="1"/>
      <p:bldP spid="24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2"/>
          <p:cNvSpPr txBox="1">
            <a:spLocks noChangeArrowheads="1"/>
          </p:cNvSpPr>
          <p:nvPr/>
        </p:nvSpPr>
        <p:spPr bwMode="auto">
          <a:xfrm>
            <a:off x="3658948" y="454943"/>
            <a:ext cx="1826107" cy="338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3" tIns="45711" rIns="91423" bIns="45711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6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  <a:endParaRPr lang="en-US" altLang="zh-CN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Text Box 43"/>
          <p:cNvSpPr txBox="1">
            <a:spLocks noChangeArrowheads="1"/>
          </p:cNvSpPr>
          <p:nvPr/>
        </p:nvSpPr>
        <p:spPr bwMode="auto">
          <a:xfrm>
            <a:off x="3511354" y="732756"/>
            <a:ext cx="2113079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3" tIns="45711" rIns="91423" bIns="45711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This is a good space for a short subtitle</a:t>
            </a:r>
          </a:p>
        </p:txBody>
      </p:sp>
      <p:grpSp>
        <p:nvGrpSpPr>
          <p:cNvPr id="4" name="组合 56"/>
          <p:cNvGrpSpPr/>
          <p:nvPr/>
        </p:nvGrpSpPr>
        <p:grpSpPr>
          <a:xfrm>
            <a:off x="3461572" y="2518037"/>
            <a:ext cx="2212638" cy="2599402"/>
            <a:chOff x="3461572" y="2719359"/>
            <a:chExt cx="2212638" cy="2481908"/>
          </a:xfrm>
        </p:grpSpPr>
        <p:sp>
          <p:nvSpPr>
            <p:cNvPr id="5" name="淘宝店chenying0907 89"/>
            <p:cNvSpPr>
              <a:spLocks/>
            </p:cNvSpPr>
            <p:nvPr/>
          </p:nvSpPr>
          <p:spPr bwMode="auto">
            <a:xfrm>
              <a:off x="3461572" y="2719359"/>
              <a:ext cx="2212638" cy="2481908"/>
            </a:xfrm>
            <a:custGeom>
              <a:avLst/>
              <a:gdLst>
                <a:gd name="T0" fmla="*/ 537 w 866"/>
                <a:gd name="T1" fmla="*/ 959 h 971"/>
                <a:gd name="T2" fmla="*/ 630 w 866"/>
                <a:gd name="T3" fmla="*/ 825 h 971"/>
                <a:gd name="T4" fmla="*/ 760 w 866"/>
                <a:gd name="T5" fmla="*/ 821 h 971"/>
                <a:gd name="T6" fmla="*/ 775 w 866"/>
                <a:gd name="T7" fmla="*/ 748 h 971"/>
                <a:gd name="T8" fmla="*/ 799 w 866"/>
                <a:gd name="T9" fmla="*/ 720 h 971"/>
                <a:gd name="T10" fmla="*/ 784 w 866"/>
                <a:gd name="T11" fmla="*/ 700 h 971"/>
                <a:gd name="T12" fmla="*/ 811 w 866"/>
                <a:gd name="T13" fmla="*/ 682 h 971"/>
                <a:gd name="T14" fmla="*/ 827 w 866"/>
                <a:gd name="T15" fmla="*/ 652 h 971"/>
                <a:gd name="T16" fmla="*/ 845 w 866"/>
                <a:gd name="T17" fmla="*/ 602 h 971"/>
                <a:gd name="T18" fmla="*/ 779 w 866"/>
                <a:gd name="T19" fmla="*/ 458 h 971"/>
                <a:gd name="T20" fmla="*/ 664 w 866"/>
                <a:gd name="T21" fmla="*/ 113 h 971"/>
                <a:gd name="T22" fmla="*/ 62 w 866"/>
                <a:gd name="T23" fmla="*/ 292 h 971"/>
                <a:gd name="T24" fmla="*/ 197 w 866"/>
                <a:gd name="T25" fmla="*/ 712 h 971"/>
                <a:gd name="T26" fmla="*/ 191 w 866"/>
                <a:gd name="T27" fmla="*/ 971 h 971"/>
                <a:gd name="T28" fmla="*/ 537 w 866"/>
                <a:gd name="T29" fmla="*/ 971 h 971"/>
                <a:gd name="T30" fmla="*/ 537 w 866"/>
                <a:gd name="T31" fmla="*/ 95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66" h="971">
                  <a:moveTo>
                    <a:pt x="537" y="959"/>
                  </a:moveTo>
                  <a:cubicBezTo>
                    <a:pt x="537" y="959"/>
                    <a:pt x="532" y="821"/>
                    <a:pt x="630" y="825"/>
                  </a:cubicBezTo>
                  <a:cubicBezTo>
                    <a:pt x="727" y="829"/>
                    <a:pt x="736" y="858"/>
                    <a:pt x="760" y="821"/>
                  </a:cubicBezTo>
                  <a:cubicBezTo>
                    <a:pt x="783" y="784"/>
                    <a:pt x="759" y="764"/>
                    <a:pt x="775" y="748"/>
                  </a:cubicBezTo>
                  <a:cubicBezTo>
                    <a:pt x="775" y="748"/>
                    <a:pt x="799" y="736"/>
                    <a:pt x="799" y="720"/>
                  </a:cubicBezTo>
                  <a:cubicBezTo>
                    <a:pt x="800" y="704"/>
                    <a:pt x="784" y="700"/>
                    <a:pt x="784" y="700"/>
                  </a:cubicBezTo>
                  <a:cubicBezTo>
                    <a:pt x="784" y="700"/>
                    <a:pt x="810" y="699"/>
                    <a:pt x="811" y="682"/>
                  </a:cubicBezTo>
                  <a:cubicBezTo>
                    <a:pt x="812" y="665"/>
                    <a:pt x="800" y="664"/>
                    <a:pt x="827" y="652"/>
                  </a:cubicBezTo>
                  <a:cubicBezTo>
                    <a:pt x="854" y="641"/>
                    <a:pt x="862" y="630"/>
                    <a:pt x="845" y="602"/>
                  </a:cubicBezTo>
                  <a:cubicBezTo>
                    <a:pt x="829" y="573"/>
                    <a:pt x="772" y="493"/>
                    <a:pt x="779" y="458"/>
                  </a:cubicBezTo>
                  <a:cubicBezTo>
                    <a:pt x="785" y="424"/>
                    <a:pt x="866" y="226"/>
                    <a:pt x="664" y="113"/>
                  </a:cubicBezTo>
                  <a:cubicBezTo>
                    <a:pt x="461" y="0"/>
                    <a:pt x="125" y="49"/>
                    <a:pt x="62" y="292"/>
                  </a:cubicBezTo>
                  <a:cubicBezTo>
                    <a:pt x="0" y="536"/>
                    <a:pt x="197" y="712"/>
                    <a:pt x="197" y="712"/>
                  </a:cubicBezTo>
                  <a:cubicBezTo>
                    <a:pt x="197" y="712"/>
                    <a:pt x="278" y="866"/>
                    <a:pt x="191" y="971"/>
                  </a:cubicBezTo>
                  <a:cubicBezTo>
                    <a:pt x="537" y="971"/>
                    <a:pt x="537" y="971"/>
                    <a:pt x="537" y="971"/>
                  </a:cubicBezTo>
                  <a:lnTo>
                    <a:pt x="537" y="959"/>
                  </a:lnTo>
                  <a:close/>
                </a:path>
              </a:pathLst>
            </a:custGeom>
            <a:noFill/>
            <a:ln w="57150">
              <a:solidFill>
                <a:schemeClr val="tx1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ln w="6350">
                  <a:noFill/>
                </a:ln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3802893" y="3092741"/>
              <a:ext cx="1338092" cy="1172256"/>
              <a:chOff x="1992267" y="2273691"/>
              <a:chExt cx="1648011" cy="1443763"/>
            </a:xfrm>
            <a:solidFill>
              <a:schemeClr val="tx1">
                <a:lumMod val="10000"/>
                <a:lumOff val="90000"/>
              </a:schemeClr>
            </a:solidFill>
          </p:grpSpPr>
          <p:sp>
            <p:nvSpPr>
              <p:cNvPr id="7" name="淘宝店chenying0907 90"/>
              <p:cNvSpPr>
                <a:spLocks/>
              </p:cNvSpPr>
              <p:nvPr/>
            </p:nvSpPr>
            <p:spPr bwMode="auto">
              <a:xfrm>
                <a:off x="2564707" y="2475820"/>
                <a:ext cx="616054" cy="438546"/>
              </a:xfrm>
              <a:custGeom>
                <a:avLst/>
                <a:gdLst>
                  <a:gd name="T0" fmla="*/ 149 w 241"/>
                  <a:gd name="T1" fmla="*/ 150 h 176"/>
                  <a:gd name="T2" fmla="*/ 84 w 241"/>
                  <a:gd name="T3" fmla="*/ 163 h 176"/>
                  <a:gd name="T4" fmla="*/ 43 w 241"/>
                  <a:gd name="T5" fmla="*/ 148 h 176"/>
                  <a:gd name="T6" fmla="*/ 1 w 241"/>
                  <a:gd name="T7" fmla="*/ 71 h 176"/>
                  <a:gd name="T8" fmla="*/ 60 w 241"/>
                  <a:gd name="T9" fmla="*/ 8 h 176"/>
                  <a:gd name="T10" fmla="*/ 124 w 241"/>
                  <a:gd name="T11" fmla="*/ 39 h 176"/>
                  <a:gd name="T12" fmla="*/ 132 w 241"/>
                  <a:gd name="T13" fmla="*/ 43 h 176"/>
                  <a:gd name="T14" fmla="*/ 140 w 241"/>
                  <a:gd name="T15" fmla="*/ 40 h 176"/>
                  <a:gd name="T16" fmla="*/ 198 w 241"/>
                  <a:gd name="T17" fmla="*/ 32 h 176"/>
                  <a:gd name="T18" fmla="*/ 241 w 241"/>
                  <a:gd name="T19" fmla="*/ 76 h 176"/>
                  <a:gd name="T20" fmla="*/ 236 w 241"/>
                  <a:gd name="T21" fmla="*/ 80 h 176"/>
                  <a:gd name="T22" fmla="*/ 186 w 241"/>
                  <a:gd name="T23" fmla="*/ 176 h 176"/>
                  <a:gd name="T24" fmla="*/ 149 w 241"/>
                  <a:gd name="T25" fmla="*/ 150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41" h="176">
                    <a:moveTo>
                      <a:pt x="149" y="150"/>
                    </a:moveTo>
                    <a:cubicBezTo>
                      <a:pt x="118" y="144"/>
                      <a:pt x="95" y="156"/>
                      <a:pt x="84" y="163"/>
                    </a:cubicBezTo>
                    <a:cubicBezTo>
                      <a:pt x="76" y="158"/>
                      <a:pt x="62" y="151"/>
                      <a:pt x="43" y="148"/>
                    </a:cubicBezTo>
                    <a:cubicBezTo>
                      <a:pt x="43" y="126"/>
                      <a:pt x="33" y="88"/>
                      <a:pt x="1" y="71"/>
                    </a:cubicBezTo>
                    <a:cubicBezTo>
                      <a:pt x="0" y="54"/>
                      <a:pt x="13" y="15"/>
                      <a:pt x="60" y="8"/>
                    </a:cubicBezTo>
                    <a:cubicBezTo>
                      <a:pt x="103" y="0"/>
                      <a:pt x="124" y="37"/>
                      <a:pt x="124" y="39"/>
                    </a:cubicBezTo>
                    <a:cubicBezTo>
                      <a:pt x="126" y="41"/>
                      <a:pt x="129" y="43"/>
                      <a:pt x="132" y="43"/>
                    </a:cubicBezTo>
                    <a:cubicBezTo>
                      <a:pt x="135" y="44"/>
                      <a:pt x="138" y="42"/>
                      <a:pt x="140" y="40"/>
                    </a:cubicBezTo>
                    <a:cubicBezTo>
                      <a:pt x="140" y="39"/>
                      <a:pt x="155" y="21"/>
                      <a:pt x="198" y="32"/>
                    </a:cubicBezTo>
                    <a:cubicBezTo>
                      <a:pt x="233" y="40"/>
                      <a:pt x="240" y="66"/>
                      <a:pt x="241" y="76"/>
                    </a:cubicBezTo>
                    <a:cubicBezTo>
                      <a:pt x="239" y="77"/>
                      <a:pt x="238" y="79"/>
                      <a:pt x="236" y="80"/>
                    </a:cubicBezTo>
                    <a:cubicBezTo>
                      <a:pt x="200" y="106"/>
                      <a:pt x="189" y="147"/>
                      <a:pt x="186" y="176"/>
                    </a:cubicBezTo>
                    <a:cubicBezTo>
                      <a:pt x="179" y="164"/>
                      <a:pt x="167" y="153"/>
                      <a:pt x="149" y="150"/>
                    </a:cubicBezTo>
                    <a:close/>
                  </a:path>
                </a:pathLst>
              </a:custGeom>
              <a:grpFill/>
              <a:ln w="6350">
                <a:solidFill>
                  <a:schemeClr val="bg1"/>
                </a:solidFill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00" dirty="0">
                  <a:ln w="6350">
                    <a:noFill/>
                  </a:ln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8" name="淘宝店chenying0907 91"/>
              <p:cNvSpPr>
                <a:spLocks/>
              </p:cNvSpPr>
              <p:nvPr/>
            </p:nvSpPr>
            <p:spPr bwMode="auto">
              <a:xfrm>
                <a:off x="1992267" y="2273691"/>
                <a:ext cx="1648011" cy="1443763"/>
              </a:xfrm>
              <a:custGeom>
                <a:avLst/>
                <a:gdLst>
                  <a:gd name="T0" fmla="*/ 48 w 656"/>
                  <a:gd name="T1" fmla="*/ 205 h 588"/>
                  <a:gd name="T2" fmla="*/ 204 w 656"/>
                  <a:gd name="T3" fmla="*/ 82 h 588"/>
                  <a:gd name="T4" fmla="*/ 531 w 656"/>
                  <a:gd name="T5" fmla="*/ 119 h 588"/>
                  <a:gd name="T6" fmla="*/ 486 w 656"/>
                  <a:gd name="T7" fmla="*/ 359 h 588"/>
                  <a:gd name="T8" fmla="*/ 466 w 656"/>
                  <a:gd name="T9" fmla="*/ 195 h 588"/>
                  <a:gd name="T10" fmla="*/ 555 w 656"/>
                  <a:gd name="T11" fmla="*/ 247 h 588"/>
                  <a:gd name="T12" fmla="*/ 497 w 656"/>
                  <a:gd name="T13" fmla="*/ 268 h 588"/>
                  <a:gd name="T14" fmla="*/ 490 w 656"/>
                  <a:gd name="T15" fmla="*/ 285 h 588"/>
                  <a:gd name="T16" fmla="*/ 573 w 656"/>
                  <a:gd name="T17" fmla="*/ 254 h 588"/>
                  <a:gd name="T18" fmla="*/ 478 w 656"/>
                  <a:gd name="T19" fmla="*/ 168 h 588"/>
                  <a:gd name="T20" fmla="*/ 353 w 656"/>
                  <a:gd name="T21" fmla="*/ 120 h 588"/>
                  <a:gd name="T22" fmla="*/ 217 w 656"/>
                  <a:gd name="T23" fmla="*/ 124 h 588"/>
                  <a:gd name="T24" fmla="*/ 101 w 656"/>
                  <a:gd name="T25" fmla="*/ 191 h 588"/>
                  <a:gd name="T26" fmla="*/ 59 w 656"/>
                  <a:gd name="T27" fmla="*/ 339 h 588"/>
                  <a:gd name="T28" fmla="*/ 169 w 656"/>
                  <a:gd name="T29" fmla="*/ 374 h 588"/>
                  <a:gd name="T30" fmla="*/ 347 w 656"/>
                  <a:gd name="T31" fmla="*/ 402 h 588"/>
                  <a:gd name="T32" fmla="*/ 382 w 656"/>
                  <a:gd name="T33" fmla="*/ 374 h 588"/>
                  <a:gd name="T34" fmla="*/ 365 w 656"/>
                  <a:gd name="T35" fmla="*/ 366 h 588"/>
                  <a:gd name="T36" fmla="*/ 295 w 656"/>
                  <a:gd name="T37" fmla="*/ 358 h 588"/>
                  <a:gd name="T38" fmla="*/ 99 w 656"/>
                  <a:gd name="T39" fmla="*/ 366 h 588"/>
                  <a:gd name="T40" fmla="*/ 97 w 656"/>
                  <a:gd name="T41" fmla="*/ 279 h 588"/>
                  <a:gd name="T42" fmla="*/ 114 w 656"/>
                  <a:gd name="T43" fmla="*/ 203 h 588"/>
                  <a:gd name="T44" fmla="*/ 244 w 656"/>
                  <a:gd name="T45" fmla="*/ 247 h 588"/>
                  <a:gd name="T46" fmla="*/ 172 w 656"/>
                  <a:gd name="T47" fmla="*/ 302 h 588"/>
                  <a:gd name="T48" fmla="*/ 298 w 656"/>
                  <a:gd name="T49" fmla="*/ 281 h 588"/>
                  <a:gd name="T50" fmla="*/ 364 w 656"/>
                  <a:gd name="T51" fmla="*/ 268 h 588"/>
                  <a:gd name="T52" fmla="*/ 408 w 656"/>
                  <a:gd name="T53" fmla="*/ 319 h 588"/>
                  <a:gd name="T54" fmla="*/ 477 w 656"/>
                  <a:gd name="T55" fmla="*/ 404 h 588"/>
                  <a:gd name="T56" fmla="*/ 343 w 656"/>
                  <a:gd name="T57" fmla="*/ 491 h 588"/>
                  <a:gd name="T58" fmla="*/ 211 w 656"/>
                  <a:gd name="T59" fmla="*/ 441 h 588"/>
                  <a:gd name="T60" fmla="*/ 232 w 656"/>
                  <a:gd name="T61" fmla="*/ 415 h 588"/>
                  <a:gd name="T62" fmla="*/ 194 w 656"/>
                  <a:gd name="T63" fmla="*/ 435 h 588"/>
                  <a:gd name="T64" fmla="*/ 205 w 656"/>
                  <a:gd name="T65" fmla="*/ 491 h 588"/>
                  <a:gd name="T66" fmla="*/ 336 w 656"/>
                  <a:gd name="T67" fmla="*/ 513 h 588"/>
                  <a:gd name="T68" fmla="*/ 143 w 656"/>
                  <a:gd name="T69" fmla="*/ 543 h 588"/>
                  <a:gd name="T70" fmla="*/ 3 w 656"/>
                  <a:gd name="T71" fmla="*/ 310 h 588"/>
                  <a:gd name="connsiteX0" fmla="*/ 3 w 9486"/>
                  <a:gd name="connsiteY0" fmla="*/ 4594 h 9273"/>
                  <a:gd name="connsiteX1" fmla="*/ 689 w 9486"/>
                  <a:gd name="connsiteY1" fmla="*/ 2808 h 9273"/>
                  <a:gd name="connsiteX2" fmla="*/ 1268 w 9486"/>
                  <a:gd name="connsiteY2" fmla="*/ 1516 h 9273"/>
                  <a:gd name="connsiteX3" fmla="*/ 3067 w 9486"/>
                  <a:gd name="connsiteY3" fmla="*/ 717 h 9273"/>
                  <a:gd name="connsiteX4" fmla="*/ 5689 w 9486"/>
                  <a:gd name="connsiteY4" fmla="*/ 393 h 9273"/>
                  <a:gd name="connsiteX5" fmla="*/ 8052 w 9486"/>
                  <a:gd name="connsiteY5" fmla="*/ 1346 h 9273"/>
                  <a:gd name="connsiteX6" fmla="*/ 9195 w 9486"/>
                  <a:gd name="connsiteY6" fmla="*/ 4322 h 9273"/>
                  <a:gd name="connsiteX7" fmla="*/ 7366 w 9486"/>
                  <a:gd name="connsiteY7" fmla="*/ 5427 h 9273"/>
                  <a:gd name="connsiteX8" fmla="*/ 6405 w 9486"/>
                  <a:gd name="connsiteY8" fmla="*/ 4492 h 9273"/>
                  <a:gd name="connsiteX9" fmla="*/ 7061 w 9486"/>
                  <a:gd name="connsiteY9" fmla="*/ 2638 h 9273"/>
                  <a:gd name="connsiteX10" fmla="*/ 8234 w 9486"/>
                  <a:gd name="connsiteY10" fmla="*/ 2604 h 9273"/>
                  <a:gd name="connsiteX11" fmla="*/ 8417 w 9486"/>
                  <a:gd name="connsiteY11" fmla="*/ 3523 h 9273"/>
                  <a:gd name="connsiteX12" fmla="*/ 8128 w 9486"/>
                  <a:gd name="connsiteY12" fmla="*/ 3897 h 9273"/>
                  <a:gd name="connsiteX13" fmla="*/ 7533 w 9486"/>
                  <a:gd name="connsiteY13" fmla="*/ 3880 h 9273"/>
                  <a:gd name="connsiteX14" fmla="*/ 7350 w 9486"/>
                  <a:gd name="connsiteY14" fmla="*/ 3965 h 9273"/>
                  <a:gd name="connsiteX15" fmla="*/ 7427 w 9486"/>
                  <a:gd name="connsiteY15" fmla="*/ 4169 h 9273"/>
                  <a:gd name="connsiteX16" fmla="*/ 8219 w 9486"/>
                  <a:gd name="connsiteY16" fmla="*/ 4186 h 9273"/>
                  <a:gd name="connsiteX17" fmla="*/ 8692 w 9486"/>
                  <a:gd name="connsiteY17" fmla="*/ 3642 h 9273"/>
                  <a:gd name="connsiteX18" fmla="*/ 8402 w 9486"/>
                  <a:gd name="connsiteY18" fmla="*/ 2349 h 9273"/>
                  <a:gd name="connsiteX19" fmla="*/ 7244 w 9486"/>
                  <a:gd name="connsiteY19" fmla="*/ 2179 h 9273"/>
                  <a:gd name="connsiteX20" fmla="*/ 6375 w 9486"/>
                  <a:gd name="connsiteY20" fmla="*/ 1261 h 9273"/>
                  <a:gd name="connsiteX21" fmla="*/ 5338 w 9486"/>
                  <a:gd name="connsiteY21" fmla="*/ 1363 h 9273"/>
                  <a:gd name="connsiteX22" fmla="*/ 4164 w 9486"/>
                  <a:gd name="connsiteY22" fmla="*/ 836 h 9273"/>
                  <a:gd name="connsiteX23" fmla="*/ 3265 w 9486"/>
                  <a:gd name="connsiteY23" fmla="*/ 1431 h 9273"/>
                  <a:gd name="connsiteX24" fmla="*/ 3036 w 9486"/>
                  <a:gd name="connsiteY24" fmla="*/ 2111 h 9273"/>
                  <a:gd name="connsiteX25" fmla="*/ 1497 w 9486"/>
                  <a:gd name="connsiteY25" fmla="*/ 2570 h 9273"/>
                  <a:gd name="connsiteX26" fmla="*/ 1192 w 9486"/>
                  <a:gd name="connsiteY26" fmla="*/ 3897 h 9273"/>
                  <a:gd name="connsiteX27" fmla="*/ 856 w 9486"/>
                  <a:gd name="connsiteY27" fmla="*/ 5087 h 9273"/>
                  <a:gd name="connsiteX28" fmla="*/ 1344 w 9486"/>
                  <a:gd name="connsiteY28" fmla="*/ 5836 h 9273"/>
                  <a:gd name="connsiteX29" fmla="*/ 2533 w 9486"/>
                  <a:gd name="connsiteY29" fmla="*/ 5683 h 9273"/>
                  <a:gd name="connsiteX30" fmla="*/ 4286 w 9486"/>
                  <a:gd name="connsiteY30" fmla="*/ 5649 h 9273"/>
                  <a:gd name="connsiteX31" fmla="*/ 5247 w 9486"/>
                  <a:gd name="connsiteY31" fmla="*/ 6159 h 9273"/>
                  <a:gd name="connsiteX32" fmla="*/ 5323 w 9486"/>
                  <a:gd name="connsiteY32" fmla="*/ 6159 h 9273"/>
                  <a:gd name="connsiteX33" fmla="*/ 5780 w 9486"/>
                  <a:gd name="connsiteY33" fmla="*/ 5683 h 9273"/>
                  <a:gd name="connsiteX34" fmla="*/ 5704 w 9486"/>
                  <a:gd name="connsiteY34" fmla="*/ 5478 h 9273"/>
                  <a:gd name="connsiteX35" fmla="*/ 5521 w 9486"/>
                  <a:gd name="connsiteY35" fmla="*/ 5546 h 9273"/>
                  <a:gd name="connsiteX36" fmla="*/ 5262 w 9486"/>
                  <a:gd name="connsiteY36" fmla="*/ 5853 h 9273"/>
                  <a:gd name="connsiteX37" fmla="*/ 4454 w 9486"/>
                  <a:gd name="connsiteY37" fmla="*/ 5410 h 9273"/>
                  <a:gd name="connsiteX38" fmla="*/ 2381 w 9486"/>
                  <a:gd name="connsiteY38" fmla="*/ 5427 h 9273"/>
                  <a:gd name="connsiteX39" fmla="*/ 1466 w 9486"/>
                  <a:gd name="connsiteY39" fmla="*/ 5546 h 9273"/>
                  <a:gd name="connsiteX40" fmla="*/ 1146 w 9486"/>
                  <a:gd name="connsiteY40" fmla="*/ 5036 h 9273"/>
                  <a:gd name="connsiteX41" fmla="*/ 1436 w 9486"/>
                  <a:gd name="connsiteY41" fmla="*/ 4067 h 9273"/>
                  <a:gd name="connsiteX42" fmla="*/ 1481 w 9486"/>
                  <a:gd name="connsiteY42" fmla="*/ 3897 h 9273"/>
                  <a:gd name="connsiteX43" fmla="*/ 1695 w 9486"/>
                  <a:gd name="connsiteY43" fmla="*/ 2774 h 9273"/>
                  <a:gd name="connsiteX44" fmla="*/ 2975 w 9486"/>
                  <a:gd name="connsiteY44" fmla="*/ 2417 h 9273"/>
                  <a:gd name="connsiteX45" fmla="*/ 3677 w 9486"/>
                  <a:gd name="connsiteY45" fmla="*/ 3523 h 9273"/>
                  <a:gd name="connsiteX46" fmla="*/ 2564 w 9486"/>
                  <a:gd name="connsiteY46" fmla="*/ 4237 h 9273"/>
                  <a:gd name="connsiteX47" fmla="*/ 2579 w 9486"/>
                  <a:gd name="connsiteY47" fmla="*/ 4458 h 9273"/>
                  <a:gd name="connsiteX48" fmla="*/ 2777 w 9486"/>
                  <a:gd name="connsiteY48" fmla="*/ 4424 h 9273"/>
                  <a:gd name="connsiteX49" fmla="*/ 4500 w 9486"/>
                  <a:gd name="connsiteY49" fmla="*/ 4101 h 9273"/>
                  <a:gd name="connsiteX50" fmla="*/ 4683 w 9486"/>
                  <a:gd name="connsiteY50" fmla="*/ 4101 h 9273"/>
                  <a:gd name="connsiteX51" fmla="*/ 5506 w 9486"/>
                  <a:gd name="connsiteY51" fmla="*/ 3880 h 9273"/>
                  <a:gd name="connsiteX52" fmla="*/ 6055 w 9486"/>
                  <a:gd name="connsiteY52" fmla="*/ 4611 h 9273"/>
                  <a:gd name="connsiteX53" fmla="*/ 6177 w 9486"/>
                  <a:gd name="connsiteY53" fmla="*/ 4747 h 9273"/>
                  <a:gd name="connsiteX54" fmla="*/ 7183 w 9486"/>
                  <a:gd name="connsiteY54" fmla="*/ 6057 h 9273"/>
                  <a:gd name="connsiteX55" fmla="*/ 7021 w 9486"/>
                  <a:gd name="connsiteY55" fmla="*/ 6777 h 9273"/>
                  <a:gd name="connsiteX56" fmla="*/ 5201 w 9486"/>
                  <a:gd name="connsiteY56" fmla="*/ 7621 h 9273"/>
                  <a:gd name="connsiteX57" fmla="*/ 5186 w 9486"/>
                  <a:gd name="connsiteY57" fmla="*/ 7672 h 9273"/>
                  <a:gd name="connsiteX58" fmla="*/ 3311 w 9486"/>
                  <a:gd name="connsiteY58" fmla="*/ 7468 h 9273"/>
                  <a:gd name="connsiteX59" fmla="*/ 3173 w 9486"/>
                  <a:gd name="connsiteY59" fmla="*/ 6822 h 9273"/>
                  <a:gd name="connsiteX60" fmla="*/ 3402 w 9486"/>
                  <a:gd name="connsiteY60" fmla="*/ 6567 h 9273"/>
                  <a:gd name="connsiteX61" fmla="*/ 3494 w 9486"/>
                  <a:gd name="connsiteY61" fmla="*/ 6380 h 9273"/>
                  <a:gd name="connsiteX62" fmla="*/ 3311 w 9486"/>
                  <a:gd name="connsiteY62" fmla="*/ 6278 h 9273"/>
                  <a:gd name="connsiteX63" fmla="*/ 2914 w 9486"/>
                  <a:gd name="connsiteY63" fmla="*/ 6720 h 9273"/>
                  <a:gd name="connsiteX64" fmla="*/ 3082 w 9486"/>
                  <a:gd name="connsiteY64" fmla="*/ 7655 h 9273"/>
                  <a:gd name="connsiteX65" fmla="*/ 3082 w 9486"/>
                  <a:gd name="connsiteY65" fmla="*/ 7672 h 9273"/>
                  <a:gd name="connsiteX66" fmla="*/ 4439 w 9486"/>
                  <a:gd name="connsiteY66" fmla="*/ 8183 h 9273"/>
                  <a:gd name="connsiteX67" fmla="*/ 5079 w 9486"/>
                  <a:gd name="connsiteY67" fmla="*/ 8046 h 9273"/>
                  <a:gd name="connsiteX68" fmla="*/ 3219 w 9486"/>
                  <a:gd name="connsiteY68" fmla="*/ 9271 h 9273"/>
                  <a:gd name="connsiteX69" fmla="*/ 2137 w 9486"/>
                  <a:gd name="connsiteY69" fmla="*/ 8557 h 9273"/>
                  <a:gd name="connsiteX70" fmla="*/ 1161 w 9486"/>
                  <a:gd name="connsiteY70" fmla="*/ 6618 h 9273"/>
                  <a:gd name="connsiteX71" fmla="*/ 3 w 9486"/>
                  <a:gd name="connsiteY71" fmla="*/ 4594 h 9273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401 w 10000"/>
                  <a:gd name="connsiteY55" fmla="*/ 7308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401 w 10000"/>
                  <a:gd name="connsiteY55" fmla="*/ 7308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401 w 10000"/>
                  <a:gd name="connsiteY55" fmla="*/ 7308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414 w 10000"/>
                  <a:gd name="connsiteY55" fmla="*/ 7630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414 w 10000"/>
                  <a:gd name="connsiteY55" fmla="*/ 7630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414 w 10000"/>
                  <a:gd name="connsiteY55" fmla="*/ 7630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247 w 10000"/>
                  <a:gd name="connsiteY55" fmla="*/ 7791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247 w 10000"/>
                  <a:gd name="connsiteY55" fmla="*/ 7791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247 w 10000"/>
                  <a:gd name="connsiteY55" fmla="*/ 7791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209 w 10000"/>
                  <a:gd name="connsiteY55" fmla="*/ 7879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209 w 10000"/>
                  <a:gd name="connsiteY55" fmla="*/ 7879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273 w 10000"/>
                  <a:gd name="connsiteY55" fmla="*/ 7747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273 w 10000"/>
                  <a:gd name="connsiteY55" fmla="*/ 7747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196 w 10000"/>
                  <a:gd name="connsiteY55" fmla="*/ 7806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196 w 10000"/>
                  <a:gd name="connsiteY55" fmla="*/ 7806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196 w 10000"/>
                  <a:gd name="connsiteY55" fmla="*/ 7806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273 w 10000"/>
                  <a:gd name="connsiteY55" fmla="*/ 7835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273 w 10000"/>
                  <a:gd name="connsiteY55" fmla="*/ 7835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273 w 10000"/>
                  <a:gd name="connsiteY55" fmla="*/ 7835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273 w 10000"/>
                  <a:gd name="connsiteY55" fmla="*/ 7835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273 w 10000"/>
                  <a:gd name="connsiteY55" fmla="*/ 7835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273 w 10000"/>
                  <a:gd name="connsiteY55" fmla="*/ 7835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183 w 10000"/>
                  <a:gd name="connsiteY55" fmla="*/ 7879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183 w 10000"/>
                  <a:gd name="connsiteY55" fmla="*/ 7879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183 w 10000"/>
                  <a:gd name="connsiteY55" fmla="*/ 7879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183 w 10000"/>
                  <a:gd name="connsiteY55" fmla="*/ 7879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093 w 10000"/>
                  <a:gd name="connsiteY55" fmla="*/ 7894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093 w 10000"/>
                  <a:gd name="connsiteY55" fmla="*/ 7894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093 w 10000"/>
                  <a:gd name="connsiteY55" fmla="*/ 7953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093 w 10000"/>
                  <a:gd name="connsiteY55" fmla="*/ 7953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055 w 10000"/>
                  <a:gd name="connsiteY55" fmla="*/ 7909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055 w 10000"/>
                  <a:gd name="connsiteY55" fmla="*/ 7909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055 w 10000"/>
                  <a:gd name="connsiteY55" fmla="*/ 7909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004 w 10000"/>
                  <a:gd name="connsiteY55" fmla="*/ 7909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004 w 10000"/>
                  <a:gd name="connsiteY55" fmla="*/ 7909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004 w 10000"/>
                  <a:gd name="connsiteY55" fmla="*/ 7909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042 w 10000"/>
                  <a:gd name="connsiteY55" fmla="*/ 7938 h 10000"/>
                  <a:gd name="connsiteX56" fmla="*/ 5483 w 10000"/>
                  <a:gd name="connsiteY56" fmla="*/ 8218 h 10000"/>
                  <a:gd name="connsiteX57" fmla="*/ 5467 w 10000"/>
                  <a:gd name="connsiteY57" fmla="*/ 8273 h 10000"/>
                  <a:gd name="connsiteX58" fmla="*/ 3490 w 10000"/>
                  <a:gd name="connsiteY58" fmla="*/ 8053 h 10000"/>
                  <a:gd name="connsiteX59" fmla="*/ 3345 w 10000"/>
                  <a:gd name="connsiteY59" fmla="*/ 7357 h 10000"/>
                  <a:gd name="connsiteX60" fmla="*/ 3586 w 10000"/>
                  <a:gd name="connsiteY60" fmla="*/ 7082 h 10000"/>
                  <a:gd name="connsiteX61" fmla="*/ 3683 w 10000"/>
                  <a:gd name="connsiteY61" fmla="*/ 6880 h 10000"/>
                  <a:gd name="connsiteX62" fmla="*/ 3490 w 10000"/>
                  <a:gd name="connsiteY62" fmla="*/ 6770 h 10000"/>
                  <a:gd name="connsiteX63" fmla="*/ 3072 w 10000"/>
                  <a:gd name="connsiteY63" fmla="*/ 7247 h 10000"/>
                  <a:gd name="connsiteX64" fmla="*/ 3249 w 10000"/>
                  <a:gd name="connsiteY64" fmla="*/ 8255 h 10000"/>
                  <a:gd name="connsiteX65" fmla="*/ 3249 w 10000"/>
                  <a:gd name="connsiteY65" fmla="*/ 8273 h 10000"/>
                  <a:gd name="connsiteX66" fmla="*/ 4680 w 10000"/>
                  <a:gd name="connsiteY66" fmla="*/ 8825 h 10000"/>
                  <a:gd name="connsiteX67" fmla="*/ 5354 w 10000"/>
                  <a:gd name="connsiteY67" fmla="*/ 8677 h 10000"/>
                  <a:gd name="connsiteX68" fmla="*/ 3393 w 10000"/>
                  <a:gd name="connsiteY68" fmla="*/ 9998 h 10000"/>
                  <a:gd name="connsiteX69" fmla="*/ 2253 w 10000"/>
                  <a:gd name="connsiteY69" fmla="*/ 9228 h 10000"/>
                  <a:gd name="connsiteX70" fmla="*/ 1224 w 10000"/>
                  <a:gd name="connsiteY70" fmla="*/ 7137 h 10000"/>
                  <a:gd name="connsiteX71" fmla="*/ 3 w 10000"/>
                  <a:gd name="connsiteY71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042 w 10000"/>
                  <a:gd name="connsiteY55" fmla="*/ 7938 h 10000"/>
                  <a:gd name="connsiteX56" fmla="*/ 5483 w 10000"/>
                  <a:gd name="connsiteY56" fmla="*/ 8218 h 10000"/>
                  <a:gd name="connsiteX57" fmla="*/ 3490 w 10000"/>
                  <a:gd name="connsiteY57" fmla="*/ 8053 h 10000"/>
                  <a:gd name="connsiteX58" fmla="*/ 3345 w 10000"/>
                  <a:gd name="connsiteY58" fmla="*/ 7357 h 10000"/>
                  <a:gd name="connsiteX59" fmla="*/ 3586 w 10000"/>
                  <a:gd name="connsiteY59" fmla="*/ 7082 h 10000"/>
                  <a:gd name="connsiteX60" fmla="*/ 3683 w 10000"/>
                  <a:gd name="connsiteY60" fmla="*/ 6880 h 10000"/>
                  <a:gd name="connsiteX61" fmla="*/ 3490 w 10000"/>
                  <a:gd name="connsiteY61" fmla="*/ 6770 h 10000"/>
                  <a:gd name="connsiteX62" fmla="*/ 3072 w 10000"/>
                  <a:gd name="connsiteY62" fmla="*/ 7247 h 10000"/>
                  <a:gd name="connsiteX63" fmla="*/ 3249 w 10000"/>
                  <a:gd name="connsiteY63" fmla="*/ 8255 h 10000"/>
                  <a:gd name="connsiteX64" fmla="*/ 3249 w 10000"/>
                  <a:gd name="connsiteY64" fmla="*/ 8273 h 10000"/>
                  <a:gd name="connsiteX65" fmla="*/ 4680 w 10000"/>
                  <a:gd name="connsiteY65" fmla="*/ 8825 h 10000"/>
                  <a:gd name="connsiteX66" fmla="*/ 5354 w 10000"/>
                  <a:gd name="connsiteY66" fmla="*/ 8677 h 10000"/>
                  <a:gd name="connsiteX67" fmla="*/ 3393 w 10000"/>
                  <a:gd name="connsiteY67" fmla="*/ 9998 h 10000"/>
                  <a:gd name="connsiteX68" fmla="*/ 2253 w 10000"/>
                  <a:gd name="connsiteY68" fmla="*/ 9228 h 10000"/>
                  <a:gd name="connsiteX69" fmla="*/ 1224 w 10000"/>
                  <a:gd name="connsiteY69" fmla="*/ 7137 h 10000"/>
                  <a:gd name="connsiteX70" fmla="*/ 3 w 10000"/>
                  <a:gd name="connsiteY70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042 w 10000"/>
                  <a:gd name="connsiteY55" fmla="*/ 7938 h 10000"/>
                  <a:gd name="connsiteX56" fmla="*/ 5483 w 10000"/>
                  <a:gd name="connsiteY56" fmla="*/ 8218 h 10000"/>
                  <a:gd name="connsiteX57" fmla="*/ 3490 w 10000"/>
                  <a:gd name="connsiteY57" fmla="*/ 8053 h 10000"/>
                  <a:gd name="connsiteX58" fmla="*/ 3345 w 10000"/>
                  <a:gd name="connsiteY58" fmla="*/ 7357 h 10000"/>
                  <a:gd name="connsiteX59" fmla="*/ 3586 w 10000"/>
                  <a:gd name="connsiteY59" fmla="*/ 7082 h 10000"/>
                  <a:gd name="connsiteX60" fmla="*/ 3683 w 10000"/>
                  <a:gd name="connsiteY60" fmla="*/ 6880 h 10000"/>
                  <a:gd name="connsiteX61" fmla="*/ 3490 w 10000"/>
                  <a:gd name="connsiteY61" fmla="*/ 6770 h 10000"/>
                  <a:gd name="connsiteX62" fmla="*/ 3072 w 10000"/>
                  <a:gd name="connsiteY62" fmla="*/ 7247 h 10000"/>
                  <a:gd name="connsiteX63" fmla="*/ 3249 w 10000"/>
                  <a:gd name="connsiteY63" fmla="*/ 8255 h 10000"/>
                  <a:gd name="connsiteX64" fmla="*/ 3249 w 10000"/>
                  <a:gd name="connsiteY64" fmla="*/ 8273 h 10000"/>
                  <a:gd name="connsiteX65" fmla="*/ 4680 w 10000"/>
                  <a:gd name="connsiteY65" fmla="*/ 8825 h 10000"/>
                  <a:gd name="connsiteX66" fmla="*/ 5354 w 10000"/>
                  <a:gd name="connsiteY66" fmla="*/ 8677 h 10000"/>
                  <a:gd name="connsiteX67" fmla="*/ 3393 w 10000"/>
                  <a:gd name="connsiteY67" fmla="*/ 9998 h 10000"/>
                  <a:gd name="connsiteX68" fmla="*/ 2253 w 10000"/>
                  <a:gd name="connsiteY68" fmla="*/ 9228 h 10000"/>
                  <a:gd name="connsiteX69" fmla="*/ 1224 w 10000"/>
                  <a:gd name="connsiteY69" fmla="*/ 7137 h 10000"/>
                  <a:gd name="connsiteX70" fmla="*/ 3 w 10000"/>
                  <a:gd name="connsiteY70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042 w 10000"/>
                  <a:gd name="connsiteY55" fmla="*/ 7938 h 10000"/>
                  <a:gd name="connsiteX56" fmla="*/ 5483 w 10000"/>
                  <a:gd name="connsiteY56" fmla="*/ 8218 h 10000"/>
                  <a:gd name="connsiteX57" fmla="*/ 3490 w 10000"/>
                  <a:gd name="connsiteY57" fmla="*/ 8053 h 10000"/>
                  <a:gd name="connsiteX58" fmla="*/ 3345 w 10000"/>
                  <a:gd name="connsiteY58" fmla="*/ 7357 h 10000"/>
                  <a:gd name="connsiteX59" fmla="*/ 3586 w 10000"/>
                  <a:gd name="connsiteY59" fmla="*/ 7082 h 10000"/>
                  <a:gd name="connsiteX60" fmla="*/ 3683 w 10000"/>
                  <a:gd name="connsiteY60" fmla="*/ 6880 h 10000"/>
                  <a:gd name="connsiteX61" fmla="*/ 3490 w 10000"/>
                  <a:gd name="connsiteY61" fmla="*/ 6770 h 10000"/>
                  <a:gd name="connsiteX62" fmla="*/ 3072 w 10000"/>
                  <a:gd name="connsiteY62" fmla="*/ 7247 h 10000"/>
                  <a:gd name="connsiteX63" fmla="*/ 3249 w 10000"/>
                  <a:gd name="connsiteY63" fmla="*/ 8255 h 10000"/>
                  <a:gd name="connsiteX64" fmla="*/ 3249 w 10000"/>
                  <a:gd name="connsiteY64" fmla="*/ 8273 h 10000"/>
                  <a:gd name="connsiteX65" fmla="*/ 4680 w 10000"/>
                  <a:gd name="connsiteY65" fmla="*/ 8825 h 10000"/>
                  <a:gd name="connsiteX66" fmla="*/ 5354 w 10000"/>
                  <a:gd name="connsiteY66" fmla="*/ 8677 h 10000"/>
                  <a:gd name="connsiteX67" fmla="*/ 3393 w 10000"/>
                  <a:gd name="connsiteY67" fmla="*/ 9998 h 10000"/>
                  <a:gd name="connsiteX68" fmla="*/ 2253 w 10000"/>
                  <a:gd name="connsiteY68" fmla="*/ 9228 h 10000"/>
                  <a:gd name="connsiteX69" fmla="*/ 1224 w 10000"/>
                  <a:gd name="connsiteY69" fmla="*/ 7137 h 10000"/>
                  <a:gd name="connsiteX70" fmla="*/ 3 w 10000"/>
                  <a:gd name="connsiteY70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7042 w 10000"/>
                  <a:gd name="connsiteY55" fmla="*/ 7938 h 10000"/>
                  <a:gd name="connsiteX56" fmla="*/ 5483 w 10000"/>
                  <a:gd name="connsiteY56" fmla="*/ 8218 h 10000"/>
                  <a:gd name="connsiteX57" fmla="*/ 3490 w 10000"/>
                  <a:gd name="connsiteY57" fmla="*/ 8053 h 10000"/>
                  <a:gd name="connsiteX58" fmla="*/ 3345 w 10000"/>
                  <a:gd name="connsiteY58" fmla="*/ 7357 h 10000"/>
                  <a:gd name="connsiteX59" fmla="*/ 3586 w 10000"/>
                  <a:gd name="connsiteY59" fmla="*/ 7082 h 10000"/>
                  <a:gd name="connsiteX60" fmla="*/ 3683 w 10000"/>
                  <a:gd name="connsiteY60" fmla="*/ 6880 h 10000"/>
                  <a:gd name="connsiteX61" fmla="*/ 3490 w 10000"/>
                  <a:gd name="connsiteY61" fmla="*/ 6770 h 10000"/>
                  <a:gd name="connsiteX62" fmla="*/ 3072 w 10000"/>
                  <a:gd name="connsiteY62" fmla="*/ 7247 h 10000"/>
                  <a:gd name="connsiteX63" fmla="*/ 3249 w 10000"/>
                  <a:gd name="connsiteY63" fmla="*/ 8255 h 10000"/>
                  <a:gd name="connsiteX64" fmla="*/ 3249 w 10000"/>
                  <a:gd name="connsiteY64" fmla="*/ 8273 h 10000"/>
                  <a:gd name="connsiteX65" fmla="*/ 4680 w 10000"/>
                  <a:gd name="connsiteY65" fmla="*/ 8825 h 10000"/>
                  <a:gd name="connsiteX66" fmla="*/ 5354 w 10000"/>
                  <a:gd name="connsiteY66" fmla="*/ 8677 h 10000"/>
                  <a:gd name="connsiteX67" fmla="*/ 3393 w 10000"/>
                  <a:gd name="connsiteY67" fmla="*/ 9998 h 10000"/>
                  <a:gd name="connsiteX68" fmla="*/ 2253 w 10000"/>
                  <a:gd name="connsiteY68" fmla="*/ 9228 h 10000"/>
                  <a:gd name="connsiteX69" fmla="*/ 1224 w 10000"/>
                  <a:gd name="connsiteY69" fmla="*/ 7137 h 10000"/>
                  <a:gd name="connsiteX70" fmla="*/ 3 w 10000"/>
                  <a:gd name="connsiteY70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6991 w 10000"/>
                  <a:gd name="connsiteY55" fmla="*/ 7909 h 10000"/>
                  <a:gd name="connsiteX56" fmla="*/ 5483 w 10000"/>
                  <a:gd name="connsiteY56" fmla="*/ 8218 h 10000"/>
                  <a:gd name="connsiteX57" fmla="*/ 3490 w 10000"/>
                  <a:gd name="connsiteY57" fmla="*/ 8053 h 10000"/>
                  <a:gd name="connsiteX58" fmla="*/ 3345 w 10000"/>
                  <a:gd name="connsiteY58" fmla="*/ 7357 h 10000"/>
                  <a:gd name="connsiteX59" fmla="*/ 3586 w 10000"/>
                  <a:gd name="connsiteY59" fmla="*/ 7082 h 10000"/>
                  <a:gd name="connsiteX60" fmla="*/ 3683 w 10000"/>
                  <a:gd name="connsiteY60" fmla="*/ 6880 h 10000"/>
                  <a:gd name="connsiteX61" fmla="*/ 3490 w 10000"/>
                  <a:gd name="connsiteY61" fmla="*/ 6770 h 10000"/>
                  <a:gd name="connsiteX62" fmla="*/ 3072 w 10000"/>
                  <a:gd name="connsiteY62" fmla="*/ 7247 h 10000"/>
                  <a:gd name="connsiteX63" fmla="*/ 3249 w 10000"/>
                  <a:gd name="connsiteY63" fmla="*/ 8255 h 10000"/>
                  <a:gd name="connsiteX64" fmla="*/ 3249 w 10000"/>
                  <a:gd name="connsiteY64" fmla="*/ 8273 h 10000"/>
                  <a:gd name="connsiteX65" fmla="*/ 4680 w 10000"/>
                  <a:gd name="connsiteY65" fmla="*/ 8825 h 10000"/>
                  <a:gd name="connsiteX66" fmla="*/ 5354 w 10000"/>
                  <a:gd name="connsiteY66" fmla="*/ 8677 h 10000"/>
                  <a:gd name="connsiteX67" fmla="*/ 3393 w 10000"/>
                  <a:gd name="connsiteY67" fmla="*/ 9998 h 10000"/>
                  <a:gd name="connsiteX68" fmla="*/ 2253 w 10000"/>
                  <a:gd name="connsiteY68" fmla="*/ 9228 h 10000"/>
                  <a:gd name="connsiteX69" fmla="*/ 1224 w 10000"/>
                  <a:gd name="connsiteY69" fmla="*/ 7137 h 10000"/>
                  <a:gd name="connsiteX70" fmla="*/ 3 w 10000"/>
                  <a:gd name="connsiteY70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6991 w 10000"/>
                  <a:gd name="connsiteY55" fmla="*/ 7909 h 10000"/>
                  <a:gd name="connsiteX56" fmla="*/ 5483 w 10000"/>
                  <a:gd name="connsiteY56" fmla="*/ 8218 h 10000"/>
                  <a:gd name="connsiteX57" fmla="*/ 3490 w 10000"/>
                  <a:gd name="connsiteY57" fmla="*/ 8053 h 10000"/>
                  <a:gd name="connsiteX58" fmla="*/ 3345 w 10000"/>
                  <a:gd name="connsiteY58" fmla="*/ 7357 h 10000"/>
                  <a:gd name="connsiteX59" fmla="*/ 3586 w 10000"/>
                  <a:gd name="connsiteY59" fmla="*/ 7082 h 10000"/>
                  <a:gd name="connsiteX60" fmla="*/ 3683 w 10000"/>
                  <a:gd name="connsiteY60" fmla="*/ 6880 h 10000"/>
                  <a:gd name="connsiteX61" fmla="*/ 3490 w 10000"/>
                  <a:gd name="connsiteY61" fmla="*/ 6770 h 10000"/>
                  <a:gd name="connsiteX62" fmla="*/ 3072 w 10000"/>
                  <a:gd name="connsiteY62" fmla="*/ 7247 h 10000"/>
                  <a:gd name="connsiteX63" fmla="*/ 3249 w 10000"/>
                  <a:gd name="connsiteY63" fmla="*/ 8255 h 10000"/>
                  <a:gd name="connsiteX64" fmla="*/ 3249 w 10000"/>
                  <a:gd name="connsiteY64" fmla="*/ 8273 h 10000"/>
                  <a:gd name="connsiteX65" fmla="*/ 4680 w 10000"/>
                  <a:gd name="connsiteY65" fmla="*/ 8825 h 10000"/>
                  <a:gd name="connsiteX66" fmla="*/ 5354 w 10000"/>
                  <a:gd name="connsiteY66" fmla="*/ 8677 h 10000"/>
                  <a:gd name="connsiteX67" fmla="*/ 3393 w 10000"/>
                  <a:gd name="connsiteY67" fmla="*/ 9998 h 10000"/>
                  <a:gd name="connsiteX68" fmla="*/ 2253 w 10000"/>
                  <a:gd name="connsiteY68" fmla="*/ 9228 h 10000"/>
                  <a:gd name="connsiteX69" fmla="*/ 1224 w 10000"/>
                  <a:gd name="connsiteY69" fmla="*/ 7137 h 10000"/>
                  <a:gd name="connsiteX70" fmla="*/ 3 w 10000"/>
                  <a:gd name="connsiteY70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6991 w 10000"/>
                  <a:gd name="connsiteY55" fmla="*/ 7909 h 10000"/>
                  <a:gd name="connsiteX56" fmla="*/ 5483 w 10000"/>
                  <a:gd name="connsiteY56" fmla="*/ 8218 h 10000"/>
                  <a:gd name="connsiteX57" fmla="*/ 3490 w 10000"/>
                  <a:gd name="connsiteY57" fmla="*/ 8053 h 10000"/>
                  <a:gd name="connsiteX58" fmla="*/ 3345 w 10000"/>
                  <a:gd name="connsiteY58" fmla="*/ 7357 h 10000"/>
                  <a:gd name="connsiteX59" fmla="*/ 3586 w 10000"/>
                  <a:gd name="connsiteY59" fmla="*/ 7082 h 10000"/>
                  <a:gd name="connsiteX60" fmla="*/ 3683 w 10000"/>
                  <a:gd name="connsiteY60" fmla="*/ 6880 h 10000"/>
                  <a:gd name="connsiteX61" fmla="*/ 3490 w 10000"/>
                  <a:gd name="connsiteY61" fmla="*/ 6770 h 10000"/>
                  <a:gd name="connsiteX62" fmla="*/ 3072 w 10000"/>
                  <a:gd name="connsiteY62" fmla="*/ 7247 h 10000"/>
                  <a:gd name="connsiteX63" fmla="*/ 3249 w 10000"/>
                  <a:gd name="connsiteY63" fmla="*/ 8255 h 10000"/>
                  <a:gd name="connsiteX64" fmla="*/ 3249 w 10000"/>
                  <a:gd name="connsiteY64" fmla="*/ 8273 h 10000"/>
                  <a:gd name="connsiteX65" fmla="*/ 4680 w 10000"/>
                  <a:gd name="connsiteY65" fmla="*/ 8825 h 10000"/>
                  <a:gd name="connsiteX66" fmla="*/ 5354 w 10000"/>
                  <a:gd name="connsiteY66" fmla="*/ 8677 h 10000"/>
                  <a:gd name="connsiteX67" fmla="*/ 3393 w 10000"/>
                  <a:gd name="connsiteY67" fmla="*/ 9998 h 10000"/>
                  <a:gd name="connsiteX68" fmla="*/ 2253 w 10000"/>
                  <a:gd name="connsiteY68" fmla="*/ 9228 h 10000"/>
                  <a:gd name="connsiteX69" fmla="*/ 1224 w 10000"/>
                  <a:gd name="connsiteY69" fmla="*/ 7137 h 10000"/>
                  <a:gd name="connsiteX70" fmla="*/ 3 w 10000"/>
                  <a:gd name="connsiteY70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6991 w 10000"/>
                  <a:gd name="connsiteY55" fmla="*/ 7909 h 10000"/>
                  <a:gd name="connsiteX56" fmla="*/ 5483 w 10000"/>
                  <a:gd name="connsiteY56" fmla="*/ 8218 h 10000"/>
                  <a:gd name="connsiteX57" fmla="*/ 3490 w 10000"/>
                  <a:gd name="connsiteY57" fmla="*/ 8053 h 10000"/>
                  <a:gd name="connsiteX58" fmla="*/ 3345 w 10000"/>
                  <a:gd name="connsiteY58" fmla="*/ 7357 h 10000"/>
                  <a:gd name="connsiteX59" fmla="*/ 3586 w 10000"/>
                  <a:gd name="connsiteY59" fmla="*/ 7082 h 10000"/>
                  <a:gd name="connsiteX60" fmla="*/ 3683 w 10000"/>
                  <a:gd name="connsiteY60" fmla="*/ 6880 h 10000"/>
                  <a:gd name="connsiteX61" fmla="*/ 3490 w 10000"/>
                  <a:gd name="connsiteY61" fmla="*/ 6770 h 10000"/>
                  <a:gd name="connsiteX62" fmla="*/ 3072 w 10000"/>
                  <a:gd name="connsiteY62" fmla="*/ 7247 h 10000"/>
                  <a:gd name="connsiteX63" fmla="*/ 3249 w 10000"/>
                  <a:gd name="connsiteY63" fmla="*/ 8255 h 10000"/>
                  <a:gd name="connsiteX64" fmla="*/ 3249 w 10000"/>
                  <a:gd name="connsiteY64" fmla="*/ 8273 h 10000"/>
                  <a:gd name="connsiteX65" fmla="*/ 4680 w 10000"/>
                  <a:gd name="connsiteY65" fmla="*/ 8825 h 10000"/>
                  <a:gd name="connsiteX66" fmla="*/ 5354 w 10000"/>
                  <a:gd name="connsiteY66" fmla="*/ 8677 h 10000"/>
                  <a:gd name="connsiteX67" fmla="*/ 3393 w 10000"/>
                  <a:gd name="connsiteY67" fmla="*/ 9998 h 10000"/>
                  <a:gd name="connsiteX68" fmla="*/ 2253 w 10000"/>
                  <a:gd name="connsiteY68" fmla="*/ 9228 h 10000"/>
                  <a:gd name="connsiteX69" fmla="*/ 1224 w 10000"/>
                  <a:gd name="connsiteY69" fmla="*/ 7137 h 10000"/>
                  <a:gd name="connsiteX70" fmla="*/ 3 w 10000"/>
                  <a:gd name="connsiteY70" fmla="*/ 4954 h 10000"/>
                  <a:gd name="connsiteX0" fmla="*/ 3 w 10000"/>
                  <a:gd name="connsiteY0" fmla="*/ 4954 h 10000"/>
                  <a:gd name="connsiteX1" fmla="*/ 726 w 10000"/>
                  <a:gd name="connsiteY1" fmla="*/ 3028 h 10000"/>
                  <a:gd name="connsiteX2" fmla="*/ 1337 w 10000"/>
                  <a:gd name="connsiteY2" fmla="*/ 1635 h 10000"/>
                  <a:gd name="connsiteX3" fmla="*/ 3233 w 10000"/>
                  <a:gd name="connsiteY3" fmla="*/ 773 h 10000"/>
                  <a:gd name="connsiteX4" fmla="*/ 5997 w 10000"/>
                  <a:gd name="connsiteY4" fmla="*/ 424 h 10000"/>
                  <a:gd name="connsiteX5" fmla="*/ 8488 w 10000"/>
                  <a:gd name="connsiteY5" fmla="*/ 1452 h 10000"/>
                  <a:gd name="connsiteX6" fmla="*/ 9693 w 10000"/>
                  <a:gd name="connsiteY6" fmla="*/ 4661 h 10000"/>
                  <a:gd name="connsiteX7" fmla="*/ 7765 w 10000"/>
                  <a:gd name="connsiteY7" fmla="*/ 5852 h 10000"/>
                  <a:gd name="connsiteX8" fmla="*/ 6752 w 10000"/>
                  <a:gd name="connsiteY8" fmla="*/ 4844 h 10000"/>
                  <a:gd name="connsiteX9" fmla="*/ 7444 w 10000"/>
                  <a:gd name="connsiteY9" fmla="*/ 2845 h 10000"/>
                  <a:gd name="connsiteX10" fmla="*/ 8680 w 10000"/>
                  <a:gd name="connsiteY10" fmla="*/ 2808 h 10000"/>
                  <a:gd name="connsiteX11" fmla="*/ 8873 w 10000"/>
                  <a:gd name="connsiteY11" fmla="*/ 3799 h 10000"/>
                  <a:gd name="connsiteX12" fmla="*/ 8568 w 10000"/>
                  <a:gd name="connsiteY12" fmla="*/ 4203 h 10000"/>
                  <a:gd name="connsiteX13" fmla="*/ 7941 w 10000"/>
                  <a:gd name="connsiteY13" fmla="*/ 4184 h 10000"/>
                  <a:gd name="connsiteX14" fmla="*/ 7748 w 10000"/>
                  <a:gd name="connsiteY14" fmla="*/ 4276 h 10000"/>
                  <a:gd name="connsiteX15" fmla="*/ 7829 w 10000"/>
                  <a:gd name="connsiteY15" fmla="*/ 4496 h 10000"/>
                  <a:gd name="connsiteX16" fmla="*/ 8664 w 10000"/>
                  <a:gd name="connsiteY16" fmla="*/ 4514 h 10000"/>
                  <a:gd name="connsiteX17" fmla="*/ 9163 w 10000"/>
                  <a:gd name="connsiteY17" fmla="*/ 3928 h 10000"/>
                  <a:gd name="connsiteX18" fmla="*/ 8857 w 10000"/>
                  <a:gd name="connsiteY18" fmla="*/ 2533 h 10000"/>
                  <a:gd name="connsiteX19" fmla="*/ 7637 w 10000"/>
                  <a:gd name="connsiteY19" fmla="*/ 2350 h 10000"/>
                  <a:gd name="connsiteX20" fmla="*/ 6720 w 10000"/>
                  <a:gd name="connsiteY20" fmla="*/ 1360 h 10000"/>
                  <a:gd name="connsiteX21" fmla="*/ 5627 w 10000"/>
                  <a:gd name="connsiteY21" fmla="*/ 1470 h 10000"/>
                  <a:gd name="connsiteX22" fmla="*/ 4390 w 10000"/>
                  <a:gd name="connsiteY22" fmla="*/ 902 h 10000"/>
                  <a:gd name="connsiteX23" fmla="*/ 3442 w 10000"/>
                  <a:gd name="connsiteY23" fmla="*/ 1543 h 10000"/>
                  <a:gd name="connsiteX24" fmla="*/ 3201 w 10000"/>
                  <a:gd name="connsiteY24" fmla="*/ 2277 h 10000"/>
                  <a:gd name="connsiteX25" fmla="*/ 1578 w 10000"/>
                  <a:gd name="connsiteY25" fmla="*/ 2771 h 10000"/>
                  <a:gd name="connsiteX26" fmla="*/ 1257 w 10000"/>
                  <a:gd name="connsiteY26" fmla="*/ 4203 h 10000"/>
                  <a:gd name="connsiteX27" fmla="*/ 902 w 10000"/>
                  <a:gd name="connsiteY27" fmla="*/ 5486 h 10000"/>
                  <a:gd name="connsiteX28" fmla="*/ 1417 w 10000"/>
                  <a:gd name="connsiteY28" fmla="*/ 6294 h 10000"/>
                  <a:gd name="connsiteX29" fmla="*/ 2670 w 10000"/>
                  <a:gd name="connsiteY29" fmla="*/ 6129 h 10000"/>
                  <a:gd name="connsiteX30" fmla="*/ 4518 w 10000"/>
                  <a:gd name="connsiteY30" fmla="*/ 6092 h 10000"/>
                  <a:gd name="connsiteX31" fmla="*/ 5531 w 10000"/>
                  <a:gd name="connsiteY31" fmla="*/ 6642 h 10000"/>
                  <a:gd name="connsiteX32" fmla="*/ 5611 w 10000"/>
                  <a:gd name="connsiteY32" fmla="*/ 6642 h 10000"/>
                  <a:gd name="connsiteX33" fmla="*/ 6093 w 10000"/>
                  <a:gd name="connsiteY33" fmla="*/ 6129 h 10000"/>
                  <a:gd name="connsiteX34" fmla="*/ 6013 w 10000"/>
                  <a:gd name="connsiteY34" fmla="*/ 5907 h 10000"/>
                  <a:gd name="connsiteX35" fmla="*/ 5820 w 10000"/>
                  <a:gd name="connsiteY35" fmla="*/ 5981 h 10000"/>
                  <a:gd name="connsiteX36" fmla="*/ 5547 w 10000"/>
                  <a:gd name="connsiteY36" fmla="*/ 6312 h 10000"/>
                  <a:gd name="connsiteX37" fmla="*/ 4695 w 10000"/>
                  <a:gd name="connsiteY37" fmla="*/ 5834 h 10000"/>
                  <a:gd name="connsiteX38" fmla="*/ 2510 w 10000"/>
                  <a:gd name="connsiteY38" fmla="*/ 5852 h 10000"/>
                  <a:gd name="connsiteX39" fmla="*/ 1545 w 10000"/>
                  <a:gd name="connsiteY39" fmla="*/ 5981 h 10000"/>
                  <a:gd name="connsiteX40" fmla="*/ 1208 w 10000"/>
                  <a:gd name="connsiteY40" fmla="*/ 5431 h 10000"/>
                  <a:gd name="connsiteX41" fmla="*/ 1514 w 10000"/>
                  <a:gd name="connsiteY41" fmla="*/ 4386 h 10000"/>
                  <a:gd name="connsiteX42" fmla="*/ 1561 w 10000"/>
                  <a:gd name="connsiteY42" fmla="*/ 4203 h 10000"/>
                  <a:gd name="connsiteX43" fmla="*/ 1787 w 10000"/>
                  <a:gd name="connsiteY43" fmla="*/ 2991 h 10000"/>
                  <a:gd name="connsiteX44" fmla="*/ 3136 w 10000"/>
                  <a:gd name="connsiteY44" fmla="*/ 2606 h 10000"/>
                  <a:gd name="connsiteX45" fmla="*/ 3876 w 10000"/>
                  <a:gd name="connsiteY45" fmla="*/ 3799 h 10000"/>
                  <a:gd name="connsiteX46" fmla="*/ 2703 w 10000"/>
                  <a:gd name="connsiteY46" fmla="*/ 4569 h 10000"/>
                  <a:gd name="connsiteX47" fmla="*/ 2719 w 10000"/>
                  <a:gd name="connsiteY47" fmla="*/ 4808 h 10000"/>
                  <a:gd name="connsiteX48" fmla="*/ 2927 w 10000"/>
                  <a:gd name="connsiteY48" fmla="*/ 4771 h 10000"/>
                  <a:gd name="connsiteX49" fmla="*/ 4744 w 10000"/>
                  <a:gd name="connsiteY49" fmla="*/ 4423 h 10000"/>
                  <a:gd name="connsiteX50" fmla="*/ 4937 w 10000"/>
                  <a:gd name="connsiteY50" fmla="*/ 4423 h 10000"/>
                  <a:gd name="connsiteX51" fmla="*/ 5804 w 10000"/>
                  <a:gd name="connsiteY51" fmla="*/ 4184 h 10000"/>
                  <a:gd name="connsiteX52" fmla="*/ 6383 w 10000"/>
                  <a:gd name="connsiteY52" fmla="*/ 4973 h 10000"/>
                  <a:gd name="connsiteX53" fmla="*/ 6512 w 10000"/>
                  <a:gd name="connsiteY53" fmla="*/ 5119 h 10000"/>
                  <a:gd name="connsiteX54" fmla="*/ 7572 w 10000"/>
                  <a:gd name="connsiteY54" fmla="*/ 6532 h 10000"/>
                  <a:gd name="connsiteX55" fmla="*/ 6991 w 10000"/>
                  <a:gd name="connsiteY55" fmla="*/ 7909 h 10000"/>
                  <a:gd name="connsiteX56" fmla="*/ 5483 w 10000"/>
                  <a:gd name="connsiteY56" fmla="*/ 8218 h 10000"/>
                  <a:gd name="connsiteX57" fmla="*/ 3490 w 10000"/>
                  <a:gd name="connsiteY57" fmla="*/ 8053 h 10000"/>
                  <a:gd name="connsiteX58" fmla="*/ 3345 w 10000"/>
                  <a:gd name="connsiteY58" fmla="*/ 7357 h 10000"/>
                  <a:gd name="connsiteX59" fmla="*/ 3586 w 10000"/>
                  <a:gd name="connsiteY59" fmla="*/ 7082 h 10000"/>
                  <a:gd name="connsiteX60" fmla="*/ 3683 w 10000"/>
                  <a:gd name="connsiteY60" fmla="*/ 6880 h 10000"/>
                  <a:gd name="connsiteX61" fmla="*/ 3490 w 10000"/>
                  <a:gd name="connsiteY61" fmla="*/ 6770 h 10000"/>
                  <a:gd name="connsiteX62" fmla="*/ 3072 w 10000"/>
                  <a:gd name="connsiteY62" fmla="*/ 7247 h 10000"/>
                  <a:gd name="connsiteX63" fmla="*/ 3249 w 10000"/>
                  <a:gd name="connsiteY63" fmla="*/ 8255 h 10000"/>
                  <a:gd name="connsiteX64" fmla="*/ 3249 w 10000"/>
                  <a:gd name="connsiteY64" fmla="*/ 8273 h 10000"/>
                  <a:gd name="connsiteX65" fmla="*/ 4680 w 10000"/>
                  <a:gd name="connsiteY65" fmla="*/ 8825 h 10000"/>
                  <a:gd name="connsiteX66" fmla="*/ 5354 w 10000"/>
                  <a:gd name="connsiteY66" fmla="*/ 8677 h 10000"/>
                  <a:gd name="connsiteX67" fmla="*/ 3393 w 10000"/>
                  <a:gd name="connsiteY67" fmla="*/ 9998 h 10000"/>
                  <a:gd name="connsiteX68" fmla="*/ 2253 w 10000"/>
                  <a:gd name="connsiteY68" fmla="*/ 9228 h 10000"/>
                  <a:gd name="connsiteX69" fmla="*/ 1224 w 10000"/>
                  <a:gd name="connsiteY69" fmla="*/ 7137 h 10000"/>
                  <a:gd name="connsiteX70" fmla="*/ 3 w 10000"/>
                  <a:gd name="connsiteY70" fmla="*/ 4954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</a:cxnLst>
                <a:rect l="l" t="t" r="r" b="b"/>
                <a:pathLst>
                  <a:path w="10000" h="10000">
                    <a:moveTo>
                      <a:pt x="3" y="4954"/>
                    </a:moveTo>
                    <a:cubicBezTo>
                      <a:pt x="35" y="3561"/>
                      <a:pt x="726" y="3028"/>
                      <a:pt x="726" y="3028"/>
                    </a:cubicBezTo>
                    <a:cubicBezTo>
                      <a:pt x="726" y="3028"/>
                      <a:pt x="806" y="2350"/>
                      <a:pt x="1337" y="1635"/>
                    </a:cubicBezTo>
                    <a:cubicBezTo>
                      <a:pt x="2173" y="589"/>
                      <a:pt x="3233" y="773"/>
                      <a:pt x="3233" y="773"/>
                    </a:cubicBezTo>
                    <a:cubicBezTo>
                      <a:pt x="4598" y="-731"/>
                      <a:pt x="5997" y="424"/>
                      <a:pt x="5997" y="424"/>
                    </a:cubicBezTo>
                    <a:cubicBezTo>
                      <a:pt x="7941" y="-291"/>
                      <a:pt x="8488" y="1452"/>
                      <a:pt x="8488" y="1452"/>
                    </a:cubicBezTo>
                    <a:cubicBezTo>
                      <a:pt x="9596" y="1580"/>
                      <a:pt x="10497" y="3065"/>
                      <a:pt x="9693" y="4661"/>
                    </a:cubicBezTo>
                    <a:cubicBezTo>
                      <a:pt x="9066" y="5889"/>
                      <a:pt x="8150" y="5907"/>
                      <a:pt x="7765" y="5852"/>
                    </a:cubicBezTo>
                    <a:cubicBezTo>
                      <a:pt x="7637" y="5467"/>
                      <a:pt x="7347" y="5027"/>
                      <a:pt x="6752" y="4844"/>
                    </a:cubicBezTo>
                    <a:cubicBezTo>
                      <a:pt x="6752" y="4771"/>
                      <a:pt x="6672" y="3469"/>
                      <a:pt x="7444" y="2845"/>
                    </a:cubicBezTo>
                    <a:cubicBezTo>
                      <a:pt x="7893" y="2478"/>
                      <a:pt x="8391" y="2570"/>
                      <a:pt x="8680" y="2808"/>
                    </a:cubicBezTo>
                    <a:cubicBezTo>
                      <a:pt x="8937" y="3046"/>
                      <a:pt x="9019" y="3396"/>
                      <a:pt x="8873" y="3799"/>
                    </a:cubicBezTo>
                    <a:cubicBezTo>
                      <a:pt x="8809" y="4001"/>
                      <a:pt x="8697" y="4129"/>
                      <a:pt x="8568" y="4203"/>
                    </a:cubicBezTo>
                    <a:cubicBezTo>
                      <a:pt x="8279" y="4331"/>
                      <a:pt x="7957" y="4184"/>
                      <a:pt x="7941" y="4184"/>
                    </a:cubicBezTo>
                    <a:cubicBezTo>
                      <a:pt x="7877" y="4148"/>
                      <a:pt x="7781" y="4184"/>
                      <a:pt x="7748" y="4276"/>
                    </a:cubicBezTo>
                    <a:cubicBezTo>
                      <a:pt x="7717" y="4349"/>
                      <a:pt x="7748" y="4459"/>
                      <a:pt x="7829" y="4496"/>
                    </a:cubicBezTo>
                    <a:cubicBezTo>
                      <a:pt x="7845" y="4496"/>
                      <a:pt x="8279" y="4698"/>
                      <a:pt x="8664" y="4514"/>
                    </a:cubicBezTo>
                    <a:cubicBezTo>
                      <a:pt x="8890" y="4404"/>
                      <a:pt x="9050" y="4203"/>
                      <a:pt x="9163" y="3928"/>
                    </a:cubicBezTo>
                    <a:cubicBezTo>
                      <a:pt x="9339" y="3378"/>
                      <a:pt x="9227" y="2863"/>
                      <a:pt x="8857" y="2533"/>
                    </a:cubicBezTo>
                    <a:cubicBezTo>
                      <a:pt x="8520" y="2240"/>
                      <a:pt x="8054" y="2185"/>
                      <a:pt x="7637" y="2350"/>
                    </a:cubicBezTo>
                    <a:cubicBezTo>
                      <a:pt x="7555" y="2002"/>
                      <a:pt x="7315" y="1507"/>
                      <a:pt x="6720" y="1360"/>
                    </a:cubicBezTo>
                    <a:cubicBezTo>
                      <a:pt x="6142" y="1195"/>
                      <a:pt x="5804" y="1342"/>
                      <a:pt x="5627" y="1470"/>
                    </a:cubicBezTo>
                    <a:cubicBezTo>
                      <a:pt x="5419" y="1158"/>
                      <a:pt x="5001" y="792"/>
                      <a:pt x="4390" y="902"/>
                    </a:cubicBezTo>
                    <a:cubicBezTo>
                      <a:pt x="3892" y="993"/>
                      <a:pt x="3602" y="1305"/>
                      <a:pt x="3442" y="1543"/>
                    </a:cubicBezTo>
                    <a:cubicBezTo>
                      <a:pt x="3297" y="1763"/>
                      <a:pt x="3217" y="2020"/>
                      <a:pt x="3201" y="2277"/>
                    </a:cubicBezTo>
                    <a:cubicBezTo>
                      <a:pt x="2622" y="2112"/>
                      <a:pt x="1963" y="2313"/>
                      <a:pt x="1578" y="2771"/>
                    </a:cubicBezTo>
                    <a:cubicBezTo>
                      <a:pt x="1257" y="3138"/>
                      <a:pt x="1144" y="3634"/>
                      <a:pt x="1257" y="4203"/>
                    </a:cubicBezTo>
                    <a:cubicBezTo>
                      <a:pt x="1112" y="4368"/>
                      <a:pt x="822" y="4771"/>
                      <a:pt x="902" y="5486"/>
                    </a:cubicBezTo>
                    <a:cubicBezTo>
                      <a:pt x="951" y="5852"/>
                      <a:pt x="1144" y="6147"/>
                      <a:pt x="1417" y="6294"/>
                    </a:cubicBezTo>
                    <a:cubicBezTo>
                      <a:pt x="1787" y="6477"/>
                      <a:pt x="2269" y="6422"/>
                      <a:pt x="2670" y="6129"/>
                    </a:cubicBezTo>
                    <a:cubicBezTo>
                      <a:pt x="3233" y="5724"/>
                      <a:pt x="4101" y="5706"/>
                      <a:pt x="4518" y="6092"/>
                    </a:cubicBezTo>
                    <a:cubicBezTo>
                      <a:pt x="4824" y="6385"/>
                      <a:pt x="5194" y="6679"/>
                      <a:pt x="5531" y="6642"/>
                    </a:cubicBezTo>
                    <a:lnTo>
                      <a:pt x="5611" y="6642"/>
                    </a:lnTo>
                    <a:cubicBezTo>
                      <a:pt x="5804" y="6587"/>
                      <a:pt x="5965" y="6422"/>
                      <a:pt x="6093" y="6129"/>
                    </a:cubicBezTo>
                    <a:cubicBezTo>
                      <a:pt x="6126" y="6055"/>
                      <a:pt x="6093" y="5944"/>
                      <a:pt x="6013" y="5907"/>
                    </a:cubicBezTo>
                    <a:cubicBezTo>
                      <a:pt x="5949" y="5871"/>
                      <a:pt x="5853" y="5907"/>
                      <a:pt x="5820" y="5981"/>
                    </a:cubicBezTo>
                    <a:cubicBezTo>
                      <a:pt x="5740" y="6165"/>
                      <a:pt x="5660" y="6275"/>
                      <a:pt x="5547" y="6312"/>
                    </a:cubicBezTo>
                    <a:cubicBezTo>
                      <a:pt x="5306" y="6367"/>
                      <a:pt x="4953" y="6055"/>
                      <a:pt x="4695" y="5834"/>
                    </a:cubicBezTo>
                    <a:cubicBezTo>
                      <a:pt x="4197" y="5339"/>
                      <a:pt x="3185" y="5357"/>
                      <a:pt x="2510" y="5852"/>
                    </a:cubicBezTo>
                    <a:cubicBezTo>
                      <a:pt x="2188" y="6074"/>
                      <a:pt x="1818" y="6129"/>
                      <a:pt x="1545" y="5981"/>
                    </a:cubicBezTo>
                    <a:cubicBezTo>
                      <a:pt x="1353" y="5889"/>
                      <a:pt x="1241" y="5687"/>
                      <a:pt x="1208" y="5431"/>
                    </a:cubicBezTo>
                    <a:cubicBezTo>
                      <a:pt x="1112" y="4716"/>
                      <a:pt x="1497" y="4386"/>
                      <a:pt x="1514" y="4386"/>
                    </a:cubicBezTo>
                    <a:cubicBezTo>
                      <a:pt x="1561" y="4349"/>
                      <a:pt x="1578" y="4276"/>
                      <a:pt x="1561" y="4203"/>
                    </a:cubicBezTo>
                    <a:cubicBezTo>
                      <a:pt x="1450" y="3726"/>
                      <a:pt x="1514" y="3303"/>
                      <a:pt x="1787" y="2991"/>
                    </a:cubicBezTo>
                    <a:cubicBezTo>
                      <a:pt x="2108" y="2625"/>
                      <a:pt x="2654" y="2460"/>
                      <a:pt x="3136" y="2606"/>
                    </a:cubicBezTo>
                    <a:cubicBezTo>
                      <a:pt x="3763" y="2790"/>
                      <a:pt x="3859" y="3561"/>
                      <a:pt x="3876" y="3799"/>
                    </a:cubicBezTo>
                    <a:cubicBezTo>
                      <a:pt x="3506" y="3836"/>
                      <a:pt x="3089" y="4019"/>
                      <a:pt x="2703" y="4569"/>
                    </a:cubicBezTo>
                    <a:cubicBezTo>
                      <a:pt x="2639" y="4643"/>
                      <a:pt x="2654" y="4734"/>
                      <a:pt x="2719" y="4808"/>
                    </a:cubicBezTo>
                    <a:cubicBezTo>
                      <a:pt x="2783" y="4863"/>
                      <a:pt x="2879" y="4844"/>
                      <a:pt x="2927" y="4771"/>
                    </a:cubicBezTo>
                    <a:cubicBezTo>
                      <a:pt x="3763" y="3616"/>
                      <a:pt x="4711" y="4404"/>
                      <a:pt x="4744" y="4423"/>
                    </a:cubicBezTo>
                    <a:cubicBezTo>
                      <a:pt x="4808" y="4478"/>
                      <a:pt x="4888" y="4478"/>
                      <a:pt x="4937" y="4423"/>
                    </a:cubicBezTo>
                    <a:cubicBezTo>
                      <a:pt x="4953" y="4404"/>
                      <a:pt x="5290" y="4074"/>
                      <a:pt x="5804" y="4184"/>
                    </a:cubicBezTo>
                    <a:cubicBezTo>
                      <a:pt x="6302" y="4294"/>
                      <a:pt x="6383" y="4973"/>
                      <a:pt x="6383" y="4973"/>
                    </a:cubicBezTo>
                    <a:cubicBezTo>
                      <a:pt x="6399" y="5046"/>
                      <a:pt x="6447" y="5101"/>
                      <a:pt x="6512" y="5119"/>
                    </a:cubicBezTo>
                    <a:cubicBezTo>
                      <a:pt x="7637" y="5357"/>
                      <a:pt x="7650" y="6240"/>
                      <a:pt x="7572" y="6532"/>
                    </a:cubicBezTo>
                    <a:cubicBezTo>
                      <a:pt x="7725" y="7073"/>
                      <a:pt x="7245" y="7742"/>
                      <a:pt x="6991" y="7909"/>
                    </a:cubicBezTo>
                    <a:cubicBezTo>
                      <a:pt x="6359" y="8325"/>
                      <a:pt x="6075" y="8199"/>
                      <a:pt x="5483" y="8218"/>
                    </a:cubicBezTo>
                    <a:cubicBezTo>
                      <a:pt x="4314" y="8808"/>
                      <a:pt x="3635" y="8328"/>
                      <a:pt x="3490" y="8053"/>
                    </a:cubicBezTo>
                    <a:cubicBezTo>
                      <a:pt x="3345" y="7778"/>
                      <a:pt x="3297" y="7540"/>
                      <a:pt x="3345" y="7357"/>
                    </a:cubicBezTo>
                    <a:cubicBezTo>
                      <a:pt x="3409" y="7155"/>
                      <a:pt x="3586" y="7082"/>
                      <a:pt x="3586" y="7082"/>
                    </a:cubicBezTo>
                    <a:cubicBezTo>
                      <a:pt x="3666" y="7064"/>
                      <a:pt x="3715" y="6954"/>
                      <a:pt x="3683" y="6880"/>
                    </a:cubicBezTo>
                    <a:cubicBezTo>
                      <a:pt x="3651" y="6789"/>
                      <a:pt x="3571" y="6734"/>
                      <a:pt x="3490" y="6770"/>
                    </a:cubicBezTo>
                    <a:cubicBezTo>
                      <a:pt x="3474" y="6770"/>
                      <a:pt x="3185" y="6899"/>
                      <a:pt x="3072" y="7247"/>
                    </a:cubicBezTo>
                    <a:cubicBezTo>
                      <a:pt x="2976" y="7522"/>
                      <a:pt x="3040" y="7870"/>
                      <a:pt x="3249" y="8255"/>
                    </a:cubicBezTo>
                    <a:lnTo>
                      <a:pt x="3249" y="8273"/>
                    </a:lnTo>
                    <a:cubicBezTo>
                      <a:pt x="3635" y="8788"/>
                      <a:pt x="4197" y="8880"/>
                      <a:pt x="4680" y="8825"/>
                    </a:cubicBezTo>
                    <a:cubicBezTo>
                      <a:pt x="4937" y="8806"/>
                      <a:pt x="5177" y="8733"/>
                      <a:pt x="5354" y="8677"/>
                    </a:cubicBezTo>
                    <a:cubicBezTo>
                      <a:pt x="5001" y="9558"/>
                      <a:pt x="4229" y="9961"/>
                      <a:pt x="3393" y="9998"/>
                    </a:cubicBezTo>
                    <a:cubicBezTo>
                      <a:pt x="2430" y="10053"/>
                      <a:pt x="2253" y="9228"/>
                      <a:pt x="2253" y="9228"/>
                    </a:cubicBezTo>
                    <a:cubicBezTo>
                      <a:pt x="935" y="8640"/>
                      <a:pt x="1224" y="7137"/>
                      <a:pt x="1224" y="7137"/>
                    </a:cubicBezTo>
                    <a:cubicBezTo>
                      <a:pt x="678" y="7045"/>
                      <a:pt x="-45" y="6349"/>
                      <a:pt x="3" y="4954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6350">
                <a:solidFill>
                  <a:schemeClr val="bg1"/>
                </a:solidFill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00" dirty="0">
                  <a:ln w="6350">
                    <a:noFill/>
                  </a:ln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9" name="椭圆 8"/>
          <p:cNvSpPr/>
          <p:nvPr/>
        </p:nvSpPr>
        <p:spPr>
          <a:xfrm>
            <a:off x="2767269" y="1721934"/>
            <a:ext cx="3601244" cy="3601244"/>
          </a:xfrm>
          <a:prstGeom prst="ellipse">
            <a:avLst/>
          </a:prstGeom>
          <a:noFill/>
          <a:ln w="38100">
            <a:solidFill>
              <a:schemeClr val="tx1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10" name="Oval 36"/>
          <p:cNvSpPr>
            <a:spLocks noChangeArrowheads="1"/>
          </p:cNvSpPr>
          <p:nvPr/>
        </p:nvSpPr>
        <p:spPr bwMode="auto">
          <a:xfrm>
            <a:off x="3192877" y="1696561"/>
            <a:ext cx="648116" cy="64811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23" tIns="45711" rIns="91423" bIns="4571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Oval 37"/>
          <p:cNvSpPr>
            <a:spLocks noChangeArrowheads="1"/>
          </p:cNvSpPr>
          <p:nvPr/>
        </p:nvSpPr>
        <p:spPr bwMode="auto">
          <a:xfrm>
            <a:off x="2480719" y="3530432"/>
            <a:ext cx="648116" cy="64449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23" tIns="45711" rIns="91423" bIns="4571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Oval 38"/>
          <p:cNvSpPr>
            <a:spLocks noChangeArrowheads="1"/>
          </p:cNvSpPr>
          <p:nvPr/>
        </p:nvSpPr>
        <p:spPr bwMode="auto">
          <a:xfrm>
            <a:off x="6030368" y="3523676"/>
            <a:ext cx="648116" cy="64449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23" tIns="45711" rIns="91423" bIns="4571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Oval 39"/>
          <p:cNvSpPr>
            <a:spLocks noChangeArrowheads="1"/>
          </p:cNvSpPr>
          <p:nvPr/>
        </p:nvSpPr>
        <p:spPr bwMode="auto">
          <a:xfrm>
            <a:off x="5341371" y="1721996"/>
            <a:ext cx="648116" cy="64811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23" tIns="45711" rIns="91423" bIns="4571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2682647" y="3634665"/>
            <a:ext cx="244258" cy="436028"/>
            <a:chOff x="4062413" y="3968750"/>
            <a:chExt cx="192088" cy="342901"/>
          </a:xfrm>
          <a:solidFill>
            <a:schemeClr val="bg1"/>
          </a:solidFill>
        </p:grpSpPr>
        <p:sp>
          <p:nvSpPr>
            <p:cNvPr id="15" name="淘宝店chenying0907 37"/>
            <p:cNvSpPr>
              <a:spLocks/>
            </p:cNvSpPr>
            <p:nvPr/>
          </p:nvSpPr>
          <p:spPr bwMode="auto">
            <a:xfrm>
              <a:off x="4116388" y="3968750"/>
              <a:ext cx="69850" cy="71438"/>
            </a:xfrm>
            <a:custGeom>
              <a:avLst/>
              <a:gdLst>
                <a:gd name="T0" fmla="*/ 1 w 23"/>
                <a:gd name="T1" fmla="*/ 14 h 24"/>
                <a:gd name="T2" fmla="*/ 12 w 23"/>
                <a:gd name="T3" fmla="*/ 24 h 24"/>
                <a:gd name="T4" fmla="*/ 22 w 23"/>
                <a:gd name="T5" fmla="*/ 14 h 24"/>
                <a:gd name="T6" fmla="*/ 23 w 23"/>
                <a:gd name="T7" fmla="*/ 12 h 24"/>
                <a:gd name="T8" fmla="*/ 22 w 23"/>
                <a:gd name="T9" fmla="*/ 9 h 24"/>
                <a:gd name="T10" fmla="*/ 22 w 23"/>
                <a:gd name="T11" fmla="*/ 9 h 24"/>
                <a:gd name="T12" fmla="*/ 13 w 23"/>
                <a:gd name="T13" fmla="*/ 0 h 24"/>
                <a:gd name="T14" fmla="*/ 14 w 23"/>
                <a:gd name="T15" fmla="*/ 0 h 24"/>
                <a:gd name="T16" fmla="*/ 11 w 23"/>
                <a:gd name="T17" fmla="*/ 0 h 24"/>
                <a:gd name="T18" fmla="*/ 9 w 23"/>
                <a:gd name="T19" fmla="*/ 0 h 24"/>
                <a:gd name="T20" fmla="*/ 11 w 23"/>
                <a:gd name="T21" fmla="*/ 0 h 24"/>
                <a:gd name="T22" fmla="*/ 10 w 23"/>
                <a:gd name="T23" fmla="*/ 0 h 24"/>
                <a:gd name="T24" fmla="*/ 7 w 23"/>
                <a:gd name="T25" fmla="*/ 1 h 24"/>
                <a:gd name="T26" fmla="*/ 8 w 23"/>
                <a:gd name="T27" fmla="*/ 1 h 24"/>
                <a:gd name="T28" fmla="*/ 1 w 23"/>
                <a:gd name="T29" fmla="*/ 9 h 24"/>
                <a:gd name="T30" fmla="*/ 1 w 23"/>
                <a:gd name="T31" fmla="*/ 9 h 24"/>
                <a:gd name="T32" fmla="*/ 0 w 23"/>
                <a:gd name="T33" fmla="*/ 12 h 24"/>
                <a:gd name="T34" fmla="*/ 1 w 23"/>
                <a:gd name="T35" fmla="*/ 1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" h="24">
                  <a:moveTo>
                    <a:pt x="1" y="14"/>
                  </a:moveTo>
                  <a:cubicBezTo>
                    <a:pt x="3" y="20"/>
                    <a:pt x="7" y="24"/>
                    <a:pt x="12" y="24"/>
                  </a:cubicBezTo>
                  <a:cubicBezTo>
                    <a:pt x="17" y="24"/>
                    <a:pt x="21" y="20"/>
                    <a:pt x="22" y="14"/>
                  </a:cubicBezTo>
                  <a:cubicBezTo>
                    <a:pt x="23" y="14"/>
                    <a:pt x="23" y="13"/>
                    <a:pt x="23" y="12"/>
                  </a:cubicBezTo>
                  <a:cubicBezTo>
                    <a:pt x="23" y="10"/>
                    <a:pt x="23" y="9"/>
                    <a:pt x="22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4"/>
                    <a:pt x="17" y="1"/>
                    <a:pt x="13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3" y="0"/>
                    <a:pt x="12" y="0"/>
                    <a:pt x="11" y="0"/>
                  </a:cubicBezTo>
                  <a:cubicBezTo>
                    <a:pt x="11" y="0"/>
                    <a:pt x="10" y="0"/>
                    <a:pt x="9" y="0"/>
                  </a:cubicBezTo>
                  <a:cubicBezTo>
                    <a:pt x="9" y="0"/>
                    <a:pt x="10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9" y="0"/>
                    <a:pt x="8" y="0"/>
                    <a:pt x="7" y="1"/>
                  </a:cubicBezTo>
                  <a:cubicBezTo>
                    <a:pt x="7" y="1"/>
                    <a:pt x="7" y="1"/>
                    <a:pt x="8" y="1"/>
                  </a:cubicBezTo>
                  <a:cubicBezTo>
                    <a:pt x="5" y="2"/>
                    <a:pt x="2" y="5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9"/>
                    <a:pt x="0" y="10"/>
                    <a:pt x="0" y="12"/>
                  </a:cubicBezTo>
                  <a:cubicBezTo>
                    <a:pt x="0" y="13"/>
                    <a:pt x="1" y="14"/>
                    <a:pt x="1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淘宝店chenying0907 38"/>
            <p:cNvSpPr>
              <a:spLocks/>
            </p:cNvSpPr>
            <p:nvPr/>
          </p:nvSpPr>
          <p:spPr bwMode="auto">
            <a:xfrm>
              <a:off x="4062413" y="4052888"/>
              <a:ext cx="192088" cy="258763"/>
            </a:xfrm>
            <a:custGeom>
              <a:avLst/>
              <a:gdLst>
                <a:gd name="T0" fmla="*/ 62 w 64"/>
                <a:gd name="T1" fmla="*/ 10 h 86"/>
                <a:gd name="T2" fmla="*/ 56 w 64"/>
                <a:gd name="T3" fmla="*/ 10 h 86"/>
                <a:gd name="T4" fmla="*/ 51 w 64"/>
                <a:gd name="T5" fmla="*/ 16 h 86"/>
                <a:gd name="T6" fmla="*/ 48 w 64"/>
                <a:gd name="T7" fmla="*/ 8 h 86"/>
                <a:gd name="T8" fmla="*/ 46 w 64"/>
                <a:gd name="T9" fmla="*/ 4 h 86"/>
                <a:gd name="T10" fmla="*/ 44 w 64"/>
                <a:gd name="T11" fmla="*/ 1 h 86"/>
                <a:gd name="T12" fmla="*/ 44 w 64"/>
                <a:gd name="T13" fmla="*/ 1 h 86"/>
                <a:gd name="T14" fmla="*/ 39 w 64"/>
                <a:gd name="T15" fmla="*/ 0 h 86"/>
                <a:gd name="T16" fmla="*/ 36 w 64"/>
                <a:gd name="T17" fmla="*/ 0 h 86"/>
                <a:gd name="T18" fmla="*/ 36 w 64"/>
                <a:gd name="T19" fmla="*/ 3 h 86"/>
                <a:gd name="T20" fmla="*/ 33 w 64"/>
                <a:gd name="T21" fmla="*/ 13 h 86"/>
                <a:gd name="T22" fmla="*/ 32 w 64"/>
                <a:gd name="T23" fmla="*/ 5 h 86"/>
                <a:gd name="T24" fmla="*/ 32 w 64"/>
                <a:gd name="T25" fmla="*/ 5 h 86"/>
                <a:gd name="T26" fmla="*/ 32 w 64"/>
                <a:gd name="T27" fmla="*/ 4 h 86"/>
                <a:gd name="T28" fmla="*/ 33 w 64"/>
                <a:gd name="T29" fmla="*/ 0 h 86"/>
                <a:gd name="T30" fmla="*/ 33 w 64"/>
                <a:gd name="T31" fmla="*/ 0 h 86"/>
                <a:gd name="T32" fmla="*/ 26 w 64"/>
                <a:gd name="T33" fmla="*/ 0 h 86"/>
                <a:gd name="T34" fmla="*/ 26 w 64"/>
                <a:gd name="T35" fmla="*/ 0 h 86"/>
                <a:gd name="T36" fmla="*/ 27 w 64"/>
                <a:gd name="T37" fmla="*/ 4 h 86"/>
                <a:gd name="T38" fmla="*/ 27 w 64"/>
                <a:gd name="T39" fmla="*/ 5 h 86"/>
                <a:gd name="T40" fmla="*/ 27 w 64"/>
                <a:gd name="T41" fmla="*/ 5 h 86"/>
                <a:gd name="T42" fmla="*/ 26 w 64"/>
                <a:gd name="T43" fmla="*/ 13 h 86"/>
                <a:gd name="T44" fmla="*/ 23 w 64"/>
                <a:gd name="T45" fmla="*/ 3 h 86"/>
                <a:gd name="T46" fmla="*/ 23 w 64"/>
                <a:gd name="T47" fmla="*/ 0 h 86"/>
                <a:gd name="T48" fmla="*/ 20 w 64"/>
                <a:gd name="T49" fmla="*/ 0 h 86"/>
                <a:gd name="T50" fmla="*/ 15 w 64"/>
                <a:gd name="T51" fmla="*/ 1 h 86"/>
                <a:gd name="T52" fmla="*/ 15 w 64"/>
                <a:gd name="T53" fmla="*/ 1 h 86"/>
                <a:gd name="T54" fmla="*/ 13 w 64"/>
                <a:gd name="T55" fmla="*/ 4 h 86"/>
                <a:gd name="T56" fmla="*/ 11 w 64"/>
                <a:gd name="T57" fmla="*/ 8 h 86"/>
                <a:gd name="T58" fmla="*/ 1 w 64"/>
                <a:gd name="T59" fmla="*/ 35 h 86"/>
                <a:gd name="T60" fmla="*/ 4 w 64"/>
                <a:gd name="T61" fmla="*/ 40 h 86"/>
                <a:gd name="T62" fmla="*/ 10 w 64"/>
                <a:gd name="T63" fmla="*/ 37 h 86"/>
                <a:gd name="T64" fmla="*/ 17 w 64"/>
                <a:gd name="T65" fmla="*/ 21 h 86"/>
                <a:gd name="T66" fmla="*/ 17 w 64"/>
                <a:gd name="T67" fmla="*/ 31 h 86"/>
                <a:gd name="T68" fmla="*/ 17 w 64"/>
                <a:gd name="T69" fmla="*/ 31 h 86"/>
                <a:gd name="T70" fmla="*/ 17 w 64"/>
                <a:gd name="T71" fmla="*/ 31 h 86"/>
                <a:gd name="T72" fmla="*/ 17 w 64"/>
                <a:gd name="T73" fmla="*/ 80 h 86"/>
                <a:gd name="T74" fmla="*/ 22 w 64"/>
                <a:gd name="T75" fmla="*/ 86 h 86"/>
                <a:gd name="T76" fmla="*/ 28 w 64"/>
                <a:gd name="T77" fmla="*/ 80 h 86"/>
                <a:gd name="T78" fmla="*/ 28 w 64"/>
                <a:gd name="T79" fmla="*/ 41 h 86"/>
                <a:gd name="T80" fmla="*/ 31 w 64"/>
                <a:gd name="T81" fmla="*/ 41 h 86"/>
                <a:gd name="T82" fmla="*/ 31 w 64"/>
                <a:gd name="T83" fmla="*/ 80 h 86"/>
                <a:gd name="T84" fmla="*/ 37 w 64"/>
                <a:gd name="T85" fmla="*/ 86 h 86"/>
                <a:gd name="T86" fmla="*/ 42 w 64"/>
                <a:gd name="T87" fmla="*/ 80 h 86"/>
                <a:gd name="T88" fmla="*/ 42 w 64"/>
                <a:gd name="T89" fmla="*/ 31 h 86"/>
                <a:gd name="T90" fmla="*/ 42 w 64"/>
                <a:gd name="T91" fmla="*/ 31 h 86"/>
                <a:gd name="T92" fmla="*/ 42 w 64"/>
                <a:gd name="T93" fmla="*/ 31 h 86"/>
                <a:gd name="T94" fmla="*/ 42 w 64"/>
                <a:gd name="T95" fmla="*/ 20 h 86"/>
                <a:gd name="T96" fmla="*/ 44 w 64"/>
                <a:gd name="T97" fmla="*/ 26 h 86"/>
                <a:gd name="T98" fmla="*/ 46 w 64"/>
                <a:gd name="T99" fmla="*/ 28 h 86"/>
                <a:gd name="T100" fmla="*/ 51 w 64"/>
                <a:gd name="T101" fmla="*/ 28 h 86"/>
                <a:gd name="T102" fmla="*/ 54 w 64"/>
                <a:gd name="T103" fmla="*/ 25 h 86"/>
                <a:gd name="T104" fmla="*/ 62 w 64"/>
                <a:gd name="T105" fmla="*/ 16 h 86"/>
                <a:gd name="T106" fmla="*/ 62 w 64"/>
                <a:gd name="T107" fmla="*/ 1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4" h="86">
                  <a:moveTo>
                    <a:pt x="62" y="10"/>
                  </a:moveTo>
                  <a:cubicBezTo>
                    <a:pt x="60" y="9"/>
                    <a:pt x="58" y="9"/>
                    <a:pt x="56" y="10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6" y="3"/>
                    <a:pt x="45" y="2"/>
                    <a:pt x="44" y="1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3" y="0"/>
                    <a:pt x="41" y="0"/>
                    <a:pt x="39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1"/>
                    <a:pt x="36" y="2"/>
                    <a:pt x="36" y="3"/>
                  </a:cubicBezTo>
                  <a:cubicBezTo>
                    <a:pt x="36" y="7"/>
                    <a:pt x="35" y="11"/>
                    <a:pt x="33" y="13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2" y="5"/>
                    <a:pt x="32" y="4"/>
                    <a:pt x="32" y="4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7" y="4"/>
                    <a:pt x="27" y="4"/>
                    <a:pt x="27" y="4"/>
                  </a:cubicBezTo>
                  <a:cubicBezTo>
                    <a:pt x="27" y="4"/>
                    <a:pt x="27" y="5"/>
                    <a:pt x="27" y="5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4" y="11"/>
                    <a:pt x="23" y="7"/>
                    <a:pt x="23" y="3"/>
                  </a:cubicBezTo>
                  <a:cubicBezTo>
                    <a:pt x="23" y="2"/>
                    <a:pt x="23" y="1"/>
                    <a:pt x="23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8" y="0"/>
                    <a:pt x="16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2"/>
                    <a:pt x="13" y="3"/>
                    <a:pt x="13" y="4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0" y="37"/>
                    <a:pt x="2" y="39"/>
                    <a:pt x="4" y="40"/>
                  </a:cubicBezTo>
                  <a:cubicBezTo>
                    <a:pt x="7" y="41"/>
                    <a:pt x="10" y="40"/>
                    <a:pt x="10" y="37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80"/>
                    <a:pt x="17" y="80"/>
                    <a:pt x="17" y="80"/>
                  </a:cubicBezTo>
                  <a:cubicBezTo>
                    <a:pt x="17" y="83"/>
                    <a:pt x="19" y="86"/>
                    <a:pt x="22" y="86"/>
                  </a:cubicBezTo>
                  <a:cubicBezTo>
                    <a:pt x="25" y="86"/>
                    <a:pt x="28" y="83"/>
                    <a:pt x="28" y="80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31" y="41"/>
                    <a:pt x="31" y="41"/>
                    <a:pt x="31" y="41"/>
                  </a:cubicBezTo>
                  <a:cubicBezTo>
                    <a:pt x="31" y="80"/>
                    <a:pt x="31" y="80"/>
                    <a:pt x="31" y="80"/>
                  </a:cubicBezTo>
                  <a:cubicBezTo>
                    <a:pt x="31" y="83"/>
                    <a:pt x="33" y="86"/>
                    <a:pt x="37" y="86"/>
                  </a:cubicBezTo>
                  <a:cubicBezTo>
                    <a:pt x="40" y="86"/>
                    <a:pt x="42" y="83"/>
                    <a:pt x="42" y="80"/>
                  </a:cubicBezTo>
                  <a:cubicBezTo>
                    <a:pt x="42" y="31"/>
                    <a:pt x="42" y="31"/>
                    <a:pt x="42" y="31"/>
                  </a:cubicBezTo>
                  <a:cubicBezTo>
                    <a:pt x="42" y="31"/>
                    <a:pt x="42" y="31"/>
                    <a:pt x="42" y="31"/>
                  </a:cubicBezTo>
                  <a:cubicBezTo>
                    <a:pt x="42" y="31"/>
                    <a:pt x="42" y="31"/>
                    <a:pt x="42" y="31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5" y="27"/>
                    <a:pt x="45" y="27"/>
                    <a:pt x="46" y="28"/>
                  </a:cubicBezTo>
                  <a:cubicBezTo>
                    <a:pt x="47" y="30"/>
                    <a:pt x="50" y="29"/>
                    <a:pt x="51" y="28"/>
                  </a:cubicBezTo>
                  <a:cubicBezTo>
                    <a:pt x="54" y="25"/>
                    <a:pt x="54" y="25"/>
                    <a:pt x="54" y="25"/>
                  </a:cubicBezTo>
                  <a:cubicBezTo>
                    <a:pt x="62" y="16"/>
                    <a:pt x="62" y="16"/>
                    <a:pt x="62" y="16"/>
                  </a:cubicBezTo>
                  <a:cubicBezTo>
                    <a:pt x="64" y="14"/>
                    <a:pt x="63" y="12"/>
                    <a:pt x="62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" name="淘宝店chenying0907 42"/>
          <p:cNvSpPr>
            <a:spLocks noEditPoints="1"/>
          </p:cNvSpPr>
          <p:nvPr/>
        </p:nvSpPr>
        <p:spPr bwMode="auto">
          <a:xfrm>
            <a:off x="3383797" y="1879055"/>
            <a:ext cx="266277" cy="282148"/>
          </a:xfrm>
          <a:custGeom>
            <a:avLst/>
            <a:gdLst>
              <a:gd name="T0" fmla="*/ 46 w 80"/>
              <a:gd name="T1" fmla="*/ 0 h 84"/>
              <a:gd name="T2" fmla="*/ 13 w 80"/>
              <a:gd name="T3" fmla="*/ 34 h 84"/>
              <a:gd name="T4" fmla="*/ 22 w 80"/>
              <a:gd name="T5" fmla="*/ 56 h 84"/>
              <a:gd name="T6" fmla="*/ 1 w 80"/>
              <a:gd name="T7" fmla="*/ 76 h 84"/>
              <a:gd name="T8" fmla="*/ 0 w 80"/>
              <a:gd name="T9" fmla="*/ 79 h 84"/>
              <a:gd name="T10" fmla="*/ 1 w 80"/>
              <a:gd name="T11" fmla="*/ 82 h 84"/>
              <a:gd name="T12" fmla="*/ 7 w 80"/>
              <a:gd name="T13" fmla="*/ 82 h 84"/>
              <a:gd name="T14" fmla="*/ 28 w 80"/>
              <a:gd name="T15" fmla="*/ 62 h 84"/>
              <a:gd name="T16" fmla="*/ 46 w 80"/>
              <a:gd name="T17" fmla="*/ 67 h 84"/>
              <a:gd name="T18" fmla="*/ 80 w 80"/>
              <a:gd name="T19" fmla="*/ 34 h 84"/>
              <a:gd name="T20" fmla="*/ 46 w 80"/>
              <a:gd name="T21" fmla="*/ 0 h 84"/>
              <a:gd name="T22" fmla="*/ 46 w 80"/>
              <a:gd name="T23" fmla="*/ 6 h 84"/>
              <a:gd name="T24" fmla="*/ 74 w 80"/>
              <a:gd name="T25" fmla="*/ 34 h 84"/>
              <a:gd name="T26" fmla="*/ 46 w 80"/>
              <a:gd name="T27" fmla="*/ 61 h 84"/>
              <a:gd name="T28" fmla="*/ 19 w 80"/>
              <a:gd name="T29" fmla="*/ 34 h 84"/>
              <a:gd name="T30" fmla="*/ 46 w 80"/>
              <a:gd name="T31" fmla="*/ 6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80" h="84">
                <a:moveTo>
                  <a:pt x="46" y="0"/>
                </a:moveTo>
                <a:cubicBezTo>
                  <a:pt x="28" y="0"/>
                  <a:pt x="13" y="15"/>
                  <a:pt x="13" y="34"/>
                </a:cubicBezTo>
                <a:cubicBezTo>
                  <a:pt x="13" y="42"/>
                  <a:pt x="16" y="50"/>
                  <a:pt x="22" y="56"/>
                </a:cubicBezTo>
                <a:cubicBezTo>
                  <a:pt x="1" y="76"/>
                  <a:pt x="1" y="76"/>
                  <a:pt x="1" y="76"/>
                </a:cubicBezTo>
                <a:cubicBezTo>
                  <a:pt x="1" y="77"/>
                  <a:pt x="0" y="78"/>
                  <a:pt x="0" y="79"/>
                </a:cubicBezTo>
                <a:cubicBezTo>
                  <a:pt x="0" y="80"/>
                  <a:pt x="1" y="81"/>
                  <a:pt x="1" y="82"/>
                </a:cubicBezTo>
                <a:cubicBezTo>
                  <a:pt x="3" y="84"/>
                  <a:pt x="6" y="84"/>
                  <a:pt x="7" y="82"/>
                </a:cubicBezTo>
                <a:cubicBezTo>
                  <a:pt x="28" y="62"/>
                  <a:pt x="28" y="62"/>
                  <a:pt x="28" y="62"/>
                </a:cubicBezTo>
                <a:cubicBezTo>
                  <a:pt x="33" y="65"/>
                  <a:pt x="40" y="67"/>
                  <a:pt x="46" y="67"/>
                </a:cubicBezTo>
                <a:cubicBezTo>
                  <a:pt x="65" y="67"/>
                  <a:pt x="80" y="52"/>
                  <a:pt x="80" y="34"/>
                </a:cubicBezTo>
                <a:cubicBezTo>
                  <a:pt x="80" y="15"/>
                  <a:pt x="65" y="0"/>
                  <a:pt x="46" y="0"/>
                </a:cubicBezTo>
                <a:close/>
                <a:moveTo>
                  <a:pt x="46" y="6"/>
                </a:moveTo>
                <a:cubicBezTo>
                  <a:pt x="62" y="6"/>
                  <a:pt x="74" y="18"/>
                  <a:pt x="74" y="34"/>
                </a:cubicBezTo>
                <a:cubicBezTo>
                  <a:pt x="74" y="49"/>
                  <a:pt x="62" y="61"/>
                  <a:pt x="46" y="61"/>
                </a:cubicBezTo>
                <a:cubicBezTo>
                  <a:pt x="31" y="61"/>
                  <a:pt x="19" y="49"/>
                  <a:pt x="19" y="34"/>
                </a:cubicBezTo>
                <a:cubicBezTo>
                  <a:pt x="19" y="18"/>
                  <a:pt x="31" y="6"/>
                  <a:pt x="46" y="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3" tIns="45711" rIns="91423" bIns="4571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5508441" y="1898301"/>
            <a:ext cx="313977" cy="295507"/>
            <a:chOff x="4860032" y="3075012"/>
            <a:chExt cx="296863" cy="279400"/>
          </a:xfrm>
          <a:solidFill>
            <a:schemeClr val="bg1"/>
          </a:solidFill>
        </p:grpSpPr>
        <p:sp>
          <p:nvSpPr>
            <p:cNvPr id="19" name="淘宝店chenying0907 43"/>
            <p:cNvSpPr>
              <a:spLocks/>
            </p:cNvSpPr>
            <p:nvPr/>
          </p:nvSpPr>
          <p:spPr bwMode="auto">
            <a:xfrm>
              <a:off x="4910832" y="3124224"/>
              <a:ext cx="198438" cy="230188"/>
            </a:xfrm>
            <a:custGeom>
              <a:avLst/>
              <a:gdLst>
                <a:gd name="T0" fmla="*/ 63 w 125"/>
                <a:gd name="T1" fmla="*/ 0 h 145"/>
                <a:gd name="T2" fmla="*/ 125 w 125"/>
                <a:gd name="T3" fmla="*/ 62 h 145"/>
                <a:gd name="T4" fmla="*/ 125 w 125"/>
                <a:gd name="T5" fmla="*/ 145 h 145"/>
                <a:gd name="T6" fmla="*/ 83 w 125"/>
                <a:gd name="T7" fmla="*/ 145 h 145"/>
                <a:gd name="T8" fmla="*/ 83 w 125"/>
                <a:gd name="T9" fmla="*/ 83 h 145"/>
                <a:gd name="T10" fmla="*/ 42 w 125"/>
                <a:gd name="T11" fmla="*/ 83 h 145"/>
                <a:gd name="T12" fmla="*/ 42 w 125"/>
                <a:gd name="T13" fmla="*/ 145 h 145"/>
                <a:gd name="T14" fmla="*/ 0 w 125"/>
                <a:gd name="T15" fmla="*/ 145 h 145"/>
                <a:gd name="T16" fmla="*/ 0 w 125"/>
                <a:gd name="T17" fmla="*/ 62 h 145"/>
                <a:gd name="T18" fmla="*/ 63 w 125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145">
                  <a:moveTo>
                    <a:pt x="63" y="0"/>
                  </a:moveTo>
                  <a:lnTo>
                    <a:pt x="125" y="62"/>
                  </a:lnTo>
                  <a:lnTo>
                    <a:pt x="125" y="145"/>
                  </a:lnTo>
                  <a:lnTo>
                    <a:pt x="83" y="145"/>
                  </a:lnTo>
                  <a:lnTo>
                    <a:pt x="83" y="83"/>
                  </a:lnTo>
                  <a:lnTo>
                    <a:pt x="42" y="83"/>
                  </a:lnTo>
                  <a:lnTo>
                    <a:pt x="42" y="145"/>
                  </a:lnTo>
                  <a:lnTo>
                    <a:pt x="0" y="145"/>
                  </a:lnTo>
                  <a:lnTo>
                    <a:pt x="0" y="62"/>
                  </a:lnTo>
                  <a:lnTo>
                    <a:pt x="6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淘宝店chenying0907 44"/>
            <p:cNvSpPr>
              <a:spLocks/>
            </p:cNvSpPr>
            <p:nvPr/>
          </p:nvSpPr>
          <p:spPr bwMode="auto">
            <a:xfrm>
              <a:off x="4860032" y="3075012"/>
              <a:ext cx="296863" cy="163513"/>
            </a:xfrm>
            <a:custGeom>
              <a:avLst/>
              <a:gdLst>
                <a:gd name="T0" fmla="*/ 94 w 99"/>
                <a:gd name="T1" fmla="*/ 54 h 54"/>
                <a:gd name="T2" fmla="*/ 90 w 99"/>
                <a:gd name="T3" fmla="*/ 53 h 54"/>
                <a:gd name="T4" fmla="*/ 50 w 99"/>
                <a:gd name="T5" fmla="*/ 12 h 54"/>
                <a:gd name="T6" fmla="*/ 9 w 99"/>
                <a:gd name="T7" fmla="*/ 53 h 54"/>
                <a:gd name="T8" fmla="*/ 2 w 99"/>
                <a:gd name="T9" fmla="*/ 53 h 54"/>
                <a:gd name="T10" fmla="*/ 2 w 99"/>
                <a:gd name="T11" fmla="*/ 46 h 54"/>
                <a:gd name="T12" fmla="*/ 46 w 99"/>
                <a:gd name="T13" fmla="*/ 2 h 54"/>
                <a:gd name="T14" fmla="*/ 53 w 99"/>
                <a:gd name="T15" fmla="*/ 2 h 54"/>
                <a:gd name="T16" fmla="*/ 97 w 99"/>
                <a:gd name="T17" fmla="*/ 46 h 54"/>
                <a:gd name="T18" fmla="*/ 97 w 99"/>
                <a:gd name="T19" fmla="*/ 53 h 54"/>
                <a:gd name="T20" fmla="*/ 94 w 99"/>
                <a:gd name="T21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9" h="54">
                  <a:moveTo>
                    <a:pt x="94" y="54"/>
                  </a:moveTo>
                  <a:cubicBezTo>
                    <a:pt x="93" y="54"/>
                    <a:pt x="91" y="54"/>
                    <a:pt x="90" y="53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7" y="54"/>
                    <a:pt x="4" y="54"/>
                    <a:pt x="2" y="53"/>
                  </a:cubicBezTo>
                  <a:cubicBezTo>
                    <a:pt x="0" y="51"/>
                    <a:pt x="0" y="48"/>
                    <a:pt x="2" y="46"/>
                  </a:cubicBezTo>
                  <a:cubicBezTo>
                    <a:pt x="46" y="2"/>
                    <a:pt x="46" y="2"/>
                    <a:pt x="46" y="2"/>
                  </a:cubicBezTo>
                  <a:cubicBezTo>
                    <a:pt x="48" y="0"/>
                    <a:pt x="51" y="0"/>
                    <a:pt x="53" y="2"/>
                  </a:cubicBezTo>
                  <a:cubicBezTo>
                    <a:pt x="97" y="46"/>
                    <a:pt x="97" y="46"/>
                    <a:pt x="97" y="46"/>
                  </a:cubicBezTo>
                  <a:cubicBezTo>
                    <a:pt x="99" y="48"/>
                    <a:pt x="99" y="51"/>
                    <a:pt x="97" y="53"/>
                  </a:cubicBezTo>
                  <a:cubicBezTo>
                    <a:pt x="96" y="54"/>
                    <a:pt x="95" y="54"/>
                    <a:pt x="94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227631" y="3646779"/>
            <a:ext cx="253590" cy="375688"/>
            <a:chOff x="4062413" y="2374900"/>
            <a:chExt cx="814388" cy="1206501"/>
          </a:xfrm>
          <a:solidFill>
            <a:schemeClr val="bg1"/>
          </a:solidFill>
        </p:grpSpPr>
        <p:sp>
          <p:nvSpPr>
            <p:cNvPr id="22" name="淘宝店chenying0907 11"/>
            <p:cNvSpPr>
              <a:spLocks/>
            </p:cNvSpPr>
            <p:nvPr/>
          </p:nvSpPr>
          <p:spPr bwMode="auto">
            <a:xfrm>
              <a:off x="4479926" y="2925763"/>
              <a:ext cx="265113" cy="123825"/>
            </a:xfrm>
            <a:custGeom>
              <a:avLst/>
              <a:gdLst>
                <a:gd name="T0" fmla="*/ 167 w 167"/>
                <a:gd name="T1" fmla="*/ 28 h 78"/>
                <a:gd name="T2" fmla="*/ 9 w 167"/>
                <a:gd name="T3" fmla="*/ 78 h 78"/>
                <a:gd name="T4" fmla="*/ 0 w 167"/>
                <a:gd name="T5" fmla="*/ 50 h 78"/>
                <a:gd name="T6" fmla="*/ 158 w 167"/>
                <a:gd name="T7" fmla="*/ 0 h 78"/>
                <a:gd name="T8" fmla="*/ 167 w 167"/>
                <a:gd name="T9" fmla="*/ 2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7" h="78">
                  <a:moveTo>
                    <a:pt x="167" y="28"/>
                  </a:moveTo>
                  <a:lnTo>
                    <a:pt x="9" y="78"/>
                  </a:lnTo>
                  <a:lnTo>
                    <a:pt x="0" y="50"/>
                  </a:lnTo>
                  <a:lnTo>
                    <a:pt x="158" y="0"/>
                  </a:lnTo>
                  <a:lnTo>
                    <a:pt x="167" y="28"/>
                  </a:lnTo>
                  <a:close/>
                </a:path>
              </a:pathLst>
            </a:custGeom>
            <a:grpFill/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ln w="6350">
                  <a:noFill/>
                </a:ln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3" name="Rectangle 12"/>
            <p:cNvSpPr>
              <a:spLocks noChangeArrowheads="1"/>
            </p:cNvSpPr>
            <p:nvPr/>
          </p:nvSpPr>
          <p:spPr bwMode="auto">
            <a:xfrm>
              <a:off x="4471988" y="3206750"/>
              <a:ext cx="311150" cy="33338"/>
            </a:xfrm>
            <a:prstGeom prst="rect">
              <a:avLst/>
            </a:prstGeom>
            <a:grpFill/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ln w="6350">
                  <a:noFill/>
                </a:ln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4" name="淘宝店chenying0907 13"/>
            <p:cNvSpPr>
              <a:spLocks/>
            </p:cNvSpPr>
            <p:nvPr/>
          </p:nvSpPr>
          <p:spPr bwMode="auto">
            <a:xfrm>
              <a:off x="4568826" y="3005138"/>
              <a:ext cx="123825" cy="93663"/>
            </a:xfrm>
            <a:custGeom>
              <a:avLst/>
              <a:gdLst>
                <a:gd name="T0" fmla="*/ 0 w 78"/>
                <a:gd name="T1" fmla="*/ 19 h 59"/>
                <a:gd name="T2" fmla="*/ 12 w 78"/>
                <a:gd name="T3" fmla="*/ 59 h 59"/>
                <a:gd name="T4" fmla="*/ 78 w 78"/>
                <a:gd name="T5" fmla="*/ 37 h 59"/>
                <a:gd name="T6" fmla="*/ 66 w 78"/>
                <a:gd name="T7" fmla="*/ 0 h 59"/>
                <a:gd name="T8" fmla="*/ 0 w 78"/>
                <a:gd name="T9" fmla="*/ 1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59">
                  <a:moveTo>
                    <a:pt x="0" y="19"/>
                  </a:moveTo>
                  <a:lnTo>
                    <a:pt x="12" y="59"/>
                  </a:lnTo>
                  <a:lnTo>
                    <a:pt x="78" y="37"/>
                  </a:lnTo>
                  <a:lnTo>
                    <a:pt x="66" y="0"/>
                  </a:lnTo>
                  <a:lnTo>
                    <a:pt x="0" y="19"/>
                  </a:lnTo>
                  <a:close/>
                </a:path>
              </a:pathLst>
            </a:custGeom>
            <a:grpFill/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ln w="6350">
                  <a:noFill/>
                </a:ln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5" name="淘宝店chenying0907 14"/>
            <p:cNvSpPr>
              <a:spLocks/>
            </p:cNvSpPr>
            <p:nvPr/>
          </p:nvSpPr>
          <p:spPr bwMode="auto">
            <a:xfrm>
              <a:off x="4362451" y="2374900"/>
              <a:ext cx="123825" cy="90488"/>
            </a:xfrm>
            <a:custGeom>
              <a:avLst/>
              <a:gdLst>
                <a:gd name="T0" fmla="*/ 0 w 78"/>
                <a:gd name="T1" fmla="*/ 19 h 57"/>
                <a:gd name="T2" fmla="*/ 12 w 78"/>
                <a:gd name="T3" fmla="*/ 57 h 57"/>
                <a:gd name="T4" fmla="*/ 78 w 78"/>
                <a:gd name="T5" fmla="*/ 38 h 57"/>
                <a:gd name="T6" fmla="*/ 67 w 78"/>
                <a:gd name="T7" fmla="*/ 0 h 57"/>
                <a:gd name="T8" fmla="*/ 0 w 78"/>
                <a:gd name="T9" fmla="*/ 19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57">
                  <a:moveTo>
                    <a:pt x="0" y="19"/>
                  </a:moveTo>
                  <a:lnTo>
                    <a:pt x="12" y="57"/>
                  </a:lnTo>
                  <a:lnTo>
                    <a:pt x="78" y="38"/>
                  </a:lnTo>
                  <a:lnTo>
                    <a:pt x="67" y="0"/>
                  </a:lnTo>
                  <a:lnTo>
                    <a:pt x="0" y="19"/>
                  </a:lnTo>
                  <a:close/>
                </a:path>
              </a:pathLst>
            </a:custGeom>
            <a:grpFill/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ln w="6350">
                  <a:noFill/>
                </a:ln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6" name="淘宝店chenying0907 15"/>
            <p:cNvSpPr>
              <a:spLocks/>
            </p:cNvSpPr>
            <p:nvPr/>
          </p:nvSpPr>
          <p:spPr bwMode="auto">
            <a:xfrm>
              <a:off x="4356101" y="2427288"/>
              <a:ext cx="330200" cy="561975"/>
            </a:xfrm>
            <a:custGeom>
              <a:avLst/>
              <a:gdLst>
                <a:gd name="T0" fmla="*/ 46 w 88"/>
                <a:gd name="T1" fmla="*/ 0 h 150"/>
                <a:gd name="T2" fmla="*/ 0 w 88"/>
                <a:gd name="T3" fmla="*/ 14 h 150"/>
                <a:gd name="T4" fmla="*/ 5 w 88"/>
                <a:gd name="T5" fmla="*/ 29 h 150"/>
                <a:gd name="T6" fmla="*/ 30 w 88"/>
                <a:gd name="T7" fmla="*/ 57 h 150"/>
                <a:gd name="T8" fmla="*/ 20 w 88"/>
                <a:gd name="T9" fmla="*/ 79 h 150"/>
                <a:gd name="T10" fmla="*/ 42 w 88"/>
                <a:gd name="T11" fmla="*/ 150 h 150"/>
                <a:gd name="T12" fmla="*/ 88 w 88"/>
                <a:gd name="T13" fmla="*/ 135 h 150"/>
                <a:gd name="T14" fmla="*/ 46 w 88"/>
                <a:gd name="T15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8" h="150">
                  <a:moveTo>
                    <a:pt x="46" y="0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19" y="31"/>
                    <a:pt x="30" y="43"/>
                    <a:pt x="30" y="57"/>
                  </a:cubicBezTo>
                  <a:cubicBezTo>
                    <a:pt x="30" y="66"/>
                    <a:pt x="26" y="74"/>
                    <a:pt x="20" y="79"/>
                  </a:cubicBezTo>
                  <a:cubicBezTo>
                    <a:pt x="42" y="150"/>
                    <a:pt x="42" y="150"/>
                    <a:pt x="42" y="150"/>
                  </a:cubicBezTo>
                  <a:cubicBezTo>
                    <a:pt x="88" y="135"/>
                    <a:pt x="88" y="135"/>
                    <a:pt x="88" y="135"/>
                  </a:cubicBezTo>
                  <a:lnTo>
                    <a:pt x="46" y="0"/>
                  </a:lnTo>
                  <a:close/>
                </a:path>
              </a:pathLst>
            </a:custGeom>
            <a:grpFill/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ln w="6350">
                  <a:noFill/>
                </a:ln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7" name="Oval 16"/>
            <p:cNvSpPr>
              <a:spLocks noChangeArrowheads="1"/>
            </p:cNvSpPr>
            <p:nvPr/>
          </p:nvSpPr>
          <p:spPr bwMode="auto">
            <a:xfrm>
              <a:off x="4268788" y="2551113"/>
              <a:ext cx="184150" cy="184150"/>
            </a:xfrm>
            <a:prstGeom prst="ellipse">
              <a:avLst/>
            </a:prstGeom>
            <a:grpFill/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ln w="6350">
                  <a:noFill/>
                </a:ln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8" name="Oval 17"/>
            <p:cNvSpPr>
              <a:spLocks noChangeArrowheads="1"/>
            </p:cNvSpPr>
            <p:nvPr/>
          </p:nvSpPr>
          <p:spPr bwMode="auto">
            <a:xfrm>
              <a:off x="4262438" y="3198813"/>
              <a:ext cx="198438" cy="200025"/>
            </a:xfrm>
            <a:prstGeom prst="ellipse">
              <a:avLst/>
            </a:prstGeom>
            <a:grpFill/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ln w="6350">
                  <a:noFill/>
                </a:ln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9" name="淘宝店chenying0907 18"/>
            <p:cNvSpPr>
              <a:spLocks/>
            </p:cNvSpPr>
            <p:nvPr/>
          </p:nvSpPr>
          <p:spPr bwMode="auto">
            <a:xfrm>
              <a:off x="4062413" y="2647950"/>
              <a:ext cx="255588" cy="679450"/>
            </a:xfrm>
            <a:custGeom>
              <a:avLst/>
              <a:gdLst>
                <a:gd name="T0" fmla="*/ 50 w 68"/>
                <a:gd name="T1" fmla="*/ 181 h 181"/>
                <a:gd name="T2" fmla="*/ 50 w 68"/>
                <a:gd name="T3" fmla="*/ 174 h 181"/>
                <a:gd name="T4" fmla="*/ 68 w 68"/>
                <a:gd name="T5" fmla="*/ 146 h 181"/>
                <a:gd name="T6" fmla="*/ 39 w 68"/>
                <a:gd name="T7" fmla="*/ 91 h 181"/>
                <a:gd name="T8" fmla="*/ 68 w 68"/>
                <a:gd name="T9" fmla="*/ 24 h 181"/>
                <a:gd name="T10" fmla="*/ 51 w 68"/>
                <a:gd name="T11" fmla="*/ 0 h 181"/>
                <a:gd name="T12" fmla="*/ 1 w 68"/>
                <a:gd name="T13" fmla="*/ 91 h 181"/>
                <a:gd name="T14" fmla="*/ 50 w 68"/>
                <a:gd name="T1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8" h="181">
                  <a:moveTo>
                    <a:pt x="50" y="181"/>
                  </a:moveTo>
                  <a:cubicBezTo>
                    <a:pt x="50" y="178"/>
                    <a:pt x="50" y="176"/>
                    <a:pt x="50" y="174"/>
                  </a:cubicBezTo>
                  <a:cubicBezTo>
                    <a:pt x="50" y="161"/>
                    <a:pt x="57" y="151"/>
                    <a:pt x="68" y="146"/>
                  </a:cubicBezTo>
                  <a:cubicBezTo>
                    <a:pt x="52" y="133"/>
                    <a:pt x="41" y="114"/>
                    <a:pt x="39" y="91"/>
                  </a:cubicBezTo>
                  <a:cubicBezTo>
                    <a:pt x="39" y="84"/>
                    <a:pt x="44" y="45"/>
                    <a:pt x="68" y="24"/>
                  </a:cubicBezTo>
                  <a:cubicBezTo>
                    <a:pt x="59" y="20"/>
                    <a:pt x="52" y="11"/>
                    <a:pt x="51" y="0"/>
                  </a:cubicBezTo>
                  <a:cubicBezTo>
                    <a:pt x="23" y="20"/>
                    <a:pt x="3" y="56"/>
                    <a:pt x="1" y="91"/>
                  </a:cubicBezTo>
                  <a:cubicBezTo>
                    <a:pt x="0" y="129"/>
                    <a:pt x="21" y="162"/>
                    <a:pt x="50" y="181"/>
                  </a:cubicBezTo>
                  <a:close/>
                </a:path>
              </a:pathLst>
            </a:custGeom>
            <a:grpFill/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ln w="6350">
                  <a:noFill/>
                </a:ln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0" name="淘宝店chenying0907 19"/>
            <p:cNvSpPr>
              <a:spLocks/>
            </p:cNvSpPr>
            <p:nvPr/>
          </p:nvSpPr>
          <p:spPr bwMode="auto">
            <a:xfrm>
              <a:off x="4114801" y="3255963"/>
              <a:ext cx="762000" cy="325438"/>
            </a:xfrm>
            <a:custGeom>
              <a:avLst/>
              <a:gdLst>
                <a:gd name="T0" fmla="*/ 126 w 203"/>
                <a:gd name="T1" fmla="*/ 60 h 87"/>
                <a:gd name="T2" fmla="*/ 146 w 203"/>
                <a:gd name="T3" fmla="*/ 38 h 87"/>
                <a:gd name="T4" fmla="*/ 183 w 203"/>
                <a:gd name="T5" fmla="*/ 38 h 87"/>
                <a:gd name="T6" fmla="*/ 183 w 203"/>
                <a:gd name="T7" fmla="*/ 0 h 87"/>
                <a:gd name="T8" fmla="*/ 93 w 203"/>
                <a:gd name="T9" fmla="*/ 0 h 87"/>
                <a:gd name="T10" fmla="*/ 96 w 203"/>
                <a:gd name="T11" fmla="*/ 12 h 87"/>
                <a:gd name="T12" fmla="*/ 66 w 203"/>
                <a:gd name="T13" fmla="*/ 42 h 87"/>
                <a:gd name="T14" fmla="*/ 61 w 203"/>
                <a:gd name="T15" fmla="*/ 41 h 87"/>
                <a:gd name="T16" fmla="*/ 23 w 203"/>
                <a:gd name="T17" fmla="*/ 65 h 87"/>
                <a:gd name="T18" fmla="*/ 0 w 203"/>
                <a:gd name="T19" fmla="*/ 66 h 87"/>
                <a:gd name="T20" fmla="*/ 0 w 203"/>
                <a:gd name="T21" fmla="*/ 87 h 87"/>
                <a:gd name="T22" fmla="*/ 23 w 203"/>
                <a:gd name="T23" fmla="*/ 87 h 87"/>
                <a:gd name="T24" fmla="*/ 203 w 203"/>
                <a:gd name="T25" fmla="*/ 87 h 87"/>
                <a:gd name="T26" fmla="*/ 203 w 203"/>
                <a:gd name="T27" fmla="*/ 60 h 87"/>
                <a:gd name="T28" fmla="*/ 126 w 203"/>
                <a:gd name="T29" fmla="*/ 6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3" h="87">
                  <a:moveTo>
                    <a:pt x="126" y="60"/>
                  </a:moveTo>
                  <a:cubicBezTo>
                    <a:pt x="126" y="60"/>
                    <a:pt x="137" y="50"/>
                    <a:pt x="146" y="38"/>
                  </a:cubicBezTo>
                  <a:cubicBezTo>
                    <a:pt x="183" y="38"/>
                    <a:pt x="183" y="38"/>
                    <a:pt x="183" y="38"/>
                  </a:cubicBezTo>
                  <a:cubicBezTo>
                    <a:pt x="183" y="0"/>
                    <a:pt x="183" y="0"/>
                    <a:pt x="183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5" y="4"/>
                    <a:pt x="96" y="8"/>
                    <a:pt x="96" y="12"/>
                  </a:cubicBezTo>
                  <a:cubicBezTo>
                    <a:pt x="96" y="28"/>
                    <a:pt x="82" y="42"/>
                    <a:pt x="66" y="42"/>
                  </a:cubicBezTo>
                  <a:cubicBezTo>
                    <a:pt x="64" y="42"/>
                    <a:pt x="62" y="42"/>
                    <a:pt x="61" y="41"/>
                  </a:cubicBezTo>
                  <a:cubicBezTo>
                    <a:pt x="49" y="52"/>
                    <a:pt x="34" y="63"/>
                    <a:pt x="23" y="65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23" y="87"/>
                    <a:pt x="23" y="87"/>
                    <a:pt x="23" y="87"/>
                  </a:cubicBezTo>
                  <a:cubicBezTo>
                    <a:pt x="203" y="87"/>
                    <a:pt x="203" y="87"/>
                    <a:pt x="203" y="87"/>
                  </a:cubicBezTo>
                  <a:cubicBezTo>
                    <a:pt x="203" y="60"/>
                    <a:pt x="203" y="60"/>
                    <a:pt x="203" y="60"/>
                  </a:cubicBezTo>
                  <a:lnTo>
                    <a:pt x="126" y="60"/>
                  </a:lnTo>
                  <a:close/>
                </a:path>
              </a:pathLst>
            </a:custGeom>
            <a:grpFill/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ln w="6350">
                  <a:noFill/>
                </a:ln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31" name="Rectangle 24"/>
          <p:cNvSpPr>
            <a:spLocks noChangeArrowheads="1"/>
          </p:cNvSpPr>
          <p:nvPr/>
        </p:nvSpPr>
        <p:spPr bwMode="auto">
          <a:xfrm>
            <a:off x="6012161" y="1611997"/>
            <a:ext cx="1422297" cy="184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 algn="r"/>
            <a:r>
              <a:rPr lang="zh-CN" altLang="en-US" sz="1200" dirty="0" smtClean="0">
                <a:solidFill>
                  <a:srgbClr val="FFFFFF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  <a:endParaRPr lang="zh-CN" altLang="en-US" sz="1200" dirty="0">
              <a:solidFill>
                <a:srgbClr val="FFFFFF">
                  <a:lumMod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淘宝店chenying0907 31"/>
          <p:cNvSpPr/>
          <p:nvPr/>
        </p:nvSpPr>
        <p:spPr>
          <a:xfrm>
            <a:off x="6255890" y="1847875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5" name="Rectangle 24"/>
          <p:cNvSpPr>
            <a:spLocks noChangeArrowheads="1"/>
          </p:cNvSpPr>
          <p:nvPr/>
        </p:nvSpPr>
        <p:spPr bwMode="auto">
          <a:xfrm>
            <a:off x="6696237" y="3446731"/>
            <a:ext cx="1422297" cy="184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 algn="r"/>
            <a:r>
              <a:rPr lang="zh-CN" altLang="en-US" sz="1200" dirty="0" smtClean="0">
                <a:solidFill>
                  <a:srgbClr val="FFFFFF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  <a:endParaRPr lang="zh-CN" altLang="en-US" sz="1200" dirty="0">
              <a:solidFill>
                <a:srgbClr val="FFFFFF">
                  <a:lumMod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淘宝店chenying0907 35"/>
          <p:cNvSpPr/>
          <p:nvPr/>
        </p:nvSpPr>
        <p:spPr>
          <a:xfrm>
            <a:off x="6939966" y="3682610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7" name="Rectangle 24"/>
          <p:cNvSpPr>
            <a:spLocks noChangeArrowheads="1"/>
          </p:cNvSpPr>
          <p:nvPr/>
        </p:nvSpPr>
        <p:spPr bwMode="auto">
          <a:xfrm>
            <a:off x="1557949" y="1611997"/>
            <a:ext cx="1422297" cy="184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 algn="r"/>
            <a:r>
              <a:rPr lang="zh-CN" altLang="en-US" sz="1200" dirty="0" smtClean="0">
                <a:solidFill>
                  <a:srgbClr val="FFFFFF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  <a:endParaRPr lang="zh-CN" altLang="en-US" sz="1200" dirty="0">
              <a:solidFill>
                <a:srgbClr val="FFFFFF">
                  <a:lumMod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淘宝店chenying0907 37"/>
          <p:cNvSpPr/>
          <p:nvPr/>
        </p:nvSpPr>
        <p:spPr>
          <a:xfrm>
            <a:off x="1034095" y="1847875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9" name="Rectangle 24"/>
          <p:cNvSpPr>
            <a:spLocks noChangeArrowheads="1"/>
          </p:cNvSpPr>
          <p:nvPr/>
        </p:nvSpPr>
        <p:spPr bwMode="auto">
          <a:xfrm>
            <a:off x="899593" y="3446731"/>
            <a:ext cx="1422297" cy="184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 algn="r"/>
            <a:r>
              <a:rPr lang="zh-CN" altLang="en-US" sz="1200" dirty="0" smtClean="0">
                <a:solidFill>
                  <a:srgbClr val="FFFFFF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  <a:endParaRPr lang="zh-CN" altLang="en-US" sz="1200" dirty="0">
              <a:solidFill>
                <a:srgbClr val="FFFFFF">
                  <a:lumMod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淘宝店chenying0907 39"/>
          <p:cNvSpPr/>
          <p:nvPr/>
        </p:nvSpPr>
        <p:spPr>
          <a:xfrm>
            <a:off x="375738" y="3682610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43" name="直接连接符 42"/>
          <p:cNvCxnSpPr/>
          <p:nvPr/>
        </p:nvCxnSpPr>
        <p:spPr>
          <a:xfrm flipH="1" flipV="1">
            <a:off x="3718560" y="2313281"/>
            <a:ext cx="259080" cy="388619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 flipV="1">
            <a:off x="5265422" y="2370115"/>
            <a:ext cx="243019" cy="416703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5539740" y="3631538"/>
            <a:ext cx="457200" cy="13716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/>
          <p:nvPr/>
        </p:nvCxnSpPr>
        <p:spPr>
          <a:xfrm flipV="1">
            <a:off x="3154682" y="3634667"/>
            <a:ext cx="362255" cy="126412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ctangle 24"/>
          <p:cNvSpPr>
            <a:spLocks noChangeArrowheads="1"/>
          </p:cNvSpPr>
          <p:nvPr/>
        </p:nvSpPr>
        <p:spPr bwMode="auto">
          <a:xfrm>
            <a:off x="4187992" y="4350483"/>
            <a:ext cx="759798" cy="153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000" b="1" dirty="0" smtClean="0">
                <a:solidFill>
                  <a:schemeClr val="accent1"/>
                </a:solidFill>
              </a:rPr>
              <a:t>KEY WORD</a:t>
            </a:r>
            <a:endParaRPr lang="zh-CN" altLang="en-US" sz="10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0339444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7" grpId="0" animBg="1"/>
      <p:bldP spid="31" grpId="0"/>
      <p:bldP spid="32" grpId="0"/>
      <p:bldP spid="35" grpId="0"/>
      <p:bldP spid="36" grpId="0"/>
      <p:bldP spid="37" grpId="0"/>
      <p:bldP spid="38" grpId="0"/>
      <p:bldP spid="39" grpId="0"/>
      <p:bldP spid="40" grpId="0"/>
      <p:bldP spid="5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Straight Connector 51"/>
          <p:cNvCxnSpPr/>
          <p:nvPr/>
        </p:nvCxnSpPr>
        <p:spPr>
          <a:xfrm>
            <a:off x="6380323" y="4129548"/>
            <a:ext cx="0" cy="464355"/>
          </a:xfrm>
          <a:prstGeom prst="line">
            <a:avLst/>
          </a:prstGeom>
          <a:ln w="571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68"/>
          <p:cNvCxnSpPr>
            <a:stCxn id="123" idx="6"/>
          </p:cNvCxnSpPr>
          <p:nvPr/>
        </p:nvCxnSpPr>
        <p:spPr>
          <a:xfrm>
            <a:off x="5782863" y="2092427"/>
            <a:ext cx="943470" cy="0"/>
          </a:xfrm>
          <a:prstGeom prst="line">
            <a:avLst/>
          </a:prstGeom>
          <a:ln w="158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81"/>
          <p:cNvCxnSpPr>
            <a:endCxn id="93" idx="2"/>
          </p:cNvCxnSpPr>
          <p:nvPr/>
        </p:nvCxnSpPr>
        <p:spPr>
          <a:xfrm flipV="1">
            <a:off x="2598555" y="3796023"/>
            <a:ext cx="780909" cy="1643"/>
          </a:xfrm>
          <a:prstGeom prst="line">
            <a:avLst/>
          </a:prstGeom>
          <a:ln w="158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Elbow Connector 62"/>
          <p:cNvCxnSpPr>
            <a:stCxn id="88" idx="6"/>
          </p:cNvCxnSpPr>
          <p:nvPr/>
        </p:nvCxnSpPr>
        <p:spPr>
          <a:xfrm flipV="1">
            <a:off x="6111148" y="2787221"/>
            <a:ext cx="783412" cy="166724"/>
          </a:xfrm>
          <a:prstGeom prst="bentConnector3">
            <a:avLst/>
          </a:prstGeom>
          <a:ln w="158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Elbow Connector 84"/>
          <p:cNvCxnSpPr>
            <a:endCxn id="82" idx="2"/>
          </p:cNvCxnSpPr>
          <p:nvPr/>
        </p:nvCxnSpPr>
        <p:spPr>
          <a:xfrm flipV="1">
            <a:off x="2263179" y="2953945"/>
            <a:ext cx="816222" cy="102822"/>
          </a:xfrm>
          <a:prstGeom prst="bentConnector3">
            <a:avLst/>
          </a:prstGeom>
          <a:ln w="158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Elbow Connector 59"/>
          <p:cNvCxnSpPr>
            <a:stCxn id="116" idx="6"/>
          </p:cNvCxnSpPr>
          <p:nvPr/>
        </p:nvCxnSpPr>
        <p:spPr>
          <a:xfrm flipV="1">
            <a:off x="5782864" y="3523584"/>
            <a:ext cx="972268" cy="272438"/>
          </a:xfrm>
          <a:prstGeom prst="bentConnector3">
            <a:avLst/>
          </a:prstGeom>
          <a:ln w="158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Elbow Connector 86"/>
          <p:cNvCxnSpPr/>
          <p:nvPr/>
        </p:nvCxnSpPr>
        <p:spPr>
          <a:xfrm flipV="1">
            <a:off x="2598555" y="2131823"/>
            <a:ext cx="783989" cy="217933"/>
          </a:xfrm>
          <a:prstGeom prst="bentConnector3">
            <a:avLst/>
          </a:prstGeom>
          <a:ln w="158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Elbow Connector 57"/>
          <p:cNvCxnSpPr/>
          <p:nvPr/>
        </p:nvCxnSpPr>
        <p:spPr>
          <a:xfrm rot="5400000" flipH="1" flipV="1">
            <a:off x="5415997" y="3510287"/>
            <a:ext cx="93943" cy="1776712"/>
          </a:xfrm>
          <a:prstGeom prst="bentConnector4">
            <a:avLst>
              <a:gd name="adj1" fmla="val -220011"/>
              <a:gd name="adj2" fmla="val 59334"/>
            </a:avLst>
          </a:prstGeom>
          <a:ln w="158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Elbow Connector 88"/>
          <p:cNvCxnSpPr>
            <a:endCxn id="59" idx="0"/>
          </p:cNvCxnSpPr>
          <p:nvPr/>
        </p:nvCxnSpPr>
        <p:spPr>
          <a:xfrm flipV="1">
            <a:off x="2863546" y="1425376"/>
            <a:ext cx="1711067" cy="180764"/>
          </a:xfrm>
          <a:prstGeom prst="bentConnector4">
            <a:avLst>
              <a:gd name="adj1" fmla="val 40308"/>
              <a:gd name="adj2" fmla="val 214339"/>
            </a:avLst>
          </a:prstGeom>
          <a:ln w="158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77"/>
          <p:cNvCxnSpPr/>
          <p:nvPr/>
        </p:nvCxnSpPr>
        <p:spPr>
          <a:xfrm>
            <a:off x="2863544" y="1373964"/>
            <a:ext cx="0" cy="464355"/>
          </a:xfrm>
          <a:prstGeom prst="line">
            <a:avLst/>
          </a:prstGeom>
          <a:ln w="571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27"/>
          <p:cNvGrpSpPr/>
          <p:nvPr/>
        </p:nvGrpSpPr>
        <p:grpSpPr>
          <a:xfrm>
            <a:off x="932308" y="1326531"/>
            <a:ext cx="1803491" cy="559220"/>
            <a:chOff x="1242914" y="1916832"/>
            <a:chExt cx="2404341" cy="745627"/>
          </a:xfrm>
        </p:grpSpPr>
        <p:sp>
          <p:nvSpPr>
            <p:cNvPr id="29" name="Content Placeholder 2"/>
            <p:cNvSpPr txBox="1">
              <a:spLocks/>
            </p:cNvSpPr>
            <p:nvPr/>
          </p:nvSpPr>
          <p:spPr>
            <a:xfrm>
              <a:off x="1242914" y="2141521"/>
              <a:ext cx="2404341" cy="520938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lnSpc>
                  <a:spcPts val="1350"/>
                </a:lnSpc>
                <a:buNone/>
                <a:defRPr/>
              </a:pPr>
              <a:r>
                <a:rPr lang="zh-CN" altLang="en-US" sz="900" kern="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点</a:t>
              </a:r>
              <a:r>
                <a:rPr lang="zh-CN" altLang="en-US" sz="9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击输入详细的内容文本，点击输入详细的内容文</a:t>
              </a:r>
              <a:r>
                <a:rPr lang="zh-CN" altLang="en-US" sz="900" kern="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本</a:t>
              </a:r>
              <a:endParaRPr lang="en-US" altLang="zh-CN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170117" y="1916832"/>
              <a:ext cx="147713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890812"/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单击添加标题</a:t>
              </a:r>
              <a:endPara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3" name="组合 30"/>
          <p:cNvGrpSpPr/>
          <p:nvPr/>
        </p:nvGrpSpPr>
        <p:grpSpPr>
          <a:xfrm>
            <a:off x="6466397" y="4082114"/>
            <a:ext cx="1816371" cy="559220"/>
            <a:chOff x="8429991" y="5590943"/>
            <a:chExt cx="2421512" cy="745627"/>
          </a:xfrm>
        </p:grpSpPr>
        <p:sp>
          <p:nvSpPr>
            <p:cNvPr id="32" name="Content Placeholder 2"/>
            <p:cNvSpPr txBox="1">
              <a:spLocks/>
            </p:cNvSpPr>
            <p:nvPr/>
          </p:nvSpPr>
          <p:spPr>
            <a:xfrm>
              <a:off x="8447161" y="5815632"/>
              <a:ext cx="2404342" cy="520938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1350"/>
                </a:lnSpc>
                <a:buNone/>
                <a:defRPr/>
              </a:pPr>
              <a:r>
                <a:rPr lang="zh-CN" altLang="en-US" sz="900" kern="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点</a:t>
              </a:r>
              <a:r>
                <a:rPr lang="zh-CN" altLang="en-US" sz="9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击输入详细的内容文本，点击输入详细的内容文</a:t>
              </a:r>
              <a:r>
                <a:rPr lang="zh-CN" altLang="en-US" sz="900" kern="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本</a:t>
              </a:r>
              <a:r>
                <a:rPr lang="zh-CN" altLang="en-US" sz="9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。</a:t>
              </a:r>
              <a:endParaRPr lang="en-US" altLang="zh-CN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8429991" y="5590943"/>
              <a:ext cx="14771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890812"/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单击添加标题</a:t>
              </a:r>
              <a:endPara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cxnSp>
        <p:nvCxnSpPr>
          <p:cNvPr id="34" name="Straight Connector 60"/>
          <p:cNvCxnSpPr/>
          <p:nvPr/>
        </p:nvCxnSpPr>
        <p:spPr>
          <a:xfrm>
            <a:off x="6760411" y="3318075"/>
            <a:ext cx="0" cy="464355"/>
          </a:xfrm>
          <a:prstGeom prst="line">
            <a:avLst/>
          </a:prstGeom>
          <a:ln w="571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78"/>
          <p:cNvCxnSpPr/>
          <p:nvPr/>
        </p:nvCxnSpPr>
        <p:spPr>
          <a:xfrm>
            <a:off x="2598551" y="2117580"/>
            <a:ext cx="0" cy="464355"/>
          </a:xfrm>
          <a:prstGeom prst="line">
            <a:avLst/>
          </a:prstGeom>
          <a:ln w="571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5"/>
          <p:cNvGrpSpPr/>
          <p:nvPr/>
        </p:nvGrpSpPr>
        <p:grpSpPr>
          <a:xfrm>
            <a:off x="724851" y="2070147"/>
            <a:ext cx="1803491" cy="559220"/>
            <a:chOff x="1136962" y="2908319"/>
            <a:chExt cx="2404343" cy="745627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1136962" y="3133008"/>
              <a:ext cx="2404343" cy="520938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lnSpc>
                  <a:spcPts val="1350"/>
                </a:lnSpc>
                <a:buNone/>
                <a:defRPr/>
              </a:pPr>
              <a:r>
                <a:rPr lang="zh-CN" altLang="en-US" sz="900" kern="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点</a:t>
              </a:r>
              <a:r>
                <a:rPr lang="zh-CN" altLang="en-US" sz="9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击输入详细的内容文本，点击输入详细的内容文</a:t>
              </a:r>
              <a:r>
                <a:rPr lang="zh-CN" altLang="en-US" sz="900" kern="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本</a:t>
              </a:r>
              <a:endParaRPr lang="en-US" altLang="zh-CN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2064166" y="2908319"/>
              <a:ext cx="147713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890812"/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单击添加标题</a:t>
              </a:r>
              <a:endPara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5" name="组合 38"/>
          <p:cNvGrpSpPr/>
          <p:nvPr/>
        </p:nvGrpSpPr>
        <p:grpSpPr>
          <a:xfrm>
            <a:off x="6843389" y="3270764"/>
            <a:ext cx="1803494" cy="559220"/>
            <a:chOff x="9123335" y="4509142"/>
            <a:chExt cx="2404346" cy="745627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9123338" y="4733831"/>
              <a:ext cx="2404343" cy="520938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1350"/>
                </a:lnSpc>
                <a:buNone/>
                <a:defRPr/>
              </a:pPr>
              <a:r>
                <a:rPr lang="zh-CN" altLang="en-US" sz="900" kern="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点</a:t>
              </a:r>
              <a:r>
                <a:rPr lang="zh-CN" altLang="en-US" sz="9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击输入详细的内容文本，点击输入详细的内容文</a:t>
              </a:r>
              <a:r>
                <a:rPr lang="zh-CN" altLang="en-US" sz="900" kern="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本</a:t>
              </a:r>
              <a:r>
                <a:rPr lang="zh-CN" altLang="en-US" sz="9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。</a:t>
              </a:r>
              <a:endParaRPr lang="en-US" altLang="zh-CN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9123335" y="4509142"/>
              <a:ext cx="147713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890812"/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单击添加标题</a:t>
              </a:r>
              <a:endPara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cxnSp>
        <p:nvCxnSpPr>
          <p:cNvPr id="42" name="Straight Connector 63"/>
          <p:cNvCxnSpPr/>
          <p:nvPr/>
        </p:nvCxnSpPr>
        <p:spPr>
          <a:xfrm>
            <a:off x="6894560" y="2555043"/>
            <a:ext cx="0" cy="464355"/>
          </a:xfrm>
          <a:prstGeom prst="line">
            <a:avLst/>
          </a:prstGeom>
          <a:ln w="571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79"/>
          <p:cNvCxnSpPr/>
          <p:nvPr/>
        </p:nvCxnSpPr>
        <p:spPr>
          <a:xfrm>
            <a:off x="2263180" y="2824592"/>
            <a:ext cx="0" cy="464355"/>
          </a:xfrm>
          <a:prstGeom prst="line">
            <a:avLst/>
          </a:prstGeom>
          <a:ln w="571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43"/>
          <p:cNvGrpSpPr/>
          <p:nvPr/>
        </p:nvGrpSpPr>
        <p:grpSpPr>
          <a:xfrm>
            <a:off x="395538" y="2881133"/>
            <a:ext cx="1803491" cy="566339"/>
            <a:chOff x="697937" y="3841509"/>
            <a:chExt cx="2404342" cy="755119"/>
          </a:xfrm>
        </p:grpSpPr>
        <p:sp>
          <p:nvSpPr>
            <p:cNvPr id="45" name="Content Placeholder 2"/>
            <p:cNvSpPr txBox="1">
              <a:spLocks/>
            </p:cNvSpPr>
            <p:nvPr/>
          </p:nvSpPr>
          <p:spPr>
            <a:xfrm>
              <a:off x="697937" y="4075690"/>
              <a:ext cx="2404342" cy="520938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lnSpc>
                  <a:spcPts val="1350"/>
                </a:lnSpc>
                <a:buNone/>
                <a:defRPr/>
              </a:pPr>
              <a:r>
                <a:rPr lang="zh-CN" altLang="en-US" sz="900" kern="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点</a:t>
              </a:r>
              <a:r>
                <a:rPr lang="zh-CN" altLang="en-US" sz="9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击输入详细的内容文本，点击输入详细的内容文</a:t>
              </a:r>
              <a:r>
                <a:rPr lang="zh-CN" altLang="en-US" sz="900" kern="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本</a:t>
              </a:r>
              <a:endParaRPr lang="en-US" altLang="zh-CN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1625142" y="3841509"/>
              <a:ext cx="147713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890812"/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单击添加标题</a:t>
              </a:r>
              <a:endPara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7" name="组合 46"/>
          <p:cNvGrpSpPr/>
          <p:nvPr/>
        </p:nvGrpSpPr>
        <p:grpSpPr>
          <a:xfrm>
            <a:off x="6980981" y="2507611"/>
            <a:ext cx="1803491" cy="559220"/>
            <a:chOff x="9116018" y="3491604"/>
            <a:chExt cx="2404343" cy="745627"/>
          </a:xfrm>
        </p:grpSpPr>
        <p:sp>
          <p:nvSpPr>
            <p:cNvPr id="48" name="Content Placeholder 2"/>
            <p:cNvSpPr txBox="1">
              <a:spLocks/>
            </p:cNvSpPr>
            <p:nvPr/>
          </p:nvSpPr>
          <p:spPr>
            <a:xfrm>
              <a:off x="9116019" y="3716293"/>
              <a:ext cx="2404342" cy="520938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1350"/>
                </a:lnSpc>
                <a:buNone/>
                <a:defRPr/>
              </a:pPr>
              <a:r>
                <a:rPr lang="zh-CN" altLang="en-US" sz="900" kern="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点</a:t>
              </a:r>
              <a:r>
                <a:rPr lang="zh-CN" altLang="en-US" sz="9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击输入详细的内容文本，点击输入详细的内容文</a:t>
              </a:r>
              <a:r>
                <a:rPr lang="zh-CN" altLang="en-US" sz="900" kern="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本</a:t>
              </a:r>
              <a:r>
                <a:rPr lang="zh-CN" altLang="en-US" sz="9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。</a:t>
              </a:r>
              <a:endParaRPr lang="en-US" altLang="zh-CN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9116018" y="3491604"/>
              <a:ext cx="147713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890812"/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单击添加标题</a:t>
              </a:r>
              <a:endPara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cxnSp>
        <p:nvCxnSpPr>
          <p:cNvPr id="50" name="Straight Connector 66"/>
          <p:cNvCxnSpPr/>
          <p:nvPr/>
        </p:nvCxnSpPr>
        <p:spPr>
          <a:xfrm>
            <a:off x="6726333" y="1874712"/>
            <a:ext cx="0" cy="464355"/>
          </a:xfrm>
          <a:prstGeom prst="line">
            <a:avLst/>
          </a:prstGeom>
          <a:ln w="571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80"/>
          <p:cNvCxnSpPr/>
          <p:nvPr/>
        </p:nvCxnSpPr>
        <p:spPr>
          <a:xfrm>
            <a:off x="2598551" y="3575984"/>
            <a:ext cx="0" cy="464355"/>
          </a:xfrm>
          <a:prstGeom prst="line">
            <a:avLst/>
          </a:prstGeom>
          <a:ln w="571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51"/>
          <p:cNvGrpSpPr/>
          <p:nvPr/>
        </p:nvGrpSpPr>
        <p:grpSpPr>
          <a:xfrm>
            <a:off x="724850" y="3515800"/>
            <a:ext cx="1803491" cy="559220"/>
            <a:chOff x="1136962" y="4835857"/>
            <a:chExt cx="2404342" cy="745627"/>
          </a:xfrm>
        </p:grpSpPr>
        <p:sp>
          <p:nvSpPr>
            <p:cNvPr id="53" name="Content Placeholder 2"/>
            <p:cNvSpPr txBox="1">
              <a:spLocks/>
            </p:cNvSpPr>
            <p:nvPr/>
          </p:nvSpPr>
          <p:spPr>
            <a:xfrm>
              <a:off x="1136962" y="5060546"/>
              <a:ext cx="2404342" cy="520938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lnSpc>
                  <a:spcPts val="1350"/>
                </a:lnSpc>
                <a:buNone/>
                <a:defRPr/>
              </a:pPr>
              <a:r>
                <a:rPr lang="zh-CN" altLang="en-US" sz="900" kern="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点</a:t>
              </a:r>
              <a:r>
                <a:rPr lang="zh-CN" altLang="en-US" sz="9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击输入详细的内容文本，点击输入详细的内容文</a:t>
              </a:r>
              <a:r>
                <a:rPr lang="zh-CN" altLang="en-US" sz="900" kern="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本</a:t>
              </a:r>
              <a:endParaRPr lang="en-US" altLang="zh-CN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2064167" y="4835857"/>
              <a:ext cx="147713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890812"/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单击添加标题</a:t>
              </a:r>
              <a:endPara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9" name="组合 54"/>
          <p:cNvGrpSpPr/>
          <p:nvPr/>
        </p:nvGrpSpPr>
        <p:grpSpPr>
          <a:xfrm>
            <a:off x="6812351" y="1823619"/>
            <a:ext cx="1803491" cy="559220"/>
            <a:chOff x="8891207" y="2579616"/>
            <a:chExt cx="2404343" cy="745627"/>
          </a:xfrm>
        </p:grpSpPr>
        <p:sp>
          <p:nvSpPr>
            <p:cNvPr id="56" name="Content Placeholder 2"/>
            <p:cNvSpPr txBox="1">
              <a:spLocks/>
            </p:cNvSpPr>
            <p:nvPr/>
          </p:nvSpPr>
          <p:spPr>
            <a:xfrm>
              <a:off x="8891208" y="2804305"/>
              <a:ext cx="2404342" cy="520938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1350"/>
                </a:lnSpc>
                <a:buNone/>
                <a:defRPr/>
              </a:pPr>
              <a:r>
                <a:rPr lang="zh-CN" altLang="en-US" sz="900" kern="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点</a:t>
              </a:r>
              <a:r>
                <a:rPr lang="zh-CN" altLang="en-US" sz="9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击输入详细的内容文本，点击输入详细的内容文</a:t>
              </a:r>
              <a:r>
                <a:rPr lang="zh-CN" altLang="en-US" sz="900" kern="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本</a:t>
              </a:r>
              <a:r>
                <a:rPr lang="zh-CN" altLang="en-US" sz="9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。</a:t>
              </a:r>
              <a:endParaRPr lang="en-US" altLang="zh-CN" sz="9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8891207" y="2579616"/>
              <a:ext cx="147713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890812"/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单击添加标题</a:t>
              </a:r>
              <a:endPara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10" name="组合 57"/>
          <p:cNvGrpSpPr/>
          <p:nvPr/>
        </p:nvGrpSpPr>
        <p:grpSpPr>
          <a:xfrm>
            <a:off x="4242947" y="1425377"/>
            <a:ext cx="663330" cy="667049"/>
            <a:chOff x="5656526" y="2048627"/>
            <a:chExt cx="884325" cy="889399"/>
          </a:xfrm>
        </p:grpSpPr>
        <p:sp>
          <p:nvSpPr>
            <p:cNvPr id="59" name="Oval 5"/>
            <p:cNvSpPr/>
            <p:nvPr/>
          </p:nvSpPr>
          <p:spPr>
            <a:xfrm>
              <a:off x="5656526" y="2048627"/>
              <a:ext cx="884325" cy="889399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6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11" name="Group 99"/>
            <p:cNvGrpSpPr/>
            <p:nvPr/>
          </p:nvGrpSpPr>
          <p:grpSpPr>
            <a:xfrm>
              <a:off x="5915685" y="2322835"/>
              <a:ext cx="380500" cy="367529"/>
              <a:chOff x="5099140" y="1309474"/>
              <a:chExt cx="439257" cy="424283"/>
            </a:xfrm>
            <a:solidFill>
              <a:schemeClr val="bg1"/>
            </a:solidFill>
          </p:grpSpPr>
          <p:sp>
            <p:nvSpPr>
              <p:cNvPr id="61" name="Rectangle 18"/>
              <p:cNvSpPr>
                <a:spLocks noChangeArrowheads="1"/>
              </p:cNvSpPr>
              <p:nvPr/>
            </p:nvSpPr>
            <p:spPr bwMode="auto">
              <a:xfrm>
                <a:off x="5256374" y="1479187"/>
                <a:ext cx="47421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2" name="Rectangle 19"/>
              <p:cNvSpPr>
                <a:spLocks noChangeArrowheads="1"/>
              </p:cNvSpPr>
              <p:nvPr/>
            </p:nvSpPr>
            <p:spPr bwMode="auto">
              <a:xfrm>
                <a:off x="5331247" y="1479187"/>
                <a:ext cx="49916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3" name="Rectangle 20"/>
              <p:cNvSpPr>
                <a:spLocks noChangeArrowheads="1"/>
              </p:cNvSpPr>
              <p:nvPr/>
            </p:nvSpPr>
            <p:spPr bwMode="auto">
              <a:xfrm>
                <a:off x="5408617" y="1479187"/>
                <a:ext cx="49916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4" name="Rectangle 21"/>
              <p:cNvSpPr>
                <a:spLocks noChangeArrowheads="1"/>
              </p:cNvSpPr>
              <p:nvPr/>
            </p:nvSpPr>
            <p:spPr bwMode="auto">
              <a:xfrm>
                <a:off x="5256374" y="1546573"/>
                <a:ext cx="47421" cy="474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5" name="Rectangle 22"/>
              <p:cNvSpPr>
                <a:spLocks noChangeArrowheads="1"/>
              </p:cNvSpPr>
              <p:nvPr/>
            </p:nvSpPr>
            <p:spPr bwMode="auto">
              <a:xfrm>
                <a:off x="5331247" y="1546573"/>
                <a:ext cx="49916" cy="474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6" name="Rectangle 23"/>
              <p:cNvSpPr>
                <a:spLocks noChangeArrowheads="1"/>
              </p:cNvSpPr>
              <p:nvPr/>
            </p:nvSpPr>
            <p:spPr bwMode="auto">
              <a:xfrm>
                <a:off x="5408617" y="1546573"/>
                <a:ext cx="49916" cy="474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7" name="Rectangle 24"/>
              <p:cNvSpPr>
                <a:spLocks noChangeArrowheads="1"/>
              </p:cNvSpPr>
              <p:nvPr/>
            </p:nvSpPr>
            <p:spPr bwMode="auto">
              <a:xfrm>
                <a:off x="5256374" y="1618951"/>
                <a:ext cx="47421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8" name="Rectangle 25"/>
              <p:cNvSpPr>
                <a:spLocks noChangeArrowheads="1"/>
              </p:cNvSpPr>
              <p:nvPr/>
            </p:nvSpPr>
            <p:spPr bwMode="auto">
              <a:xfrm>
                <a:off x="5179005" y="1546573"/>
                <a:ext cx="49916" cy="474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9" name="Rectangle 26"/>
              <p:cNvSpPr>
                <a:spLocks noChangeArrowheads="1"/>
              </p:cNvSpPr>
              <p:nvPr/>
            </p:nvSpPr>
            <p:spPr bwMode="auto">
              <a:xfrm>
                <a:off x="5179005" y="1618951"/>
                <a:ext cx="49916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0" name="Rectangle 27"/>
              <p:cNvSpPr>
                <a:spLocks noChangeArrowheads="1"/>
              </p:cNvSpPr>
              <p:nvPr/>
            </p:nvSpPr>
            <p:spPr bwMode="auto">
              <a:xfrm>
                <a:off x="5331247" y="1618951"/>
                <a:ext cx="49916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1" name="Rectangle 28"/>
              <p:cNvSpPr>
                <a:spLocks noChangeArrowheads="1"/>
              </p:cNvSpPr>
              <p:nvPr/>
            </p:nvSpPr>
            <p:spPr bwMode="auto">
              <a:xfrm>
                <a:off x="5408617" y="1618951"/>
                <a:ext cx="49916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2" name="Freeform 29"/>
              <p:cNvSpPr>
                <a:spLocks noEditPoints="1"/>
              </p:cNvSpPr>
              <p:nvPr/>
            </p:nvSpPr>
            <p:spPr bwMode="auto">
              <a:xfrm>
                <a:off x="5099140" y="1339424"/>
                <a:ext cx="439257" cy="394333"/>
              </a:xfrm>
              <a:custGeom>
                <a:avLst/>
                <a:gdLst>
                  <a:gd name="T0" fmla="*/ 174 w 176"/>
                  <a:gd name="T1" fmla="*/ 0 h 158"/>
                  <a:gd name="T2" fmla="*/ 150 w 176"/>
                  <a:gd name="T3" fmla="*/ 0 h 158"/>
                  <a:gd name="T4" fmla="*/ 150 w 176"/>
                  <a:gd name="T5" fmla="*/ 16 h 158"/>
                  <a:gd name="T6" fmla="*/ 126 w 176"/>
                  <a:gd name="T7" fmla="*/ 16 h 158"/>
                  <a:gd name="T8" fmla="*/ 126 w 176"/>
                  <a:gd name="T9" fmla="*/ 0 h 158"/>
                  <a:gd name="T10" fmla="*/ 52 w 176"/>
                  <a:gd name="T11" fmla="*/ 0 h 158"/>
                  <a:gd name="T12" fmla="*/ 52 w 176"/>
                  <a:gd name="T13" fmla="*/ 16 h 158"/>
                  <a:gd name="T14" fmla="*/ 28 w 176"/>
                  <a:gd name="T15" fmla="*/ 16 h 158"/>
                  <a:gd name="T16" fmla="*/ 28 w 176"/>
                  <a:gd name="T17" fmla="*/ 0 h 158"/>
                  <a:gd name="T18" fmla="*/ 0 w 176"/>
                  <a:gd name="T19" fmla="*/ 0 h 158"/>
                  <a:gd name="T20" fmla="*/ 0 w 176"/>
                  <a:gd name="T21" fmla="*/ 158 h 158"/>
                  <a:gd name="T22" fmla="*/ 13 w 176"/>
                  <a:gd name="T23" fmla="*/ 158 h 158"/>
                  <a:gd name="T24" fmla="*/ 162 w 176"/>
                  <a:gd name="T25" fmla="*/ 158 h 158"/>
                  <a:gd name="T26" fmla="*/ 176 w 176"/>
                  <a:gd name="T27" fmla="*/ 158 h 158"/>
                  <a:gd name="T28" fmla="*/ 174 w 176"/>
                  <a:gd name="T29" fmla="*/ 0 h 158"/>
                  <a:gd name="T30" fmla="*/ 162 w 176"/>
                  <a:gd name="T31" fmla="*/ 144 h 158"/>
                  <a:gd name="T32" fmla="*/ 13 w 176"/>
                  <a:gd name="T33" fmla="*/ 144 h 158"/>
                  <a:gd name="T34" fmla="*/ 13 w 176"/>
                  <a:gd name="T35" fmla="*/ 44 h 158"/>
                  <a:gd name="T36" fmla="*/ 162 w 176"/>
                  <a:gd name="T37" fmla="*/ 44 h 158"/>
                  <a:gd name="T38" fmla="*/ 162 w 176"/>
                  <a:gd name="T39" fmla="*/ 144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76" h="158">
                    <a:moveTo>
                      <a:pt x="174" y="0"/>
                    </a:moveTo>
                    <a:lnTo>
                      <a:pt x="150" y="0"/>
                    </a:lnTo>
                    <a:lnTo>
                      <a:pt x="150" y="16"/>
                    </a:lnTo>
                    <a:lnTo>
                      <a:pt x="126" y="16"/>
                    </a:lnTo>
                    <a:lnTo>
                      <a:pt x="126" y="0"/>
                    </a:lnTo>
                    <a:lnTo>
                      <a:pt x="52" y="0"/>
                    </a:lnTo>
                    <a:lnTo>
                      <a:pt x="52" y="16"/>
                    </a:lnTo>
                    <a:lnTo>
                      <a:pt x="28" y="16"/>
                    </a:lnTo>
                    <a:lnTo>
                      <a:pt x="28" y="0"/>
                    </a:lnTo>
                    <a:lnTo>
                      <a:pt x="0" y="0"/>
                    </a:lnTo>
                    <a:lnTo>
                      <a:pt x="0" y="158"/>
                    </a:lnTo>
                    <a:lnTo>
                      <a:pt x="13" y="158"/>
                    </a:lnTo>
                    <a:lnTo>
                      <a:pt x="162" y="158"/>
                    </a:lnTo>
                    <a:lnTo>
                      <a:pt x="176" y="158"/>
                    </a:lnTo>
                    <a:lnTo>
                      <a:pt x="174" y="0"/>
                    </a:lnTo>
                    <a:close/>
                    <a:moveTo>
                      <a:pt x="162" y="144"/>
                    </a:moveTo>
                    <a:lnTo>
                      <a:pt x="13" y="144"/>
                    </a:lnTo>
                    <a:lnTo>
                      <a:pt x="13" y="44"/>
                    </a:lnTo>
                    <a:lnTo>
                      <a:pt x="162" y="44"/>
                    </a:lnTo>
                    <a:lnTo>
                      <a:pt x="162" y="1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3" name="Rectangle 30"/>
              <p:cNvSpPr>
                <a:spLocks noChangeArrowheads="1"/>
              </p:cNvSpPr>
              <p:nvPr/>
            </p:nvSpPr>
            <p:spPr bwMode="auto">
              <a:xfrm>
                <a:off x="5181500" y="1309474"/>
                <a:ext cx="37438" cy="598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4" name="Rectangle 31"/>
              <p:cNvSpPr>
                <a:spLocks noChangeArrowheads="1"/>
              </p:cNvSpPr>
              <p:nvPr/>
            </p:nvSpPr>
            <p:spPr bwMode="auto">
              <a:xfrm>
                <a:off x="5428583" y="1309474"/>
                <a:ext cx="34941" cy="598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2" name="组合 74"/>
          <p:cNvGrpSpPr/>
          <p:nvPr/>
        </p:nvGrpSpPr>
        <p:grpSpPr>
          <a:xfrm>
            <a:off x="3375575" y="1769706"/>
            <a:ext cx="663330" cy="667049"/>
            <a:chOff x="4500180" y="2507731"/>
            <a:chExt cx="884325" cy="889399"/>
          </a:xfrm>
        </p:grpSpPr>
        <p:sp>
          <p:nvSpPr>
            <p:cNvPr id="76" name="Oval 10"/>
            <p:cNvSpPr/>
            <p:nvPr/>
          </p:nvSpPr>
          <p:spPr>
            <a:xfrm>
              <a:off x="4500180" y="2507731"/>
              <a:ext cx="884325" cy="8893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6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13" name="Group 114"/>
            <p:cNvGrpSpPr/>
            <p:nvPr/>
          </p:nvGrpSpPr>
          <p:grpSpPr>
            <a:xfrm>
              <a:off x="4718531" y="2704856"/>
              <a:ext cx="457320" cy="466345"/>
              <a:chOff x="7160655" y="2178006"/>
              <a:chExt cx="379359" cy="386846"/>
            </a:xfrm>
            <a:solidFill>
              <a:schemeClr val="bg1"/>
            </a:solidFill>
          </p:grpSpPr>
          <p:sp>
            <p:nvSpPr>
              <p:cNvPr id="78" name="Freeform 36"/>
              <p:cNvSpPr>
                <a:spLocks noEditPoints="1"/>
              </p:cNvSpPr>
              <p:nvPr/>
            </p:nvSpPr>
            <p:spPr bwMode="auto">
              <a:xfrm>
                <a:off x="7277956" y="2178006"/>
                <a:ext cx="262058" cy="262058"/>
              </a:xfrm>
              <a:custGeom>
                <a:avLst/>
                <a:gdLst>
                  <a:gd name="T0" fmla="*/ 65 w 79"/>
                  <a:gd name="T1" fmla="*/ 14 h 79"/>
                  <a:gd name="T2" fmla="*/ 14 w 79"/>
                  <a:gd name="T3" fmla="*/ 14 h 79"/>
                  <a:gd name="T4" fmla="*/ 11 w 79"/>
                  <a:gd name="T5" fmla="*/ 63 h 79"/>
                  <a:gd name="T6" fmla="*/ 11 w 79"/>
                  <a:gd name="T7" fmla="*/ 63 h 79"/>
                  <a:gd name="T8" fmla="*/ 17 w 79"/>
                  <a:gd name="T9" fmla="*/ 68 h 79"/>
                  <a:gd name="T10" fmla="*/ 64 w 79"/>
                  <a:gd name="T11" fmla="*/ 65 h 79"/>
                  <a:gd name="T12" fmla="*/ 65 w 79"/>
                  <a:gd name="T13" fmla="*/ 14 h 79"/>
                  <a:gd name="T14" fmla="*/ 58 w 79"/>
                  <a:gd name="T15" fmla="*/ 59 h 79"/>
                  <a:gd name="T16" fmla="*/ 20 w 79"/>
                  <a:gd name="T17" fmla="*/ 59 h 79"/>
                  <a:gd name="T18" fmla="*/ 20 w 79"/>
                  <a:gd name="T19" fmla="*/ 21 h 79"/>
                  <a:gd name="T20" fmla="*/ 58 w 79"/>
                  <a:gd name="T21" fmla="*/ 21 h 79"/>
                  <a:gd name="T22" fmla="*/ 58 w 79"/>
                  <a:gd name="T23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9">
                    <a:moveTo>
                      <a:pt x="65" y="14"/>
                    </a:moveTo>
                    <a:cubicBezTo>
                      <a:pt x="51" y="0"/>
                      <a:pt x="28" y="0"/>
                      <a:pt x="14" y="14"/>
                    </a:cubicBezTo>
                    <a:cubicBezTo>
                      <a:pt x="0" y="28"/>
                      <a:pt x="0" y="49"/>
                      <a:pt x="11" y="6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4" y="66"/>
                      <a:pt x="15" y="67"/>
                      <a:pt x="17" y="68"/>
                    </a:cubicBezTo>
                    <a:cubicBezTo>
                      <a:pt x="31" y="79"/>
                      <a:pt x="51" y="78"/>
                      <a:pt x="64" y="65"/>
                    </a:cubicBezTo>
                    <a:cubicBezTo>
                      <a:pt x="78" y="51"/>
                      <a:pt x="79" y="29"/>
                      <a:pt x="65" y="14"/>
                    </a:cubicBezTo>
                    <a:close/>
                    <a:moveTo>
                      <a:pt x="58" y="59"/>
                    </a:moveTo>
                    <a:cubicBezTo>
                      <a:pt x="47" y="69"/>
                      <a:pt x="30" y="69"/>
                      <a:pt x="20" y="59"/>
                    </a:cubicBezTo>
                    <a:cubicBezTo>
                      <a:pt x="9" y="48"/>
                      <a:pt x="9" y="31"/>
                      <a:pt x="20" y="21"/>
                    </a:cubicBezTo>
                    <a:cubicBezTo>
                      <a:pt x="31" y="10"/>
                      <a:pt x="48" y="10"/>
                      <a:pt x="58" y="21"/>
                    </a:cubicBezTo>
                    <a:cubicBezTo>
                      <a:pt x="69" y="31"/>
                      <a:pt x="69" y="48"/>
                      <a:pt x="58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9" name="Freeform 37"/>
              <p:cNvSpPr>
                <a:spLocks/>
              </p:cNvSpPr>
              <p:nvPr/>
            </p:nvSpPr>
            <p:spPr bwMode="auto">
              <a:xfrm>
                <a:off x="7160655" y="2400130"/>
                <a:ext cx="159730" cy="164722"/>
              </a:xfrm>
              <a:custGeom>
                <a:avLst/>
                <a:gdLst>
                  <a:gd name="T0" fmla="*/ 0 w 64"/>
                  <a:gd name="T1" fmla="*/ 52 h 66"/>
                  <a:gd name="T2" fmla="*/ 12 w 64"/>
                  <a:gd name="T3" fmla="*/ 66 h 66"/>
                  <a:gd name="T4" fmla="*/ 64 w 64"/>
                  <a:gd name="T5" fmla="*/ 8 h 66"/>
                  <a:gd name="T6" fmla="*/ 55 w 64"/>
                  <a:gd name="T7" fmla="*/ 0 h 66"/>
                  <a:gd name="T8" fmla="*/ 0 w 64"/>
                  <a:gd name="T9" fmla="*/ 5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66">
                    <a:moveTo>
                      <a:pt x="0" y="52"/>
                    </a:moveTo>
                    <a:lnTo>
                      <a:pt x="12" y="66"/>
                    </a:lnTo>
                    <a:lnTo>
                      <a:pt x="64" y="8"/>
                    </a:lnTo>
                    <a:lnTo>
                      <a:pt x="55" y="0"/>
                    </a:lnTo>
                    <a:lnTo>
                      <a:pt x="0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0" name="Freeform 38"/>
              <p:cNvSpPr>
                <a:spLocks/>
              </p:cNvSpPr>
              <p:nvPr/>
            </p:nvSpPr>
            <p:spPr bwMode="auto">
              <a:xfrm>
                <a:off x="7412728" y="2265358"/>
                <a:ext cx="99831" cy="119797"/>
              </a:xfrm>
              <a:custGeom>
                <a:avLst/>
                <a:gdLst>
                  <a:gd name="T0" fmla="*/ 16 w 30"/>
                  <a:gd name="T1" fmla="*/ 0 h 36"/>
                  <a:gd name="T2" fmla="*/ 0 w 30"/>
                  <a:gd name="T3" fmla="*/ 34 h 36"/>
                  <a:gd name="T4" fmla="*/ 6 w 30"/>
                  <a:gd name="T5" fmla="*/ 36 h 36"/>
                  <a:gd name="T6" fmla="*/ 16 w 30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36">
                    <a:moveTo>
                      <a:pt x="16" y="0"/>
                    </a:moveTo>
                    <a:cubicBezTo>
                      <a:pt x="20" y="26"/>
                      <a:pt x="0" y="34"/>
                      <a:pt x="0" y="34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30" y="21"/>
                      <a:pt x="16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4" name="组合 80"/>
          <p:cNvGrpSpPr/>
          <p:nvPr/>
        </p:nvGrpSpPr>
        <p:grpSpPr>
          <a:xfrm>
            <a:off x="3079402" y="2620420"/>
            <a:ext cx="663330" cy="667049"/>
            <a:chOff x="4105334" y="3642018"/>
            <a:chExt cx="884325" cy="889399"/>
          </a:xfrm>
        </p:grpSpPr>
        <p:sp>
          <p:nvSpPr>
            <p:cNvPr id="82" name="Oval 9"/>
            <p:cNvSpPr/>
            <p:nvPr/>
          </p:nvSpPr>
          <p:spPr>
            <a:xfrm>
              <a:off x="4105334" y="3642018"/>
              <a:ext cx="884325" cy="88939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6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15" name="Group 118"/>
            <p:cNvGrpSpPr/>
            <p:nvPr/>
          </p:nvGrpSpPr>
          <p:grpSpPr>
            <a:xfrm>
              <a:off x="4302288" y="3841509"/>
              <a:ext cx="490415" cy="490415"/>
              <a:chOff x="6352022" y="2360197"/>
              <a:chExt cx="406813" cy="406813"/>
            </a:xfrm>
            <a:solidFill>
              <a:schemeClr val="bg1"/>
            </a:solidFill>
          </p:grpSpPr>
          <p:sp>
            <p:nvSpPr>
              <p:cNvPr id="84" name="Freeform 39"/>
              <p:cNvSpPr>
                <a:spLocks noEditPoints="1"/>
              </p:cNvSpPr>
              <p:nvPr/>
            </p:nvSpPr>
            <p:spPr bwMode="auto">
              <a:xfrm>
                <a:off x="6352022" y="2360197"/>
                <a:ext cx="406813" cy="406813"/>
              </a:xfrm>
              <a:custGeom>
                <a:avLst/>
                <a:gdLst>
                  <a:gd name="T0" fmla="*/ 61 w 122"/>
                  <a:gd name="T1" fmla="*/ 0 h 122"/>
                  <a:gd name="T2" fmla="*/ 0 w 122"/>
                  <a:gd name="T3" fmla="*/ 61 h 122"/>
                  <a:gd name="T4" fmla="*/ 61 w 122"/>
                  <a:gd name="T5" fmla="*/ 122 h 122"/>
                  <a:gd name="T6" fmla="*/ 122 w 122"/>
                  <a:gd name="T7" fmla="*/ 61 h 122"/>
                  <a:gd name="T8" fmla="*/ 61 w 122"/>
                  <a:gd name="T9" fmla="*/ 0 h 122"/>
                  <a:gd name="T10" fmla="*/ 65 w 122"/>
                  <a:gd name="T11" fmla="*/ 109 h 122"/>
                  <a:gd name="T12" fmla="*/ 65 w 122"/>
                  <a:gd name="T13" fmla="*/ 102 h 122"/>
                  <a:gd name="T14" fmla="*/ 58 w 122"/>
                  <a:gd name="T15" fmla="*/ 102 h 122"/>
                  <a:gd name="T16" fmla="*/ 58 w 122"/>
                  <a:gd name="T17" fmla="*/ 109 h 122"/>
                  <a:gd name="T18" fmla="*/ 30 w 122"/>
                  <a:gd name="T19" fmla="*/ 97 h 122"/>
                  <a:gd name="T20" fmla="*/ 29 w 122"/>
                  <a:gd name="T21" fmla="*/ 97 h 122"/>
                  <a:gd name="T22" fmla="*/ 27 w 122"/>
                  <a:gd name="T23" fmla="*/ 95 h 122"/>
                  <a:gd name="T24" fmla="*/ 25 w 122"/>
                  <a:gd name="T25" fmla="*/ 93 h 122"/>
                  <a:gd name="T26" fmla="*/ 25 w 122"/>
                  <a:gd name="T27" fmla="*/ 92 h 122"/>
                  <a:gd name="T28" fmla="*/ 13 w 122"/>
                  <a:gd name="T29" fmla="*/ 64 h 122"/>
                  <a:gd name="T30" fmla="*/ 20 w 122"/>
                  <a:gd name="T31" fmla="*/ 64 h 122"/>
                  <a:gd name="T32" fmla="*/ 20 w 122"/>
                  <a:gd name="T33" fmla="*/ 57 h 122"/>
                  <a:gd name="T34" fmla="*/ 13 w 122"/>
                  <a:gd name="T35" fmla="*/ 57 h 122"/>
                  <a:gd name="T36" fmla="*/ 58 w 122"/>
                  <a:gd name="T37" fmla="*/ 13 h 122"/>
                  <a:gd name="T38" fmla="*/ 58 w 122"/>
                  <a:gd name="T39" fmla="*/ 20 h 122"/>
                  <a:gd name="T40" fmla="*/ 65 w 122"/>
                  <a:gd name="T41" fmla="*/ 20 h 122"/>
                  <a:gd name="T42" fmla="*/ 65 w 122"/>
                  <a:gd name="T43" fmla="*/ 13 h 122"/>
                  <a:gd name="T44" fmla="*/ 83 w 122"/>
                  <a:gd name="T45" fmla="*/ 18 h 122"/>
                  <a:gd name="T46" fmla="*/ 83 w 122"/>
                  <a:gd name="T47" fmla="*/ 18 h 122"/>
                  <a:gd name="T48" fmla="*/ 87 w 122"/>
                  <a:gd name="T49" fmla="*/ 20 h 122"/>
                  <a:gd name="T50" fmla="*/ 88 w 122"/>
                  <a:gd name="T51" fmla="*/ 21 h 122"/>
                  <a:gd name="T52" fmla="*/ 90 w 122"/>
                  <a:gd name="T53" fmla="*/ 23 h 122"/>
                  <a:gd name="T54" fmla="*/ 91 w 122"/>
                  <a:gd name="T55" fmla="*/ 24 h 122"/>
                  <a:gd name="T56" fmla="*/ 94 w 122"/>
                  <a:gd name="T57" fmla="*/ 25 h 122"/>
                  <a:gd name="T58" fmla="*/ 95 w 122"/>
                  <a:gd name="T59" fmla="*/ 27 h 122"/>
                  <a:gd name="T60" fmla="*/ 97 w 122"/>
                  <a:gd name="T61" fmla="*/ 28 h 122"/>
                  <a:gd name="T62" fmla="*/ 98 w 122"/>
                  <a:gd name="T63" fmla="*/ 31 h 122"/>
                  <a:gd name="T64" fmla="*/ 99 w 122"/>
                  <a:gd name="T65" fmla="*/ 32 h 122"/>
                  <a:gd name="T66" fmla="*/ 101 w 122"/>
                  <a:gd name="T67" fmla="*/ 34 h 122"/>
                  <a:gd name="T68" fmla="*/ 102 w 122"/>
                  <a:gd name="T69" fmla="*/ 35 h 122"/>
                  <a:gd name="T70" fmla="*/ 104 w 122"/>
                  <a:gd name="T71" fmla="*/ 39 h 122"/>
                  <a:gd name="T72" fmla="*/ 104 w 122"/>
                  <a:gd name="T73" fmla="*/ 39 h 122"/>
                  <a:gd name="T74" fmla="*/ 109 w 122"/>
                  <a:gd name="T75" fmla="*/ 57 h 122"/>
                  <a:gd name="T76" fmla="*/ 102 w 122"/>
                  <a:gd name="T77" fmla="*/ 57 h 122"/>
                  <a:gd name="T78" fmla="*/ 102 w 122"/>
                  <a:gd name="T79" fmla="*/ 64 h 122"/>
                  <a:gd name="T80" fmla="*/ 109 w 122"/>
                  <a:gd name="T81" fmla="*/ 64 h 122"/>
                  <a:gd name="T82" fmla="*/ 65 w 122"/>
                  <a:gd name="T83" fmla="*/ 109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22" h="122">
                    <a:moveTo>
                      <a:pt x="61" y="0"/>
                    </a:moveTo>
                    <a:cubicBezTo>
                      <a:pt x="27" y="0"/>
                      <a:pt x="0" y="27"/>
                      <a:pt x="0" y="61"/>
                    </a:cubicBezTo>
                    <a:cubicBezTo>
                      <a:pt x="0" y="95"/>
                      <a:pt x="27" y="122"/>
                      <a:pt x="61" y="122"/>
                    </a:cubicBezTo>
                    <a:cubicBezTo>
                      <a:pt x="95" y="122"/>
                      <a:pt x="122" y="95"/>
                      <a:pt x="122" y="61"/>
                    </a:cubicBezTo>
                    <a:cubicBezTo>
                      <a:pt x="122" y="27"/>
                      <a:pt x="95" y="0"/>
                      <a:pt x="61" y="0"/>
                    </a:cubicBezTo>
                    <a:close/>
                    <a:moveTo>
                      <a:pt x="65" y="109"/>
                    </a:moveTo>
                    <a:cubicBezTo>
                      <a:pt x="65" y="102"/>
                      <a:pt x="65" y="102"/>
                      <a:pt x="65" y="102"/>
                    </a:cubicBezTo>
                    <a:cubicBezTo>
                      <a:pt x="58" y="102"/>
                      <a:pt x="58" y="102"/>
                      <a:pt x="58" y="102"/>
                    </a:cubicBezTo>
                    <a:cubicBezTo>
                      <a:pt x="58" y="109"/>
                      <a:pt x="58" y="109"/>
                      <a:pt x="58" y="109"/>
                    </a:cubicBezTo>
                    <a:cubicBezTo>
                      <a:pt x="47" y="108"/>
                      <a:pt x="37" y="104"/>
                      <a:pt x="30" y="97"/>
                    </a:cubicBezTo>
                    <a:cubicBezTo>
                      <a:pt x="29" y="97"/>
                      <a:pt x="29" y="97"/>
                      <a:pt x="29" y="97"/>
                    </a:cubicBezTo>
                    <a:cubicBezTo>
                      <a:pt x="28" y="96"/>
                      <a:pt x="28" y="95"/>
                      <a:pt x="27" y="95"/>
                    </a:cubicBezTo>
                    <a:cubicBezTo>
                      <a:pt x="27" y="94"/>
                      <a:pt x="26" y="94"/>
                      <a:pt x="25" y="93"/>
                    </a:cubicBezTo>
                    <a:cubicBezTo>
                      <a:pt x="25" y="93"/>
                      <a:pt x="25" y="93"/>
                      <a:pt x="25" y="92"/>
                    </a:cubicBezTo>
                    <a:cubicBezTo>
                      <a:pt x="18" y="85"/>
                      <a:pt x="14" y="75"/>
                      <a:pt x="13" y="64"/>
                    </a:cubicBezTo>
                    <a:cubicBezTo>
                      <a:pt x="20" y="64"/>
                      <a:pt x="20" y="64"/>
                      <a:pt x="20" y="64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5" y="34"/>
                      <a:pt x="34" y="15"/>
                      <a:pt x="58" y="13"/>
                    </a:cubicBezTo>
                    <a:cubicBezTo>
                      <a:pt x="58" y="20"/>
                      <a:pt x="58" y="20"/>
                      <a:pt x="58" y="20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5" y="13"/>
                      <a:pt x="65" y="13"/>
                      <a:pt x="65" y="13"/>
                    </a:cubicBezTo>
                    <a:cubicBezTo>
                      <a:pt x="71" y="14"/>
                      <a:pt x="77" y="15"/>
                      <a:pt x="83" y="18"/>
                    </a:cubicBezTo>
                    <a:cubicBezTo>
                      <a:pt x="83" y="18"/>
                      <a:pt x="83" y="18"/>
                      <a:pt x="83" y="18"/>
                    </a:cubicBezTo>
                    <a:cubicBezTo>
                      <a:pt x="84" y="19"/>
                      <a:pt x="86" y="20"/>
                      <a:pt x="87" y="20"/>
                    </a:cubicBezTo>
                    <a:cubicBezTo>
                      <a:pt x="87" y="20"/>
                      <a:pt x="87" y="21"/>
                      <a:pt x="88" y="21"/>
                    </a:cubicBezTo>
                    <a:cubicBezTo>
                      <a:pt x="88" y="21"/>
                      <a:pt x="89" y="22"/>
                      <a:pt x="90" y="23"/>
                    </a:cubicBezTo>
                    <a:cubicBezTo>
                      <a:pt x="91" y="23"/>
                      <a:pt x="91" y="23"/>
                      <a:pt x="91" y="24"/>
                    </a:cubicBezTo>
                    <a:cubicBezTo>
                      <a:pt x="92" y="24"/>
                      <a:pt x="93" y="25"/>
                      <a:pt x="94" y="25"/>
                    </a:cubicBezTo>
                    <a:cubicBezTo>
                      <a:pt x="94" y="26"/>
                      <a:pt x="95" y="26"/>
                      <a:pt x="95" y="27"/>
                    </a:cubicBezTo>
                    <a:cubicBezTo>
                      <a:pt x="96" y="27"/>
                      <a:pt x="96" y="28"/>
                      <a:pt x="97" y="28"/>
                    </a:cubicBezTo>
                    <a:cubicBezTo>
                      <a:pt x="97" y="29"/>
                      <a:pt x="98" y="30"/>
                      <a:pt x="98" y="31"/>
                    </a:cubicBezTo>
                    <a:cubicBezTo>
                      <a:pt x="99" y="31"/>
                      <a:pt x="99" y="31"/>
                      <a:pt x="99" y="32"/>
                    </a:cubicBezTo>
                    <a:cubicBezTo>
                      <a:pt x="100" y="33"/>
                      <a:pt x="101" y="34"/>
                      <a:pt x="101" y="34"/>
                    </a:cubicBezTo>
                    <a:cubicBezTo>
                      <a:pt x="101" y="35"/>
                      <a:pt x="102" y="35"/>
                      <a:pt x="102" y="35"/>
                    </a:cubicBezTo>
                    <a:cubicBezTo>
                      <a:pt x="102" y="36"/>
                      <a:pt x="103" y="37"/>
                      <a:pt x="104" y="39"/>
                    </a:cubicBezTo>
                    <a:cubicBezTo>
                      <a:pt x="104" y="39"/>
                      <a:pt x="104" y="39"/>
                      <a:pt x="104" y="39"/>
                    </a:cubicBezTo>
                    <a:cubicBezTo>
                      <a:pt x="107" y="45"/>
                      <a:pt x="108" y="51"/>
                      <a:pt x="109" y="57"/>
                    </a:cubicBezTo>
                    <a:cubicBezTo>
                      <a:pt x="102" y="57"/>
                      <a:pt x="102" y="57"/>
                      <a:pt x="102" y="57"/>
                    </a:cubicBezTo>
                    <a:cubicBezTo>
                      <a:pt x="102" y="64"/>
                      <a:pt x="102" y="64"/>
                      <a:pt x="102" y="64"/>
                    </a:cubicBezTo>
                    <a:cubicBezTo>
                      <a:pt x="109" y="64"/>
                      <a:pt x="109" y="64"/>
                      <a:pt x="109" y="64"/>
                    </a:cubicBezTo>
                    <a:cubicBezTo>
                      <a:pt x="107" y="88"/>
                      <a:pt x="88" y="107"/>
                      <a:pt x="65" y="10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5" name="Freeform 40"/>
              <p:cNvSpPr>
                <a:spLocks noEditPoints="1"/>
              </p:cNvSpPr>
              <p:nvPr/>
            </p:nvSpPr>
            <p:spPr bwMode="auto">
              <a:xfrm>
                <a:off x="6506761" y="2460029"/>
                <a:ext cx="119797" cy="177201"/>
              </a:xfrm>
              <a:custGeom>
                <a:avLst/>
                <a:gdLst>
                  <a:gd name="T0" fmla="*/ 8 w 36"/>
                  <a:gd name="T1" fmla="*/ 29 h 53"/>
                  <a:gd name="T2" fmla="*/ 8 w 36"/>
                  <a:gd name="T3" fmla="*/ 29 h 53"/>
                  <a:gd name="T4" fmla="*/ 0 w 36"/>
                  <a:gd name="T5" fmla="*/ 53 h 53"/>
                  <a:gd name="T6" fmla="*/ 19 w 36"/>
                  <a:gd name="T7" fmla="*/ 36 h 53"/>
                  <a:gd name="T8" fmla="*/ 19 w 36"/>
                  <a:gd name="T9" fmla="*/ 36 h 53"/>
                  <a:gd name="T10" fmla="*/ 22 w 36"/>
                  <a:gd name="T11" fmla="*/ 33 h 53"/>
                  <a:gd name="T12" fmla="*/ 36 w 36"/>
                  <a:gd name="T13" fmla="*/ 0 h 53"/>
                  <a:gd name="T14" fmla="*/ 11 w 36"/>
                  <a:gd name="T15" fmla="*/ 25 h 53"/>
                  <a:gd name="T16" fmla="*/ 8 w 36"/>
                  <a:gd name="T17" fmla="*/ 29 h 53"/>
                  <a:gd name="T18" fmla="*/ 15 w 36"/>
                  <a:gd name="T19" fmla="*/ 28 h 53"/>
                  <a:gd name="T20" fmla="*/ 18 w 36"/>
                  <a:gd name="T21" fmla="*/ 31 h 53"/>
                  <a:gd name="T22" fmla="*/ 15 w 36"/>
                  <a:gd name="T23" fmla="*/ 34 h 53"/>
                  <a:gd name="T24" fmla="*/ 12 w 36"/>
                  <a:gd name="T25" fmla="*/ 31 h 53"/>
                  <a:gd name="T26" fmla="*/ 15 w 36"/>
                  <a:gd name="T27" fmla="*/ 28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6" h="53">
                    <a:moveTo>
                      <a:pt x="8" y="29"/>
                    </a:moveTo>
                    <a:cubicBezTo>
                      <a:pt x="8" y="29"/>
                      <a:pt x="8" y="29"/>
                      <a:pt x="8" y="29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21" y="35"/>
                      <a:pt x="22" y="33"/>
                      <a:pt x="22" y="33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0" y="26"/>
                      <a:pt x="9" y="28"/>
                      <a:pt x="8" y="29"/>
                    </a:cubicBezTo>
                    <a:close/>
                    <a:moveTo>
                      <a:pt x="15" y="28"/>
                    </a:moveTo>
                    <a:cubicBezTo>
                      <a:pt x="17" y="28"/>
                      <a:pt x="18" y="29"/>
                      <a:pt x="18" y="31"/>
                    </a:cubicBezTo>
                    <a:cubicBezTo>
                      <a:pt x="18" y="33"/>
                      <a:pt x="17" y="34"/>
                      <a:pt x="15" y="34"/>
                    </a:cubicBezTo>
                    <a:cubicBezTo>
                      <a:pt x="13" y="34"/>
                      <a:pt x="12" y="33"/>
                      <a:pt x="12" y="31"/>
                    </a:cubicBezTo>
                    <a:cubicBezTo>
                      <a:pt x="12" y="29"/>
                      <a:pt x="13" y="28"/>
                      <a:pt x="15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6" name="Oval 41"/>
              <p:cNvSpPr>
                <a:spLocks noChangeArrowheads="1"/>
              </p:cNvSpPr>
              <p:nvPr/>
            </p:nvSpPr>
            <p:spPr bwMode="auto">
              <a:xfrm>
                <a:off x="6551685" y="2557365"/>
                <a:ext cx="9983" cy="998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6" name="组合 86"/>
          <p:cNvGrpSpPr/>
          <p:nvPr/>
        </p:nvGrpSpPr>
        <p:grpSpPr>
          <a:xfrm>
            <a:off x="5447819" y="2620420"/>
            <a:ext cx="663330" cy="667049"/>
            <a:chOff x="7262812" y="3642018"/>
            <a:chExt cx="884325" cy="889399"/>
          </a:xfrm>
        </p:grpSpPr>
        <p:sp>
          <p:nvSpPr>
            <p:cNvPr id="88" name="Oval 8"/>
            <p:cNvSpPr/>
            <p:nvPr/>
          </p:nvSpPr>
          <p:spPr>
            <a:xfrm>
              <a:off x="7262812" y="3642018"/>
              <a:ext cx="884325" cy="88939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6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17" name="Group 126"/>
            <p:cNvGrpSpPr/>
            <p:nvPr/>
          </p:nvGrpSpPr>
          <p:grpSpPr>
            <a:xfrm>
              <a:off x="7458862" y="3906191"/>
              <a:ext cx="559614" cy="391129"/>
              <a:chOff x="7999238" y="1399322"/>
              <a:chExt cx="464215" cy="324452"/>
            </a:xfrm>
            <a:solidFill>
              <a:schemeClr val="bg1"/>
            </a:solidFill>
          </p:grpSpPr>
          <p:sp>
            <p:nvSpPr>
              <p:cNvPr id="90" name="Freeform 57"/>
              <p:cNvSpPr>
                <a:spLocks noEditPoints="1"/>
              </p:cNvSpPr>
              <p:nvPr/>
            </p:nvSpPr>
            <p:spPr bwMode="auto">
              <a:xfrm>
                <a:off x="7999238" y="1399322"/>
                <a:ext cx="331940" cy="324452"/>
              </a:xfrm>
              <a:custGeom>
                <a:avLst/>
                <a:gdLst>
                  <a:gd name="T0" fmla="*/ 86 w 100"/>
                  <a:gd name="T1" fmla="*/ 60 h 97"/>
                  <a:gd name="T2" fmla="*/ 100 w 100"/>
                  <a:gd name="T3" fmla="*/ 54 h 97"/>
                  <a:gd name="T4" fmla="*/ 100 w 100"/>
                  <a:gd name="T5" fmla="*/ 43 h 97"/>
                  <a:gd name="T6" fmla="*/ 86 w 100"/>
                  <a:gd name="T7" fmla="*/ 38 h 97"/>
                  <a:gd name="T8" fmla="*/ 83 w 100"/>
                  <a:gd name="T9" fmla="*/ 32 h 97"/>
                  <a:gd name="T10" fmla="*/ 89 w 100"/>
                  <a:gd name="T11" fmla="*/ 18 h 97"/>
                  <a:gd name="T12" fmla="*/ 81 w 100"/>
                  <a:gd name="T13" fmla="*/ 11 h 97"/>
                  <a:gd name="T14" fmla="*/ 67 w 100"/>
                  <a:gd name="T15" fmla="*/ 16 h 97"/>
                  <a:gd name="T16" fmla="*/ 61 w 100"/>
                  <a:gd name="T17" fmla="*/ 14 h 97"/>
                  <a:gd name="T18" fmla="*/ 55 w 100"/>
                  <a:gd name="T19" fmla="*/ 0 h 97"/>
                  <a:gd name="T20" fmla="*/ 44 w 100"/>
                  <a:gd name="T21" fmla="*/ 0 h 97"/>
                  <a:gd name="T22" fmla="*/ 39 w 100"/>
                  <a:gd name="T23" fmla="*/ 14 h 97"/>
                  <a:gd name="T24" fmla="*/ 33 w 100"/>
                  <a:gd name="T25" fmla="*/ 16 h 97"/>
                  <a:gd name="T26" fmla="*/ 19 w 100"/>
                  <a:gd name="T27" fmla="*/ 11 h 97"/>
                  <a:gd name="T28" fmla="*/ 11 w 100"/>
                  <a:gd name="T29" fmla="*/ 19 h 97"/>
                  <a:gd name="T30" fmla="*/ 17 w 100"/>
                  <a:gd name="T31" fmla="*/ 32 h 97"/>
                  <a:gd name="T32" fmla="*/ 14 w 100"/>
                  <a:gd name="T33" fmla="*/ 38 h 97"/>
                  <a:gd name="T34" fmla="*/ 0 w 100"/>
                  <a:gd name="T35" fmla="*/ 44 h 97"/>
                  <a:gd name="T36" fmla="*/ 0 w 100"/>
                  <a:gd name="T37" fmla="*/ 54 h 97"/>
                  <a:gd name="T38" fmla="*/ 14 w 100"/>
                  <a:gd name="T39" fmla="*/ 60 h 97"/>
                  <a:gd name="T40" fmla="*/ 17 w 100"/>
                  <a:gd name="T41" fmla="*/ 66 h 97"/>
                  <a:gd name="T42" fmla="*/ 11 w 100"/>
                  <a:gd name="T43" fmla="*/ 80 h 97"/>
                  <a:gd name="T44" fmla="*/ 19 w 100"/>
                  <a:gd name="T45" fmla="*/ 87 h 97"/>
                  <a:gd name="T46" fmla="*/ 33 w 100"/>
                  <a:gd name="T47" fmla="*/ 82 h 97"/>
                  <a:gd name="T48" fmla="*/ 39 w 100"/>
                  <a:gd name="T49" fmla="*/ 84 h 97"/>
                  <a:gd name="T50" fmla="*/ 45 w 100"/>
                  <a:gd name="T51" fmla="*/ 97 h 97"/>
                  <a:gd name="T52" fmla="*/ 56 w 100"/>
                  <a:gd name="T53" fmla="*/ 97 h 97"/>
                  <a:gd name="T54" fmla="*/ 61 w 100"/>
                  <a:gd name="T55" fmla="*/ 84 h 97"/>
                  <a:gd name="T56" fmla="*/ 67 w 100"/>
                  <a:gd name="T57" fmla="*/ 82 h 97"/>
                  <a:gd name="T58" fmla="*/ 81 w 100"/>
                  <a:gd name="T59" fmla="*/ 87 h 97"/>
                  <a:gd name="T60" fmla="*/ 89 w 100"/>
                  <a:gd name="T61" fmla="*/ 79 h 97"/>
                  <a:gd name="T62" fmla="*/ 83 w 100"/>
                  <a:gd name="T63" fmla="*/ 66 h 97"/>
                  <a:gd name="T64" fmla="*/ 86 w 100"/>
                  <a:gd name="T65" fmla="*/ 60 h 97"/>
                  <a:gd name="T66" fmla="*/ 50 w 100"/>
                  <a:gd name="T67" fmla="*/ 64 h 97"/>
                  <a:gd name="T68" fmla="*/ 34 w 100"/>
                  <a:gd name="T69" fmla="*/ 49 h 97"/>
                  <a:gd name="T70" fmla="*/ 50 w 100"/>
                  <a:gd name="T71" fmla="*/ 33 h 97"/>
                  <a:gd name="T72" fmla="*/ 66 w 100"/>
                  <a:gd name="T73" fmla="*/ 49 h 97"/>
                  <a:gd name="T74" fmla="*/ 50 w 100"/>
                  <a:gd name="T75" fmla="*/ 64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0" h="97">
                    <a:moveTo>
                      <a:pt x="86" y="60"/>
                    </a:moveTo>
                    <a:cubicBezTo>
                      <a:pt x="86" y="60"/>
                      <a:pt x="100" y="55"/>
                      <a:pt x="100" y="54"/>
                    </a:cubicBezTo>
                    <a:cubicBezTo>
                      <a:pt x="100" y="43"/>
                      <a:pt x="100" y="43"/>
                      <a:pt x="100" y="43"/>
                    </a:cubicBezTo>
                    <a:cubicBezTo>
                      <a:pt x="100" y="43"/>
                      <a:pt x="86" y="38"/>
                      <a:pt x="86" y="38"/>
                    </a:cubicBezTo>
                    <a:cubicBezTo>
                      <a:pt x="83" y="32"/>
                      <a:pt x="83" y="32"/>
                      <a:pt x="83" y="32"/>
                    </a:cubicBezTo>
                    <a:cubicBezTo>
                      <a:pt x="83" y="32"/>
                      <a:pt x="89" y="19"/>
                      <a:pt x="89" y="18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0"/>
                      <a:pt x="67" y="16"/>
                      <a:pt x="67" y="16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1" y="14"/>
                      <a:pt x="56" y="0"/>
                      <a:pt x="55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0"/>
                      <a:pt x="39" y="14"/>
                      <a:pt x="39" y="14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19" y="10"/>
                      <a:pt x="19" y="11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0" y="19"/>
                      <a:pt x="17" y="32"/>
                      <a:pt x="17" y="32"/>
                    </a:cubicBezTo>
                    <a:cubicBezTo>
                      <a:pt x="14" y="38"/>
                      <a:pt x="14" y="38"/>
                      <a:pt x="14" y="38"/>
                    </a:cubicBezTo>
                    <a:cubicBezTo>
                      <a:pt x="14" y="38"/>
                      <a:pt x="0" y="43"/>
                      <a:pt x="0" y="4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55"/>
                      <a:pt x="14" y="60"/>
                      <a:pt x="14" y="60"/>
                    </a:cubicBezTo>
                    <a:cubicBezTo>
                      <a:pt x="17" y="66"/>
                      <a:pt x="17" y="66"/>
                      <a:pt x="17" y="66"/>
                    </a:cubicBezTo>
                    <a:cubicBezTo>
                      <a:pt x="17" y="66"/>
                      <a:pt x="11" y="79"/>
                      <a:pt x="11" y="80"/>
                    </a:cubicBezTo>
                    <a:cubicBezTo>
                      <a:pt x="19" y="87"/>
                      <a:pt x="19" y="87"/>
                      <a:pt x="19" y="87"/>
                    </a:cubicBezTo>
                    <a:cubicBezTo>
                      <a:pt x="20" y="88"/>
                      <a:pt x="33" y="82"/>
                      <a:pt x="33" y="82"/>
                    </a:cubicBezTo>
                    <a:cubicBezTo>
                      <a:pt x="39" y="84"/>
                      <a:pt x="39" y="84"/>
                      <a:pt x="39" y="84"/>
                    </a:cubicBezTo>
                    <a:cubicBezTo>
                      <a:pt x="39" y="84"/>
                      <a:pt x="44" y="97"/>
                      <a:pt x="45" y="97"/>
                    </a:cubicBezTo>
                    <a:cubicBezTo>
                      <a:pt x="56" y="97"/>
                      <a:pt x="56" y="97"/>
                      <a:pt x="56" y="97"/>
                    </a:cubicBezTo>
                    <a:cubicBezTo>
                      <a:pt x="56" y="97"/>
                      <a:pt x="61" y="84"/>
                      <a:pt x="61" y="84"/>
                    </a:cubicBezTo>
                    <a:cubicBezTo>
                      <a:pt x="67" y="82"/>
                      <a:pt x="67" y="82"/>
                      <a:pt x="67" y="82"/>
                    </a:cubicBezTo>
                    <a:cubicBezTo>
                      <a:pt x="67" y="82"/>
                      <a:pt x="81" y="87"/>
                      <a:pt x="81" y="87"/>
                    </a:cubicBezTo>
                    <a:cubicBezTo>
                      <a:pt x="89" y="79"/>
                      <a:pt x="89" y="79"/>
                      <a:pt x="89" y="79"/>
                    </a:cubicBezTo>
                    <a:cubicBezTo>
                      <a:pt x="90" y="79"/>
                      <a:pt x="83" y="66"/>
                      <a:pt x="83" y="66"/>
                    </a:cubicBezTo>
                    <a:lnTo>
                      <a:pt x="86" y="60"/>
                    </a:lnTo>
                    <a:close/>
                    <a:moveTo>
                      <a:pt x="50" y="64"/>
                    </a:moveTo>
                    <a:cubicBezTo>
                      <a:pt x="41" y="64"/>
                      <a:pt x="34" y="57"/>
                      <a:pt x="34" y="49"/>
                    </a:cubicBezTo>
                    <a:cubicBezTo>
                      <a:pt x="34" y="40"/>
                      <a:pt x="41" y="33"/>
                      <a:pt x="50" y="33"/>
                    </a:cubicBezTo>
                    <a:cubicBezTo>
                      <a:pt x="59" y="33"/>
                      <a:pt x="66" y="40"/>
                      <a:pt x="66" y="49"/>
                    </a:cubicBezTo>
                    <a:cubicBezTo>
                      <a:pt x="66" y="57"/>
                      <a:pt x="59" y="64"/>
                      <a:pt x="50" y="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1" name="Freeform 58"/>
              <p:cNvSpPr>
                <a:spLocks noEditPoints="1"/>
              </p:cNvSpPr>
              <p:nvPr/>
            </p:nvSpPr>
            <p:spPr bwMode="auto">
              <a:xfrm>
                <a:off x="8308715" y="1564044"/>
                <a:ext cx="154738" cy="154738"/>
              </a:xfrm>
              <a:custGeom>
                <a:avLst/>
                <a:gdLst>
                  <a:gd name="T0" fmla="*/ 41 w 47"/>
                  <a:gd name="T1" fmla="*/ 22 h 47"/>
                  <a:gd name="T2" fmla="*/ 41 w 47"/>
                  <a:gd name="T3" fmla="*/ 19 h 47"/>
                  <a:gd name="T4" fmla="*/ 45 w 47"/>
                  <a:gd name="T5" fmla="*/ 13 h 47"/>
                  <a:gd name="T6" fmla="*/ 42 w 47"/>
                  <a:gd name="T7" fmla="*/ 9 h 47"/>
                  <a:gd name="T8" fmla="*/ 35 w 47"/>
                  <a:gd name="T9" fmla="*/ 10 h 47"/>
                  <a:gd name="T10" fmla="*/ 33 w 47"/>
                  <a:gd name="T11" fmla="*/ 8 h 47"/>
                  <a:gd name="T12" fmla="*/ 32 w 47"/>
                  <a:gd name="T13" fmla="*/ 1 h 47"/>
                  <a:gd name="T14" fmla="*/ 27 w 47"/>
                  <a:gd name="T15" fmla="*/ 0 h 47"/>
                  <a:gd name="T16" fmla="*/ 23 w 47"/>
                  <a:gd name="T17" fmla="*/ 6 h 47"/>
                  <a:gd name="T18" fmla="*/ 20 w 47"/>
                  <a:gd name="T19" fmla="*/ 6 h 47"/>
                  <a:gd name="T20" fmla="*/ 14 w 47"/>
                  <a:gd name="T21" fmla="*/ 2 h 47"/>
                  <a:gd name="T22" fmla="*/ 9 w 47"/>
                  <a:gd name="T23" fmla="*/ 5 h 47"/>
                  <a:gd name="T24" fmla="*/ 10 w 47"/>
                  <a:gd name="T25" fmla="*/ 12 h 47"/>
                  <a:gd name="T26" fmla="*/ 9 w 47"/>
                  <a:gd name="T27" fmla="*/ 14 h 47"/>
                  <a:gd name="T28" fmla="*/ 2 w 47"/>
                  <a:gd name="T29" fmla="*/ 16 h 47"/>
                  <a:gd name="T30" fmla="*/ 1 w 47"/>
                  <a:gd name="T31" fmla="*/ 21 h 47"/>
                  <a:gd name="T32" fmla="*/ 6 w 47"/>
                  <a:gd name="T33" fmla="*/ 25 h 47"/>
                  <a:gd name="T34" fmla="*/ 7 w 47"/>
                  <a:gd name="T35" fmla="*/ 28 h 47"/>
                  <a:gd name="T36" fmla="*/ 3 w 47"/>
                  <a:gd name="T37" fmla="*/ 34 h 47"/>
                  <a:gd name="T38" fmla="*/ 5 w 47"/>
                  <a:gd name="T39" fmla="*/ 38 h 47"/>
                  <a:gd name="T40" fmla="*/ 12 w 47"/>
                  <a:gd name="T41" fmla="*/ 37 h 47"/>
                  <a:gd name="T42" fmla="*/ 14 w 47"/>
                  <a:gd name="T43" fmla="*/ 39 h 47"/>
                  <a:gd name="T44" fmla="*/ 16 w 47"/>
                  <a:gd name="T45" fmla="*/ 46 h 47"/>
                  <a:gd name="T46" fmla="*/ 21 w 47"/>
                  <a:gd name="T47" fmla="*/ 47 h 47"/>
                  <a:gd name="T48" fmla="*/ 25 w 47"/>
                  <a:gd name="T49" fmla="*/ 41 h 47"/>
                  <a:gd name="T50" fmla="*/ 28 w 47"/>
                  <a:gd name="T51" fmla="*/ 41 h 47"/>
                  <a:gd name="T52" fmla="*/ 33 w 47"/>
                  <a:gd name="T53" fmla="*/ 45 h 47"/>
                  <a:gd name="T54" fmla="*/ 38 w 47"/>
                  <a:gd name="T55" fmla="*/ 42 h 47"/>
                  <a:gd name="T56" fmla="*/ 37 w 47"/>
                  <a:gd name="T57" fmla="*/ 35 h 47"/>
                  <a:gd name="T58" fmla="*/ 39 w 47"/>
                  <a:gd name="T59" fmla="*/ 33 h 47"/>
                  <a:gd name="T60" fmla="*/ 46 w 47"/>
                  <a:gd name="T61" fmla="*/ 31 h 47"/>
                  <a:gd name="T62" fmla="*/ 47 w 47"/>
                  <a:gd name="T63" fmla="*/ 26 h 47"/>
                  <a:gd name="T64" fmla="*/ 41 w 47"/>
                  <a:gd name="T65" fmla="*/ 22 h 47"/>
                  <a:gd name="T66" fmla="*/ 31 w 47"/>
                  <a:gd name="T67" fmla="*/ 25 h 47"/>
                  <a:gd name="T68" fmla="*/ 22 w 47"/>
                  <a:gd name="T69" fmla="*/ 31 h 47"/>
                  <a:gd name="T70" fmla="*/ 16 w 47"/>
                  <a:gd name="T71" fmla="*/ 22 h 47"/>
                  <a:gd name="T72" fmla="*/ 25 w 47"/>
                  <a:gd name="T73" fmla="*/ 16 h 47"/>
                  <a:gd name="T74" fmla="*/ 31 w 47"/>
                  <a:gd name="T75" fmla="*/ 2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7" h="47">
                    <a:moveTo>
                      <a:pt x="41" y="22"/>
                    </a:moveTo>
                    <a:cubicBezTo>
                      <a:pt x="41" y="19"/>
                      <a:pt x="41" y="19"/>
                      <a:pt x="41" y="19"/>
                    </a:cubicBezTo>
                    <a:cubicBezTo>
                      <a:pt x="41" y="19"/>
                      <a:pt x="45" y="14"/>
                      <a:pt x="45" y="13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42" y="9"/>
                      <a:pt x="35" y="10"/>
                      <a:pt x="35" y="10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3" y="8"/>
                      <a:pt x="32" y="1"/>
                      <a:pt x="32" y="1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6" y="0"/>
                      <a:pt x="23" y="6"/>
                      <a:pt x="23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20" y="6"/>
                      <a:pt x="14" y="2"/>
                      <a:pt x="14" y="2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10" y="12"/>
                      <a:pt x="10" y="12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2" y="15"/>
                      <a:pt x="2" y="16"/>
                    </a:cubicBezTo>
                    <a:cubicBezTo>
                      <a:pt x="1" y="21"/>
                      <a:pt x="1" y="21"/>
                      <a:pt x="1" y="21"/>
                    </a:cubicBezTo>
                    <a:cubicBezTo>
                      <a:pt x="0" y="21"/>
                      <a:pt x="6" y="25"/>
                      <a:pt x="6" y="25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7" y="28"/>
                      <a:pt x="2" y="33"/>
                      <a:pt x="3" y="34"/>
                    </a:cubicBezTo>
                    <a:cubicBezTo>
                      <a:pt x="5" y="38"/>
                      <a:pt x="5" y="38"/>
                      <a:pt x="5" y="38"/>
                    </a:cubicBezTo>
                    <a:cubicBezTo>
                      <a:pt x="5" y="38"/>
                      <a:pt x="12" y="37"/>
                      <a:pt x="12" y="37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4" y="39"/>
                      <a:pt x="15" y="46"/>
                      <a:pt x="16" y="46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1" y="47"/>
                      <a:pt x="25" y="41"/>
                      <a:pt x="25" y="41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8" y="41"/>
                      <a:pt x="33" y="45"/>
                      <a:pt x="33" y="45"/>
                    </a:cubicBezTo>
                    <a:cubicBezTo>
                      <a:pt x="38" y="42"/>
                      <a:pt x="38" y="42"/>
                      <a:pt x="38" y="42"/>
                    </a:cubicBezTo>
                    <a:cubicBezTo>
                      <a:pt x="38" y="42"/>
                      <a:pt x="37" y="35"/>
                      <a:pt x="37" y="35"/>
                    </a:cubicBezTo>
                    <a:cubicBezTo>
                      <a:pt x="39" y="33"/>
                      <a:pt x="39" y="33"/>
                      <a:pt x="39" y="33"/>
                    </a:cubicBezTo>
                    <a:cubicBezTo>
                      <a:pt x="39" y="33"/>
                      <a:pt x="45" y="32"/>
                      <a:pt x="46" y="31"/>
                    </a:cubicBezTo>
                    <a:cubicBezTo>
                      <a:pt x="47" y="26"/>
                      <a:pt x="47" y="26"/>
                      <a:pt x="47" y="26"/>
                    </a:cubicBezTo>
                    <a:cubicBezTo>
                      <a:pt x="47" y="26"/>
                      <a:pt x="41" y="22"/>
                      <a:pt x="41" y="22"/>
                    </a:cubicBezTo>
                    <a:close/>
                    <a:moveTo>
                      <a:pt x="31" y="25"/>
                    </a:moveTo>
                    <a:cubicBezTo>
                      <a:pt x="30" y="29"/>
                      <a:pt x="26" y="32"/>
                      <a:pt x="22" y="31"/>
                    </a:cubicBezTo>
                    <a:cubicBezTo>
                      <a:pt x="18" y="30"/>
                      <a:pt x="15" y="26"/>
                      <a:pt x="16" y="22"/>
                    </a:cubicBezTo>
                    <a:cubicBezTo>
                      <a:pt x="17" y="18"/>
                      <a:pt x="22" y="15"/>
                      <a:pt x="25" y="16"/>
                    </a:cubicBezTo>
                    <a:cubicBezTo>
                      <a:pt x="29" y="17"/>
                      <a:pt x="32" y="21"/>
                      <a:pt x="31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8" name="组合 91"/>
          <p:cNvGrpSpPr/>
          <p:nvPr/>
        </p:nvGrpSpPr>
        <p:grpSpPr>
          <a:xfrm>
            <a:off x="3379461" y="3462498"/>
            <a:ext cx="663330" cy="667049"/>
            <a:chOff x="4505361" y="4764788"/>
            <a:chExt cx="884325" cy="889399"/>
          </a:xfrm>
        </p:grpSpPr>
        <p:sp>
          <p:nvSpPr>
            <p:cNvPr id="93" name="Oval 7"/>
            <p:cNvSpPr/>
            <p:nvPr/>
          </p:nvSpPr>
          <p:spPr>
            <a:xfrm>
              <a:off x="4505361" y="4764788"/>
              <a:ext cx="884325" cy="88939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6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1" name="Group 130"/>
            <p:cNvGrpSpPr/>
            <p:nvPr/>
          </p:nvGrpSpPr>
          <p:grpSpPr>
            <a:xfrm>
              <a:off x="4786178" y="5001072"/>
              <a:ext cx="342989" cy="433252"/>
              <a:chOff x="3526798" y="4057329"/>
              <a:chExt cx="284519" cy="359394"/>
            </a:xfrm>
            <a:solidFill>
              <a:schemeClr val="bg1"/>
            </a:solidFill>
          </p:grpSpPr>
          <p:sp>
            <p:nvSpPr>
              <p:cNvPr id="95" name="Freeform 107"/>
              <p:cNvSpPr>
                <a:spLocks/>
              </p:cNvSpPr>
              <p:nvPr/>
            </p:nvSpPr>
            <p:spPr bwMode="auto">
              <a:xfrm>
                <a:off x="3561739" y="4092269"/>
                <a:ext cx="214637" cy="289511"/>
              </a:xfrm>
              <a:custGeom>
                <a:avLst/>
                <a:gdLst>
                  <a:gd name="T0" fmla="*/ 0 w 86"/>
                  <a:gd name="T1" fmla="*/ 10 h 116"/>
                  <a:gd name="T2" fmla="*/ 76 w 86"/>
                  <a:gd name="T3" fmla="*/ 10 h 116"/>
                  <a:gd name="T4" fmla="*/ 76 w 86"/>
                  <a:gd name="T5" fmla="*/ 116 h 116"/>
                  <a:gd name="T6" fmla="*/ 86 w 86"/>
                  <a:gd name="T7" fmla="*/ 116 h 116"/>
                  <a:gd name="T8" fmla="*/ 86 w 86"/>
                  <a:gd name="T9" fmla="*/ 0 h 116"/>
                  <a:gd name="T10" fmla="*/ 0 w 86"/>
                  <a:gd name="T11" fmla="*/ 0 h 116"/>
                  <a:gd name="T12" fmla="*/ 0 w 86"/>
                  <a:gd name="T13" fmla="*/ 10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6" h="116">
                    <a:moveTo>
                      <a:pt x="0" y="10"/>
                    </a:moveTo>
                    <a:lnTo>
                      <a:pt x="76" y="10"/>
                    </a:lnTo>
                    <a:lnTo>
                      <a:pt x="76" y="116"/>
                    </a:lnTo>
                    <a:lnTo>
                      <a:pt x="86" y="116"/>
                    </a:lnTo>
                    <a:lnTo>
                      <a:pt x="86" y="0"/>
                    </a:lnTo>
                    <a:lnTo>
                      <a:pt x="0" y="0"/>
                    </a:lnTo>
                    <a:lnTo>
                      <a:pt x="0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6" name="Freeform 108"/>
              <p:cNvSpPr>
                <a:spLocks/>
              </p:cNvSpPr>
              <p:nvPr/>
            </p:nvSpPr>
            <p:spPr bwMode="auto">
              <a:xfrm>
                <a:off x="3599175" y="4057329"/>
                <a:ext cx="212142" cy="284519"/>
              </a:xfrm>
              <a:custGeom>
                <a:avLst/>
                <a:gdLst>
                  <a:gd name="T0" fmla="*/ 0 w 85"/>
                  <a:gd name="T1" fmla="*/ 0 h 114"/>
                  <a:gd name="T2" fmla="*/ 0 w 85"/>
                  <a:gd name="T3" fmla="*/ 9 h 114"/>
                  <a:gd name="T4" fmla="*/ 76 w 85"/>
                  <a:gd name="T5" fmla="*/ 9 h 114"/>
                  <a:gd name="T6" fmla="*/ 76 w 85"/>
                  <a:gd name="T7" fmla="*/ 114 h 114"/>
                  <a:gd name="T8" fmla="*/ 85 w 85"/>
                  <a:gd name="T9" fmla="*/ 114 h 114"/>
                  <a:gd name="T10" fmla="*/ 85 w 85"/>
                  <a:gd name="T11" fmla="*/ 0 h 114"/>
                  <a:gd name="T12" fmla="*/ 0 w 85"/>
                  <a:gd name="T13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5" h="114">
                    <a:moveTo>
                      <a:pt x="0" y="0"/>
                    </a:moveTo>
                    <a:lnTo>
                      <a:pt x="0" y="9"/>
                    </a:lnTo>
                    <a:lnTo>
                      <a:pt x="76" y="9"/>
                    </a:lnTo>
                    <a:lnTo>
                      <a:pt x="76" y="114"/>
                    </a:lnTo>
                    <a:lnTo>
                      <a:pt x="85" y="114"/>
                    </a:lnTo>
                    <a:lnTo>
                      <a:pt x="85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7" name="Freeform 109"/>
              <p:cNvSpPr>
                <a:spLocks/>
              </p:cNvSpPr>
              <p:nvPr/>
            </p:nvSpPr>
            <p:spPr bwMode="auto">
              <a:xfrm>
                <a:off x="3526798" y="4129707"/>
                <a:ext cx="212142" cy="287016"/>
              </a:xfrm>
              <a:custGeom>
                <a:avLst/>
                <a:gdLst>
                  <a:gd name="T0" fmla="*/ 0 w 85"/>
                  <a:gd name="T1" fmla="*/ 0 h 115"/>
                  <a:gd name="T2" fmla="*/ 0 w 85"/>
                  <a:gd name="T3" fmla="*/ 115 h 115"/>
                  <a:gd name="T4" fmla="*/ 85 w 85"/>
                  <a:gd name="T5" fmla="*/ 115 h 115"/>
                  <a:gd name="T6" fmla="*/ 85 w 85"/>
                  <a:gd name="T7" fmla="*/ 105 h 115"/>
                  <a:gd name="T8" fmla="*/ 85 w 85"/>
                  <a:gd name="T9" fmla="*/ 0 h 115"/>
                  <a:gd name="T10" fmla="*/ 10 w 85"/>
                  <a:gd name="T11" fmla="*/ 0 h 115"/>
                  <a:gd name="T12" fmla="*/ 0 w 85"/>
                  <a:gd name="T13" fmla="*/ 0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5" h="115">
                    <a:moveTo>
                      <a:pt x="0" y="0"/>
                    </a:moveTo>
                    <a:lnTo>
                      <a:pt x="0" y="115"/>
                    </a:lnTo>
                    <a:lnTo>
                      <a:pt x="85" y="115"/>
                    </a:lnTo>
                    <a:lnTo>
                      <a:pt x="85" y="105"/>
                    </a:lnTo>
                    <a:lnTo>
                      <a:pt x="85" y="0"/>
                    </a:lnTo>
                    <a:lnTo>
                      <a:pt x="1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6" name="组合 97"/>
          <p:cNvGrpSpPr/>
          <p:nvPr/>
        </p:nvGrpSpPr>
        <p:grpSpPr>
          <a:xfrm>
            <a:off x="4242947" y="3786828"/>
            <a:ext cx="663330" cy="667049"/>
            <a:chOff x="5656526" y="5197228"/>
            <a:chExt cx="884325" cy="889399"/>
          </a:xfrm>
        </p:grpSpPr>
        <p:sp>
          <p:nvSpPr>
            <p:cNvPr id="99" name="Oval 6"/>
            <p:cNvSpPr/>
            <p:nvPr/>
          </p:nvSpPr>
          <p:spPr>
            <a:xfrm>
              <a:off x="5656526" y="5197228"/>
              <a:ext cx="884325" cy="889399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6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9" name="Group 146"/>
            <p:cNvGrpSpPr/>
            <p:nvPr/>
          </p:nvGrpSpPr>
          <p:grpSpPr>
            <a:xfrm>
              <a:off x="5838436" y="5395441"/>
              <a:ext cx="520500" cy="517492"/>
              <a:chOff x="6559551" y="1588"/>
              <a:chExt cx="274637" cy="273050"/>
            </a:xfrm>
            <a:solidFill>
              <a:schemeClr val="bg1"/>
            </a:solidFill>
          </p:grpSpPr>
          <p:sp>
            <p:nvSpPr>
              <p:cNvPr id="101" name="Freeform 126"/>
              <p:cNvSpPr>
                <a:spLocks noEditPoints="1"/>
              </p:cNvSpPr>
              <p:nvPr/>
            </p:nvSpPr>
            <p:spPr bwMode="auto">
              <a:xfrm>
                <a:off x="6704013" y="65088"/>
                <a:ext cx="130175" cy="209550"/>
              </a:xfrm>
              <a:custGeom>
                <a:avLst/>
                <a:gdLst>
                  <a:gd name="T0" fmla="*/ 0 w 82"/>
                  <a:gd name="T1" fmla="*/ 34 h 132"/>
                  <a:gd name="T2" fmla="*/ 0 w 82"/>
                  <a:gd name="T3" fmla="*/ 132 h 132"/>
                  <a:gd name="T4" fmla="*/ 82 w 82"/>
                  <a:gd name="T5" fmla="*/ 99 h 132"/>
                  <a:gd name="T6" fmla="*/ 82 w 82"/>
                  <a:gd name="T7" fmla="*/ 0 h 132"/>
                  <a:gd name="T8" fmla="*/ 0 w 82"/>
                  <a:gd name="T9" fmla="*/ 34 h 132"/>
                  <a:gd name="T10" fmla="*/ 76 w 82"/>
                  <a:gd name="T11" fmla="*/ 10 h 132"/>
                  <a:gd name="T12" fmla="*/ 76 w 82"/>
                  <a:gd name="T13" fmla="*/ 94 h 132"/>
                  <a:gd name="T14" fmla="*/ 5 w 82"/>
                  <a:gd name="T15" fmla="*/ 66 h 132"/>
                  <a:gd name="T16" fmla="*/ 5 w 82"/>
                  <a:gd name="T17" fmla="*/ 38 h 132"/>
                  <a:gd name="T18" fmla="*/ 76 w 82"/>
                  <a:gd name="T19" fmla="*/ 10 h 132"/>
                  <a:gd name="T20" fmla="*/ 5 w 82"/>
                  <a:gd name="T21" fmla="*/ 70 h 132"/>
                  <a:gd name="T22" fmla="*/ 73 w 82"/>
                  <a:gd name="T23" fmla="*/ 96 h 132"/>
                  <a:gd name="T24" fmla="*/ 5 w 82"/>
                  <a:gd name="T25" fmla="*/ 124 h 132"/>
                  <a:gd name="T26" fmla="*/ 5 w 82"/>
                  <a:gd name="T27" fmla="*/ 70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2" h="132">
                    <a:moveTo>
                      <a:pt x="0" y="34"/>
                    </a:moveTo>
                    <a:lnTo>
                      <a:pt x="0" y="132"/>
                    </a:lnTo>
                    <a:lnTo>
                      <a:pt x="82" y="99"/>
                    </a:lnTo>
                    <a:lnTo>
                      <a:pt x="82" y="0"/>
                    </a:lnTo>
                    <a:lnTo>
                      <a:pt x="0" y="34"/>
                    </a:lnTo>
                    <a:close/>
                    <a:moveTo>
                      <a:pt x="76" y="10"/>
                    </a:moveTo>
                    <a:lnTo>
                      <a:pt x="76" y="94"/>
                    </a:lnTo>
                    <a:lnTo>
                      <a:pt x="5" y="66"/>
                    </a:lnTo>
                    <a:lnTo>
                      <a:pt x="5" y="38"/>
                    </a:lnTo>
                    <a:lnTo>
                      <a:pt x="76" y="10"/>
                    </a:lnTo>
                    <a:close/>
                    <a:moveTo>
                      <a:pt x="5" y="70"/>
                    </a:moveTo>
                    <a:lnTo>
                      <a:pt x="73" y="96"/>
                    </a:lnTo>
                    <a:lnTo>
                      <a:pt x="5" y="124"/>
                    </a:lnTo>
                    <a:lnTo>
                      <a:pt x="5" y="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2" name="Freeform 127"/>
              <p:cNvSpPr>
                <a:spLocks/>
              </p:cNvSpPr>
              <p:nvPr/>
            </p:nvSpPr>
            <p:spPr bwMode="auto">
              <a:xfrm>
                <a:off x="6559551" y="65088"/>
                <a:ext cx="128588" cy="209550"/>
              </a:xfrm>
              <a:custGeom>
                <a:avLst/>
                <a:gdLst>
                  <a:gd name="T0" fmla="*/ 0 w 81"/>
                  <a:gd name="T1" fmla="*/ 99 h 132"/>
                  <a:gd name="T2" fmla="*/ 81 w 81"/>
                  <a:gd name="T3" fmla="*/ 132 h 132"/>
                  <a:gd name="T4" fmla="*/ 81 w 81"/>
                  <a:gd name="T5" fmla="*/ 34 h 132"/>
                  <a:gd name="T6" fmla="*/ 0 w 81"/>
                  <a:gd name="T7" fmla="*/ 0 h 132"/>
                  <a:gd name="T8" fmla="*/ 0 w 81"/>
                  <a:gd name="T9" fmla="*/ 99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132">
                    <a:moveTo>
                      <a:pt x="0" y="99"/>
                    </a:moveTo>
                    <a:lnTo>
                      <a:pt x="81" y="132"/>
                    </a:lnTo>
                    <a:lnTo>
                      <a:pt x="81" y="34"/>
                    </a:lnTo>
                    <a:lnTo>
                      <a:pt x="0" y="0"/>
                    </a:lnTo>
                    <a:lnTo>
                      <a:pt x="0" y="9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3" name="Freeform 128"/>
              <p:cNvSpPr>
                <a:spLocks noEditPoints="1"/>
              </p:cNvSpPr>
              <p:nvPr/>
            </p:nvSpPr>
            <p:spPr bwMode="auto">
              <a:xfrm>
                <a:off x="6567488" y="1588"/>
                <a:ext cx="263525" cy="104775"/>
              </a:xfrm>
              <a:custGeom>
                <a:avLst/>
                <a:gdLst>
                  <a:gd name="T0" fmla="*/ 82 w 166"/>
                  <a:gd name="T1" fmla="*/ 0 h 66"/>
                  <a:gd name="T2" fmla="*/ 0 w 166"/>
                  <a:gd name="T3" fmla="*/ 32 h 66"/>
                  <a:gd name="T4" fmla="*/ 80 w 166"/>
                  <a:gd name="T5" fmla="*/ 66 h 66"/>
                  <a:gd name="T6" fmla="*/ 166 w 166"/>
                  <a:gd name="T7" fmla="*/ 32 h 66"/>
                  <a:gd name="T8" fmla="*/ 82 w 166"/>
                  <a:gd name="T9" fmla="*/ 0 h 66"/>
                  <a:gd name="T10" fmla="*/ 82 w 166"/>
                  <a:gd name="T11" fmla="*/ 6 h 66"/>
                  <a:gd name="T12" fmla="*/ 151 w 166"/>
                  <a:gd name="T13" fmla="*/ 32 h 66"/>
                  <a:gd name="T14" fmla="*/ 82 w 166"/>
                  <a:gd name="T15" fmla="*/ 59 h 66"/>
                  <a:gd name="T16" fmla="*/ 82 w 166"/>
                  <a:gd name="T17" fmla="*/ 6 h 66"/>
                  <a:gd name="T18" fmla="*/ 78 w 166"/>
                  <a:gd name="T19" fmla="*/ 7 h 66"/>
                  <a:gd name="T20" fmla="*/ 78 w 166"/>
                  <a:gd name="T21" fmla="*/ 59 h 66"/>
                  <a:gd name="T22" fmla="*/ 15 w 166"/>
                  <a:gd name="T23" fmla="*/ 32 h 66"/>
                  <a:gd name="T24" fmla="*/ 78 w 166"/>
                  <a:gd name="T25" fmla="*/ 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6" h="66">
                    <a:moveTo>
                      <a:pt x="82" y="0"/>
                    </a:moveTo>
                    <a:lnTo>
                      <a:pt x="0" y="32"/>
                    </a:lnTo>
                    <a:lnTo>
                      <a:pt x="80" y="66"/>
                    </a:lnTo>
                    <a:lnTo>
                      <a:pt x="166" y="32"/>
                    </a:lnTo>
                    <a:lnTo>
                      <a:pt x="82" y="0"/>
                    </a:lnTo>
                    <a:close/>
                    <a:moveTo>
                      <a:pt x="82" y="6"/>
                    </a:moveTo>
                    <a:lnTo>
                      <a:pt x="151" y="32"/>
                    </a:lnTo>
                    <a:lnTo>
                      <a:pt x="82" y="59"/>
                    </a:lnTo>
                    <a:lnTo>
                      <a:pt x="82" y="6"/>
                    </a:lnTo>
                    <a:close/>
                    <a:moveTo>
                      <a:pt x="78" y="7"/>
                    </a:moveTo>
                    <a:lnTo>
                      <a:pt x="78" y="59"/>
                    </a:lnTo>
                    <a:lnTo>
                      <a:pt x="15" y="32"/>
                    </a:lnTo>
                    <a:lnTo>
                      <a:pt x="78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4" name="组合 103"/>
          <p:cNvGrpSpPr/>
          <p:nvPr/>
        </p:nvGrpSpPr>
        <p:grpSpPr>
          <a:xfrm>
            <a:off x="5119534" y="3462498"/>
            <a:ext cx="663330" cy="667049"/>
            <a:chOff x="6825156" y="4764788"/>
            <a:chExt cx="884325" cy="889399"/>
          </a:xfrm>
        </p:grpSpPr>
        <p:sp>
          <p:nvSpPr>
            <p:cNvPr id="105" name="Freeform 110"/>
            <p:cNvSpPr>
              <a:spLocks/>
            </p:cNvSpPr>
            <p:nvPr/>
          </p:nvSpPr>
          <p:spPr bwMode="auto">
            <a:xfrm>
              <a:off x="7398106" y="5136463"/>
              <a:ext cx="123357" cy="123357"/>
            </a:xfrm>
            <a:custGeom>
              <a:avLst/>
              <a:gdLst>
                <a:gd name="T0" fmla="*/ 0 w 41"/>
                <a:gd name="T1" fmla="*/ 39 h 41"/>
                <a:gd name="T2" fmla="*/ 3 w 41"/>
                <a:gd name="T3" fmla="*/ 41 h 41"/>
                <a:gd name="T4" fmla="*/ 41 w 41"/>
                <a:gd name="T5" fmla="*/ 3 h 41"/>
                <a:gd name="T6" fmla="*/ 39 w 41"/>
                <a:gd name="T7" fmla="*/ 0 h 41"/>
                <a:gd name="T8" fmla="*/ 0 w 41"/>
                <a:gd name="T9" fmla="*/ 3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41">
                  <a:moveTo>
                    <a:pt x="0" y="39"/>
                  </a:moveTo>
                  <a:lnTo>
                    <a:pt x="3" y="41"/>
                  </a:lnTo>
                  <a:lnTo>
                    <a:pt x="41" y="3"/>
                  </a:lnTo>
                  <a:lnTo>
                    <a:pt x="39" y="0"/>
                  </a:lnTo>
                  <a:lnTo>
                    <a:pt x="0" y="3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06" name="Freeform 111"/>
            <p:cNvSpPr>
              <a:spLocks/>
            </p:cNvSpPr>
            <p:nvPr/>
          </p:nvSpPr>
          <p:spPr bwMode="auto">
            <a:xfrm>
              <a:off x="7371027" y="5103367"/>
              <a:ext cx="132381" cy="138399"/>
            </a:xfrm>
            <a:custGeom>
              <a:avLst/>
              <a:gdLst>
                <a:gd name="T0" fmla="*/ 37 w 44"/>
                <a:gd name="T1" fmla="*/ 0 h 46"/>
                <a:gd name="T2" fmla="*/ 0 w 44"/>
                <a:gd name="T3" fmla="*/ 39 h 46"/>
                <a:gd name="T4" fmla="*/ 6 w 44"/>
                <a:gd name="T5" fmla="*/ 46 h 46"/>
                <a:gd name="T6" fmla="*/ 44 w 44"/>
                <a:gd name="T7" fmla="*/ 8 h 46"/>
                <a:gd name="T8" fmla="*/ 37 w 44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6">
                  <a:moveTo>
                    <a:pt x="37" y="0"/>
                  </a:moveTo>
                  <a:lnTo>
                    <a:pt x="0" y="39"/>
                  </a:lnTo>
                  <a:lnTo>
                    <a:pt x="6" y="46"/>
                  </a:lnTo>
                  <a:lnTo>
                    <a:pt x="44" y="8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07" name="Freeform 112"/>
            <p:cNvSpPr>
              <a:spLocks/>
            </p:cNvSpPr>
            <p:nvPr/>
          </p:nvSpPr>
          <p:spPr bwMode="auto">
            <a:xfrm>
              <a:off x="7346958" y="5085314"/>
              <a:ext cx="126365" cy="126365"/>
            </a:xfrm>
            <a:custGeom>
              <a:avLst/>
              <a:gdLst>
                <a:gd name="T0" fmla="*/ 0 w 42"/>
                <a:gd name="T1" fmla="*/ 38 h 42"/>
                <a:gd name="T2" fmla="*/ 4 w 42"/>
                <a:gd name="T3" fmla="*/ 42 h 42"/>
                <a:gd name="T4" fmla="*/ 42 w 42"/>
                <a:gd name="T5" fmla="*/ 4 h 42"/>
                <a:gd name="T6" fmla="*/ 38 w 42"/>
                <a:gd name="T7" fmla="*/ 0 h 42"/>
                <a:gd name="T8" fmla="*/ 0 w 42"/>
                <a:gd name="T9" fmla="*/ 3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0" y="38"/>
                  </a:moveTo>
                  <a:lnTo>
                    <a:pt x="4" y="42"/>
                  </a:lnTo>
                  <a:lnTo>
                    <a:pt x="42" y="4"/>
                  </a:lnTo>
                  <a:lnTo>
                    <a:pt x="38" y="0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08" name="Freeform 113"/>
            <p:cNvSpPr>
              <a:spLocks/>
            </p:cNvSpPr>
            <p:nvPr/>
          </p:nvSpPr>
          <p:spPr bwMode="auto">
            <a:xfrm>
              <a:off x="7313863" y="5208671"/>
              <a:ext cx="84243" cy="84243"/>
            </a:xfrm>
            <a:custGeom>
              <a:avLst/>
              <a:gdLst>
                <a:gd name="T0" fmla="*/ 28 w 28"/>
                <a:gd name="T1" fmla="*/ 20 h 28"/>
                <a:gd name="T2" fmla="*/ 8 w 28"/>
                <a:gd name="T3" fmla="*/ 0 h 28"/>
                <a:gd name="T4" fmla="*/ 0 w 28"/>
                <a:gd name="T5" fmla="*/ 20 h 28"/>
                <a:gd name="T6" fmla="*/ 9 w 28"/>
                <a:gd name="T7" fmla="*/ 28 h 28"/>
                <a:gd name="T8" fmla="*/ 28 w 28"/>
                <a:gd name="T9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28" y="20"/>
                  </a:moveTo>
                  <a:lnTo>
                    <a:pt x="8" y="0"/>
                  </a:lnTo>
                  <a:lnTo>
                    <a:pt x="0" y="20"/>
                  </a:lnTo>
                  <a:lnTo>
                    <a:pt x="9" y="28"/>
                  </a:lnTo>
                  <a:lnTo>
                    <a:pt x="28" y="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09" name="Freeform 114"/>
            <p:cNvSpPr>
              <a:spLocks/>
            </p:cNvSpPr>
            <p:nvPr/>
          </p:nvSpPr>
          <p:spPr bwMode="auto">
            <a:xfrm>
              <a:off x="7292802" y="5277870"/>
              <a:ext cx="42122" cy="39114"/>
            </a:xfrm>
            <a:custGeom>
              <a:avLst/>
              <a:gdLst>
                <a:gd name="T0" fmla="*/ 0 w 14"/>
                <a:gd name="T1" fmla="*/ 13 h 13"/>
                <a:gd name="T2" fmla="*/ 14 w 14"/>
                <a:gd name="T3" fmla="*/ 6 h 13"/>
                <a:gd name="T4" fmla="*/ 6 w 14"/>
                <a:gd name="T5" fmla="*/ 0 h 13"/>
                <a:gd name="T6" fmla="*/ 0 w 14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3">
                  <a:moveTo>
                    <a:pt x="0" y="13"/>
                  </a:moveTo>
                  <a:lnTo>
                    <a:pt x="14" y="6"/>
                  </a:lnTo>
                  <a:lnTo>
                    <a:pt x="6" y="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10" name="Freeform 115"/>
            <p:cNvSpPr>
              <a:spLocks/>
            </p:cNvSpPr>
            <p:nvPr/>
          </p:nvSpPr>
          <p:spPr bwMode="auto">
            <a:xfrm>
              <a:off x="7470315" y="5055229"/>
              <a:ext cx="84243" cy="84243"/>
            </a:xfrm>
            <a:custGeom>
              <a:avLst/>
              <a:gdLst>
                <a:gd name="T0" fmla="*/ 7 w 28"/>
                <a:gd name="T1" fmla="*/ 0 h 28"/>
                <a:gd name="T2" fmla="*/ 0 w 28"/>
                <a:gd name="T3" fmla="*/ 8 h 28"/>
                <a:gd name="T4" fmla="*/ 20 w 28"/>
                <a:gd name="T5" fmla="*/ 28 h 28"/>
                <a:gd name="T6" fmla="*/ 28 w 28"/>
                <a:gd name="T7" fmla="*/ 20 h 28"/>
                <a:gd name="T8" fmla="*/ 7 w 28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7" y="0"/>
                  </a:moveTo>
                  <a:lnTo>
                    <a:pt x="0" y="8"/>
                  </a:lnTo>
                  <a:lnTo>
                    <a:pt x="20" y="28"/>
                  </a:lnTo>
                  <a:lnTo>
                    <a:pt x="28" y="2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11" name="Freeform 116"/>
            <p:cNvSpPr>
              <a:spLocks/>
            </p:cNvSpPr>
            <p:nvPr/>
          </p:nvSpPr>
          <p:spPr bwMode="auto">
            <a:xfrm>
              <a:off x="7085204" y="5013107"/>
              <a:ext cx="336971" cy="409180"/>
            </a:xfrm>
            <a:custGeom>
              <a:avLst/>
              <a:gdLst>
                <a:gd name="T0" fmla="*/ 104 w 112"/>
                <a:gd name="T1" fmla="*/ 101 h 136"/>
                <a:gd name="T2" fmla="*/ 83 w 112"/>
                <a:gd name="T3" fmla="*/ 101 h 136"/>
                <a:gd name="T4" fmla="*/ 83 w 112"/>
                <a:gd name="T5" fmla="*/ 129 h 136"/>
                <a:gd name="T6" fmla="*/ 7 w 112"/>
                <a:gd name="T7" fmla="*/ 129 h 136"/>
                <a:gd name="T8" fmla="*/ 7 w 112"/>
                <a:gd name="T9" fmla="*/ 32 h 136"/>
                <a:gd name="T10" fmla="*/ 104 w 112"/>
                <a:gd name="T11" fmla="*/ 32 h 136"/>
                <a:gd name="T12" fmla="*/ 104 w 112"/>
                <a:gd name="T13" fmla="*/ 40 h 136"/>
                <a:gd name="T14" fmla="*/ 112 w 112"/>
                <a:gd name="T15" fmla="*/ 32 h 136"/>
                <a:gd name="T16" fmla="*/ 112 w 112"/>
                <a:gd name="T17" fmla="*/ 6 h 136"/>
                <a:gd name="T18" fmla="*/ 97 w 112"/>
                <a:gd name="T19" fmla="*/ 6 h 136"/>
                <a:gd name="T20" fmla="*/ 97 w 112"/>
                <a:gd name="T21" fmla="*/ 20 h 136"/>
                <a:gd name="T22" fmla="*/ 95 w 112"/>
                <a:gd name="T23" fmla="*/ 20 h 136"/>
                <a:gd name="T24" fmla="*/ 95 w 112"/>
                <a:gd name="T25" fmla="*/ 0 h 136"/>
                <a:gd name="T26" fmla="*/ 89 w 112"/>
                <a:gd name="T27" fmla="*/ 0 h 136"/>
                <a:gd name="T28" fmla="*/ 89 w 112"/>
                <a:gd name="T29" fmla="*/ 20 h 136"/>
                <a:gd name="T30" fmla="*/ 87 w 112"/>
                <a:gd name="T31" fmla="*/ 20 h 136"/>
                <a:gd name="T32" fmla="*/ 87 w 112"/>
                <a:gd name="T33" fmla="*/ 6 h 136"/>
                <a:gd name="T34" fmla="*/ 79 w 112"/>
                <a:gd name="T35" fmla="*/ 6 h 136"/>
                <a:gd name="T36" fmla="*/ 79 w 112"/>
                <a:gd name="T37" fmla="*/ 20 h 136"/>
                <a:gd name="T38" fmla="*/ 76 w 112"/>
                <a:gd name="T39" fmla="*/ 20 h 136"/>
                <a:gd name="T40" fmla="*/ 76 w 112"/>
                <a:gd name="T41" fmla="*/ 0 h 136"/>
                <a:gd name="T42" fmla="*/ 72 w 112"/>
                <a:gd name="T43" fmla="*/ 0 h 136"/>
                <a:gd name="T44" fmla="*/ 72 w 112"/>
                <a:gd name="T45" fmla="*/ 20 h 136"/>
                <a:gd name="T46" fmla="*/ 68 w 112"/>
                <a:gd name="T47" fmla="*/ 20 h 136"/>
                <a:gd name="T48" fmla="*/ 68 w 112"/>
                <a:gd name="T49" fmla="*/ 6 h 136"/>
                <a:gd name="T50" fmla="*/ 60 w 112"/>
                <a:gd name="T51" fmla="*/ 6 h 136"/>
                <a:gd name="T52" fmla="*/ 60 w 112"/>
                <a:gd name="T53" fmla="*/ 20 h 136"/>
                <a:gd name="T54" fmla="*/ 57 w 112"/>
                <a:gd name="T55" fmla="*/ 20 h 136"/>
                <a:gd name="T56" fmla="*/ 57 w 112"/>
                <a:gd name="T57" fmla="*/ 0 h 136"/>
                <a:gd name="T58" fmla="*/ 53 w 112"/>
                <a:gd name="T59" fmla="*/ 0 h 136"/>
                <a:gd name="T60" fmla="*/ 53 w 112"/>
                <a:gd name="T61" fmla="*/ 20 h 136"/>
                <a:gd name="T62" fmla="*/ 51 w 112"/>
                <a:gd name="T63" fmla="*/ 20 h 136"/>
                <a:gd name="T64" fmla="*/ 51 w 112"/>
                <a:gd name="T65" fmla="*/ 6 h 136"/>
                <a:gd name="T66" fmla="*/ 43 w 112"/>
                <a:gd name="T67" fmla="*/ 6 h 136"/>
                <a:gd name="T68" fmla="*/ 43 w 112"/>
                <a:gd name="T69" fmla="*/ 20 h 136"/>
                <a:gd name="T70" fmla="*/ 40 w 112"/>
                <a:gd name="T71" fmla="*/ 20 h 136"/>
                <a:gd name="T72" fmla="*/ 40 w 112"/>
                <a:gd name="T73" fmla="*/ 0 h 136"/>
                <a:gd name="T74" fmla="*/ 35 w 112"/>
                <a:gd name="T75" fmla="*/ 0 h 136"/>
                <a:gd name="T76" fmla="*/ 35 w 112"/>
                <a:gd name="T77" fmla="*/ 20 h 136"/>
                <a:gd name="T78" fmla="*/ 32 w 112"/>
                <a:gd name="T79" fmla="*/ 20 h 136"/>
                <a:gd name="T80" fmla="*/ 32 w 112"/>
                <a:gd name="T81" fmla="*/ 6 h 136"/>
                <a:gd name="T82" fmla="*/ 25 w 112"/>
                <a:gd name="T83" fmla="*/ 6 h 136"/>
                <a:gd name="T84" fmla="*/ 25 w 112"/>
                <a:gd name="T85" fmla="*/ 20 h 136"/>
                <a:gd name="T86" fmla="*/ 23 w 112"/>
                <a:gd name="T87" fmla="*/ 20 h 136"/>
                <a:gd name="T88" fmla="*/ 23 w 112"/>
                <a:gd name="T89" fmla="*/ 0 h 136"/>
                <a:gd name="T90" fmla="*/ 17 w 112"/>
                <a:gd name="T91" fmla="*/ 0 h 136"/>
                <a:gd name="T92" fmla="*/ 17 w 112"/>
                <a:gd name="T93" fmla="*/ 20 h 136"/>
                <a:gd name="T94" fmla="*/ 15 w 112"/>
                <a:gd name="T95" fmla="*/ 20 h 136"/>
                <a:gd name="T96" fmla="*/ 15 w 112"/>
                <a:gd name="T97" fmla="*/ 6 h 136"/>
                <a:gd name="T98" fmla="*/ 0 w 112"/>
                <a:gd name="T99" fmla="*/ 6 h 136"/>
                <a:gd name="T100" fmla="*/ 0 w 112"/>
                <a:gd name="T101" fmla="*/ 24 h 136"/>
                <a:gd name="T102" fmla="*/ 0 w 112"/>
                <a:gd name="T103" fmla="*/ 28 h 136"/>
                <a:gd name="T104" fmla="*/ 0 w 112"/>
                <a:gd name="T105" fmla="*/ 136 h 136"/>
                <a:gd name="T106" fmla="*/ 89 w 112"/>
                <a:gd name="T107" fmla="*/ 136 h 136"/>
                <a:gd name="T108" fmla="*/ 112 w 112"/>
                <a:gd name="T109" fmla="*/ 110 h 136"/>
                <a:gd name="T110" fmla="*/ 112 w 112"/>
                <a:gd name="T111" fmla="*/ 84 h 136"/>
                <a:gd name="T112" fmla="*/ 104 w 112"/>
                <a:gd name="T113" fmla="*/ 92 h 136"/>
                <a:gd name="T114" fmla="*/ 104 w 112"/>
                <a:gd name="T115" fmla="*/ 101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2" h="136">
                  <a:moveTo>
                    <a:pt x="104" y="101"/>
                  </a:moveTo>
                  <a:lnTo>
                    <a:pt x="83" y="101"/>
                  </a:lnTo>
                  <a:lnTo>
                    <a:pt x="83" y="129"/>
                  </a:lnTo>
                  <a:lnTo>
                    <a:pt x="7" y="129"/>
                  </a:lnTo>
                  <a:lnTo>
                    <a:pt x="7" y="32"/>
                  </a:lnTo>
                  <a:lnTo>
                    <a:pt x="104" y="32"/>
                  </a:lnTo>
                  <a:lnTo>
                    <a:pt x="104" y="40"/>
                  </a:lnTo>
                  <a:lnTo>
                    <a:pt x="112" y="32"/>
                  </a:lnTo>
                  <a:lnTo>
                    <a:pt x="112" y="6"/>
                  </a:lnTo>
                  <a:lnTo>
                    <a:pt x="97" y="6"/>
                  </a:lnTo>
                  <a:lnTo>
                    <a:pt x="97" y="20"/>
                  </a:lnTo>
                  <a:lnTo>
                    <a:pt x="95" y="2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9" y="20"/>
                  </a:lnTo>
                  <a:lnTo>
                    <a:pt x="87" y="20"/>
                  </a:lnTo>
                  <a:lnTo>
                    <a:pt x="87" y="6"/>
                  </a:lnTo>
                  <a:lnTo>
                    <a:pt x="79" y="6"/>
                  </a:lnTo>
                  <a:lnTo>
                    <a:pt x="79" y="20"/>
                  </a:lnTo>
                  <a:lnTo>
                    <a:pt x="76" y="20"/>
                  </a:lnTo>
                  <a:lnTo>
                    <a:pt x="76" y="0"/>
                  </a:lnTo>
                  <a:lnTo>
                    <a:pt x="72" y="0"/>
                  </a:lnTo>
                  <a:lnTo>
                    <a:pt x="72" y="20"/>
                  </a:lnTo>
                  <a:lnTo>
                    <a:pt x="68" y="20"/>
                  </a:lnTo>
                  <a:lnTo>
                    <a:pt x="68" y="6"/>
                  </a:lnTo>
                  <a:lnTo>
                    <a:pt x="60" y="6"/>
                  </a:lnTo>
                  <a:lnTo>
                    <a:pt x="60" y="20"/>
                  </a:lnTo>
                  <a:lnTo>
                    <a:pt x="57" y="20"/>
                  </a:lnTo>
                  <a:lnTo>
                    <a:pt x="57" y="0"/>
                  </a:lnTo>
                  <a:lnTo>
                    <a:pt x="53" y="0"/>
                  </a:lnTo>
                  <a:lnTo>
                    <a:pt x="53" y="20"/>
                  </a:lnTo>
                  <a:lnTo>
                    <a:pt x="51" y="20"/>
                  </a:lnTo>
                  <a:lnTo>
                    <a:pt x="51" y="6"/>
                  </a:lnTo>
                  <a:lnTo>
                    <a:pt x="43" y="6"/>
                  </a:lnTo>
                  <a:lnTo>
                    <a:pt x="43" y="20"/>
                  </a:lnTo>
                  <a:lnTo>
                    <a:pt x="40" y="20"/>
                  </a:lnTo>
                  <a:lnTo>
                    <a:pt x="40" y="0"/>
                  </a:lnTo>
                  <a:lnTo>
                    <a:pt x="35" y="0"/>
                  </a:lnTo>
                  <a:lnTo>
                    <a:pt x="35" y="20"/>
                  </a:lnTo>
                  <a:lnTo>
                    <a:pt x="32" y="20"/>
                  </a:lnTo>
                  <a:lnTo>
                    <a:pt x="32" y="6"/>
                  </a:lnTo>
                  <a:lnTo>
                    <a:pt x="25" y="6"/>
                  </a:lnTo>
                  <a:lnTo>
                    <a:pt x="25" y="20"/>
                  </a:lnTo>
                  <a:lnTo>
                    <a:pt x="23" y="20"/>
                  </a:lnTo>
                  <a:lnTo>
                    <a:pt x="23" y="0"/>
                  </a:lnTo>
                  <a:lnTo>
                    <a:pt x="17" y="0"/>
                  </a:lnTo>
                  <a:lnTo>
                    <a:pt x="17" y="20"/>
                  </a:lnTo>
                  <a:lnTo>
                    <a:pt x="15" y="20"/>
                  </a:lnTo>
                  <a:lnTo>
                    <a:pt x="15" y="6"/>
                  </a:lnTo>
                  <a:lnTo>
                    <a:pt x="0" y="6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136"/>
                  </a:lnTo>
                  <a:lnTo>
                    <a:pt x="89" y="136"/>
                  </a:lnTo>
                  <a:lnTo>
                    <a:pt x="112" y="110"/>
                  </a:lnTo>
                  <a:lnTo>
                    <a:pt x="112" y="84"/>
                  </a:lnTo>
                  <a:lnTo>
                    <a:pt x="104" y="92"/>
                  </a:lnTo>
                  <a:lnTo>
                    <a:pt x="104" y="10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12" name="Rectangle 117"/>
            <p:cNvSpPr>
              <a:spLocks noChangeArrowheads="1"/>
            </p:cNvSpPr>
            <p:nvPr/>
          </p:nvSpPr>
          <p:spPr bwMode="auto">
            <a:xfrm>
              <a:off x="7145378" y="5151506"/>
              <a:ext cx="132381" cy="210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13" name="Rectangle 118"/>
            <p:cNvSpPr>
              <a:spLocks noChangeArrowheads="1"/>
            </p:cNvSpPr>
            <p:nvPr/>
          </p:nvSpPr>
          <p:spPr bwMode="auto">
            <a:xfrm>
              <a:off x="7145378" y="5199645"/>
              <a:ext cx="132381" cy="210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14" name="Rectangle 119"/>
            <p:cNvSpPr>
              <a:spLocks noChangeArrowheads="1"/>
            </p:cNvSpPr>
            <p:nvPr/>
          </p:nvSpPr>
          <p:spPr bwMode="auto">
            <a:xfrm>
              <a:off x="7145378" y="5253801"/>
              <a:ext cx="132381" cy="1805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15" name="Rectangle 120"/>
            <p:cNvSpPr>
              <a:spLocks noChangeArrowheads="1"/>
            </p:cNvSpPr>
            <p:nvPr/>
          </p:nvSpPr>
          <p:spPr bwMode="auto">
            <a:xfrm>
              <a:off x="7145378" y="5304949"/>
              <a:ext cx="132381" cy="210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16" name="Oval 11"/>
            <p:cNvSpPr/>
            <p:nvPr/>
          </p:nvSpPr>
          <p:spPr>
            <a:xfrm>
              <a:off x="6825156" y="4764788"/>
              <a:ext cx="884325" cy="8893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6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17" name="Freeform 21"/>
            <p:cNvSpPr>
              <a:spLocks noEditPoints="1"/>
            </p:cNvSpPr>
            <p:nvPr/>
          </p:nvSpPr>
          <p:spPr bwMode="auto">
            <a:xfrm>
              <a:off x="7013072" y="4983896"/>
              <a:ext cx="508391" cy="452558"/>
            </a:xfrm>
            <a:custGeom>
              <a:avLst/>
              <a:gdLst>
                <a:gd name="T0" fmla="*/ 62 w 401"/>
                <a:gd name="T1" fmla="*/ 116 h 357"/>
                <a:gd name="T2" fmla="*/ 117 w 401"/>
                <a:gd name="T3" fmla="*/ 135 h 357"/>
                <a:gd name="T4" fmla="*/ 124 w 401"/>
                <a:gd name="T5" fmla="*/ 133 h 357"/>
                <a:gd name="T6" fmla="*/ 155 w 401"/>
                <a:gd name="T7" fmla="*/ 106 h 357"/>
                <a:gd name="T8" fmla="*/ 156 w 401"/>
                <a:gd name="T9" fmla="*/ 100 h 357"/>
                <a:gd name="T10" fmla="*/ 141 w 401"/>
                <a:gd name="T11" fmla="*/ 81 h 357"/>
                <a:gd name="T12" fmla="*/ 219 w 401"/>
                <a:gd name="T13" fmla="*/ 1 h 357"/>
                <a:gd name="T14" fmla="*/ 160 w 401"/>
                <a:gd name="T15" fmla="*/ 1 h 357"/>
                <a:gd name="T16" fmla="*/ 86 w 401"/>
                <a:gd name="T17" fmla="*/ 39 h 357"/>
                <a:gd name="T18" fmla="*/ 55 w 401"/>
                <a:gd name="T19" fmla="*/ 63 h 357"/>
                <a:gd name="T20" fmla="*/ 43 w 401"/>
                <a:gd name="T21" fmla="*/ 90 h 357"/>
                <a:gd name="T22" fmla="*/ 18 w 401"/>
                <a:gd name="T23" fmla="*/ 98 h 357"/>
                <a:gd name="T24" fmla="*/ 3 w 401"/>
                <a:gd name="T25" fmla="*/ 110 h 357"/>
                <a:gd name="T26" fmla="*/ 2 w 401"/>
                <a:gd name="T27" fmla="*/ 120 h 357"/>
                <a:gd name="T28" fmla="*/ 30 w 401"/>
                <a:gd name="T29" fmla="*/ 150 h 357"/>
                <a:gd name="T30" fmla="*/ 41 w 401"/>
                <a:gd name="T31" fmla="*/ 152 h 357"/>
                <a:gd name="T32" fmla="*/ 55 w 401"/>
                <a:gd name="T33" fmla="*/ 139 h 357"/>
                <a:gd name="T34" fmla="*/ 62 w 401"/>
                <a:gd name="T35" fmla="*/ 116 h 357"/>
                <a:gd name="T36" fmla="*/ 177 w 401"/>
                <a:gd name="T37" fmla="*/ 126 h 357"/>
                <a:gd name="T38" fmla="*/ 169 w 401"/>
                <a:gd name="T39" fmla="*/ 125 h 357"/>
                <a:gd name="T40" fmla="*/ 140 w 401"/>
                <a:gd name="T41" fmla="*/ 150 h 357"/>
                <a:gd name="T42" fmla="*/ 139 w 401"/>
                <a:gd name="T43" fmla="*/ 158 h 357"/>
                <a:gd name="T44" fmla="*/ 305 w 401"/>
                <a:gd name="T45" fmla="*/ 347 h 357"/>
                <a:gd name="T46" fmla="*/ 320 w 401"/>
                <a:gd name="T47" fmla="*/ 348 h 357"/>
                <a:gd name="T48" fmla="*/ 340 w 401"/>
                <a:gd name="T49" fmla="*/ 332 h 357"/>
                <a:gd name="T50" fmla="*/ 341 w 401"/>
                <a:gd name="T51" fmla="*/ 317 h 357"/>
                <a:gd name="T52" fmla="*/ 177 w 401"/>
                <a:gd name="T53" fmla="*/ 126 h 357"/>
                <a:gd name="T54" fmla="*/ 398 w 401"/>
                <a:gd name="T55" fmla="*/ 46 h 357"/>
                <a:gd name="T56" fmla="*/ 389 w 401"/>
                <a:gd name="T57" fmla="*/ 42 h 357"/>
                <a:gd name="T58" fmla="*/ 369 w 401"/>
                <a:gd name="T59" fmla="*/ 72 h 357"/>
                <a:gd name="T60" fmla="*/ 331 w 401"/>
                <a:gd name="T61" fmla="*/ 80 h 357"/>
                <a:gd name="T62" fmla="*/ 320 w 401"/>
                <a:gd name="T63" fmla="*/ 45 h 357"/>
                <a:gd name="T64" fmla="*/ 338 w 401"/>
                <a:gd name="T65" fmla="*/ 13 h 357"/>
                <a:gd name="T66" fmla="*/ 330 w 401"/>
                <a:gd name="T67" fmla="*/ 6 h 357"/>
                <a:gd name="T68" fmla="*/ 274 w 401"/>
                <a:gd name="T69" fmla="*/ 51 h 357"/>
                <a:gd name="T70" fmla="*/ 257 w 401"/>
                <a:gd name="T71" fmla="*/ 121 h 357"/>
                <a:gd name="T72" fmla="*/ 230 w 401"/>
                <a:gd name="T73" fmla="*/ 149 h 357"/>
                <a:gd name="T74" fmla="*/ 257 w 401"/>
                <a:gd name="T75" fmla="*/ 181 h 357"/>
                <a:gd name="T76" fmla="*/ 290 w 401"/>
                <a:gd name="T77" fmla="*/ 149 h 357"/>
                <a:gd name="T78" fmla="*/ 330 w 401"/>
                <a:gd name="T79" fmla="*/ 137 h 357"/>
                <a:gd name="T80" fmla="*/ 391 w 401"/>
                <a:gd name="T81" fmla="*/ 112 h 357"/>
                <a:gd name="T82" fmla="*/ 398 w 401"/>
                <a:gd name="T83" fmla="*/ 46 h 357"/>
                <a:gd name="T84" fmla="*/ 55 w 401"/>
                <a:gd name="T85" fmla="*/ 319 h 357"/>
                <a:gd name="T86" fmla="*/ 55 w 401"/>
                <a:gd name="T87" fmla="*/ 334 h 357"/>
                <a:gd name="T88" fmla="*/ 74 w 401"/>
                <a:gd name="T89" fmla="*/ 353 h 357"/>
                <a:gd name="T90" fmla="*/ 89 w 401"/>
                <a:gd name="T91" fmla="*/ 351 h 357"/>
                <a:gd name="T92" fmla="*/ 187 w 401"/>
                <a:gd name="T93" fmla="*/ 254 h 357"/>
                <a:gd name="T94" fmla="*/ 157 w 401"/>
                <a:gd name="T95" fmla="*/ 220 h 357"/>
                <a:gd name="T96" fmla="*/ 55 w 401"/>
                <a:gd name="T97" fmla="*/ 319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01" h="357">
                  <a:moveTo>
                    <a:pt x="62" y="116"/>
                  </a:moveTo>
                  <a:cubicBezTo>
                    <a:pt x="81" y="101"/>
                    <a:pt x="97" y="111"/>
                    <a:pt x="117" y="135"/>
                  </a:cubicBezTo>
                  <a:cubicBezTo>
                    <a:pt x="120" y="138"/>
                    <a:pt x="123" y="135"/>
                    <a:pt x="124" y="133"/>
                  </a:cubicBezTo>
                  <a:cubicBezTo>
                    <a:pt x="126" y="132"/>
                    <a:pt x="154" y="107"/>
                    <a:pt x="155" y="106"/>
                  </a:cubicBezTo>
                  <a:cubicBezTo>
                    <a:pt x="156" y="105"/>
                    <a:pt x="158" y="102"/>
                    <a:pt x="156" y="100"/>
                  </a:cubicBezTo>
                  <a:cubicBezTo>
                    <a:pt x="154" y="98"/>
                    <a:pt x="146" y="88"/>
                    <a:pt x="141" y="81"/>
                  </a:cubicBezTo>
                  <a:cubicBezTo>
                    <a:pt x="105" y="34"/>
                    <a:pt x="240" y="2"/>
                    <a:pt x="219" y="1"/>
                  </a:cubicBezTo>
                  <a:cubicBezTo>
                    <a:pt x="208" y="1"/>
                    <a:pt x="166" y="0"/>
                    <a:pt x="160" y="1"/>
                  </a:cubicBezTo>
                  <a:cubicBezTo>
                    <a:pt x="134" y="4"/>
                    <a:pt x="102" y="28"/>
                    <a:pt x="86" y="39"/>
                  </a:cubicBezTo>
                  <a:cubicBezTo>
                    <a:pt x="64" y="53"/>
                    <a:pt x="57" y="62"/>
                    <a:pt x="55" y="63"/>
                  </a:cubicBezTo>
                  <a:cubicBezTo>
                    <a:pt x="49" y="68"/>
                    <a:pt x="54" y="80"/>
                    <a:pt x="43" y="90"/>
                  </a:cubicBezTo>
                  <a:cubicBezTo>
                    <a:pt x="32" y="100"/>
                    <a:pt x="25" y="92"/>
                    <a:pt x="18" y="98"/>
                  </a:cubicBezTo>
                  <a:cubicBezTo>
                    <a:pt x="15" y="101"/>
                    <a:pt x="5" y="108"/>
                    <a:pt x="3" y="110"/>
                  </a:cubicBezTo>
                  <a:cubicBezTo>
                    <a:pt x="0" y="113"/>
                    <a:pt x="0" y="117"/>
                    <a:pt x="2" y="120"/>
                  </a:cubicBezTo>
                  <a:cubicBezTo>
                    <a:pt x="2" y="120"/>
                    <a:pt x="28" y="148"/>
                    <a:pt x="30" y="150"/>
                  </a:cubicBezTo>
                  <a:cubicBezTo>
                    <a:pt x="32" y="153"/>
                    <a:pt x="38" y="155"/>
                    <a:pt x="41" y="152"/>
                  </a:cubicBezTo>
                  <a:cubicBezTo>
                    <a:pt x="45" y="149"/>
                    <a:pt x="54" y="141"/>
                    <a:pt x="55" y="139"/>
                  </a:cubicBezTo>
                  <a:cubicBezTo>
                    <a:pt x="57" y="138"/>
                    <a:pt x="54" y="122"/>
                    <a:pt x="62" y="116"/>
                  </a:cubicBezTo>
                  <a:close/>
                  <a:moveTo>
                    <a:pt x="177" y="126"/>
                  </a:moveTo>
                  <a:cubicBezTo>
                    <a:pt x="174" y="123"/>
                    <a:pt x="171" y="123"/>
                    <a:pt x="169" y="125"/>
                  </a:cubicBezTo>
                  <a:cubicBezTo>
                    <a:pt x="140" y="150"/>
                    <a:pt x="140" y="150"/>
                    <a:pt x="140" y="150"/>
                  </a:cubicBezTo>
                  <a:cubicBezTo>
                    <a:pt x="138" y="152"/>
                    <a:pt x="137" y="156"/>
                    <a:pt x="139" y="158"/>
                  </a:cubicBezTo>
                  <a:cubicBezTo>
                    <a:pt x="305" y="347"/>
                    <a:pt x="305" y="347"/>
                    <a:pt x="305" y="347"/>
                  </a:cubicBezTo>
                  <a:cubicBezTo>
                    <a:pt x="309" y="352"/>
                    <a:pt x="316" y="352"/>
                    <a:pt x="320" y="348"/>
                  </a:cubicBezTo>
                  <a:cubicBezTo>
                    <a:pt x="340" y="332"/>
                    <a:pt x="340" y="332"/>
                    <a:pt x="340" y="332"/>
                  </a:cubicBezTo>
                  <a:cubicBezTo>
                    <a:pt x="344" y="328"/>
                    <a:pt x="345" y="321"/>
                    <a:pt x="341" y="317"/>
                  </a:cubicBezTo>
                  <a:lnTo>
                    <a:pt x="177" y="126"/>
                  </a:lnTo>
                  <a:close/>
                  <a:moveTo>
                    <a:pt x="398" y="46"/>
                  </a:moveTo>
                  <a:cubicBezTo>
                    <a:pt x="396" y="36"/>
                    <a:pt x="391" y="38"/>
                    <a:pt x="389" y="42"/>
                  </a:cubicBezTo>
                  <a:cubicBezTo>
                    <a:pt x="386" y="46"/>
                    <a:pt x="374" y="64"/>
                    <a:pt x="369" y="72"/>
                  </a:cubicBezTo>
                  <a:cubicBezTo>
                    <a:pt x="364" y="80"/>
                    <a:pt x="353" y="96"/>
                    <a:pt x="331" y="80"/>
                  </a:cubicBezTo>
                  <a:cubicBezTo>
                    <a:pt x="308" y="64"/>
                    <a:pt x="316" y="53"/>
                    <a:pt x="320" y="45"/>
                  </a:cubicBezTo>
                  <a:cubicBezTo>
                    <a:pt x="324" y="38"/>
                    <a:pt x="336" y="16"/>
                    <a:pt x="338" y="13"/>
                  </a:cubicBezTo>
                  <a:cubicBezTo>
                    <a:pt x="340" y="11"/>
                    <a:pt x="338" y="3"/>
                    <a:pt x="330" y="6"/>
                  </a:cubicBezTo>
                  <a:cubicBezTo>
                    <a:pt x="323" y="9"/>
                    <a:pt x="280" y="27"/>
                    <a:pt x="274" y="51"/>
                  </a:cubicBezTo>
                  <a:cubicBezTo>
                    <a:pt x="268" y="76"/>
                    <a:pt x="279" y="99"/>
                    <a:pt x="257" y="121"/>
                  </a:cubicBezTo>
                  <a:cubicBezTo>
                    <a:pt x="230" y="149"/>
                    <a:pt x="230" y="149"/>
                    <a:pt x="230" y="149"/>
                  </a:cubicBezTo>
                  <a:cubicBezTo>
                    <a:pt x="257" y="181"/>
                    <a:pt x="257" y="181"/>
                    <a:pt x="257" y="181"/>
                  </a:cubicBezTo>
                  <a:cubicBezTo>
                    <a:pt x="290" y="149"/>
                    <a:pt x="290" y="149"/>
                    <a:pt x="290" y="149"/>
                  </a:cubicBezTo>
                  <a:cubicBezTo>
                    <a:pt x="298" y="141"/>
                    <a:pt x="315" y="134"/>
                    <a:pt x="330" y="137"/>
                  </a:cubicBezTo>
                  <a:cubicBezTo>
                    <a:pt x="363" y="144"/>
                    <a:pt x="381" y="132"/>
                    <a:pt x="391" y="112"/>
                  </a:cubicBezTo>
                  <a:cubicBezTo>
                    <a:pt x="401" y="94"/>
                    <a:pt x="399" y="56"/>
                    <a:pt x="398" y="46"/>
                  </a:cubicBezTo>
                  <a:close/>
                  <a:moveTo>
                    <a:pt x="55" y="319"/>
                  </a:moveTo>
                  <a:cubicBezTo>
                    <a:pt x="50" y="323"/>
                    <a:pt x="50" y="330"/>
                    <a:pt x="55" y="334"/>
                  </a:cubicBezTo>
                  <a:cubicBezTo>
                    <a:pt x="74" y="353"/>
                    <a:pt x="74" y="353"/>
                    <a:pt x="74" y="353"/>
                  </a:cubicBezTo>
                  <a:cubicBezTo>
                    <a:pt x="78" y="357"/>
                    <a:pt x="84" y="355"/>
                    <a:pt x="89" y="351"/>
                  </a:cubicBezTo>
                  <a:cubicBezTo>
                    <a:pt x="187" y="254"/>
                    <a:pt x="187" y="254"/>
                    <a:pt x="187" y="254"/>
                  </a:cubicBezTo>
                  <a:cubicBezTo>
                    <a:pt x="157" y="220"/>
                    <a:pt x="157" y="220"/>
                    <a:pt x="157" y="220"/>
                  </a:cubicBezTo>
                  <a:lnTo>
                    <a:pt x="55" y="3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7" name="组合 117"/>
          <p:cNvGrpSpPr/>
          <p:nvPr/>
        </p:nvGrpSpPr>
        <p:grpSpPr>
          <a:xfrm>
            <a:off x="3839974" y="2215184"/>
            <a:ext cx="1469279" cy="1477518"/>
            <a:chOff x="5119295" y="3101705"/>
            <a:chExt cx="1958784" cy="1970024"/>
          </a:xfrm>
        </p:grpSpPr>
        <p:sp>
          <p:nvSpPr>
            <p:cNvPr id="119" name="Oval 3"/>
            <p:cNvSpPr/>
            <p:nvPr/>
          </p:nvSpPr>
          <p:spPr>
            <a:xfrm>
              <a:off x="5119295" y="3101705"/>
              <a:ext cx="1958784" cy="197002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6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20" name="Text Box 10"/>
            <p:cNvSpPr txBox="1">
              <a:spLocks noChangeArrowheads="1"/>
            </p:cNvSpPr>
            <p:nvPr/>
          </p:nvSpPr>
          <p:spPr bwMode="auto">
            <a:xfrm>
              <a:off x="5206937" y="4316694"/>
              <a:ext cx="1827854" cy="3077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890812"/>
              <a:r>
                <a:rPr lang="zh-CN" altLang="en-US" sz="1200" dirty="0" smtClean="0">
                  <a:solidFill>
                    <a:schemeClr val="bg1">
                      <a:lumMod val="95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单击添加标题</a:t>
              </a:r>
              <a:endParaRPr lang="en-US" altLang="zh-CN" sz="1200" dirty="0" smtClean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21" name="KSO_Shape"/>
            <p:cNvSpPr>
              <a:spLocks noChangeAspect="1"/>
            </p:cNvSpPr>
            <p:nvPr/>
          </p:nvSpPr>
          <p:spPr bwMode="auto">
            <a:xfrm>
              <a:off x="5794811" y="3427507"/>
              <a:ext cx="607752" cy="828003"/>
            </a:xfrm>
            <a:custGeom>
              <a:avLst/>
              <a:gdLst>
                <a:gd name="T0" fmla="*/ 659720 w 1122363"/>
                <a:gd name="T1" fmla="*/ 1061049 h 1531938"/>
                <a:gd name="T2" fmla="*/ 657679 w 1122363"/>
                <a:gd name="T3" fmla="*/ 1105186 h 1531938"/>
                <a:gd name="T4" fmla="*/ 613002 w 1122363"/>
                <a:gd name="T5" fmla="*/ 1132121 h 1531938"/>
                <a:gd name="T6" fmla="*/ 496276 w 1122363"/>
                <a:gd name="T7" fmla="*/ 860262 h 1531938"/>
                <a:gd name="T8" fmla="*/ 478065 w 1122363"/>
                <a:gd name="T9" fmla="*/ 820434 h 1531938"/>
                <a:gd name="T10" fmla="*/ 495593 w 1122363"/>
                <a:gd name="T11" fmla="*/ 792738 h 1531938"/>
                <a:gd name="T12" fmla="*/ 513236 w 1122363"/>
                <a:gd name="T13" fmla="*/ 692440 h 1531938"/>
                <a:gd name="T14" fmla="*/ 428226 w 1122363"/>
                <a:gd name="T15" fmla="*/ 723969 h 1531938"/>
                <a:gd name="T16" fmla="*/ 379486 w 1122363"/>
                <a:gd name="T17" fmla="*/ 771377 h 1531938"/>
                <a:gd name="T18" fmla="*/ 359537 w 1122363"/>
                <a:gd name="T19" fmla="*/ 859614 h 1531938"/>
                <a:gd name="T20" fmla="*/ 388554 w 1122363"/>
                <a:gd name="T21" fmla="*/ 929250 h 1531938"/>
                <a:gd name="T22" fmla="*/ 452482 w 1122363"/>
                <a:gd name="T23" fmla="*/ 975751 h 1531938"/>
                <a:gd name="T24" fmla="*/ 515503 w 1122363"/>
                <a:gd name="T25" fmla="*/ 1131583 h 1531938"/>
                <a:gd name="T26" fmla="*/ 419611 w 1122363"/>
                <a:gd name="T27" fmla="*/ 1093929 h 1531938"/>
                <a:gd name="T28" fmla="*/ 452255 w 1122363"/>
                <a:gd name="T29" fmla="*/ 1208705 h 1531938"/>
                <a:gd name="T30" fmla="*/ 616608 w 1122363"/>
                <a:gd name="T31" fmla="*/ 1227305 h 1531938"/>
                <a:gd name="T32" fmla="*/ 701392 w 1122363"/>
                <a:gd name="T33" fmla="*/ 1200993 h 1531938"/>
                <a:gd name="T34" fmla="*/ 755799 w 1122363"/>
                <a:gd name="T35" fmla="*/ 1155627 h 1531938"/>
                <a:gd name="T36" fmla="*/ 783682 w 1122363"/>
                <a:gd name="T37" fmla="*/ 1087805 h 1531938"/>
                <a:gd name="T38" fmla="*/ 769174 w 1122363"/>
                <a:gd name="T39" fmla="*/ 1001156 h 1531938"/>
                <a:gd name="T40" fmla="*/ 693004 w 1122363"/>
                <a:gd name="T41" fmla="*/ 932199 h 1531938"/>
                <a:gd name="T42" fmla="*/ 624543 w 1122363"/>
                <a:gd name="T43" fmla="*/ 792018 h 1531938"/>
                <a:gd name="T44" fmla="*/ 756025 w 1122363"/>
                <a:gd name="T45" fmla="*/ 858933 h 1531938"/>
                <a:gd name="T46" fmla="*/ 653106 w 1122363"/>
                <a:gd name="T47" fmla="*/ 698791 h 1531938"/>
                <a:gd name="T48" fmla="*/ 617515 w 1122363"/>
                <a:gd name="T49" fmla="*/ 373743 h 1531938"/>
                <a:gd name="T50" fmla="*/ 768267 w 1122363"/>
                <a:gd name="T51" fmla="*/ 414573 h 1531938"/>
                <a:gd name="T52" fmla="*/ 889095 w 1122363"/>
                <a:gd name="T53" fmla="*/ 508707 h 1531938"/>
                <a:gd name="T54" fmla="*/ 986347 w 1122363"/>
                <a:gd name="T55" fmla="*/ 659549 h 1531938"/>
                <a:gd name="T56" fmla="*/ 1066143 w 1122363"/>
                <a:gd name="T57" fmla="*/ 870048 h 1531938"/>
                <a:gd name="T58" fmla="*/ 1122136 w 1122363"/>
                <a:gd name="T59" fmla="*/ 1120922 h 1531938"/>
                <a:gd name="T60" fmla="*/ 1088812 w 1122363"/>
                <a:gd name="T61" fmla="*/ 1284920 h 1531938"/>
                <a:gd name="T62" fmla="*/ 987253 w 1122363"/>
                <a:gd name="T63" fmla="*/ 1407408 h 1531938"/>
                <a:gd name="T64" fmla="*/ 836275 w 1122363"/>
                <a:gd name="T65" fmla="*/ 1488160 h 1531938"/>
                <a:gd name="T66" fmla="*/ 653786 w 1122363"/>
                <a:gd name="T67" fmla="*/ 1527401 h 1531938"/>
                <a:gd name="T68" fmla="*/ 459056 w 1122363"/>
                <a:gd name="T69" fmla="*/ 1525133 h 1531938"/>
                <a:gd name="T70" fmla="*/ 274754 w 1122363"/>
                <a:gd name="T71" fmla="*/ 1477952 h 1531938"/>
                <a:gd name="T72" fmla="*/ 122868 w 1122363"/>
                <a:gd name="T73" fmla="*/ 1387674 h 1531938"/>
                <a:gd name="T74" fmla="*/ 25163 w 1122363"/>
                <a:gd name="T75" fmla="*/ 1257020 h 1531938"/>
                <a:gd name="T76" fmla="*/ 2947 w 1122363"/>
                <a:gd name="T77" fmla="*/ 1087805 h 1531938"/>
                <a:gd name="T78" fmla="*/ 101785 w 1122363"/>
                <a:gd name="T79" fmla="*/ 770469 h 1531938"/>
                <a:gd name="T80" fmla="*/ 185436 w 1122363"/>
                <a:gd name="T81" fmla="*/ 597625 h 1531938"/>
                <a:gd name="T82" fmla="*/ 291076 w 1122363"/>
                <a:gd name="T83" fmla="*/ 468105 h 1531938"/>
                <a:gd name="T84" fmla="*/ 429359 w 1122363"/>
                <a:gd name="T85" fmla="*/ 390529 h 1531938"/>
                <a:gd name="T86" fmla="*/ 479174 w 1122363"/>
                <a:gd name="T87" fmla="*/ 1591 h 1531938"/>
                <a:gd name="T88" fmla="*/ 551894 w 1122363"/>
                <a:gd name="T89" fmla="*/ 29995 h 1531938"/>
                <a:gd name="T90" fmla="*/ 625293 w 1122363"/>
                <a:gd name="T91" fmla="*/ 25905 h 1531938"/>
                <a:gd name="T92" fmla="*/ 709340 w 1122363"/>
                <a:gd name="T93" fmla="*/ 227 h 1531938"/>
                <a:gd name="T94" fmla="*/ 758726 w 1122363"/>
                <a:gd name="T95" fmla="*/ 27496 h 1531938"/>
                <a:gd name="T96" fmla="*/ 796785 w 1122363"/>
                <a:gd name="T97" fmla="*/ 126571 h 1531938"/>
                <a:gd name="T98" fmla="*/ 842547 w 1122363"/>
                <a:gd name="T99" fmla="*/ 132706 h 1531938"/>
                <a:gd name="T100" fmla="*/ 877887 w 1122363"/>
                <a:gd name="T101" fmla="*/ 128389 h 1531938"/>
                <a:gd name="T102" fmla="*/ 854327 w 1122363"/>
                <a:gd name="T103" fmla="*/ 210421 h 1531938"/>
                <a:gd name="T104" fmla="*/ 786364 w 1122363"/>
                <a:gd name="T105" fmla="*/ 279955 h 1531938"/>
                <a:gd name="T106" fmla="*/ 671961 w 1122363"/>
                <a:gd name="T107" fmla="*/ 339492 h 1531938"/>
                <a:gd name="T108" fmla="*/ 528333 w 1122363"/>
                <a:gd name="T109" fmla="*/ 325403 h 1531938"/>
                <a:gd name="T110" fmla="*/ 445646 w 1122363"/>
                <a:gd name="T111" fmla="*/ 337219 h 1531938"/>
                <a:gd name="T112" fmla="*/ 251726 w 1122363"/>
                <a:gd name="T113" fmla="*/ 176563 h 1531938"/>
                <a:gd name="T114" fmla="*/ 329656 w 1122363"/>
                <a:gd name="T115" fmla="*/ 137024 h 1531938"/>
                <a:gd name="T116" fmla="*/ 389916 w 1122363"/>
                <a:gd name="T117" fmla="*/ 127934 h 1531938"/>
                <a:gd name="T118" fmla="*/ 417101 w 1122363"/>
                <a:gd name="T119" fmla="*/ 43857 h 1531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22363" h="1531938">
                  <a:moveTo>
                    <a:pt x="600075" y="1019175"/>
                  </a:moveTo>
                  <a:lnTo>
                    <a:pt x="608240" y="1022344"/>
                  </a:lnTo>
                  <a:lnTo>
                    <a:pt x="615950" y="1025965"/>
                  </a:lnTo>
                  <a:lnTo>
                    <a:pt x="622981" y="1029134"/>
                  </a:lnTo>
                  <a:lnTo>
                    <a:pt x="629331" y="1032303"/>
                  </a:lnTo>
                  <a:lnTo>
                    <a:pt x="635227" y="1035925"/>
                  </a:lnTo>
                  <a:lnTo>
                    <a:pt x="640443" y="1039093"/>
                  </a:lnTo>
                  <a:lnTo>
                    <a:pt x="644979" y="1042488"/>
                  </a:lnTo>
                  <a:lnTo>
                    <a:pt x="649061" y="1045884"/>
                  </a:lnTo>
                  <a:lnTo>
                    <a:pt x="652236" y="1049505"/>
                  </a:lnTo>
                  <a:lnTo>
                    <a:pt x="655411" y="1053127"/>
                  </a:lnTo>
                  <a:lnTo>
                    <a:pt x="657906" y="1056974"/>
                  </a:lnTo>
                  <a:lnTo>
                    <a:pt x="659720" y="1061049"/>
                  </a:lnTo>
                  <a:lnTo>
                    <a:pt x="661534" y="1065576"/>
                  </a:lnTo>
                  <a:lnTo>
                    <a:pt x="662668" y="1070329"/>
                  </a:lnTo>
                  <a:lnTo>
                    <a:pt x="663348" y="1074856"/>
                  </a:lnTo>
                  <a:lnTo>
                    <a:pt x="663575" y="1080062"/>
                  </a:lnTo>
                  <a:lnTo>
                    <a:pt x="663575" y="1083230"/>
                  </a:lnTo>
                  <a:lnTo>
                    <a:pt x="663348" y="1086626"/>
                  </a:lnTo>
                  <a:lnTo>
                    <a:pt x="662895" y="1089568"/>
                  </a:lnTo>
                  <a:lnTo>
                    <a:pt x="662441" y="1092510"/>
                  </a:lnTo>
                  <a:lnTo>
                    <a:pt x="661761" y="1095227"/>
                  </a:lnTo>
                  <a:lnTo>
                    <a:pt x="660854" y="1097716"/>
                  </a:lnTo>
                  <a:lnTo>
                    <a:pt x="659947" y="1100432"/>
                  </a:lnTo>
                  <a:lnTo>
                    <a:pt x="659040" y="1102922"/>
                  </a:lnTo>
                  <a:lnTo>
                    <a:pt x="657679" y="1105186"/>
                  </a:lnTo>
                  <a:lnTo>
                    <a:pt x="656545" y="1107449"/>
                  </a:lnTo>
                  <a:lnTo>
                    <a:pt x="654957" y="1109486"/>
                  </a:lnTo>
                  <a:lnTo>
                    <a:pt x="653143" y="1111523"/>
                  </a:lnTo>
                  <a:lnTo>
                    <a:pt x="651556" y="1113334"/>
                  </a:lnTo>
                  <a:lnTo>
                    <a:pt x="649515" y="1115145"/>
                  </a:lnTo>
                  <a:lnTo>
                    <a:pt x="647473" y="1116729"/>
                  </a:lnTo>
                  <a:lnTo>
                    <a:pt x="645206" y="1118087"/>
                  </a:lnTo>
                  <a:lnTo>
                    <a:pt x="640670" y="1120803"/>
                  </a:lnTo>
                  <a:lnTo>
                    <a:pt x="635681" y="1123520"/>
                  </a:lnTo>
                  <a:lnTo>
                    <a:pt x="630238" y="1126009"/>
                  </a:lnTo>
                  <a:lnTo>
                    <a:pt x="625022" y="1128046"/>
                  </a:lnTo>
                  <a:lnTo>
                    <a:pt x="619125" y="1130310"/>
                  </a:lnTo>
                  <a:lnTo>
                    <a:pt x="613002" y="1132121"/>
                  </a:lnTo>
                  <a:lnTo>
                    <a:pt x="606652" y="1133705"/>
                  </a:lnTo>
                  <a:lnTo>
                    <a:pt x="600075" y="1135063"/>
                  </a:lnTo>
                  <a:lnTo>
                    <a:pt x="600075" y="1019175"/>
                  </a:lnTo>
                  <a:close/>
                  <a:moveTo>
                    <a:pt x="538162" y="779462"/>
                  </a:moveTo>
                  <a:lnTo>
                    <a:pt x="538162" y="877887"/>
                  </a:lnTo>
                  <a:lnTo>
                    <a:pt x="529967" y="875827"/>
                  </a:lnTo>
                  <a:lnTo>
                    <a:pt x="522227" y="873538"/>
                  </a:lnTo>
                  <a:lnTo>
                    <a:pt x="515398" y="870791"/>
                  </a:lnTo>
                  <a:lnTo>
                    <a:pt x="509024" y="868273"/>
                  </a:lnTo>
                  <a:lnTo>
                    <a:pt x="503333" y="865298"/>
                  </a:lnTo>
                  <a:lnTo>
                    <a:pt x="500829" y="863467"/>
                  </a:lnTo>
                  <a:lnTo>
                    <a:pt x="498553" y="861864"/>
                  </a:lnTo>
                  <a:lnTo>
                    <a:pt x="496276" y="860262"/>
                  </a:lnTo>
                  <a:lnTo>
                    <a:pt x="494227" y="858431"/>
                  </a:lnTo>
                  <a:lnTo>
                    <a:pt x="492406" y="856600"/>
                  </a:lnTo>
                  <a:lnTo>
                    <a:pt x="490813" y="854540"/>
                  </a:lnTo>
                  <a:lnTo>
                    <a:pt x="487626" y="850877"/>
                  </a:lnTo>
                  <a:lnTo>
                    <a:pt x="485122" y="846986"/>
                  </a:lnTo>
                  <a:lnTo>
                    <a:pt x="482618" y="843324"/>
                  </a:lnTo>
                  <a:lnTo>
                    <a:pt x="481024" y="839662"/>
                  </a:lnTo>
                  <a:lnTo>
                    <a:pt x="479658" y="835999"/>
                  </a:lnTo>
                  <a:lnTo>
                    <a:pt x="478520" y="832337"/>
                  </a:lnTo>
                  <a:lnTo>
                    <a:pt x="478065" y="828903"/>
                  </a:lnTo>
                  <a:lnTo>
                    <a:pt x="477837" y="825241"/>
                  </a:lnTo>
                  <a:lnTo>
                    <a:pt x="477837" y="822952"/>
                  </a:lnTo>
                  <a:lnTo>
                    <a:pt x="478065" y="820434"/>
                  </a:lnTo>
                  <a:lnTo>
                    <a:pt x="478520" y="817916"/>
                  </a:lnTo>
                  <a:lnTo>
                    <a:pt x="478975" y="815627"/>
                  </a:lnTo>
                  <a:lnTo>
                    <a:pt x="479431" y="813339"/>
                  </a:lnTo>
                  <a:lnTo>
                    <a:pt x="480341" y="810821"/>
                  </a:lnTo>
                  <a:lnTo>
                    <a:pt x="481252" y="808761"/>
                  </a:lnTo>
                  <a:lnTo>
                    <a:pt x="482162" y="806701"/>
                  </a:lnTo>
                  <a:lnTo>
                    <a:pt x="483528" y="804869"/>
                  </a:lnTo>
                  <a:lnTo>
                    <a:pt x="484894" y="802809"/>
                  </a:lnTo>
                  <a:lnTo>
                    <a:pt x="486260" y="800978"/>
                  </a:lnTo>
                  <a:lnTo>
                    <a:pt x="487853" y="799147"/>
                  </a:lnTo>
                  <a:lnTo>
                    <a:pt x="489447" y="797545"/>
                  </a:lnTo>
                  <a:lnTo>
                    <a:pt x="491496" y="795714"/>
                  </a:lnTo>
                  <a:lnTo>
                    <a:pt x="495593" y="792738"/>
                  </a:lnTo>
                  <a:lnTo>
                    <a:pt x="500146" y="789991"/>
                  </a:lnTo>
                  <a:lnTo>
                    <a:pt x="504699" y="787244"/>
                  </a:lnTo>
                  <a:lnTo>
                    <a:pt x="509935" y="785184"/>
                  </a:lnTo>
                  <a:lnTo>
                    <a:pt x="515170" y="783582"/>
                  </a:lnTo>
                  <a:lnTo>
                    <a:pt x="520634" y="781980"/>
                  </a:lnTo>
                  <a:lnTo>
                    <a:pt x="526097" y="780835"/>
                  </a:lnTo>
                  <a:lnTo>
                    <a:pt x="532016" y="779920"/>
                  </a:lnTo>
                  <a:lnTo>
                    <a:pt x="538162" y="779462"/>
                  </a:lnTo>
                  <a:close/>
                  <a:moveTo>
                    <a:pt x="538626" y="654332"/>
                  </a:moveTo>
                  <a:lnTo>
                    <a:pt x="538626" y="688810"/>
                  </a:lnTo>
                  <a:lnTo>
                    <a:pt x="530011" y="689945"/>
                  </a:lnTo>
                  <a:lnTo>
                    <a:pt x="521624" y="691079"/>
                  </a:lnTo>
                  <a:lnTo>
                    <a:pt x="513236" y="692440"/>
                  </a:lnTo>
                  <a:lnTo>
                    <a:pt x="505302" y="694028"/>
                  </a:lnTo>
                  <a:lnTo>
                    <a:pt x="497594" y="695842"/>
                  </a:lnTo>
                  <a:lnTo>
                    <a:pt x="490113" y="697657"/>
                  </a:lnTo>
                  <a:lnTo>
                    <a:pt x="482859" y="699471"/>
                  </a:lnTo>
                  <a:lnTo>
                    <a:pt x="475831" y="701740"/>
                  </a:lnTo>
                  <a:lnTo>
                    <a:pt x="469257" y="704008"/>
                  </a:lnTo>
                  <a:lnTo>
                    <a:pt x="462683" y="706276"/>
                  </a:lnTo>
                  <a:lnTo>
                    <a:pt x="456336" y="708998"/>
                  </a:lnTo>
                  <a:lnTo>
                    <a:pt x="450215" y="711720"/>
                  </a:lnTo>
                  <a:lnTo>
                    <a:pt x="444321" y="714442"/>
                  </a:lnTo>
                  <a:lnTo>
                    <a:pt x="438654" y="717618"/>
                  </a:lnTo>
                  <a:lnTo>
                    <a:pt x="433440" y="720567"/>
                  </a:lnTo>
                  <a:lnTo>
                    <a:pt x="428226" y="723969"/>
                  </a:lnTo>
                  <a:lnTo>
                    <a:pt x="423238" y="727372"/>
                  </a:lnTo>
                  <a:lnTo>
                    <a:pt x="418478" y="731001"/>
                  </a:lnTo>
                  <a:lnTo>
                    <a:pt x="413944" y="734403"/>
                  </a:lnTo>
                  <a:lnTo>
                    <a:pt x="409410" y="738033"/>
                  </a:lnTo>
                  <a:lnTo>
                    <a:pt x="405556" y="741435"/>
                  </a:lnTo>
                  <a:lnTo>
                    <a:pt x="401476" y="744837"/>
                  </a:lnTo>
                  <a:lnTo>
                    <a:pt x="397849" y="748694"/>
                  </a:lnTo>
                  <a:lnTo>
                    <a:pt x="394221" y="752323"/>
                  </a:lnTo>
                  <a:lnTo>
                    <a:pt x="391048" y="755952"/>
                  </a:lnTo>
                  <a:lnTo>
                    <a:pt x="387874" y="760035"/>
                  </a:lnTo>
                  <a:lnTo>
                    <a:pt x="384927" y="763664"/>
                  </a:lnTo>
                  <a:lnTo>
                    <a:pt x="382207" y="767520"/>
                  </a:lnTo>
                  <a:lnTo>
                    <a:pt x="379486" y="771377"/>
                  </a:lnTo>
                  <a:lnTo>
                    <a:pt x="377219" y="775460"/>
                  </a:lnTo>
                  <a:lnTo>
                    <a:pt x="375179" y="779316"/>
                  </a:lnTo>
                  <a:lnTo>
                    <a:pt x="373366" y="783399"/>
                  </a:lnTo>
                  <a:lnTo>
                    <a:pt x="369738" y="791338"/>
                  </a:lnTo>
                  <a:lnTo>
                    <a:pt x="367018" y="799277"/>
                  </a:lnTo>
                  <a:lnTo>
                    <a:pt x="364298" y="806989"/>
                  </a:lnTo>
                  <a:lnTo>
                    <a:pt x="362258" y="814701"/>
                  </a:lnTo>
                  <a:lnTo>
                    <a:pt x="360671" y="822187"/>
                  </a:lnTo>
                  <a:lnTo>
                    <a:pt x="359537" y="829672"/>
                  </a:lnTo>
                  <a:lnTo>
                    <a:pt x="358857" y="836931"/>
                  </a:lnTo>
                  <a:lnTo>
                    <a:pt x="358630" y="844189"/>
                  </a:lnTo>
                  <a:lnTo>
                    <a:pt x="358857" y="851901"/>
                  </a:lnTo>
                  <a:lnTo>
                    <a:pt x="359537" y="859614"/>
                  </a:lnTo>
                  <a:lnTo>
                    <a:pt x="360444" y="867326"/>
                  </a:lnTo>
                  <a:lnTo>
                    <a:pt x="362031" y="874811"/>
                  </a:lnTo>
                  <a:lnTo>
                    <a:pt x="363844" y="882297"/>
                  </a:lnTo>
                  <a:lnTo>
                    <a:pt x="366111" y="889782"/>
                  </a:lnTo>
                  <a:lnTo>
                    <a:pt x="368832" y="897267"/>
                  </a:lnTo>
                  <a:lnTo>
                    <a:pt x="371779" y="904526"/>
                  </a:lnTo>
                  <a:lnTo>
                    <a:pt x="373592" y="907928"/>
                  </a:lnTo>
                  <a:lnTo>
                    <a:pt x="375633" y="911558"/>
                  </a:lnTo>
                  <a:lnTo>
                    <a:pt x="377673" y="915187"/>
                  </a:lnTo>
                  <a:lnTo>
                    <a:pt x="379940" y="918816"/>
                  </a:lnTo>
                  <a:lnTo>
                    <a:pt x="382660" y="922219"/>
                  </a:lnTo>
                  <a:lnTo>
                    <a:pt x="385380" y="925848"/>
                  </a:lnTo>
                  <a:lnTo>
                    <a:pt x="388554" y="929250"/>
                  </a:lnTo>
                  <a:lnTo>
                    <a:pt x="391501" y="932880"/>
                  </a:lnTo>
                  <a:lnTo>
                    <a:pt x="395128" y="936282"/>
                  </a:lnTo>
                  <a:lnTo>
                    <a:pt x="398529" y="939685"/>
                  </a:lnTo>
                  <a:lnTo>
                    <a:pt x="402609" y="943087"/>
                  </a:lnTo>
                  <a:lnTo>
                    <a:pt x="406463" y="946489"/>
                  </a:lnTo>
                  <a:lnTo>
                    <a:pt x="410770" y="949892"/>
                  </a:lnTo>
                  <a:lnTo>
                    <a:pt x="415077" y="953294"/>
                  </a:lnTo>
                  <a:lnTo>
                    <a:pt x="424372" y="959646"/>
                  </a:lnTo>
                  <a:lnTo>
                    <a:pt x="429586" y="963048"/>
                  </a:lnTo>
                  <a:lnTo>
                    <a:pt x="434800" y="966224"/>
                  </a:lnTo>
                  <a:lnTo>
                    <a:pt x="440467" y="969626"/>
                  </a:lnTo>
                  <a:lnTo>
                    <a:pt x="446361" y="972575"/>
                  </a:lnTo>
                  <a:lnTo>
                    <a:pt x="452482" y="975751"/>
                  </a:lnTo>
                  <a:lnTo>
                    <a:pt x="459056" y="978473"/>
                  </a:lnTo>
                  <a:lnTo>
                    <a:pt x="465630" y="981421"/>
                  </a:lnTo>
                  <a:lnTo>
                    <a:pt x="472658" y="984370"/>
                  </a:lnTo>
                  <a:lnTo>
                    <a:pt x="479912" y="987092"/>
                  </a:lnTo>
                  <a:lnTo>
                    <a:pt x="487619" y="989814"/>
                  </a:lnTo>
                  <a:lnTo>
                    <a:pt x="495327" y="992309"/>
                  </a:lnTo>
                  <a:lnTo>
                    <a:pt x="503488" y="994804"/>
                  </a:lnTo>
                  <a:lnTo>
                    <a:pt x="520490" y="1000021"/>
                  </a:lnTo>
                  <a:lnTo>
                    <a:pt x="538626" y="1004785"/>
                  </a:lnTo>
                  <a:lnTo>
                    <a:pt x="538626" y="1135439"/>
                  </a:lnTo>
                  <a:lnTo>
                    <a:pt x="530918" y="1134305"/>
                  </a:lnTo>
                  <a:lnTo>
                    <a:pt x="523210" y="1133171"/>
                  </a:lnTo>
                  <a:lnTo>
                    <a:pt x="515503" y="1131583"/>
                  </a:lnTo>
                  <a:lnTo>
                    <a:pt x="507795" y="1129768"/>
                  </a:lnTo>
                  <a:lnTo>
                    <a:pt x="500088" y="1127727"/>
                  </a:lnTo>
                  <a:lnTo>
                    <a:pt x="492607" y="1125685"/>
                  </a:lnTo>
                  <a:lnTo>
                    <a:pt x="485126" y="1123417"/>
                  </a:lnTo>
                  <a:lnTo>
                    <a:pt x="477645" y="1120695"/>
                  </a:lnTo>
                  <a:lnTo>
                    <a:pt x="470164" y="1117973"/>
                  </a:lnTo>
                  <a:lnTo>
                    <a:pt x="462683" y="1115024"/>
                  </a:lnTo>
                  <a:lnTo>
                    <a:pt x="455429" y="1111849"/>
                  </a:lnTo>
                  <a:lnTo>
                    <a:pt x="448175" y="1108673"/>
                  </a:lnTo>
                  <a:lnTo>
                    <a:pt x="440920" y="1105044"/>
                  </a:lnTo>
                  <a:lnTo>
                    <a:pt x="433893" y="1101641"/>
                  </a:lnTo>
                  <a:lnTo>
                    <a:pt x="426639" y="1097785"/>
                  </a:lnTo>
                  <a:lnTo>
                    <a:pt x="419611" y="1093929"/>
                  </a:lnTo>
                  <a:lnTo>
                    <a:pt x="405783" y="1085310"/>
                  </a:lnTo>
                  <a:lnTo>
                    <a:pt x="392181" y="1076690"/>
                  </a:lnTo>
                  <a:lnTo>
                    <a:pt x="379033" y="1067617"/>
                  </a:lnTo>
                  <a:lnTo>
                    <a:pt x="366338" y="1058317"/>
                  </a:lnTo>
                  <a:lnTo>
                    <a:pt x="366338" y="1169917"/>
                  </a:lnTo>
                  <a:lnTo>
                    <a:pt x="376313" y="1175588"/>
                  </a:lnTo>
                  <a:lnTo>
                    <a:pt x="386287" y="1181032"/>
                  </a:lnTo>
                  <a:lnTo>
                    <a:pt x="396715" y="1186249"/>
                  </a:lnTo>
                  <a:lnTo>
                    <a:pt x="407370" y="1191466"/>
                  </a:lnTo>
                  <a:lnTo>
                    <a:pt x="418251" y="1196003"/>
                  </a:lnTo>
                  <a:lnTo>
                    <a:pt x="429359" y="1200539"/>
                  </a:lnTo>
                  <a:lnTo>
                    <a:pt x="440694" y="1204849"/>
                  </a:lnTo>
                  <a:lnTo>
                    <a:pt x="452255" y="1208705"/>
                  </a:lnTo>
                  <a:lnTo>
                    <a:pt x="464043" y="1212561"/>
                  </a:lnTo>
                  <a:lnTo>
                    <a:pt x="475151" y="1215964"/>
                  </a:lnTo>
                  <a:lnTo>
                    <a:pt x="486486" y="1218686"/>
                  </a:lnTo>
                  <a:lnTo>
                    <a:pt x="497367" y="1221634"/>
                  </a:lnTo>
                  <a:lnTo>
                    <a:pt x="508022" y="1223903"/>
                  </a:lnTo>
                  <a:lnTo>
                    <a:pt x="518450" y="1225944"/>
                  </a:lnTo>
                  <a:lnTo>
                    <a:pt x="528878" y="1227759"/>
                  </a:lnTo>
                  <a:lnTo>
                    <a:pt x="538626" y="1229120"/>
                  </a:lnTo>
                  <a:lnTo>
                    <a:pt x="538626" y="1297396"/>
                  </a:lnTo>
                  <a:lnTo>
                    <a:pt x="600740" y="1297396"/>
                  </a:lnTo>
                  <a:lnTo>
                    <a:pt x="600740" y="1229120"/>
                  </a:lnTo>
                  <a:lnTo>
                    <a:pt x="608674" y="1228213"/>
                  </a:lnTo>
                  <a:lnTo>
                    <a:pt x="616608" y="1227305"/>
                  </a:lnTo>
                  <a:lnTo>
                    <a:pt x="624089" y="1225944"/>
                  </a:lnTo>
                  <a:lnTo>
                    <a:pt x="631570" y="1224810"/>
                  </a:lnTo>
                  <a:lnTo>
                    <a:pt x="638824" y="1223449"/>
                  </a:lnTo>
                  <a:lnTo>
                    <a:pt x="645852" y="1221861"/>
                  </a:lnTo>
                  <a:lnTo>
                    <a:pt x="652880" y="1220273"/>
                  </a:lnTo>
                  <a:lnTo>
                    <a:pt x="659454" y="1218232"/>
                  </a:lnTo>
                  <a:lnTo>
                    <a:pt x="666028" y="1216191"/>
                  </a:lnTo>
                  <a:lnTo>
                    <a:pt x="672375" y="1214149"/>
                  </a:lnTo>
                  <a:lnTo>
                    <a:pt x="678723" y="1211881"/>
                  </a:lnTo>
                  <a:lnTo>
                    <a:pt x="684617" y="1209386"/>
                  </a:lnTo>
                  <a:lnTo>
                    <a:pt x="690284" y="1206890"/>
                  </a:lnTo>
                  <a:lnTo>
                    <a:pt x="695951" y="1203942"/>
                  </a:lnTo>
                  <a:lnTo>
                    <a:pt x="701392" y="1200993"/>
                  </a:lnTo>
                  <a:lnTo>
                    <a:pt x="706833" y="1198044"/>
                  </a:lnTo>
                  <a:lnTo>
                    <a:pt x="711593" y="1194868"/>
                  </a:lnTo>
                  <a:lnTo>
                    <a:pt x="716581" y="1191693"/>
                  </a:lnTo>
                  <a:lnTo>
                    <a:pt x="721341" y="1188290"/>
                  </a:lnTo>
                  <a:lnTo>
                    <a:pt x="725875" y="1184888"/>
                  </a:lnTo>
                  <a:lnTo>
                    <a:pt x="730182" y="1181486"/>
                  </a:lnTo>
                  <a:lnTo>
                    <a:pt x="734263" y="1178083"/>
                  </a:lnTo>
                  <a:lnTo>
                    <a:pt x="738343" y="1174227"/>
                  </a:lnTo>
                  <a:lnTo>
                    <a:pt x="742197" y="1170825"/>
                  </a:lnTo>
                  <a:lnTo>
                    <a:pt x="745824" y="1166968"/>
                  </a:lnTo>
                  <a:lnTo>
                    <a:pt x="749225" y="1163339"/>
                  </a:lnTo>
                  <a:lnTo>
                    <a:pt x="752625" y="1159256"/>
                  </a:lnTo>
                  <a:lnTo>
                    <a:pt x="755799" y="1155627"/>
                  </a:lnTo>
                  <a:lnTo>
                    <a:pt x="758746" y="1151544"/>
                  </a:lnTo>
                  <a:lnTo>
                    <a:pt x="761466" y="1147461"/>
                  </a:lnTo>
                  <a:lnTo>
                    <a:pt x="763960" y="1143378"/>
                  </a:lnTo>
                  <a:lnTo>
                    <a:pt x="766453" y="1139295"/>
                  </a:lnTo>
                  <a:lnTo>
                    <a:pt x="770760" y="1130676"/>
                  </a:lnTo>
                  <a:lnTo>
                    <a:pt x="774614" y="1122056"/>
                  </a:lnTo>
                  <a:lnTo>
                    <a:pt x="777561" y="1113436"/>
                  </a:lnTo>
                  <a:lnTo>
                    <a:pt x="778921" y="1109354"/>
                  </a:lnTo>
                  <a:lnTo>
                    <a:pt x="780055" y="1105044"/>
                  </a:lnTo>
                  <a:lnTo>
                    <a:pt x="781415" y="1100507"/>
                  </a:lnTo>
                  <a:lnTo>
                    <a:pt x="782322" y="1096424"/>
                  </a:lnTo>
                  <a:lnTo>
                    <a:pt x="783002" y="1092114"/>
                  </a:lnTo>
                  <a:lnTo>
                    <a:pt x="783682" y="1087805"/>
                  </a:lnTo>
                  <a:lnTo>
                    <a:pt x="784135" y="1083495"/>
                  </a:lnTo>
                  <a:lnTo>
                    <a:pt x="784589" y="1079185"/>
                  </a:lnTo>
                  <a:lnTo>
                    <a:pt x="784816" y="1074875"/>
                  </a:lnTo>
                  <a:lnTo>
                    <a:pt x="784816" y="1070339"/>
                  </a:lnTo>
                  <a:lnTo>
                    <a:pt x="784589" y="1061719"/>
                  </a:lnTo>
                  <a:lnTo>
                    <a:pt x="784135" y="1053326"/>
                  </a:lnTo>
                  <a:lnTo>
                    <a:pt x="783229" y="1045161"/>
                  </a:lnTo>
                  <a:lnTo>
                    <a:pt x="781869" y="1037222"/>
                  </a:lnTo>
                  <a:lnTo>
                    <a:pt x="779828" y="1029509"/>
                  </a:lnTo>
                  <a:lnTo>
                    <a:pt x="777788" y="1022251"/>
                  </a:lnTo>
                  <a:lnTo>
                    <a:pt x="775294" y="1014992"/>
                  </a:lnTo>
                  <a:lnTo>
                    <a:pt x="772347" y="1007960"/>
                  </a:lnTo>
                  <a:lnTo>
                    <a:pt x="769174" y="1001156"/>
                  </a:lnTo>
                  <a:lnTo>
                    <a:pt x="765320" y="994577"/>
                  </a:lnTo>
                  <a:lnTo>
                    <a:pt x="761466" y="988226"/>
                  </a:lnTo>
                  <a:lnTo>
                    <a:pt x="756705" y="982329"/>
                  </a:lnTo>
                  <a:lnTo>
                    <a:pt x="752172" y="976431"/>
                  </a:lnTo>
                  <a:lnTo>
                    <a:pt x="746731" y="970987"/>
                  </a:lnTo>
                  <a:lnTo>
                    <a:pt x="741064" y="965543"/>
                  </a:lnTo>
                  <a:lnTo>
                    <a:pt x="734943" y="960553"/>
                  </a:lnTo>
                  <a:lnTo>
                    <a:pt x="728822" y="955563"/>
                  </a:lnTo>
                  <a:lnTo>
                    <a:pt x="722248" y="950572"/>
                  </a:lnTo>
                  <a:lnTo>
                    <a:pt x="715220" y="946036"/>
                  </a:lnTo>
                  <a:lnTo>
                    <a:pt x="708193" y="941272"/>
                  </a:lnTo>
                  <a:lnTo>
                    <a:pt x="700712" y="936509"/>
                  </a:lnTo>
                  <a:lnTo>
                    <a:pt x="693004" y="932199"/>
                  </a:lnTo>
                  <a:lnTo>
                    <a:pt x="685070" y="927889"/>
                  </a:lnTo>
                  <a:lnTo>
                    <a:pt x="676456" y="923806"/>
                  </a:lnTo>
                  <a:lnTo>
                    <a:pt x="668068" y="919497"/>
                  </a:lnTo>
                  <a:lnTo>
                    <a:pt x="659227" y="915641"/>
                  </a:lnTo>
                  <a:lnTo>
                    <a:pt x="650159" y="911558"/>
                  </a:lnTo>
                  <a:lnTo>
                    <a:pt x="641091" y="907475"/>
                  </a:lnTo>
                  <a:lnTo>
                    <a:pt x="631117" y="903845"/>
                  </a:lnTo>
                  <a:lnTo>
                    <a:pt x="621369" y="899989"/>
                  </a:lnTo>
                  <a:lnTo>
                    <a:pt x="611394" y="896587"/>
                  </a:lnTo>
                  <a:lnTo>
                    <a:pt x="600740" y="892958"/>
                  </a:lnTo>
                  <a:lnTo>
                    <a:pt x="600740" y="785894"/>
                  </a:lnTo>
                  <a:lnTo>
                    <a:pt x="612755" y="788616"/>
                  </a:lnTo>
                  <a:lnTo>
                    <a:pt x="624543" y="792018"/>
                  </a:lnTo>
                  <a:lnTo>
                    <a:pt x="636331" y="795421"/>
                  </a:lnTo>
                  <a:lnTo>
                    <a:pt x="647892" y="799504"/>
                  </a:lnTo>
                  <a:lnTo>
                    <a:pt x="659227" y="803813"/>
                  </a:lnTo>
                  <a:lnTo>
                    <a:pt x="670562" y="808577"/>
                  </a:lnTo>
                  <a:lnTo>
                    <a:pt x="681443" y="813794"/>
                  </a:lnTo>
                  <a:lnTo>
                    <a:pt x="692324" y="819465"/>
                  </a:lnTo>
                  <a:lnTo>
                    <a:pt x="702752" y="824909"/>
                  </a:lnTo>
                  <a:lnTo>
                    <a:pt x="712727" y="830806"/>
                  </a:lnTo>
                  <a:lnTo>
                    <a:pt x="722475" y="836477"/>
                  </a:lnTo>
                  <a:lnTo>
                    <a:pt x="731542" y="842148"/>
                  </a:lnTo>
                  <a:lnTo>
                    <a:pt x="740157" y="847592"/>
                  </a:lnTo>
                  <a:lnTo>
                    <a:pt x="748318" y="853262"/>
                  </a:lnTo>
                  <a:lnTo>
                    <a:pt x="756025" y="858933"/>
                  </a:lnTo>
                  <a:lnTo>
                    <a:pt x="763280" y="864604"/>
                  </a:lnTo>
                  <a:lnTo>
                    <a:pt x="763280" y="748240"/>
                  </a:lnTo>
                  <a:lnTo>
                    <a:pt x="752625" y="741889"/>
                  </a:lnTo>
                  <a:lnTo>
                    <a:pt x="741744" y="735764"/>
                  </a:lnTo>
                  <a:lnTo>
                    <a:pt x="731316" y="730547"/>
                  </a:lnTo>
                  <a:lnTo>
                    <a:pt x="720888" y="725103"/>
                  </a:lnTo>
                  <a:lnTo>
                    <a:pt x="710913" y="720340"/>
                  </a:lnTo>
                  <a:lnTo>
                    <a:pt x="701165" y="716030"/>
                  </a:lnTo>
                  <a:lnTo>
                    <a:pt x="691644" y="711720"/>
                  </a:lnTo>
                  <a:lnTo>
                    <a:pt x="682123" y="708318"/>
                  </a:lnTo>
                  <a:lnTo>
                    <a:pt x="672602" y="704689"/>
                  </a:lnTo>
                  <a:lnTo>
                    <a:pt x="663081" y="701740"/>
                  </a:lnTo>
                  <a:lnTo>
                    <a:pt x="653106" y="698791"/>
                  </a:lnTo>
                  <a:lnTo>
                    <a:pt x="643132" y="696296"/>
                  </a:lnTo>
                  <a:lnTo>
                    <a:pt x="632930" y="694254"/>
                  </a:lnTo>
                  <a:lnTo>
                    <a:pt x="622276" y="691986"/>
                  </a:lnTo>
                  <a:lnTo>
                    <a:pt x="611848" y="690171"/>
                  </a:lnTo>
                  <a:lnTo>
                    <a:pt x="600740" y="688810"/>
                  </a:lnTo>
                  <a:lnTo>
                    <a:pt x="600740" y="654332"/>
                  </a:lnTo>
                  <a:lnTo>
                    <a:pt x="538626" y="654332"/>
                  </a:lnTo>
                  <a:close/>
                  <a:moveTo>
                    <a:pt x="549280" y="371475"/>
                  </a:moveTo>
                  <a:lnTo>
                    <a:pt x="564015" y="371475"/>
                  </a:lnTo>
                  <a:lnTo>
                    <a:pt x="577844" y="371475"/>
                  </a:lnTo>
                  <a:lnTo>
                    <a:pt x="591219" y="371929"/>
                  </a:lnTo>
                  <a:lnTo>
                    <a:pt x="604594" y="372609"/>
                  </a:lnTo>
                  <a:lnTo>
                    <a:pt x="617515" y="373743"/>
                  </a:lnTo>
                  <a:lnTo>
                    <a:pt x="630210" y="375104"/>
                  </a:lnTo>
                  <a:lnTo>
                    <a:pt x="642905" y="376692"/>
                  </a:lnTo>
                  <a:lnTo>
                    <a:pt x="655373" y="378507"/>
                  </a:lnTo>
                  <a:lnTo>
                    <a:pt x="667388" y="380775"/>
                  </a:lnTo>
                  <a:lnTo>
                    <a:pt x="679403" y="383497"/>
                  </a:lnTo>
                  <a:lnTo>
                    <a:pt x="691191" y="386219"/>
                  </a:lnTo>
                  <a:lnTo>
                    <a:pt x="702752" y="389168"/>
                  </a:lnTo>
                  <a:lnTo>
                    <a:pt x="714314" y="392797"/>
                  </a:lnTo>
                  <a:lnTo>
                    <a:pt x="725422" y="396426"/>
                  </a:lnTo>
                  <a:lnTo>
                    <a:pt x="736530" y="400509"/>
                  </a:lnTo>
                  <a:lnTo>
                    <a:pt x="747184" y="405046"/>
                  </a:lnTo>
                  <a:lnTo>
                    <a:pt x="757839" y="409582"/>
                  </a:lnTo>
                  <a:lnTo>
                    <a:pt x="768267" y="414573"/>
                  </a:lnTo>
                  <a:lnTo>
                    <a:pt x="778468" y="420017"/>
                  </a:lnTo>
                  <a:lnTo>
                    <a:pt x="788669" y="425461"/>
                  </a:lnTo>
                  <a:lnTo>
                    <a:pt x="798644" y="431358"/>
                  </a:lnTo>
                  <a:lnTo>
                    <a:pt x="808392" y="437709"/>
                  </a:lnTo>
                  <a:lnTo>
                    <a:pt x="818140" y="444288"/>
                  </a:lnTo>
                  <a:lnTo>
                    <a:pt x="827434" y="451092"/>
                  </a:lnTo>
                  <a:lnTo>
                    <a:pt x="836729" y="458351"/>
                  </a:lnTo>
                  <a:lnTo>
                    <a:pt x="845796" y="466063"/>
                  </a:lnTo>
                  <a:lnTo>
                    <a:pt x="854864" y="473775"/>
                  </a:lnTo>
                  <a:lnTo>
                    <a:pt x="863705" y="481941"/>
                  </a:lnTo>
                  <a:lnTo>
                    <a:pt x="872319" y="490561"/>
                  </a:lnTo>
                  <a:lnTo>
                    <a:pt x="880934" y="499407"/>
                  </a:lnTo>
                  <a:lnTo>
                    <a:pt x="889095" y="508707"/>
                  </a:lnTo>
                  <a:lnTo>
                    <a:pt x="897483" y="518234"/>
                  </a:lnTo>
                  <a:lnTo>
                    <a:pt x="905417" y="527988"/>
                  </a:lnTo>
                  <a:lnTo>
                    <a:pt x="913351" y="538422"/>
                  </a:lnTo>
                  <a:lnTo>
                    <a:pt x="921512" y="548856"/>
                  </a:lnTo>
                  <a:lnTo>
                    <a:pt x="929220" y="559744"/>
                  </a:lnTo>
                  <a:lnTo>
                    <a:pt x="936701" y="571086"/>
                  </a:lnTo>
                  <a:lnTo>
                    <a:pt x="944182" y="582654"/>
                  </a:lnTo>
                  <a:lnTo>
                    <a:pt x="951436" y="594449"/>
                  </a:lnTo>
                  <a:lnTo>
                    <a:pt x="958690" y="606925"/>
                  </a:lnTo>
                  <a:lnTo>
                    <a:pt x="965944" y="619627"/>
                  </a:lnTo>
                  <a:lnTo>
                    <a:pt x="972745" y="632330"/>
                  </a:lnTo>
                  <a:lnTo>
                    <a:pt x="979546" y="645713"/>
                  </a:lnTo>
                  <a:lnTo>
                    <a:pt x="986347" y="659549"/>
                  </a:lnTo>
                  <a:lnTo>
                    <a:pt x="993148" y="673613"/>
                  </a:lnTo>
                  <a:lnTo>
                    <a:pt x="999722" y="687903"/>
                  </a:lnTo>
                  <a:lnTo>
                    <a:pt x="1006069" y="702647"/>
                  </a:lnTo>
                  <a:lnTo>
                    <a:pt x="1012643" y="717845"/>
                  </a:lnTo>
                  <a:lnTo>
                    <a:pt x="1018991" y="733269"/>
                  </a:lnTo>
                  <a:lnTo>
                    <a:pt x="1025111" y="748920"/>
                  </a:lnTo>
                  <a:lnTo>
                    <a:pt x="1031005" y="765252"/>
                  </a:lnTo>
                  <a:lnTo>
                    <a:pt x="1037126" y="781584"/>
                  </a:lnTo>
                  <a:lnTo>
                    <a:pt x="1043247" y="798823"/>
                  </a:lnTo>
                  <a:lnTo>
                    <a:pt x="1049141" y="816062"/>
                  </a:lnTo>
                  <a:lnTo>
                    <a:pt x="1054808" y="833528"/>
                  </a:lnTo>
                  <a:lnTo>
                    <a:pt x="1060476" y="851674"/>
                  </a:lnTo>
                  <a:lnTo>
                    <a:pt x="1066143" y="870048"/>
                  </a:lnTo>
                  <a:lnTo>
                    <a:pt x="1071810" y="888875"/>
                  </a:lnTo>
                  <a:lnTo>
                    <a:pt x="1077478" y="907928"/>
                  </a:lnTo>
                  <a:lnTo>
                    <a:pt x="1082692" y="927436"/>
                  </a:lnTo>
                  <a:lnTo>
                    <a:pt x="1088132" y="947624"/>
                  </a:lnTo>
                  <a:lnTo>
                    <a:pt x="1093573" y="967812"/>
                  </a:lnTo>
                  <a:lnTo>
                    <a:pt x="1098787" y="988453"/>
                  </a:lnTo>
                  <a:lnTo>
                    <a:pt x="1109215" y="1030870"/>
                  </a:lnTo>
                  <a:lnTo>
                    <a:pt x="1112615" y="1046522"/>
                  </a:lnTo>
                  <a:lnTo>
                    <a:pt x="1115789" y="1061946"/>
                  </a:lnTo>
                  <a:lnTo>
                    <a:pt x="1118056" y="1076917"/>
                  </a:lnTo>
                  <a:lnTo>
                    <a:pt x="1119870" y="1091888"/>
                  </a:lnTo>
                  <a:lnTo>
                    <a:pt x="1121456" y="1106405"/>
                  </a:lnTo>
                  <a:lnTo>
                    <a:pt x="1122136" y="1120922"/>
                  </a:lnTo>
                  <a:lnTo>
                    <a:pt x="1122363" y="1134985"/>
                  </a:lnTo>
                  <a:lnTo>
                    <a:pt x="1122136" y="1148822"/>
                  </a:lnTo>
                  <a:lnTo>
                    <a:pt x="1121456" y="1162659"/>
                  </a:lnTo>
                  <a:lnTo>
                    <a:pt x="1120096" y="1176042"/>
                  </a:lnTo>
                  <a:lnTo>
                    <a:pt x="1118509" y="1188971"/>
                  </a:lnTo>
                  <a:lnTo>
                    <a:pt x="1116469" y="1201900"/>
                  </a:lnTo>
                  <a:lnTo>
                    <a:pt x="1113749" y="1214603"/>
                  </a:lnTo>
                  <a:lnTo>
                    <a:pt x="1110575" y="1227078"/>
                  </a:lnTo>
                  <a:lnTo>
                    <a:pt x="1107175" y="1239100"/>
                  </a:lnTo>
                  <a:lnTo>
                    <a:pt x="1103321" y="1250896"/>
                  </a:lnTo>
                  <a:lnTo>
                    <a:pt x="1098787" y="1262464"/>
                  </a:lnTo>
                  <a:lnTo>
                    <a:pt x="1094026" y="1274032"/>
                  </a:lnTo>
                  <a:lnTo>
                    <a:pt x="1088812" y="1284920"/>
                  </a:lnTo>
                  <a:lnTo>
                    <a:pt x="1083145" y="1296035"/>
                  </a:lnTo>
                  <a:lnTo>
                    <a:pt x="1077251" y="1306469"/>
                  </a:lnTo>
                  <a:lnTo>
                    <a:pt x="1070904" y="1317130"/>
                  </a:lnTo>
                  <a:lnTo>
                    <a:pt x="1064103" y="1327110"/>
                  </a:lnTo>
                  <a:lnTo>
                    <a:pt x="1056849" y="1336864"/>
                  </a:lnTo>
                  <a:lnTo>
                    <a:pt x="1049368" y="1346845"/>
                  </a:lnTo>
                  <a:lnTo>
                    <a:pt x="1041660" y="1356145"/>
                  </a:lnTo>
                  <a:lnTo>
                    <a:pt x="1033499" y="1365218"/>
                  </a:lnTo>
                  <a:lnTo>
                    <a:pt x="1024658" y="1374064"/>
                  </a:lnTo>
                  <a:lnTo>
                    <a:pt x="1015817" y="1382911"/>
                  </a:lnTo>
                  <a:lnTo>
                    <a:pt x="1006749" y="1391303"/>
                  </a:lnTo>
                  <a:lnTo>
                    <a:pt x="997228" y="1399469"/>
                  </a:lnTo>
                  <a:lnTo>
                    <a:pt x="987253" y="1407408"/>
                  </a:lnTo>
                  <a:lnTo>
                    <a:pt x="977279" y="1415121"/>
                  </a:lnTo>
                  <a:lnTo>
                    <a:pt x="967078" y="1422606"/>
                  </a:lnTo>
                  <a:lnTo>
                    <a:pt x="956196" y="1429638"/>
                  </a:lnTo>
                  <a:lnTo>
                    <a:pt x="945315" y="1436669"/>
                  </a:lnTo>
                  <a:lnTo>
                    <a:pt x="934207" y="1443474"/>
                  </a:lnTo>
                  <a:lnTo>
                    <a:pt x="922872" y="1449826"/>
                  </a:lnTo>
                  <a:lnTo>
                    <a:pt x="911084" y="1455950"/>
                  </a:lnTo>
                  <a:lnTo>
                    <a:pt x="899296" y="1461848"/>
                  </a:lnTo>
                  <a:lnTo>
                    <a:pt x="887055" y="1467745"/>
                  </a:lnTo>
                  <a:lnTo>
                    <a:pt x="874586" y="1473189"/>
                  </a:lnTo>
                  <a:lnTo>
                    <a:pt x="862118" y="1478179"/>
                  </a:lnTo>
                  <a:lnTo>
                    <a:pt x="849197" y="1483396"/>
                  </a:lnTo>
                  <a:lnTo>
                    <a:pt x="836275" y="1488160"/>
                  </a:lnTo>
                  <a:lnTo>
                    <a:pt x="823127" y="1492470"/>
                  </a:lnTo>
                  <a:lnTo>
                    <a:pt x="809752" y="1496779"/>
                  </a:lnTo>
                  <a:lnTo>
                    <a:pt x="796377" y="1500862"/>
                  </a:lnTo>
                  <a:lnTo>
                    <a:pt x="782549" y="1504492"/>
                  </a:lnTo>
                  <a:lnTo>
                    <a:pt x="768720" y="1508348"/>
                  </a:lnTo>
                  <a:lnTo>
                    <a:pt x="754892" y="1511523"/>
                  </a:lnTo>
                  <a:lnTo>
                    <a:pt x="740610" y="1514472"/>
                  </a:lnTo>
                  <a:lnTo>
                    <a:pt x="726555" y="1517194"/>
                  </a:lnTo>
                  <a:lnTo>
                    <a:pt x="712047" y="1519689"/>
                  </a:lnTo>
                  <a:lnTo>
                    <a:pt x="697538" y="1521958"/>
                  </a:lnTo>
                  <a:lnTo>
                    <a:pt x="683030" y="1524226"/>
                  </a:lnTo>
                  <a:lnTo>
                    <a:pt x="668521" y="1526040"/>
                  </a:lnTo>
                  <a:lnTo>
                    <a:pt x="653786" y="1527401"/>
                  </a:lnTo>
                  <a:lnTo>
                    <a:pt x="638824" y="1528762"/>
                  </a:lnTo>
                  <a:lnTo>
                    <a:pt x="624089" y="1529897"/>
                  </a:lnTo>
                  <a:lnTo>
                    <a:pt x="609128" y="1530804"/>
                  </a:lnTo>
                  <a:lnTo>
                    <a:pt x="594166" y="1531484"/>
                  </a:lnTo>
                  <a:lnTo>
                    <a:pt x="579204" y="1531938"/>
                  </a:lnTo>
                  <a:lnTo>
                    <a:pt x="564015" y="1531938"/>
                  </a:lnTo>
                  <a:lnTo>
                    <a:pt x="549054" y="1531938"/>
                  </a:lnTo>
                  <a:lnTo>
                    <a:pt x="533865" y="1531484"/>
                  </a:lnTo>
                  <a:lnTo>
                    <a:pt x="518903" y="1530804"/>
                  </a:lnTo>
                  <a:lnTo>
                    <a:pt x="503941" y="1529670"/>
                  </a:lnTo>
                  <a:lnTo>
                    <a:pt x="488980" y="1528309"/>
                  </a:lnTo>
                  <a:lnTo>
                    <a:pt x="474018" y="1526948"/>
                  </a:lnTo>
                  <a:lnTo>
                    <a:pt x="459056" y="1525133"/>
                  </a:lnTo>
                  <a:lnTo>
                    <a:pt x="444321" y="1523319"/>
                  </a:lnTo>
                  <a:lnTo>
                    <a:pt x="429359" y="1520823"/>
                  </a:lnTo>
                  <a:lnTo>
                    <a:pt x="414851" y="1518328"/>
                  </a:lnTo>
                  <a:lnTo>
                    <a:pt x="400115" y="1515606"/>
                  </a:lnTo>
                  <a:lnTo>
                    <a:pt x="385607" y="1512204"/>
                  </a:lnTo>
                  <a:lnTo>
                    <a:pt x="371325" y="1509028"/>
                  </a:lnTo>
                  <a:lnTo>
                    <a:pt x="357044" y="1505172"/>
                  </a:lnTo>
                  <a:lnTo>
                    <a:pt x="342989" y="1501543"/>
                  </a:lnTo>
                  <a:lnTo>
                    <a:pt x="329160" y="1497233"/>
                  </a:lnTo>
                  <a:lnTo>
                    <a:pt x="315332" y="1492696"/>
                  </a:lnTo>
                  <a:lnTo>
                    <a:pt x="301730" y="1488160"/>
                  </a:lnTo>
                  <a:lnTo>
                    <a:pt x="288129" y="1483170"/>
                  </a:lnTo>
                  <a:lnTo>
                    <a:pt x="274754" y="1477952"/>
                  </a:lnTo>
                  <a:lnTo>
                    <a:pt x="261832" y="1472735"/>
                  </a:lnTo>
                  <a:lnTo>
                    <a:pt x="248910" y="1466838"/>
                  </a:lnTo>
                  <a:lnTo>
                    <a:pt x="235988" y="1460940"/>
                  </a:lnTo>
                  <a:lnTo>
                    <a:pt x="223520" y="1454816"/>
                  </a:lnTo>
                  <a:lnTo>
                    <a:pt x="211505" y="1448238"/>
                  </a:lnTo>
                  <a:lnTo>
                    <a:pt x="199264" y="1441660"/>
                  </a:lnTo>
                  <a:lnTo>
                    <a:pt x="187703" y="1434855"/>
                  </a:lnTo>
                  <a:lnTo>
                    <a:pt x="176141" y="1427596"/>
                  </a:lnTo>
                  <a:lnTo>
                    <a:pt x="164806" y="1420111"/>
                  </a:lnTo>
                  <a:lnTo>
                    <a:pt x="153925" y="1412399"/>
                  </a:lnTo>
                  <a:lnTo>
                    <a:pt x="143497" y="1404233"/>
                  </a:lnTo>
                  <a:lnTo>
                    <a:pt x="132843" y="1396067"/>
                  </a:lnTo>
                  <a:lnTo>
                    <a:pt x="122868" y="1387674"/>
                  </a:lnTo>
                  <a:lnTo>
                    <a:pt x="113120" y="1379055"/>
                  </a:lnTo>
                  <a:lnTo>
                    <a:pt x="103826" y="1370208"/>
                  </a:lnTo>
                  <a:lnTo>
                    <a:pt x="94758" y="1361135"/>
                  </a:lnTo>
                  <a:lnTo>
                    <a:pt x="86144" y="1351608"/>
                  </a:lnTo>
                  <a:lnTo>
                    <a:pt x="77756" y="1342081"/>
                  </a:lnTo>
                  <a:lnTo>
                    <a:pt x="69822" y="1332328"/>
                  </a:lnTo>
                  <a:lnTo>
                    <a:pt x="62341" y="1322120"/>
                  </a:lnTo>
                  <a:lnTo>
                    <a:pt x="55086" y="1311913"/>
                  </a:lnTo>
                  <a:lnTo>
                    <a:pt x="48286" y="1301479"/>
                  </a:lnTo>
                  <a:lnTo>
                    <a:pt x="41711" y="1290591"/>
                  </a:lnTo>
                  <a:lnTo>
                    <a:pt x="35817" y="1279703"/>
                  </a:lnTo>
                  <a:lnTo>
                    <a:pt x="30150" y="1268361"/>
                  </a:lnTo>
                  <a:lnTo>
                    <a:pt x="25163" y="1257020"/>
                  </a:lnTo>
                  <a:lnTo>
                    <a:pt x="20402" y="1245225"/>
                  </a:lnTo>
                  <a:lnTo>
                    <a:pt x="16095" y="1233203"/>
                  </a:lnTo>
                  <a:lnTo>
                    <a:pt x="12468" y="1221181"/>
                  </a:lnTo>
                  <a:lnTo>
                    <a:pt x="9068" y="1208932"/>
                  </a:lnTo>
                  <a:lnTo>
                    <a:pt x="6347" y="1196229"/>
                  </a:lnTo>
                  <a:lnTo>
                    <a:pt x="4080" y="1183527"/>
                  </a:lnTo>
                  <a:lnTo>
                    <a:pt x="2493" y="1170371"/>
                  </a:lnTo>
                  <a:lnTo>
                    <a:pt x="907" y="1157215"/>
                  </a:lnTo>
                  <a:lnTo>
                    <a:pt x="226" y="1143605"/>
                  </a:lnTo>
                  <a:lnTo>
                    <a:pt x="0" y="1129995"/>
                  </a:lnTo>
                  <a:lnTo>
                    <a:pt x="453" y="1116158"/>
                  </a:lnTo>
                  <a:lnTo>
                    <a:pt x="1133" y="1102095"/>
                  </a:lnTo>
                  <a:lnTo>
                    <a:pt x="2947" y="1087805"/>
                  </a:lnTo>
                  <a:lnTo>
                    <a:pt x="4760" y="1073288"/>
                  </a:lnTo>
                  <a:lnTo>
                    <a:pt x="7481" y="1058544"/>
                  </a:lnTo>
                  <a:lnTo>
                    <a:pt x="10654" y="1043573"/>
                  </a:lnTo>
                  <a:lnTo>
                    <a:pt x="14508" y="1028375"/>
                  </a:lnTo>
                  <a:lnTo>
                    <a:pt x="19042" y="1012951"/>
                  </a:lnTo>
                  <a:lnTo>
                    <a:pt x="29697" y="978473"/>
                  </a:lnTo>
                  <a:lnTo>
                    <a:pt x="40578" y="944448"/>
                  </a:lnTo>
                  <a:lnTo>
                    <a:pt x="51233" y="911104"/>
                  </a:lnTo>
                  <a:lnTo>
                    <a:pt x="62114" y="878667"/>
                  </a:lnTo>
                  <a:lnTo>
                    <a:pt x="73222" y="846684"/>
                  </a:lnTo>
                  <a:lnTo>
                    <a:pt x="84557" y="815608"/>
                  </a:lnTo>
                  <a:lnTo>
                    <a:pt x="95891" y="785213"/>
                  </a:lnTo>
                  <a:lnTo>
                    <a:pt x="101785" y="770469"/>
                  </a:lnTo>
                  <a:lnTo>
                    <a:pt x="107679" y="755725"/>
                  </a:lnTo>
                  <a:lnTo>
                    <a:pt x="113574" y="741435"/>
                  </a:lnTo>
                  <a:lnTo>
                    <a:pt x="119468" y="727145"/>
                  </a:lnTo>
                  <a:lnTo>
                    <a:pt x="125588" y="713081"/>
                  </a:lnTo>
                  <a:lnTo>
                    <a:pt x="131936" y="699245"/>
                  </a:lnTo>
                  <a:lnTo>
                    <a:pt x="138283" y="685635"/>
                  </a:lnTo>
                  <a:lnTo>
                    <a:pt x="144631" y="672479"/>
                  </a:lnTo>
                  <a:lnTo>
                    <a:pt x="151205" y="659322"/>
                  </a:lnTo>
                  <a:lnTo>
                    <a:pt x="157552" y="646393"/>
                  </a:lnTo>
                  <a:lnTo>
                    <a:pt x="164353" y="633691"/>
                  </a:lnTo>
                  <a:lnTo>
                    <a:pt x="171381" y="621669"/>
                  </a:lnTo>
                  <a:lnTo>
                    <a:pt x="178181" y="609420"/>
                  </a:lnTo>
                  <a:lnTo>
                    <a:pt x="185436" y="597625"/>
                  </a:lnTo>
                  <a:lnTo>
                    <a:pt x="192463" y="585830"/>
                  </a:lnTo>
                  <a:lnTo>
                    <a:pt x="199944" y="574488"/>
                  </a:lnTo>
                  <a:lnTo>
                    <a:pt x="207425" y="563600"/>
                  </a:lnTo>
                  <a:lnTo>
                    <a:pt x="215133" y="552712"/>
                  </a:lnTo>
                  <a:lnTo>
                    <a:pt x="222840" y="542051"/>
                  </a:lnTo>
                  <a:lnTo>
                    <a:pt x="230774" y="531844"/>
                  </a:lnTo>
                  <a:lnTo>
                    <a:pt x="238935" y="521863"/>
                  </a:lnTo>
                  <a:lnTo>
                    <a:pt x="247324" y="512110"/>
                  </a:lnTo>
                  <a:lnTo>
                    <a:pt x="255711" y="502810"/>
                  </a:lnTo>
                  <a:lnTo>
                    <a:pt x="264326" y="493736"/>
                  </a:lnTo>
                  <a:lnTo>
                    <a:pt x="272940" y="484663"/>
                  </a:lnTo>
                  <a:lnTo>
                    <a:pt x="282008" y="476271"/>
                  </a:lnTo>
                  <a:lnTo>
                    <a:pt x="291076" y="468105"/>
                  </a:lnTo>
                  <a:lnTo>
                    <a:pt x="300597" y="460166"/>
                  </a:lnTo>
                  <a:lnTo>
                    <a:pt x="310118" y="452453"/>
                  </a:lnTo>
                  <a:lnTo>
                    <a:pt x="319639" y="445195"/>
                  </a:lnTo>
                  <a:lnTo>
                    <a:pt x="329840" y="438163"/>
                  </a:lnTo>
                  <a:lnTo>
                    <a:pt x="339815" y="431585"/>
                  </a:lnTo>
                  <a:lnTo>
                    <a:pt x="350243" y="425234"/>
                  </a:lnTo>
                  <a:lnTo>
                    <a:pt x="360897" y="419336"/>
                  </a:lnTo>
                  <a:lnTo>
                    <a:pt x="371552" y="413665"/>
                  </a:lnTo>
                  <a:lnTo>
                    <a:pt x="382660" y="408222"/>
                  </a:lnTo>
                  <a:lnTo>
                    <a:pt x="393995" y="403231"/>
                  </a:lnTo>
                  <a:lnTo>
                    <a:pt x="405556" y="398695"/>
                  </a:lnTo>
                  <a:lnTo>
                    <a:pt x="417344" y="394385"/>
                  </a:lnTo>
                  <a:lnTo>
                    <a:pt x="429359" y="390529"/>
                  </a:lnTo>
                  <a:lnTo>
                    <a:pt x="441601" y="386899"/>
                  </a:lnTo>
                  <a:lnTo>
                    <a:pt x="454069" y="383724"/>
                  </a:lnTo>
                  <a:lnTo>
                    <a:pt x="466764" y="380775"/>
                  </a:lnTo>
                  <a:lnTo>
                    <a:pt x="479912" y="378280"/>
                  </a:lnTo>
                  <a:lnTo>
                    <a:pt x="493287" y="376238"/>
                  </a:lnTo>
                  <a:lnTo>
                    <a:pt x="506888" y="374424"/>
                  </a:lnTo>
                  <a:lnTo>
                    <a:pt x="520717" y="373063"/>
                  </a:lnTo>
                  <a:lnTo>
                    <a:pt x="534772" y="372156"/>
                  </a:lnTo>
                  <a:lnTo>
                    <a:pt x="549280" y="371475"/>
                  </a:lnTo>
                  <a:close/>
                  <a:moveTo>
                    <a:pt x="455387" y="0"/>
                  </a:moveTo>
                  <a:lnTo>
                    <a:pt x="463542" y="227"/>
                  </a:lnTo>
                  <a:lnTo>
                    <a:pt x="471471" y="682"/>
                  </a:lnTo>
                  <a:lnTo>
                    <a:pt x="479174" y="1591"/>
                  </a:lnTo>
                  <a:lnTo>
                    <a:pt x="486423" y="2500"/>
                  </a:lnTo>
                  <a:lnTo>
                    <a:pt x="493446" y="3863"/>
                  </a:lnTo>
                  <a:lnTo>
                    <a:pt x="500242" y="5681"/>
                  </a:lnTo>
                  <a:lnTo>
                    <a:pt x="506812" y="7499"/>
                  </a:lnTo>
                  <a:lnTo>
                    <a:pt x="512702" y="9317"/>
                  </a:lnTo>
                  <a:lnTo>
                    <a:pt x="518592" y="11362"/>
                  </a:lnTo>
                  <a:lnTo>
                    <a:pt x="524256" y="13861"/>
                  </a:lnTo>
                  <a:lnTo>
                    <a:pt x="529466" y="16361"/>
                  </a:lnTo>
                  <a:lnTo>
                    <a:pt x="534450" y="18861"/>
                  </a:lnTo>
                  <a:lnTo>
                    <a:pt x="539207" y="21587"/>
                  </a:lnTo>
                  <a:lnTo>
                    <a:pt x="543738" y="24314"/>
                  </a:lnTo>
                  <a:lnTo>
                    <a:pt x="547816" y="27268"/>
                  </a:lnTo>
                  <a:lnTo>
                    <a:pt x="551894" y="29995"/>
                  </a:lnTo>
                  <a:lnTo>
                    <a:pt x="555292" y="32722"/>
                  </a:lnTo>
                  <a:lnTo>
                    <a:pt x="558916" y="35676"/>
                  </a:lnTo>
                  <a:lnTo>
                    <a:pt x="564807" y="40903"/>
                  </a:lnTo>
                  <a:lnTo>
                    <a:pt x="569790" y="45902"/>
                  </a:lnTo>
                  <a:lnTo>
                    <a:pt x="574095" y="50674"/>
                  </a:lnTo>
                  <a:lnTo>
                    <a:pt x="577040" y="54310"/>
                  </a:lnTo>
                  <a:lnTo>
                    <a:pt x="579079" y="57491"/>
                  </a:lnTo>
                  <a:lnTo>
                    <a:pt x="581118" y="59990"/>
                  </a:lnTo>
                  <a:lnTo>
                    <a:pt x="590406" y="51810"/>
                  </a:lnTo>
                  <a:lnTo>
                    <a:pt x="599467" y="44311"/>
                  </a:lnTo>
                  <a:lnTo>
                    <a:pt x="608076" y="37494"/>
                  </a:lnTo>
                  <a:lnTo>
                    <a:pt x="616685" y="31359"/>
                  </a:lnTo>
                  <a:lnTo>
                    <a:pt x="625293" y="25905"/>
                  </a:lnTo>
                  <a:lnTo>
                    <a:pt x="633449" y="21360"/>
                  </a:lnTo>
                  <a:lnTo>
                    <a:pt x="641151" y="17043"/>
                  </a:lnTo>
                  <a:lnTo>
                    <a:pt x="648854" y="13407"/>
                  </a:lnTo>
                  <a:lnTo>
                    <a:pt x="656103" y="10226"/>
                  </a:lnTo>
                  <a:lnTo>
                    <a:pt x="663126" y="7499"/>
                  </a:lnTo>
                  <a:lnTo>
                    <a:pt x="669922" y="5454"/>
                  </a:lnTo>
                  <a:lnTo>
                    <a:pt x="676492" y="3409"/>
                  </a:lnTo>
                  <a:lnTo>
                    <a:pt x="682608" y="2272"/>
                  </a:lnTo>
                  <a:lnTo>
                    <a:pt x="688498" y="1136"/>
                  </a:lnTo>
                  <a:lnTo>
                    <a:pt x="694162" y="454"/>
                  </a:lnTo>
                  <a:lnTo>
                    <a:pt x="699599" y="227"/>
                  </a:lnTo>
                  <a:lnTo>
                    <a:pt x="704583" y="0"/>
                  </a:lnTo>
                  <a:lnTo>
                    <a:pt x="709340" y="227"/>
                  </a:lnTo>
                  <a:lnTo>
                    <a:pt x="713871" y="454"/>
                  </a:lnTo>
                  <a:lnTo>
                    <a:pt x="717949" y="909"/>
                  </a:lnTo>
                  <a:lnTo>
                    <a:pt x="721800" y="1591"/>
                  </a:lnTo>
                  <a:lnTo>
                    <a:pt x="725198" y="2272"/>
                  </a:lnTo>
                  <a:lnTo>
                    <a:pt x="728596" y="3181"/>
                  </a:lnTo>
                  <a:lnTo>
                    <a:pt x="731315" y="3863"/>
                  </a:lnTo>
                  <a:lnTo>
                    <a:pt x="736299" y="5908"/>
                  </a:lnTo>
                  <a:lnTo>
                    <a:pt x="739697" y="7499"/>
                  </a:lnTo>
                  <a:lnTo>
                    <a:pt x="742415" y="8862"/>
                  </a:lnTo>
                  <a:lnTo>
                    <a:pt x="746720" y="13180"/>
                  </a:lnTo>
                  <a:lnTo>
                    <a:pt x="751024" y="17497"/>
                  </a:lnTo>
                  <a:lnTo>
                    <a:pt x="754875" y="22269"/>
                  </a:lnTo>
                  <a:lnTo>
                    <a:pt x="758726" y="27496"/>
                  </a:lnTo>
                  <a:lnTo>
                    <a:pt x="762124" y="32495"/>
                  </a:lnTo>
                  <a:lnTo>
                    <a:pt x="765523" y="37949"/>
                  </a:lnTo>
                  <a:lnTo>
                    <a:pt x="768694" y="43629"/>
                  </a:lnTo>
                  <a:lnTo>
                    <a:pt x="771639" y="49310"/>
                  </a:lnTo>
                  <a:lnTo>
                    <a:pt x="774584" y="54764"/>
                  </a:lnTo>
                  <a:lnTo>
                    <a:pt x="777076" y="60672"/>
                  </a:lnTo>
                  <a:lnTo>
                    <a:pt x="779342" y="66808"/>
                  </a:lnTo>
                  <a:lnTo>
                    <a:pt x="781834" y="72716"/>
                  </a:lnTo>
                  <a:lnTo>
                    <a:pt x="785911" y="84305"/>
                  </a:lnTo>
                  <a:lnTo>
                    <a:pt x="789536" y="95894"/>
                  </a:lnTo>
                  <a:lnTo>
                    <a:pt x="792481" y="106801"/>
                  </a:lnTo>
                  <a:lnTo>
                    <a:pt x="794973" y="117254"/>
                  </a:lnTo>
                  <a:lnTo>
                    <a:pt x="796785" y="126571"/>
                  </a:lnTo>
                  <a:lnTo>
                    <a:pt x="798371" y="134524"/>
                  </a:lnTo>
                  <a:lnTo>
                    <a:pt x="800183" y="146568"/>
                  </a:lnTo>
                  <a:lnTo>
                    <a:pt x="800636" y="150658"/>
                  </a:lnTo>
                  <a:lnTo>
                    <a:pt x="805847" y="149294"/>
                  </a:lnTo>
                  <a:lnTo>
                    <a:pt x="810831" y="147931"/>
                  </a:lnTo>
                  <a:lnTo>
                    <a:pt x="815362" y="146340"/>
                  </a:lnTo>
                  <a:lnTo>
                    <a:pt x="820119" y="144522"/>
                  </a:lnTo>
                  <a:lnTo>
                    <a:pt x="824197" y="142705"/>
                  </a:lnTo>
                  <a:lnTo>
                    <a:pt x="828275" y="140887"/>
                  </a:lnTo>
                  <a:lnTo>
                    <a:pt x="832352" y="139069"/>
                  </a:lnTo>
                  <a:lnTo>
                    <a:pt x="835750" y="136796"/>
                  </a:lnTo>
                  <a:lnTo>
                    <a:pt x="839375" y="134751"/>
                  </a:lnTo>
                  <a:lnTo>
                    <a:pt x="842547" y="132706"/>
                  </a:lnTo>
                  <a:lnTo>
                    <a:pt x="848663" y="128389"/>
                  </a:lnTo>
                  <a:lnTo>
                    <a:pt x="853647" y="124071"/>
                  </a:lnTo>
                  <a:lnTo>
                    <a:pt x="858405" y="119754"/>
                  </a:lnTo>
                  <a:lnTo>
                    <a:pt x="862482" y="115663"/>
                  </a:lnTo>
                  <a:lnTo>
                    <a:pt x="865654" y="111800"/>
                  </a:lnTo>
                  <a:lnTo>
                    <a:pt x="868372" y="108392"/>
                  </a:lnTo>
                  <a:lnTo>
                    <a:pt x="870638" y="105211"/>
                  </a:lnTo>
                  <a:lnTo>
                    <a:pt x="873130" y="100439"/>
                  </a:lnTo>
                  <a:lnTo>
                    <a:pt x="874036" y="98848"/>
                  </a:lnTo>
                  <a:lnTo>
                    <a:pt x="875395" y="106347"/>
                  </a:lnTo>
                  <a:lnTo>
                    <a:pt x="876755" y="113846"/>
                  </a:lnTo>
                  <a:lnTo>
                    <a:pt x="877434" y="121117"/>
                  </a:lnTo>
                  <a:lnTo>
                    <a:pt x="877887" y="128389"/>
                  </a:lnTo>
                  <a:lnTo>
                    <a:pt x="877887" y="135433"/>
                  </a:lnTo>
                  <a:lnTo>
                    <a:pt x="877434" y="142250"/>
                  </a:lnTo>
                  <a:lnTo>
                    <a:pt x="876755" y="149067"/>
                  </a:lnTo>
                  <a:lnTo>
                    <a:pt x="875622" y="155884"/>
                  </a:lnTo>
                  <a:lnTo>
                    <a:pt x="874263" y="162474"/>
                  </a:lnTo>
                  <a:lnTo>
                    <a:pt x="872903" y="168837"/>
                  </a:lnTo>
                  <a:lnTo>
                    <a:pt x="870864" y="175199"/>
                  </a:lnTo>
                  <a:lnTo>
                    <a:pt x="868599" y="181335"/>
                  </a:lnTo>
                  <a:lnTo>
                    <a:pt x="866334" y="187243"/>
                  </a:lnTo>
                  <a:lnTo>
                    <a:pt x="863615" y="193378"/>
                  </a:lnTo>
                  <a:lnTo>
                    <a:pt x="860670" y="199287"/>
                  </a:lnTo>
                  <a:lnTo>
                    <a:pt x="857725" y="204967"/>
                  </a:lnTo>
                  <a:lnTo>
                    <a:pt x="854327" y="210421"/>
                  </a:lnTo>
                  <a:lnTo>
                    <a:pt x="850702" y="215875"/>
                  </a:lnTo>
                  <a:lnTo>
                    <a:pt x="847078" y="221328"/>
                  </a:lnTo>
                  <a:lnTo>
                    <a:pt x="843000" y="226328"/>
                  </a:lnTo>
                  <a:lnTo>
                    <a:pt x="838922" y="231554"/>
                  </a:lnTo>
                  <a:lnTo>
                    <a:pt x="834844" y="236553"/>
                  </a:lnTo>
                  <a:lnTo>
                    <a:pt x="830313" y="241325"/>
                  </a:lnTo>
                  <a:lnTo>
                    <a:pt x="826009" y="246097"/>
                  </a:lnTo>
                  <a:lnTo>
                    <a:pt x="821252" y="250869"/>
                  </a:lnTo>
                  <a:lnTo>
                    <a:pt x="816494" y="255187"/>
                  </a:lnTo>
                  <a:lnTo>
                    <a:pt x="811737" y="259731"/>
                  </a:lnTo>
                  <a:lnTo>
                    <a:pt x="806753" y="264049"/>
                  </a:lnTo>
                  <a:lnTo>
                    <a:pt x="796785" y="272229"/>
                  </a:lnTo>
                  <a:lnTo>
                    <a:pt x="786364" y="279955"/>
                  </a:lnTo>
                  <a:lnTo>
                    <a:pt x="776170" y="287227"/>
                  </a:lnTo>
                  <a:lnTo>
                    <a:pt x="765749" y="294044"/>
                  </a:lnTo>
                  <a:lnTo>
                    <a:pt x="755328" y="300180"/>
                  </a:lnTo>
                  <a:lnTo>
                    <a:pt x="745360" y="305860"/>
                  </a:lnTo>
                  <a:lnTo>
                    <a:pt x="735619" y="311314"/>
                  </a:lnTo>
                  <a:lnTo>
                    <a:pt x="725878" y="316313"/>
                  </a:lnTo>
                  <a:lnTo>
                    <a:pt x="717043" y="320631"/>
                  </a:lnTo>
                  <a:lnTo>
                    <a:pt x="708661" y="324721"/>
                  </a:lnTo>
                  <a:lnTo>
                    <a:pt x="700732" y="327902"/>
                  </a:lnTo>
                  <a:lnTo>
                    <a:pt x="693709" y="331084"/>
                  </a:lnTo>
                  <a:lnTo>
                    <a:pt x="681929" y="335628"/>
                  </a:lnTo>
                  <a:lnTo>
                    <a:pt x="674453" y="338583"/>
                  </a:lnTo>
                  <a:lnTo>
                    <a:pt x="671961" y="339492"/>
                  </a:lnTo>
                  <a:lnTo>
                    <a:pt x="658142" y="336083"/>
                  </a:lnTo>
                  <a:lnTo>
                    <a:pt x="644776" y="333583"/>
                  </a:lnTo>
                  <a:lnTo>
                    <a:pt x="632089" y="331311"/>
                  </a:lnTo>
                  <a:lnTo>
                    <a:pt x="619630" y="329266"/>
                  </a:lnTo>
                  <a:lnTo>
                    <a:pt x="607623" y="327675"/>
                  </a:lnTo>
                  <a:lnTo>
                    <a:pt x="596069" y="326539"/>
                  </a:lnTo>
                  <a:lnTo>
                    <a:pt x="584969" y="325630"/>
                  </a:lnTo>
                  <a:lnTo>
                    <a:pt x="574548" y="324948"/>
                  </a:lnTo>
                  <a:lnTo>
                    <a:pt x="564127" y="324494"/>
                  </a:lnTo>
                  <a:lnTo>
                    <a:pt x="554612" y="324494"/>
                  </a:lnTo>
                  <a:lnTo>
                    <a:pt x="545324" y="324494"/>
                  </a:lnTo>
                  <a:lnTo>
                    <a:pt x="536715" y="324948"/>
                  </a:lnTo>
                  <a:lnTo>
                    <a:pt x="528333" y="325403"/>
                  </a:lnTo>
                  <a:lnTo>
                    <a:pt x="520178" y="326085"/>
                  </a:lnTo>
                  <a:lnTo>
                    <a:pt x="512702" y="326766"/>
                  </a:lnTo>
                  <a:lnTo>
                    <a:pt x="505679" y="327675"/>
                  </a:lnTo>
                  <a:lnTo>
                    <a:pt x="499109" y="328811"/>
                  </a:lnTo>
                  <a:lnTo>
                    <a:pt x="492993" y="329948"/>
                  </a:lnTo>
                  <a:lnTo>
                    <a:pt x="487329" y="331311"/>
                  </a:lnTo>
                  <a:lnTo>
                    <a:pt x="481892" y="332447"/>
                  </a:lnTo>
                  <a:lnTo>
                    <a:pt x="472604" y="334947"/>
                  </a:lnTo>
                  <a:lnTo>
                    <a:pt x="465128" y="337219"/>
                  </a:lnTo>
                  <a:lnTo>
                    <a:pt x="459012" y="339719"/>
                  </a:lnTo>
                  <a:lnTo>
                    <a:pt x="454934" y="341309"/>
                  </a:lnTo>
                  <a:lnTo>
                    <a:pt x="451536" y="342900"/>
                  </a:lnTo>
                  <a:lnTo>
                    <a:pt x="445646" y="337219"/>
                  </a:lnTo>
                  <a:lnTo>
                    <a:pt x="439529" y="331311"/>
                  </a:lnTo>
                  <a:lnTo>
                    <a:pt x="425710" y="318813"/>
                  </a:lnTo>
                  <a:lnTo>
                    <a:pt x="410532" y="305860"/>
                  </a:lnTo>
                  <a:lnTo>
                    <a:pt x="394221" y="292454"/>
                  </a:lnTo>
                  <a:lnTo>
                    <a:pt x="377456" y="279274"/>
                  </a:lnTo>
                  <a:lnTo>
                    <a:pt x="360239" y="266094"/>
                  </a:lnTo>
                  <a:lnTo>
                    <a:pt x="343249" y="252914"/>
                  </a:lnTo>
                  <a:lnTo>
                    <a:pt x="326258" y="240416"/>
                  </a:lnTo>
                  <a:lnTo>
                    <a:pt x="295222" y="217693"/>
                  </a:lnTo>
                  <a:lnTo>
                    <a:pt x="269849" y="199514"/>
                  </a:lnTo>
                  <a:lnTo>
                    <a:pt x="252405" y="187243"/>
                  </a:lnTo>
                  <a:lnTo>
                    <a:pt x="246062" y="183153"/>
                  </a:lnTo>
                  <a:lnTo>
                    <a:pt x="251726" y="176563"/>
                  </a:lnTo>
                  <a:lnTo>
                    <a:pt x="257616" y="170655"/>
                  </a:lnTo>
                  <a:lnTo>
                    <a:pt x="263506" y="165428"/>
                  </a:lnTo>
                  <a:lnTo>
                    <a:pt x="269623" y="160656"/>
                  </a:lnTo>
                  <a:lnTo>
                    <a:pt x="275286" y="156339"/>
                  </a:lnTo>
                  <a:lnTo>
                    <a:pt x="281629" y="152476"/>
                  </a:lnTo>
                  <a:lnTo>
                    <a:pt x="287746" y="149294"/>
                  </a:lnTo>
                  <a:lnTo>
                    <a:pt x="293863" y="146568"/>
                  </a:lnTo>
                  <a:lnTo>
                    <a:pt x="299979" y="144068"/>
                  </a:lnTo>
                  <a:lnTo>
                    <a:pt x="306096" y="142023"/>
                  </a:lnTo>
                  <a:lnTo>
                    <a:pt x="311986" y="140432"/>
                  </a:lnTo>
                  <a:lnTo>
                    <a:pt x="317876" y="139069"/>
                  </a:lnTo>
                  <a:lnTo>
                    <a:pt x="323766" y="138160"/>
                  </a:lnTo>
                  <a:lnTo>
                    <a:pt x="329656" y="137024"/>
                  </a:lnTo>
                  <a:lnTo>
                    <a:pt x="335093" y="136569"/>
                  </a:lnTo>
                  <a:lnTo>
                    <a:pt x="340530" y="136342"/>
                  </a:lnTo>
                  <a:lnTo>
                    <a:pt x="345967" y="136342"/>
                  </a:lnTo>
                  <a:lnTo>
                    <a:pt x="350951" y="136569"/>
                  </a:lnTo>
                  <a:lnTo>
                    <a:pt x="355708" y="136796"/>
                  </a:lnTo>
                  <a:lnTo>
                    <a:pt x="360466" y="137251"/>
                  </a:lnTo>
                  <a:lnTo>
                    <a:pt x="368848" y="138614"/>
                  </a:lnTo>
                  <a:lnTo>
                    <a:pt x="376097" y="139978"/>
                  </a:lnTo>
                  <a:lnTo>
                    <a:pt x="382214" y="141341"/>
                  </a:lnTo>
                  <a:lnTo>
                    <a:pt x="386518" y="142705"/>
                  </a:lnTo>
                  <a:lnTo>
                    <a:pt x="390369" y="143841"/>
                  </a:lnTo>
                  <a:lnTo>
                    <a:pt x="389916" y="135888"/>
                  </a:lnTo>
                  <a:lnTo>
                    <a:pt x="389916" y="127934"/>
                  </a:lnTo>
                  <a:lnTo>
                    <a:pt x="390369" y="120208"/>
                  </a:lnTo>
                  <a:lnTo>
                    <a:pt x="391049" y="112482"/>
                  </a:lnTo>
                  <a:lnTo>
                    <a:pt x="392182" y="105211"/>
                  </a:lnTo>
                  <a:lnTo>
                    <a:pt x="393767" y="98166"/>
                  </a:lnTo>
                  <a:lnTo>
                    <a:pt x="395580" y="91122"/>
                  </a:lnTo>
                  <a:lnTo>
                    <a:pt x="397619" y="84305"/>
                  </a:lnTo>
                  <a:lnTo>
                    <a:pt x="399884" y="77942"/>
                  </a:lnTo>
                  <a:lnTo>
                    <a:pt x="402376" y="71807"/>
                  </a:lnTo>
                  <a:lnTo>
                    <a:pt x="405095" y="65671"/>
                  </a:lnTo>
                  <a:lnTo>
                    <a:pt x="407813" y="59763"/>
                  </a:lnTo>
                  <a:lnTo>
                    <a:pt x="410985" y="54310"/>
                  </a:lnTo>
                  <a:lnTo>
                    <a:pt x="413930" y="49083"/>
                  </a:lnTo>
                  <a:lnTo>
                    <a:pt x="417101" y="43857"/>
                  </a:lnTo>
                  <a:lnTo>
                    <a:pt x="420273" y="39085"/>
                  </a:lnTo>
                  <a:lnTo>
                    <a:pt x="423444" y="34540"/>
                  </a:lnTo>
                  <a:lnTo>
                    <a:pt x="426616" y="30222"/>
                  </a:lnTo>
                  <a:lnTo>
                    <a:pt x="432959" y="22496"/>
                  </a:lnTo>
                  <a:lnTo>
                    <a:pt x="438849" y="15679"/>
                  </a:lnTo>
                  <a:lnTo>
                    <a:pt x="444060" y="10226"/>
                  </a:lnTo>
                  <a:lnTo>
                    <a:pt x="448817" y="5908"/>
                  </a:lnTo>
                  <a:lnTo>
                    <a:pt x="452215" y="2500"/>
                  </a:lnTo>
                  <a:lnTo>
                    <a:pt x="4553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2" name="组合 121"/>
          <p:cNvGrpSpPr/>
          <p:nvPr/>
        </p:nvGrpSpPr>
        <p:grpSpPr>
          <a:xfrm>
            <a:off x="5119534" y="1758905"/>
            <a:ext cx="663330" cy="667049"/>
            <a:chOff x="6825156" y="2493329"/>
            <a:chExt cx="884325" cy="889399"/>
          </a:xfrm>
        </p:grpSpPr>
        <p:sp>
          <p:nvSpPr>
            <p:cNvPr id="123" name="Oval 4"/>
            <p:cNvSpPr/>
            <p:nvPr/>
          </p:nvSpPr>
          <p:spPr>
            <a:xfrm>
              <a:off x="6825156" y="2493329"/>
              <a:ext cx="884325" cy="88939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6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24" name="Freeform 6"/>
            <p:cNvSpPr>
              <a:spLocks noEditPoints="1"/>
            </p:cNvSpPr>
            <p:nvPr/>
          </p:nvSpPr>
          <p:spPr bwMode="auto">
            <a:xfrm>
              <a:off x="7016216" y="2677016"/>
              <a:ext cx="530042" cy="522026"/>
            </a:xfrm>
            <a:custGeom>
              <a:avLst/>
              <a:gdLst>
                <a:gd name="T0" fmla="*/ 63 w 63"/>
                <a:gd name="T1" fmla="*/ 52 h 62"/>
                <a:gd name="T2" fmla="*/ 0 w 63"/>
                <a:gd name="T3" fmla="*/ 52 h 62"/>
                <a:gd name="T4" fmla="*/ 5 w 63"/>
                <a:gd name="T5" fmla="*/ 48 h 62"/>
                <a:gd name="T6" fmla="*/ 58 w 63"/>
                <a:gd name="T7" fmla="*/ 48 h 62"/>
                <a:gd name="T8" fmla="*/ 16 w 63"/>
                <a:gd name="T9" fmla="*/ 2 h 62"/>
                <a:gd name="T10" fmla="*/ 16 w 63"/>
                <a:gd name="T11" fmla="*/ 14 h 62"/>
                <a:gd name="T12" fmla="*/ 16 w 63"/>
                <a:gd name="T13" fmla="*/ 2 h 62"/>
                <a:gd name="T14" fmla="*/ 41 w 63"/>
                <a:gd name="T15" fmla="*/ 8 h 62"/>
                <a:gd name="T16" fmla="*/ 52 w 63"/>
                <a:gd name="T17" fmla="*/ 8 h 62"/>
                <a:gd name="T18" fmla="*/ 41 w 63"/>
                <a:gd name="T19" fmla="*/ 35 h 62"/>
                <a:gd name="T20" fmla="*/ 45 w 63"/>
                <a:gd name="T21" fmla="*/ 50 h 62"/>
                <a:gd name="T22" fmla="*/ 48 w 63"/>
                <a:gd name="T23" fmla="*/ 50 h 62"/>
                <a:gd name="T24" fmla="*/ 53 w 63"/>
                <a:gd name="T25" fmla="*/ 33 h 62"/>
                <a:gd name="T26" fmla="*/ 56 w 63"/>
                <a:gd name="T27" fmla="*/ 20 h 62"/>
                <a:gd name="T28" fmla="*/ 43 w 63"/>
                <a:gd name="T29" fmla="*/ 15 h 62"/>
                <a:gd name="T30" fmla="*/ 44 w 63"/>
                <a:gd name="T31" fmla="*/ 20 h 62"/>
                <a:gd name="T32" fmla="*/ 41 w 63"/>
                <a:gd name="T33" fmla="*/ 35 h 62"/>
                <a:gd name="T34" fmla="*/ 38 w 63"/>
                <a:gd name="T35" fmla="*/ 6 h 62"/>
                <a:gd name="T36" fmla="*/ 25 w 63"/>
                <a:gd name="T37" fmla="*/ 6 h 62"/>
                <a:gd name="T38" fmla="*/ 38 w 63"/>
                <a:gd name="T39" fmla="*/ 34 h 62"/>
                <a:gd name="T40" fmla="*/ 41 w 63"/>
                <a:gd name="T41" fmla="*/ 20 h 62"/>
                <a:gd name="T42" fmla="*/ 28 w 63"/>
                <a:gd name="T43" fmla="*/ 14 h 62"/>
                <a:gd name="T44" fmla="*/ 22 w 63"/>
                <a:gd name="T45" fmla="*/ 29 h 62"/>
                <a:gd name="T46" fmla="*/ 25 w 63"/>
                <a:gd name="T47" fmla="*/ 52 h 62"/>
                <a:gd name="T48" fmla="*/ 31 w 63"/>
                <a:gd name="T49" fmla="*/ 41 h 62"/>
                <a:gd name="T50" fmla="*/ 38 w 63"/>
                <a:gd name="T51" fmla="*/ 52 h 62"/>
                <a:gd name="T52" fmla="*/ 22 w 63"/>
                <a:gd name="T53" fmla="*/ 35 h 62"/>
                <a:gd name="T54" fmla="*/ 19 w 63"/>
                <a:gd name="T55" fmla="*/ 20 h 62"/>
                <a:gd name="T56" fmla="*/ 19 w 63"/>
                <a:gd name="T57" fmla="*/ 15 h 62"/>
                <a:gd name="T58" fmla="*/ 7 w 63"/>
                <a:gd name="T59" fmla="*/ 20 h 62"/>
                <a:gd name="T60" fmla="*/ 10 w 63"/>
                <a:gd name="T61" fmla="*/ 33 h 62"/>
                <a:gd name="T62" fmla="*/ 14 w 63"/>
                <a:gd name="T63" fmla="*/ 50 h 62"/>
                <a:gd name="T64" fmla="*/ 17 w 63"/>
                <a:gd name="T65" fmla="*/ 50 h 62"/>
                <a:gd name="T66" fmla="*/ 22 w 63"/>
                <a:gd name="T67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3" h="62">
                  <a:moveTo>
                    <a:pt x="56" y="46"/>
                  </a:moveTo>
                  <a:cubicBezTo>
                    <a:pt x="60" y="48"/>
                    <a:pt x="63" y="50"/>
                    <a:pt x="63" y="52"/>
                  </a:cubicBezTo>
                  <a:cubicBezTo>
                    <a:pt x="63" y="58"/>
                    <a:pt x="49" y="62"/>
                    <a:pt x="31" y="62"/>
                  </a:cubicBezTo>
                  <a:cubicBezTo>
                    <a:pt x="14" y="62"/>
                    <a:pt x="0" y="58"/>
                    <a:pt x="0" y="52"/>
                  </a:cubicBezTo>
                  <a:cubicBezTo>
                    <a:pt x="0" y="50"/>
                    <a:pt x="2" y="48"/>
                    <a:pt x="7" y="46"/>
                  </a:cubicBezTo>
                  <a:cubicBezTo>
                    <a:pt x="6" y="47"/>
                    <a:pt x="5" y="48"/>
                    <a:pt x="5" y="48"/>
                  </a:cubicBezTo>
                  <a:cubicBezTo>
                    <a:pt x="5" y="52"/>
                    <a:pt x="17" y="55"/>
                    <a:pt x="31" y="55"/>
                  </a:cubicBezTo>
                  <a:cubicBezTo>
                    <a:pt x="46" y="55"/>
                    <a:pt x="58" y="52"/>
                    <a:pt x="58" y="48"/>
                  </a:cubicBezTo>
                  <a:cubicBezTo>
                    <a:pt x="58" y="48"/>
                    <a:pt x="57" y="47"/>
                    <a:pt x="56" y="46"/>
                  </a:cubicBezTo>
                  <a:close/>
                  <a:moveTo>
                    <a:pt x="16" y="2"/>
                  </a:moveTo>
                  <a:cubicBezTo>
                    <a:pt x="19" y="2"/>
                    <a:pt x="22" y="5"/>
                    <a:pt x="22" y="8"/>
                  </a:cubicBezTo>
                  <a:cubicBezTo>
                    <a:pt x="22" y="11"/>
                    <a:pt x="19" y="14"/>
                    <a:pt x="16" y="14"/>
                  </a:cubicBezTo>
                  <a:cubicBezTo>
                    <a:pt x="13" y="14"/>
                    <a:pt x="10" y="11"/>
                    <a:pt x="10" y="8"/>
                  </a:cubicBezTo>
                  <a:cubicBezTo>
                    <a:pt x="10" y="5"/>
                    <a:pt x="13" y="2"/>
                    <a:pt x="16" y="2"/>
                  </a:cubicBezTo>
                  <a:close/>
                  <a:moveTo>
                    <a:pt x="47" y="2"/>
                  </a:moveTo>
                  <a:cubicBezTo>
                    <a:pt x="43" y="2"/>
                    <a:pt x="41" y="5"/>
                    <a:pt x="41" y="8"/>
                  </a:cubicBezTo>
                  <a:cubicBezTo>
                    <a:pt x="41" y="11"/>
                    <a:pt x="43" y="14"/>
                    <a:pt x="47" y="14"/>
                  </a:cubicBezTo>
                  <a:cubicBezTo>
                    <a:pt x="50" y="14"/>
                    <a:pt x="52" y="11"/>
                    <a:pt x="52" y="8"/>
                  </a:cubicBezTo>
                  <a:cubicBezTo>
                    <a:pt x="52" y="5"/>
                    <a:pt x="50" y="2"/>
                    <a:pt x="47" y="2"/>
                  </a:cubicBezTo>
                  <a:close/>
                  <a:moveTo>
                    <a:pt x="41" y="35"/>
                  </a:moveTo>
                  <a:cubicBezTo>
                    <a:pt x="41" y="50"/>
                    <a:pt x="41" y="50"/>
                    <a:pt x="41" y="50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33"/>
                    <a:pt x="53" y="33"/>
                    <a:pt x="53" y="33"/>
                  </a:cubicBezTo>
                  <a:cubicBezTo>
                    <a:pt x="54" y="33"/>
                    <a:pt x="56" y="31"/>
                    <a:pt x="56" y="2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17"/>
                    <a:pt x="53" y="15"/>
                    <a:pt x="50" y="15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3" y="15"/>
                    <a:pt x="43" y="15"/>
                    <a:pt x="42" y="15"/>
                  </a:cubicBezTo>
                  <a:cubicBezTo>
                    <a:pt x="43" y="16"/>
                    <a:pt x="44" y="18"/>
                    <a:pt x="44" y="20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44" y="31"/>
                    <a:pt x="43" y="33"/>
                    <a:pt x="41" y="35"/>
                  </a:cubicBezTo>
                  <a:close/>
                  <a:moveTo>
                    <a:pt x="31" y="0"/>
                  </a:moveTo>
                  <a:cubicBezTo>
                    <a:pt x="35" y="0"/>
                    <a:pt x="38" y="3"/>
                    <a:pt x="38" y="6"/>
                  </a:cubicBezTo>
                  <a:cubicBezTo>
                    <a:pt x="38" y="10"/>
                    <a:pt x="35" y="13"/>
                    <a:pt x="31" y="13"/>
                  </a:cubicBezTo>
                  <a:cubicBezTo>
                    <a:pt x="28" y="13"/>
                    <a:pt x="25" y="10"/>
                    <a:pt x="25" y="6"/>
                  </a:cubicBezTo>
                  <a:cubicBezTo>
                    <a:pt x="25" y="3"/>
                    <a:pt x="28" y="0"/>
                    <a:pt x="31" y="0"/>
                  </a:cubicBezTo>
                  <a:close/>
                  <a:moveTo>
                    <a:pt x="38" y="34"/>
                  </a:moveTo>
                  <a:cubicBezTo>
                    <a:pt x="39" y="33"/>
                    <a:pt x="41" y="31"/>
                    <a:pt x="41" y="29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1" y="16"/>
                    <a:pt x="38" y="14"/>
                    <a:pt x="35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4" y="14"/>
                    <a:pt x="22" y="16"/>
                    <a:pt x="22" y="20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2" y="31"/>
                    <a:pt x="23" y="33"/>
                    <a:pt x="25" y="34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31" y="41"/>
                    <a:pt x="31" y="41"/>
                    <a:pt x="31" y="41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8" y="52"/>
                    <a:pt x="38" y="52"/>
                    <a:pt x="38" y="52"/>
                  </a:cubicBezTo>
                  <a:cubicBezTo>
                    <a:pt x="38" y="34"/>
                    <a:pt x="38" y="34"/>
                    <a:pt x="38" y="34"/>
                  </a:cubicBezTo>
                  <a:close/>
                  <a:moveTo>
                    <a:pt x="22" y="35"/>
                  </a:moveTo>
                  <a:cubicBezTo>
                    <a:pt x="20" y="33"/>
                    <a:pt x="19" y="31"/>
                    <a:pt x="19" y="29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6"/>
                    <a:pt x="20" y="15"/>
                  </a:cubicBezTo>
                  <a:cubicBezTo>
                    <a:pt x="20" y="15"/>
                    <a:pt x="19" y="15"/>
                    <a:pt x="19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9" y="15"/>
                    <a:pt x="7" y="17"/>
                    <a:pt x="7" y="20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7" y="31"/>
                    <a:pt x="8" y="33"/>
                    <a:pt x="10" y="33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6" y="40"/>
                    <a:pt x="16" y="40"/>
                    <a:pt x="16" y="4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22" y="50"/>
                    <a:pt x="22" y="50"/>
                    <a:pt x="22" y="50"/>
                  </a:cubicBezTo>
                  <a:lnTo>
                    <a:pt x="22" y="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2931253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5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5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5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25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750"/>
                            </p:stCondLst>
                            <p:childTnLst>
                              <p:par>
                                <p:cTn id="7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250"/>
                            </p:stCondLst>
                            <p:childTnLst>
                              <p:par>
                                <p:cTn id="92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4750"/>
                            </p:stCondLst>
                            <p:childTnLst>
                              <p:par>
                                <p:cTn id="10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250"/>
                            </p:stCondLst>
                            <p:childTnLst>
                              <p:par>
                                <p:cTn id="122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5072" y="3277022"/>
            <a:ext cx="2864801" cy="230833"/>
          </a:xfrm>
          <a:prstGeom prst="rect">
            <a:avLst/>
          </a:prstGeom>
          <a:noFill/>
        </p:spPr>
        <p:txBody>
          <a:bodyPr wrap="none" lIns="91435" tIns="45717" rIns="91435" bIns="45717">
            <a:normAutofit fontScale="77500" lnSpcReduction="20000"/>
          </a:bodyPr>
          <a:lstStyle/>
          <a:p>
            <a:r>
              <a:rPr lang="zh-CN" altLang="en-US" sz="14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标题文本预设</a:t>
            </a:r>
          </a:p>
        </p:txBody>
      </p:sp>
      <p:sp>
        <p:nvSpPr>
          <p:cNvPr id="6" name="Rectangle 5"/>
          <p:cNvSpPr/>
          <p:nvPr/>
        </p:nvSpPr>
        <p:spPr>
          <a:xfrm>
            <a:off x="555072" y="3588645"/>
            <a:ext cx="2864801" cy="427713"/>
          </a:xfrm>
          <a:prstGeom prst="rect">
            <a:avLst/>
          </a:prstGeom>
        </p:spPr>
        <p:txBody>
          <a:bodyPr wrap="square" lIns="91435" tIns="45717" rIns="91435" bIns="45717"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此部分内容作为文字排版占位显示（建议使用主题字体）</a:t>
            </a:r>
            <a:b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如需更改请在（设置形状格式）菜单下（文本选项）中调整</a:t>
            </a:r>
          </a:p>
        </p:txBody>
      </p:sp>
      <p:grpSp>
        <p:nvGrpSpPr>
          <p:cNvPr id="2" name="组合 10"/>
          <p:cNvGrpSpPr/>
          <p:nvPr/>
        </p:nvGrpSpPr>
        <p:grpSpPr>
          <a:xfrm>
            <a:off x="3540556" y="1131590"/>
            <a:ext cx="4775860" cy="3360440"/>
            <a:chOff x="3347863" y="1131590"/>
            <a:chExt cx="4775860" cy="3360440"/>
          </a:xfrm>
        </p:grpSpPr>
        <p:sp>
          <p:nvSpPr>
            <p:cNvPr id="4" name="Rectangle 1"/>
            <p:cNvSpPr/>
            <p:nvPr/>
          </p:nvSpPr>
          <p:spPr>
            <a:xfrm>
              <a:off x="3782981" y="1291630"/>
              <a:ext cx="4340742" cy="320040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Rectangle 3"/>
            <p:cNvSpPr/>
            <p:nvPr/>
          </p:nvSpPr>
          <p:spPr>
            <a:xfrm>
              <a:off x="3347863" y="1131590"/>
              <a:ext cx="4628775" cy="3200400"/>
            </a:xfrm>
            <a:prstGeom prst="rect">
              <a:avLst/>
            </a:prstGeom>
            <a:blipFill dpi="0" rotWithShape="1">
              <a:blip r:embed="rId3" cstate="print"/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" name="组合 11"/>
          <p:cNvGrpSpPr/>
          <p:nvPr/>
        </p:nvGrpSpPr>
        <p:grpSpPr>
          <a:xfrm>
            <a:off x="9844" y="1851670"/>
            <a:ext cx="4449688" cy="936104"/>
            <a:chOff x="9844" y="1851670"/>
            <a:chExt cx="4449688" cy="936104"/>
          </a:xfrm>
        </p:grpSpPr>
        <p:sp>
          <p:nvSpPr>
            <p:cNvPr id="10" name="矩形: 圆角 9"/>
            <p:cNvSpPr/>
            <p:nvPr/>
          </p:nvSpPr>
          <p:spPr>
            <a:xfrm>
              <a:off x="9844" y="1851670"/>
              <a:ext cx="4449688" cy="936104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843841" y="2118965"/>
              <a:ext cx="2215991" cy="484748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zh-CN" altLang="en-US" sz="36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22659654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Administrator\Desktop\新建文件夹 (3)\7458650006798e3副本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7" name="TextBox 48"/>
          <p:cNvSpPr txBox="1"/>
          <p:nvPr/>
        </p:nvSpPr>
        <p:spPr>
          <a:xfrm>
            <a:off x="2888613" y="2240686"/>
            <a:ext cx="2816312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项目介绍</a:t>
            </a:r>
            <a:endParaRPr lang="en-GB" altLang="zh-CN" sz="3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TextBox 49"/>
          <p:cNvSpPr txBox="1"/>
          <p:nvPr/>
        </p:nvSpPr>
        <p:spPr>
          <a:xfrm>
            <a:off x="2888613" y="2820286"/>
            <a:ext cx="282195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1403648" y="1787936"/>
            <a:ext cx="1561914" cy="1575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800" cap="all" spc="213" dirty="0" smtClean="0">
                <a:solidFill>
                  <a:schemeClr val="bg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02</a:t>
            </a:r>
            <a:endParaRPr lang="zh-CN" altLang="en-US" sz="9800" cap="all" spc="213" dirty="0">
              <a:solidFill>
                <a:schemeClr val="bg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3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  <p:bldP spid="9" grpId="0"/>
      <p:bldP spid="9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9"/>
          <p:cNvGrpSpPr/>
          <p:nvPr/>
        </p:nvGrpSpPr>
        <p:grpSpPr>
          <a:xfrm>
            <a:off x="3200032" y="1200149"/>
            <a:ext cx="2743934" cy="2743202"/>
            <a:chOff x="3200032" y="1200149"/>
            <a:chExt cx="2743934" cy="2743202"/>
          </a:xfrm>
        </p:grpSpPr>
        <p:grpSp>
          <p:nvGrpSpPr>
            <p:cNvPr id="3" name="组合 3"/>
            <p:cNvGrpSpPr/>
            <p:nvPr/>
          </p:nvGrpSpPr>
          <p:grpSpPr>
            <a:xfrm>
              <a:off x="4736293" y="2102461"/>
              <a:ext cx="1207673" cy="939893"/>
              <a:chOff x="6340900" y="2729465"/>
              <a:chExt cx="1800195" cy="1401034"/>
            </a:xfrm>
          </p:grpSpPr>
          <p:sp>
            <p:nvSpPr>
              <p:cNvPr id="35" name="矩形 34"/>
              <p:cNvSpPr/>
              <p:nvPr/>
            </p:nvSpPr>
            <p:spPr>
              <a:xfrm rot="5400000">
                <a:off x="6755137" y="2973716"/>
                <a:ext cx="1020158" cy="938165"/>
              </a:xfrm>
              <a:prstGeom prst="rect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6" name="任意多边形: 形状 35"/>
              <p:cNvSpPr/>
              <p:nvPr/>
            </p:nvSpPr>
            <p:spPr>
              <a:xfrm>
                <a:off x="7440578" y="2729465"/>
                <a:ext cx="700517" cy="1401034"/>
              </a:xfrm>
              <a:custGeom>
                <a:avLst/>
                <a:gdLst>
                  <a:gd name="connsiteX0" fmla="*/ 0 w 868680"/>
                  <a:gd name="connsiteY0" fmla="*/ 0 h 1737360"/>
                  <a:gd name="connsiteX1" fmla="*/ 868680 w 868680"/>
                  <a:gd name="connsiteY1" fmla="*/ 868680 h 1737360"/>
                  <a:gd name="connsiteX2" fmla="*/ 0 w 868680"/>
                  <a:gd name="connsiteY2" fmla="*/ 1737360 h 1737360"/>
                  <a:gd name="connsiteX3" fmla="*/ 0 w 868680"/>
                  <a:gd name="connsiteY3" fmla="*/ 1173480 h 1737360"/>
                  <a:gd name="connsiteX4" fmla="*/ 304800 w 868680"/>
                  <a:gd name="connsiteY4" fmla="*/ 868680 h 1737360"/>
                  <a:gd name="connsiteX5" fmla="*/ 0 w 868680"/>
                  <a:gd name="connsiteY5" fmla="*/ 563880 h 1737360"/>
                  <a:gd name="connsiteX6" fmla="*/ 0 w 868680"/>
                  <a:gd name="connsiteY6" fmla="*/ 0 h 17373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68680" h="1737360">
                    <a:moveTo>
                      <a:pt x="0" y="0"/>
                    </a:moveTo>
                    <a:cubicBezTo>
                      <a:pt x="479759" y="0"/>
                      <a:pt x="868680" y="388921"/>
                      <a:pt x="868680" y="868680"/>
                    </a:cubicBezTo>
                    <a:cubicBezTo>
                      <a:pt x="868680" y="1348439"/>
                      <a:pt x="479759" y="1737360"/>
                      <a:pt x="0" y="1737360"/>
                    </a:cubicBezTo>
                    <a:lnTo>
                      <a:pt x="0" y="1173480"/>
                    </a:lnTo>
                    <a:cubicBezTo>
                      <a:pt x="168336" y="1173480"/>
                      <a:pt x="304800" y="1037016"/>
                      <a:pt x="304800" y="868680"/>
                    </a:cubicBezTo>
                    <a:cubicBezTo>
                      <a:pt x="304800" y="700344"/>
                      <a:pt x="168336" y="563880"/>
                      <a:pt x="0" y="56388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7" name="矩形 36"/>
              <p:cNvSpPr/>
              <p:nvPr/>
            </p:nvSpPr>
            <p:spPr>
              <a:xfrm>
                <a:off x="6340900" y="2729465"/>
                <a:ext cx="1099678" cy="455234"/>
              </a:xfrm>
              <a:prstGeom prst="rect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6797285" y="3675265"/>
                <a:ext cx="643292" cy="455234"/>
              </a:xfrm>
              <a:prstGeom prst="rect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组合 4"/>
            <p:cNvGrpSpPr/>
            <p:nvPr/>
          </p:nvGrpSpPr>
          <p:grpSpPr>
            <a:xfrm>
              <a:off x="3200032" y="2102461"/>
              <a:ext cx="1206386" cy="939893"/>
              <a:chOff x="4050905" y="2729465"/>
              <a:chExt cx="1798278" cy="1401034"/>
            </a:xfrm>
          </p:grpSpPr>
          <p:sp>
            <p:nvSpPr>
              <p:cNvPr id="31" name="任意多边形: 形状 30"/>
              <p:cNvSpPr/>
              <p:nvPr/>
            </p:nvSpPr>
            <p:spPr>
              <a:xfrm rot="10800000">
                <a:off x="4050905" y="2729465"/>
                <a:ext cx="700517" cy="1401034"/>
              </a:xfrm>
              <a:custGeom>
                <a:avLst/>
                <a:gdLst>
                  <a:gd name="connsiteX0" fmla="*/ 0 w 868680"/>
                  <a:gd name="connsiteY0" fmla="*/ 0 h 1737360"/>
                  <a:gd name="connsiteX1" fmla="*/ 868680 w 868680"/>
                  <a:gd name="connsiteY1" fmla="*/ 868680 h 1737360"/>
                  <a:gd name="connsiteX2" fmla="*/ 0 w 868680"/>
                  <a:gd name="connsiteY2" fmla="*/ 1737360 h 1737360"/>
                  <a:gd name="connsiteX3" fmla="*/ 0 w 868680"/>
                  <a:gd name="connsiteY3" fmla="*/ 1173480 h 1737360"/>
                  <a:gd name="connsiteX4" fmla="*/ 304800 w 868680"/>
                  <a:gd name="connsiteY4" fmla="*/ 868680 h 1737360"/>
                  <a:gd name="connsiteX5" fmla="*/ 0 w 868680"/>
                  <a:gd name="connsiteY5" fmla="*/ 563880 h 1737360"/>
                  <a:gd name="connsiteX6" fmla="*/ 0 w 868680"/>
                  <a:gd name="connsiteY6" fmla="*/ 0 h 17373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68680" h="1737360">
                    <a:moveTo>
                      <a:pt x="0" y="0"/>
                    </a:moveTo>
                    <a:cubicBezTo>
                      <a:pt x="479759" y="0"/>
                      <a:pt x="868680" y="388921"/>
                      <a:pt x="868680" y="868680"/>
                    </a:cubicBezTo>
                    <a:cubicBezTo>
                      <a:pt x="868680" y="1348439"/>
                      <a:pt x="479759" y="1737360"/>
                      <a:pt x="0" y="1737360"/>
                    </a:cubicBezTo>
                    <a:lnTo>
                      <a:pt x="0" y="1173480"/>
                    </a:lnTo>
                    <a:cubicBezTo>
                      <a:pt x="168336" y="1173480"/>
                      <a:pt x="304800" y="1037016"/>
                      <a:pt x="304800" y="868680"/>
                    </a:cubicBezTo>
                    <a:cubicBezTo>
                      <a:pt x="304800" y="700344"/>
                      <a:pt x="168336" y="563880"/>
                      <a:pt x="0" y="56388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2" name="矩形 31"/>
              <p:cNvSpPr/>
              <p:nvPr/>
            </p:nvSpPr>
            <p:spPr>
              <a:xfrm rot="10800000">
                <a:off x="4751422" y="3675264"/>
                <a:ext cx="1097761" cy="455234"/>
              </a:xfrm>
              <a:prstGeom prst="rect">
                <a:avLst/>
              </a:prstGeom>
              <a:solidFill>
                <a:schemeClr val="accent6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3" name="矩形 32"/>
              <p:cNvSpPr/>
              <p:nvPr/>
            </p:nvSpPr>
            <p:spPr>
              <a:xfrm rot="10800000">
                <a:off x="4751423" y="2729465"/>
                <a:ext cx="643292" cy="455234"/>
              </a:xfrm>
              <a:prstGeom prst="rect">
                <a:avLst/>
              </a:prstGeom>
              <a:solidFill>
                <a:schemeClr val="accent6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 rot="5400000">
                <a:off x="4415362" y="2973717"/>
                <a:ext cx="1020158" cy="938165"/>
              </a:xfrm>
              <a:prstGeom prst="rect">
                <a:avLst/>
              </a:prstGeom>
              <a:solidFill>
                <a:schemeClr val="accent6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组合 5"/>
            <p:cNvGrpSpPr/>
            <p:nvPr/>
          </p:nvGrpSpPr>
          <p:grpSpPr>
            <a:xfrm>
              <a:off x="4101796" y="1200149"/>
              <a:ext cx="939895" cy="1207199"/>
              <a:chOff x="5395099" y="1384451"/>
              <a:chExt cx="1401036" cy="1799487"/>
            </a:xfrm>
          </p:grpSpPr>
          <p:sp>
            <p:nvSpPr>
              <p:cNvPr id="27" name="任意多边形: 形状 26"/>
              <p:cNvSpPr/>
              <p:nvPr/>
            </p:nvSpPr>
            <p:spPr>
              <a:xfrm rot="5400000" flipH="1" flipV="1">
                <a:off x="5745359" y="1034192"/>
                <a:ext cx="700517" cy="1401035"/>
              </a:xfrm>
              <a:custGeom>
                <a:avLst/>
                <a:gdLst>
                  <a:gd name="connsiteX0" fmla="*/ 0 w 868680"/>
                  <a:gd name="connsiteY0" fmla="*/ 0 h 1737360"/>
                  <a:gd name="connsiteX1" fmla="*/ 868680 w 868680"/>
                  <a:gd name="connsiteY1" fmla="*/ 868680 h 1737360"/>
                  <a:gd name="connsiteX2" fmla="*/ 0 w 868680"/>
                  <a:gd name="connsiteY2" fmla="*/ 1737360 h 1737360"/>
                  <a:gd name="connsiteX3" fmla="*/ 0 w 868680"/>
                  <a:gd name="connsiteY3" fmla="*/ 1173480 h 1737360"/>
                  <a:gd name="connsiteX4" fmla="*/ 304800 w 868680"/>
                  <a:gd name="connsiteY4" fmla="*/ 868680 h 1737360"/>
                  <a:gd name="connsiteX5" fmla="*/ 0 w 868680"/>
                  <a:gd name="connsiteY5" fmla="*/ 563880 h 1737360"/>
                  <a:gd name="connsiteX6" fmla="*/ 0 w 868680"/>
                  <a:gd name="connsiteY6" fmla="*/ 0 h 17373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68680" h="1737360">
                    <a:moveTo>
                      <a:pt x="0" y="0"/>
                    </a:moveTo>
                    <a:cubicBezTo>
                      <a:pt x="479759" y="0"/>
                      <a:pt x="868680" y="388921"/>
                      <a:pt x="868680" y="868680"/>
                    </a:cubicBezTo>
                    <a:cubicBezTo>
                      <a:pt x="868680" y="1348439"/>
                      <a:pt x="479759" y="1737360"/>
                      <a:pt x="0" y="1737360"/>
                    </a:cubicBezTo>
                    <a:lnTo>
                      <a:pt x="0" y="1173480"/>
                    </a:lnTo>
                    <a:cubicBezTo>
                      <a:pt x="168336" y="1173480"/>
                      <a:pt x="304800" y="1037016"/>
                      <a:pt x="304800" y="868680"/>
                    </a:cubicBezTo>
                    <a:cubicBezTo>
                      <a:pt x="304800" y="700344"/>
                      <a:pt x="168336" y="563880"/>
                      <a:pt x="0" y="56388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8" name="矩形 27"/>
              <p:cNvSpPr/>
              <p:nvPr/>
            </p:nvSpPr>
            <p:spPr>
              <a:xfrm rot="5400000" flipH="1" flipV="1">
                <a:off x="5073231" y="2406836"/>
                <a:ext cx="1098970" cy="455234"/>
              </a:xfrm>
              <a:prstGeom prst="rect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 rot="5400000" flipH="1" flipV="1">
                <a:off x="6246871" y="2178998"/>
                <a:ext cx="643292" cy="455234"/>
              </a:xfrm>
              <a:prstGeom prst="rect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0" name="矩形 29"/>
              <p:cNvSpPr/>
              <p:nvPr/>
            </p:nvSpPr>
            <p:spPr>
              <a:xfrm rot="5400000">
                <a:off x="5598795" y="1749703"/>
                <a:ext cx="1020158" cy="938165"/>
              </a:xfrm>
              <a:prstGeom prst="rect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6"/>
            <p:cNvGrpSpPr/>
            <p:nvPr/>
          </p:nvGrpSpPr>
          <p:grpSpPr>
            <a:xfrm>
              <a:off x="4101797" y="2736449"/>
              <a:ext cx="939894" cy="1206902"/>
              <a:chOff x="5395100" y="3674506"/>
              <a:chExt cx="1401035" cy="1799043"/>
            </a:xfrm>
            <a:solidFill>
              <a:srgbClr val="AABEB5"/>
            </a:solidFill>
          </p:grpSpPr>
          <p:sp>
            <p:nvSpPr>
              <p:cNvPr id="23" name="任意多边形: 形状 22"/>
              <p:cNvSpPr/>
              <p:nvPr/>
            </p:nvSpPr>
            <p:spPr>
              <a:xfrm rot="5400000">
                <a:off x="5745359" y="4422773"/>
                <a:ext cx="700517" cy="1401035"/>
              </a:xfrm>
              <a:custGeom>
                <a:avLst/>
                <a:gdLst>
                  <a:gd name="connsiteX0" fmla="*/ 0 w 868680"/>
                  <a:gd name="connsiteY0" fmla="*/ 0 h 1737360"/>
                  <a:gd name="connsiteX1" fmla="*/ 868680 w 868680"/>
                  <a:gd name="connsiteY1" fmla="*/ 868680 h 1737360"/>
                  <a:gd name="connsiteX2" fmla="*/ 0 w 868680"/>
                  <a:gd name="connsiteY2" fmla="*/ 1737360 h 1737360"/>
                  <a:gd name="connsiteX3" fmla="*/ 0 w 868680"/>
                  <a:gd name="connsiteY3" fmla="*/ 1173480 h 1737360"/>
                  <a:gd name="connsiteX4" fmla="*/ 304800 w 868680"/>
                  <a:gd name="connsiteY4" fmla="*/ 868680 h 1737360"/>
                  <a:gd name="connsiteX5" fmla="*/ 0 w 868680"/>
                  <a:gd name="connsiteY5" fmla="*/ 563880 h 1737360"/>
                  <a:gd name="connsiteX6" fmla="*/ 0 w 868680"/>
                  <a:gd name="connsiteY6" fmla="*/ 0 h 17373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68680" h="1737360">
                    <a:moveTo>
                      <a:pt x="0" y="0"/>
                    </a:moveTo>
                    <a:cubicBezTo>
                      <a:pt x="479759" y="0"/>
                      <a:pt x="868680" y="388921"/>
                      <a:pt x="868680" y="868680"/>
                    </a:cubicBezTo>
                    <a:cubicBezTo>
                      <a:pt x="868680" y="1348439"/>
                      <a:pt x="479759" y="1737360"/>
                      <a:pt x="0" y="1737360"/>
                    </a:cubicBezTo>
                    <a:lnTo>
                      <a:pt x="0" y="1173480"/>
                    </a:lnTo>
                    <a:cubicBezTo>
                      <a:pt x="168336" y="1173480"/>
                      <a:pt x="304800" y="1037016"/>
                      <a:pt x="304800" y="868680"/>
                    </a:cubicBezTo>
                    <a:cubicBezTo>
                      <a:pt x="304800" y="700344"/>
                      <a:pt x="168336" y="563880"/>
                      <a:pt x="0" y="56388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4" name="矩形 23"/>
              <p:cNvSpPr/>
              <p:nvPr/>
            </p:nvSpPr>
            <p:spPr>
              <a:xfrm rot="5400000">
                <a:off x="6019255" y="3996152"/>
                <a:ext cx="1098525" cy="455234"/>
              </a:xfrm>
              <a:prstGeom prst="rect">
                <a:avLst/>
              </a:prstGeom>
              <a:solidFill>
                <a:schemeClr val="accent3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5" name="矩形 24"/>
              <p:cNvSpPr/>
              <p:nvPr/>
            </p:nvSpPr>
            <p:spPr>
              <a:xfrm rot="5400000">
                <a:off x="5301071" y="4223768"/>
                <a:ext cx="643292" cy="455234"/>
              </a:xfrm>
              <a:prstGeom prst="rect">
                <a:avLst/>
              </a:prstGeom>
              <a:solidFill>
                <a:schemeClr val="accent3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6" name="矩形 25"/>
              <p:cNvSpPr/>
              <p:nvPr/>
            </p:nvSpPr>
            <p:spPr>
              <a:xfrm rot="5400000">
                <a:off x="5598795" y="4170735"/>
                <a:ext cx="1020158" cy="938165"/>
              </a:xfrm>
              <a:prstGeom prst="rect">
                <a:avLst/>
              </a:prstGeom>
              <a:solidFill>
                <a:schemeClr val="accent3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8" name="任意多边形: 形状 7"/>
            <p:cNvSpPr>
              <a:spLocks/>
            </p:cNvSpPr>
            <p:nvPr/>
          </p:nvSpPr>
          <p:spPr bwMode="auto">
            <a:xfrm>
              <a:off x="3573863" y="2397926"/>
              <a:ext cx="293117" cy="292574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9" name="任意多边形: 形状 8"/>
            <p:cNvSpPr>
              <a:spLocks/>
            </p:cNvSpPr>
            <p:nvPr/>
          </p:nvSpPr>
          <p:spPr bwMode="auto">
            <a:xfrm>
              <a:off x="4377851" y="1519063"/>
              <a:ext cx="367511" cy="302064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10" name="任意多边形: 形状 9"/>
            <p:cNvSpPr>
              <a:spLocks/>
            </p:cNvSpPr>
            <p:nvPr/>
          </p:nvSpPr>
          <p:spPr bwMode="auto">
            <a:xfrm>
              <a:off x="4404174" y="3318280"/>
              <a:ext cx="314865" cy="303414"/>
            </a:xfrm>
            <a:custGeom>
              <a:avLst/>
              <a:gdLst>
                <a:gd name="T0" fmla="*/ 0 w 208"/>
                <a:gd name="T1" fmla="*/ 68 h 201"/>
                <a:gd name="T2" fmla="*/ 8 w 208"/>
                <a:gd name="T3" fmla="*/ 78 h 201"/>
                <a:gd name="T4" fmla="*/ 31 w 208"/>
                <a:gd name="T5" fmla="*/ 72 h 201"/>
                <a:gd name="T6" fmla="*/ 64 w 208"/>
                <a:gd name="T7" fmla="*/ 172 h 201"/>
                <a:gd name="T8" fmla="*/ 106 w 208"/>
                <a:gd name="T9" fmla="*/ 189 h 201"/>
                <a:gd name="T10" fmla="*/ 197 w 208"/>
                <a:gd name="T11" fmla="*/ 62 h 201"/>
                <a:gd name="T12" fmla="*/ 114 w 208"/>
                <a:gd name="T13" fmla="*/ 67 h 201"/>
                <a:gd name="T14" fmla="*/ 137 w 208"/>
                <a:gd name="T15" fmla="*/ 94 h 201"/>
                <a:gd name="T16" fmla="*/ 109 w 208"/>
                <a:gd name="T17" fmla="*/ 130 h 201"/>
                <a:gd name="T18" fmla="*/ 93 w 208"/>
                <a:gd name="T19" fmla="*/ 90 h 201"/>
                <a:gd name="T20" fmla="*/ 60 w 208"/>
                <a:gd name="T21" fmla="*/ 22 h 201"/>
                <a:gd name="T22" fmla="*/ 0 w 208"/>
                <a:gd name="T23" fmla="*/ 6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8" h="201">
                  <a:moveTo>
                    <a:pt x="0" y="68"/>
                  </a:moveTo>
                  <a:cubicBezTo>
                    <a:pt x="8" y="78"/>
                    <a:pt x="8" y="78"/>
                    <a:pt x="8" y="78"/>
                  </a:cubicBezTo>
                  <a:cubicBezTo>
                    <a:pt x="8" y="78"/>
                    <a:pt x="25" y="65"/>
                    <a:pt x="31" y="72"/>
                  </a:cubicBezTo>
                  <a:cubicBezTo>
                    <a:pt x="36" y="78"/>
                    <a:pt x="57" y="157"/>
                    <a:pt x="64" y="172"/>
                  </a:cubicBezTo>
                  <a:cubicBezTo>
                    <a:pt x="70" y="184"/>
                    <a:pt x="87" y="201"/>
                    <a:pt x="106" y="189"/>
                  </a:cubicBezTo>
                  <a:cubicBezTo>
                    <a:pt x="125" y="177"/>
                    <a:pt x="186" y="124"/>
                    <a:pt x="197" y="62"/>
                  </a:cubicBezTo>
                  <a:cubicBezTo>
                    <a:pt x="208" y="0"/>
                    <a:pt x="123" y="13"/>
                    <a:pt x="114" y="67"/>
                  </a:cubicBezTo>
                  <a:cubicBezTo>
                    <a:pt x="137" y="54"/>
                    <a:pt x="149" y="73"/>
                    <a:pt x="137" y="94"/>
                  </a:cubicBezTo>
                  <a:cubicBezTo>
                    <a:pt x="126" y="116"/>
                    <a:pt x="115" y="130"/>
                    <a:pt x="109" y="130"/>
                  </a:cubicBezTo>
                  <a:cubicBezTo>
                    <a:pt x="104" y="130"/>
                    <a:pt x="100" y="116"/>
                    <a:pt x="93" y="90"/>
                  </a:cubicBezTo>
                  <a:cubicBezTo>
                    <a:pt x="87" y="64"/>
                    <a:pt x="87" y="17"/>
                    <a:pt x="60" y="22"/>
                  </a:cubicBezTo>
                  <a:cubicBezTo>
                    <a:pt x="34" y="27"/>
                    <a:pt x="0" y="68"/>
                    <a:pt x="0" y="6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11" name="任意多边形: 形状 10"/>
            <p:cNvSpPr>
              <a:spLocks noChangeAspect="1"/>
            </p:cNvSpPr>
            <p:nvPr/>
          </p:nvSpPr>
          <p:spPr bwMode="auto">
            <a:xfrm>
              <a:off x="5336893" y="2380536"/>
              <a:ext cx="345241" cy="344876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" name="组合 11"/>
          <p:cNvGrpSpPr/>
          <p:nvPr/>
        </p:nvGrpSpPr>
        <p:grpSpPr>
          <a:xfrm>
            <a:off x="532715" y="1483772"/>
            <a:ext cx="8078573" cy="2287566"/>
            <a:chOff x="735248" y="2643961"/>
            <a:chExt cx="10771430" cy="3050088"/>
          </a:xfrm>
        </p:grpSpPr>
        <p:grpSp>
          <p:nvGrpSpPr>
            <p:cNvPr id="12" name="组合 12"/>
            <p:cNvGrpSpPr/>
            <p:nvPr/>
          </p:nvGrpSpPr>
          <p:grpSpPr>
            <a:xfrm>
              <a:off x="8575271" y="2643961"/>
              <a:ext cx="2931407" cy="3046673"/>
              <a:chOff x="8575271" y="2643961"/>
              <a:chExt cx="2931407" cy="3046673"/>
            </a:xfrm>
          </p:grpSpPr>
          <p:sp>
            <p:nvSpPr>
              <p:cNvPr id="19" name="文本框 94"/>
              <p:cNvSpPr txBox="1"/>
              <p:nvPr/>
            </p:nvSpPr>
            <p:spPr>
              <a:xfrm>
                <a:off x="8575271" y="2643961"/>
                <a:ext cx="2897592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r>
                  <a:rPr lang="zh-CN" altLang="en-US" b="1" dirty="0">
                    <a:solidFill>
                      <a:schemeClr val="bg1">
                        <a:lumMod val="50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0" name="矩形 19"/>
              <p:cNvSpPr/>
              <p:nvPr/>
            </p:nvSpPr>
            <p:spPr>
              <a:xfrm>
                <a:off x="8575271" y="2920959"/>
                <a:ext cx="2897592" cy="604673"/>
              </a:xfrm>
              <a:prstGeom prst="rect">
                <a:avLst/>
              </a:prstGeom>
            </p:spPr>
            <p:txBody>
              <a:bodyPr wrap="square" lIns="0" tIns="0" rIns="0" bIns="0" anchor="ctr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bg1">
                        <a:lumMod val="50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100" dirty="0">
                    <a:solidFill>
                      <a:schemeClr val="bg1">
                        <a:lumMod val="50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</a:br>
                <a:r>
                  <a:rPr lang="zh-CN" altLang="en-US" sz="1100" dirty="0">
                    <a:solidFill>
                      <a:schemeClr val="bg1">
                        <a:lumMod val="50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1" name="文本框 96"/>
              <p:cNvSpPr txBox="1"/>
              <p:nvPr/>
            </p:nvSpPr>
            <p:spPr>
              <a:xfrm>
                <a:off x="8591128" y="4808963"/>
                <a:ext cx="2915550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r>
                  <a:rPr lang="zh-CN" altLang="en-US" b="1" dirty="0">
                    <a:solidFill>
                      <a:schemeClr val="bg1">
                        <a:lumMod val="50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8591128" y="5085961"/>
                <a:ext cx="2915550" cy="604673"/>
              </a:xfrm>
              <a:prstGeom prst="rect">
                <a:avLst/>
              </a:prstGeom>
            </p:spPr>
            <p:txBody>
              <a:bodyPr wrap="square" lIns="0" tIns="0" rIns="0" bIns="0" anchor="ctr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bg1">
                        <a:lumMod val="50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100" dirty="0">
                    <a:solidFill>
                      <a:schemeClr val="bg1">
                        <a:lumMod val="50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</a:br>
                <a:r>
                  <a:rPr lang="zh-CN" altLang="en-US" sz="1100" dirty="0">
                    <a:solidFill>
                      <a:schemeClr val="bg1">
                        <a:lumMod val="50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3" name="组合 13"/>
            <p:cNvGrpSpPr/>
            <p:nvPr/>
          </p:nvGrpSpPr>
          <p:grpSpPr>
            <a:xfrm>
              <a:off x="735248" y="2719547"/>
              <a:ext cx="2902014" cy="2974502"/>
              <a:chOff x="735248" y="2719547"/>
              <a:chExt cx="2902014" cy="2974502"/>
            </a:xfrm>
          </p:grpSpPr>
          <p:sp>
            <p:nvSpPr>
              <p:cNvPr id="15" name="文本框 90"/>
              <p:cNvSpPr txBox="1"/>
              <p:nvPr/>
            </p:nvSpPr>
            <p:spPr>
              <a:xfrm>
                <a:off x="735248" y="2719547"/>
                <a:ext cx="2902014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r"/>
                <a:r>
                  <a:rPr lang="zh-CN" altLang="en-US" b="1" dirty="0">
                    <a:solidFill>
                      <a:schemeClr val="bg1">
                        <a:lumMod val="50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735248" y="2996545"/>
                <a:ext cx="2902014" cy="604673"/>
              </a:xfrm>
              <a:prstGeom prst="rect">
                <a:avLst/>
              </a:prstGeom>
            </p:spPr>
            <p:txBody>
              <a:bodyPr wrap="square" lIns="0" tIns="0" rIns="0" bIns="0" anchor="ctr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bg1">
                        <a:lumMod val="50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100" dirty="0">
                    <a:solidFill>
                      <a:schemeClr val="bg1">
                        <a:lumMod val="50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</a:br>
                <a:r>
                  <a:rPr lang="zh-CN" altLang="en-US" sz="1100" dirty="0">
                    <a:solidFill>
                      <a:schemeClr val="bg1">
                        <a:lumMod val="50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17" name="文本框 92"/>
              <p:cNvSpPr txBox="1"/>
              <p:nvPr/>
            </p:nvSpPr>
            <p:spPr>
              <a:xfrm>
                <a:off x="735248" y="4812378"/>
                <a:ext cx="2855562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r"/>
                <a:r>
                  <a:rPr lang="zh-CN" altLang="en-US" b="1">
                    <a:solidFill>
                      <a:schemeClr val="bg1">
                        <a:lumMod val="50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735248" y="5089376"/>
                <a:ext cx="2855562" cy="604673"/>
              </a:xfrm>
              <a:prstGeom prst="rect">
                <a:avLst/>
              </a:prstGeom>
            </p:spPr>
            <p:txBody>
              <a:bodyPr wrap="square" lIns="0" tIns="0" rIns="0" bIns="0" anchor="ctr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bg1">
                        <a:lumMod val="50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100" dirty="0">
                    <a:solidFill>
                      <a:schemeClr val="bg1">
                        <a:lumMod val="50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</a:br>
                <a:r>
                  <a:rPr lang="zh-CN" altLang="en-US" sz="1100" dirty="0">
                    <a:solidFill>
                      <a:schemeClr val="bg1">
                        <a:lumMod val="50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54243338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椭圆​​ 13"/>
          <p:cNvSpPr>
            <a:spLocks noChangeArrowheads="1"/>
          </p:cNvSpPr>
          <p:nvPr/>
        </p:nvSpPr>
        <p:spPr bwMode="auto">
          <a:xfrm>
            <a:off x="1728788" y="2830355"/>
            <a:ext cx="5638800" cy="1097280"/>
          </a:xfrm>
          <a:prstGeom prst="ellipse">
            <a:avLst/>
          </a:prstGeom>
          <a:solidFill>
            <a:schemeClr val="accent2"/>
          </a:solidFill>
          <a:ln w="3175">
            <a:solidFill>
              <a:srgbClr val="BFBFBF"/>
            </a:solidFill>
            <a:miter lim="800000"/>
            <a:headEnd/>
            <a:tailEnd/>
          </a:ln>
        </p:spPr>
        <p:txBody>
          <a:bodyPr lIns="91423" tIns="45711" rIns="91423" bIns="45711" anchor="ctr"/>
          <a:lstStyle/>
          <a:p>
            <a:pPr algn="ctr" eaLnBrk="1" hangingPunct="1">
              <a:buFont typeface="Arial" charset="0"/>
              <a:buNone/>
            </a:pPr>
            <a:endParaRPr lang="zh-CN" altLang="en-US" b="1">
              <a:solidFill>
                <a:srgbClr val="FFFFFF"/>
              </a:solidFill>
              <a:latin typeface="Calibri" pitchFamily="34" charset="0"/>
              <a:sym typeface="宋体" charset="-122"/>
            </a:endParaRPr>
          </a:p>
        </p:txBody>
      </p:sp>
      <p:sp>
        <p:nvSpPr>
          <p:cNvPr id="12291" name="椭圆​​ 8"/>
          <p:cNvSpPr>
            <a:spLocks noChangeArrowheads="1"/>
          </p:cNvSpPr>
          <p:nvPr/>
        </p:nvSpPr>
        <p:spPr bwMode="auto">
          <a:xfrm>
            <a:off x="2120901" y="2850358"/>
            <a:ext cx="4840288" cy="932973"/>
          </a:xfrm>
          <a:prstGeom prst="ellipse">
            <a:avLst/>
          </a:prstGeom>
          <a:solidFill>
            <a:schemeClr val="accent1"/>
          </a:solidFill>
          <a:ln w="3175">
            <a:solidFill>
              <a:srgbClr val="BFBFBF"/>
            </a:solidFill>
            <a:miter lim="800000"/>
            <a:headEnd/>
            <a:tailEnd/>
          </a:ln>
        </p:spPr>
        <p:txBody>
          <a:bodyPr lIns="91423" tIns="45711" rIns="91423" bIns="45711" anchor="ctr"/>
          <a:lstStyle/>
          <a:p>
            <a:pPr algn="ctr" eaLnBrk="1" hangingPunct="1">
              <a:buFont typeface="Arial" charset="0"/>
              <a:buNone/>
            </a:pPr>
            <a:endParaRPr lang="zh-CN" altLang="en-US" b="1">
              <a:solidFill>
                <a:srgbClr val="FFFFFF"/>
              </a:solidFill>
              <a:latin typeface="Calibri" pitchFamily="34" charset="0"/>
              <a:sym typeface="宋体" charset="-122"/>
            </a:endParaRPr>
          </a:p>
        </p:txBody>
      </p:sp>
      <p:sp>
        <p:nvSpPr>
          <p:cNvPr id="12292" name="椭圆​​ 9"/>
          <p:cNvSpPr>
            <a:spLocks noChangeArrowheads="1"/>
          </p:cNvSpPr>
          <p:nvPr/>
        </p:nvSpPr>
        <p:spPr bwMode="auto">
          <a:xfrm>
            <a:off x="2597152" y="2844642"/>
            <a:ext cx="3990975" cy="768668"/>
          </a:xfrm>
          <a:prstGeom prst="ellipse">
            <a:avLst/>
          </a:prstGeom>
          <a:solidFill>
            <a:srgbClr val="FFFFFF"/>
          </a:solidFill>
          <a:ln w="25400">
            <a:solidFill>
              <a:srgbClr val="BFBFBF"/>
            </a:solidFill>
            <a:miter lim="800000"/>
            <a:headEnd/>
            <a:tailEnd/>
          </a:ln>
        </p:spPr>
        <p:txBody>
          <a:bodyPr lIns="91423" tIns="45711" rIns="91423" bIns="45711" anchor="ctr"/>
          <a:lstStyle/>
          <a:p>
            <a:pPr algn="ctr" eaLnBrk="1" hangingPunct="1">
              <a:buFont typeface="Arial" charset="0"/>
              <a:buNone/>
            </a:pPr>
            <a:endParaRPr lang="zh-CN" altLang="en-US" b="1">
              <a:solidFill>
                <a:srgbClr val="FFFFFF"/>
              </a:solidFill>
              <a:latin typeface="Calibri" pitchFamily="34" charset="0"/>
              <a:sym typeface="宋体" charset="-122"/>
            </a:endParaRPr>
          </a:p>
        </p:txBody>
      </p:sp>
      <p:sp>
        <p:nvSpPr>
          <p:cNvPr id="12293" name="TextBox 6"/>
          <p:cNvSpPr>
            <a:spLocks noChangeArrowheads="1"/>
          </p:cNvSpPr>
          <p:nvPr/>
        </p:nvSpPr>
        <p:spPr bwMode="auto">
          <a:xfrm>
            <a:off x="682626" y="1864519"/>
            <a:ext cx="2247900" cy="765810"/>
          </a:xfrm>
          <a:prstGeom prst="roundRect">
            <a:avLst>
              <a:gd name="adj" fmla="val 16667"/>
            </a:avLst>
          </a:prstGeom>
          <a:solidFill>
            <a:srgbClr val="F2F2F2"/>
          </a:solidFill>
          <a:ln w="9525">
            <a:solidFill>
              <a:srgbClr val="A5A5A5"/>
            </a:solidFill>
            <a:prstDash val="dash"/>
            <a:miter lim="800000"/>
            <a:headEnd/>
            <a:tailEnd/>
          </a:ln>
        </p:spPr>
        <p:txBody>
          <a:bodyPr lIns="91423" tIns="143972" rIns="91423" bIns="71986" anchor="b"/>
          <a:lstStyle/>
          <a:p>
            <a:pPr defTabSz="912437">
              <a:spcBef>
                <a:spcPct val="20000"/>
              </a:spcBef>
              <a:defRPr/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294" name="椭圆​​ 24"/>
          <p:cNvSpPr>
            <a:spLocks noChangeArrowheads="1"/>
          </p:cNvSpPr>
          <p:nvPr/>
        </p:nvSpPr>
        <p:spPr bwMode="auto">
          <a:xfrm>
            <a:off x="896940" y="1631633"/>
            <a:ext cx="485775" cy="440055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lIns="91423" tIns="45711" rIns="91423" bIns="45711" anchor="ctr"/>
          <a:lstStyle/>
          <a:p>
            <a:pPr algn="ctr" eaLnBrk="1" hangingPunct="1">
              <a:buFont typeface="Arial" charset="0"/>
              <a:buNone/>
            </a:pPr>
            <a:r>
              <a:rPr lang="en-US" altLang="zh-CN" sz="16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</a:t>
            </a:r>
            <a:endParaRPr lang="zh-CN" altLang="en-US" sz="160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295" name="TextBox 8"/>
          <p:cNvSpPr>
            <a:spLocks noChangeArrowheads="1"/>
          </p:cNvSpPr>
          <p:nvPr/>
        </p:nvSpPr>
        <p:spPr bwMode="auto">
          <a:xfrm>
            <a:off x="6140450" y="1864519"/>
            <a:ext cx="2247900" cy="765810"/>
          </a:xfrm>
          <a:prstGeom prst="roundRect">
            <a:avLst>
              <a:gd name="adj" fmla="val 16667"/>
            </a:avLst>
          </a:prstGeom>
          <a:solidFill>
            <a:srgbClr val="F2F2F2"/>
          </a:solidFill>
          <a:ln w="9525">
            <a:solidFill>
              <a:srgbClr val="A5A5A5"/>
            </a:solidFill>
            <a:prstDash val="dash"/>
            <a:miter lim="800000"/>
            <a:headEnd/>
            <a:tailEnd/>
          </a:ln>
        </p:spPr>
        <p:txBody>
          <a:bodyPr lIns="91423" tIns="143972" rIns="91423" bIns="71986" anchor="b"/>
          <a:lstStyle/>
          <a:p>
            <a:pPr defTabSz="912437">
              <a:spcBef>
                <a:spcPct val="20000"/>
              </a:spcBef>
              <a:defRPr/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296" name="椭圆​​ 26"/>
          <p:cNvSpPr>
            <a:spLocks noChangeArrowheads="1"/>
          </p:cNvSpPr>
          <p:nvPr/>
        </p:nvSpPr>
        <p:spPr bwMode="auto">
          <a:xfrm>
            <a:off x="6335715" y="1631633"/>
            <a:ext cx="485775" cy="440055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lIns="91423" tIns="45711" rIns="91423" bIns="45711" anchor="ctr"/>
          <a:lstStyle/>
          <a:p>
            <a:pPr algn="ctr" eaLnBrk="1" hangingPunct="1">
              <a:buFont typeface="Arial" charset="0"/>
              <a:buNone/>
            </a:pPr>
            <a:r>
              <a:rPr lang="en-US" altLang="zh-CN" sz="16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</a:t>
            </a:r>
            <a:endParaRPr lang="zh-CN" altLang="en-US" sz="160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297" name="TextBox 28"/>
          <p:cNvSpPr>
            <a:spLocks noChangeArrowheads="1"/>
          </p:cNvSpPr>
          <p:nvPr/>
        </p:nvSpPr>
        <p:spPr bwMode="auto">
          <a:xfrm>
            <a:off x="3527599" y="1594398"/>
            <a:ext cx="545342" cy="830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3" tIns="45711" rIns="91423" bIns="45711"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lang="en-US" altLang="zh-CN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2"/>
                <a:ea typeface="Arial Unicode MS" pitchFamily="34" charset="-122"/>
                <a:sym typeface="Arial Unicode MS" pitchFamily="34" charset="-122"/>
              </a:rPr>
              <a:t>1</a:t>
            </a:r>
            <a:endParaRPr lang="zh-CN" altLang="en-US" sz="4800" dirty="0">
              <a:solidFill>
                <a:schemeClr val="tx1">
                  <a:lumMod val="75000"/>
                  <a:lumOff val="25000"/>
                </a:schemeClr>
              </a:solidFill>
              <a:latin typeface="Arial Unicode MS" pitchFamily="34" charset="-122"/>
              <a:ea typeface="Arial Unicode MS" pitchFamily="34" charset="-122"/>
              <a:sym typeface="Arial Unicode MS" pitchFamily="34" charset="-122"/>
            </a:endParaRPr>
          </a:p>
        </p:txBody>
      </p:sp>
      <p:sp>
        <p:nvSpPr>
          <p:cNvPr id="12298" name="TextBox 29"/>
          <p:cNvSpPr>
            <a:spLocks noChangeArrowheads="1"/>
          </p:cNvSpPr>
          <p:nvPr/>
        </p:nvSpPr>
        <p:spPr bwMode="auto">
          <a:xfrm>
            <a:off x="4854750" y="1812996"/>
            <a:ext cx="545342" cy="830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3" tIns="45711" rIns="91423" bIns="45711"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lang="en-US" altLang="zh-CN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itchFamily="34" charset="-122"/>
                <a:ea typeface="Arial Unicode MS" pitchFamily="34" charset="-122"/>
                <a:sym typeface="Arial Unicode MS" pitchFamily="34" charset="-122"/>
              </a:rPr>
              <a:t>2</a:t>
            </a:r>
            <a:endParaRPr lang="zh-CN" altLang="en-US" sz="4800" dirty="0">
              <a:solidFill>
                <a:schemeClr val="tx1">
                  <a:lumMod val="75000"/>
                  <a:lumOff val="25000"/>
                </a:schemeClr>
              </a:solidFill>
              <a:latin typeface="Arial Unicode MS" pitchFamily="34" charset="-122"/>
              <a:ea typeface="Arial Unicode MS" pitchFamily="34" charset="-122"/>
              <a:sym typeface="Arial Unicode MS" pitchFamily="34" charset="-122"/>
            </a:endParaRP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3108326" y="887255"/>
            <a:ext cx="1789113" cy="2637472"/>
            <a:chOff x="0" y="0"/>
            <a:chExt cx="1788844" cy="2930801"/>
          </a:xfrm>
        </p:grpSpPr>
        <p:sp>
          <p:nvSpPr>
            <p:cNvPr id="18451" name="椭圆​​ 11"/>
            <p:cNvSpPr>
              <a:spLocks noChangeArrowheads="1"/>
            </p:cNvSpPr>
            <p:nvPr/>
          </p:nvSpPr>
          <p:spPr bwMode="auto">
            <a:xfrm>
              <a:off x="567469" y="2837451"/>
              <a:ext cx="1221375" cy="93350"/>
            </a:xfrm>
            <a:prstGeom prst="ellipse">
              <a:avLst/>
            </a:prstGeom>
            <a:gradFill rotWithShape="1">
              <a:gsLst>
                <a:gs pos="0">
                  <a:srgbClr val="7F7F7F"/>
                </a:gs>
                <a:gs pos="34999">
                  <a:srgbClr val="7F7F7F"/>
                </a:gs>
                <a:gs pos="100000">
                  <a:srgbClr val="F2F2F2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 eaLnBrk="1" hangingPunct="1">
                <a:buFont typeface="Arial" charset="0"/>
                <a:buNone/>
              </a:pPr>
              <a:endParaRPr lang="zh-CN" altLang="en-US" b="1">
                <a:solidFill>
                  <a:srgbClr val="FFFFFF"/>
                </a:solidFill>
                <a:latin typeface="Calibri" pitchFamily="34" charset="0"/>
                <a:sym typeface="宋体" charset="-122"/>
              </a:endParaRPr>
            </a:p>
          </p:txBody>
        </p:sp>
        <p:grpSp>
          <p:nvGrpSpPr>
            <p:cNvPr id="3" name="Group 13"/>
            <p:cNvGrpSpPr>
              <a:grpSpLocks/>
            </p:cNvGrpSpPr>
            <p:nvPr/>
          </p:nvGrpSpPr>
          <p:grpSpPr bwMode="auto">
            <a:xfrm>
              <a:off x="0" y="0"/>
              <a:ext cx="1761070" cy="2874428"/>
              <a:chOff x="0" y="0"/>
              <a:chExt cx="1761070" cy="2874428"/>
            </a:xfrm>
          </p:grpSpPr>
          <p:sp>
            <p:nvSpPr>
              <p:cNvPr id="18453" name="椭圆​​ 2"/>
              <p:cNvSpPr>
                <a:spLocks noChangeArrowheads="1"/>
              </p:cNvSpPr>
              <p:nvPr/>
            </p:nvSpPr>
            <p:spPr bwMode="auto">
              <a:xfrm rot="3835836">
                <a:off x="-618403" y="618403"/>
                <a:ext cx="2874428" cy="1637622"/>
              </a:xfrm>
              <a:custGeom>
                <a:avLst/>
                <a:gdLst>
                  <a:gd name="T0" fmla="*/ 29230 w 3744416"/>
                  <a:gd name="T1" fmla="*/ 221685 h 2134150"/>
                  <a:gd name="T2" fmla="*/ 247968 w 3744416"/>
                  <a:gd name="T3" fmla="*/ 27015 h 2134150"/>
                  <a:gd name="T4" fmla="*/ 114541 w 3744416"/>
                  <a:gd name="T5" fmla="*/ 244244 h 2134150"/>
                  <a:gd name="T6" fmla="*/ 640163 w 3744416"/>
                  <a:gd name="T7" fmla="*/ 571327 h 2134150"/>
                  <a:gd name="T8" fmla="*/ 1165785 w 3744416"/>
                  <a:gd name="T9" fmla="*/ 244245 h 2134150"/>
                  <a:gd name="T10" fmla="*/ 988914 w 3744416"/>
                  <a:gd name="T11" fmla="*/ 0 h 2134150"/>
                  <a:gd name="T12" fmla="*/ 1300330 w 3744416"/>
                  <a:gd name="T13" fmla="*/ 340468 h 2134150"/>
                  <a:gd name="T14" fmla="*/ 650165 w 3744416"/>
                  <a:gd name="T15" fmla="*/ 739911 h 2134150"/>
                  <a:gd name="T16" fmla="*/ 0 w 3744416"/>
                  <a:gd name="T17" fmla="*/ 340468 h 2134150"/>
                  <a:gd name="T18" fmla="*/ 29230 w 3744416"/>
                  <a:gd name="T19" fmla="*/ 221685 h 213415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3744416"/>
                  <a:gd name="T31" fmla="*/ 0 h 2134150"/>
                  <a:gd name="T32" fmla="*/ 3744416 w 3744416"/>
                  <a:gd name="T33" fmla="*/ 2134150 h 213415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3744416" h="2134150">
                    <a:moveTo>
                      <a:pt x="84171" y="639414"/>
                    </a:moveTo>
                    <a:cubicBezTo>
                      <a:pt x="197779" y="414638"/>
                      <a:pt x="420227" y="219371"/>
                      <a:pt x="714046" y="77920"/>
                    </a:cubicBezTo>
                    <a:cubicBezTo>
                      <a:pt x="474787" y="243624"/>
                      <a:pt x="329830" y="463502"/>
                      <a:pt x="329830" y="704482"/>
                    </a:cubicBezTo>
                    <a:cubicBezTo>
                      <a:pt x="329830" y="1225515"/>
                      <a:pt x="1007482" y="1647896"/>
                      <a:pt x="1843407" y="1647896"/>
                    </a:cubicBezTo>
                    <a:cubicBezTo>
                      <a:pt x="2679332" y="1647897"/>
                      <a:pt x="3356984" y="1225515"/>
                      <a:pt x="3356984" y="704483"/>
                    </a:cubicBezTo>
                    <a:cubicBezTo>
                      <a:pt x="3356984" y="423811"/>
                      <a:pt x="3160343" y="171766"/>
                      <a:pt x="2847667" y="0"/>
                    </a:cubicBezTo>
                    <a:cubicBezTo>
                      <a:pt x="3385726" y="201094"/>
                      <a:pt x="3744416" y="565780"/>
                      <a:pt x="3744416" y="982022"/>
                    </a:cubicBezTo>
                    <a:cubicBezTo>
                      <a:pt x="3744416" y="1618325"/>
                      <a:pt x="2906200" y="2134150"/>
                      <a:pt x="1872208" y="2134150"/>
                    </a:cubicBezTo>
                    <a:cubicBezTo>
                      <a:pt x="838216" y="2134150"/>
                      <a:pt x="0" y="1618325"/>
                      <a:pt x="0" y="982022"/>
                    </a:cubicBezTo>
                    <a:cubicBezTo>
                      <a:pt x="0" y="862715"/>
                      <a:pt x="29468" y="747644"/>
                      <a:pt x="84171" y="639414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454" name="流程图: 摘录 16"/>
              <p:cNvSpPr>
                <a:spLocks noChangeArrowheads="1"/>
              </p:cNvSpPr>
              <p:nvPr/>
            </p:nvSpPr>
            <p:spPr bwMode="auto">
              <a:xfrm rot="-2269468" flipH="1" flipV="1">
                <a:off x="861755" y="194682"/>
                <a:ext cx="327811" cy="160327"/>
              </a:xfrm>
              <a:prstGeom prst="flowChartExtra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 eaLnBrk="1" hangingPunct="1">
                  <a:buFont typeface="Arial" charset="0"/>
                  <a:buNone/>
                </a:pPr>
                <a:endParaRPr lang="zh-CN" altLang="en-US" sz="16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  <p:sp>
            <p:nvSpPr>
              <p:cNvPr id="18455" name="新月形 17"/>
              <p:cNvSpPr>
                <a:spLocks noChangeArrowheads="1"/>
              </p:cNvSpPr>
              <p:nvPr/>
            </p:nvSpPr>
            <p:spPr bwMode="auto">
              <a:xfrm rot="-4110126">
                <a:off x="671069" y="1647379"/>
                <a:ext cx="646005" cy="1533992"/>
              </a:xfrm>
              <a:prstGeom prst="moon">
                <a:avLst>
                  <a:gd name="adj" fmla="val 43278"/>
                </a:avLst>
              </a:prstGeom>
              <a:gradFill rotWithShape="1">
                <a:gsLst>
                  <a:gs pos="0">
                    <a:srgbClr val="FEFEFE"/>
                  </a:gs>
                  <a:gs pos="34999">
                    <a:srgbClr val="F4F4F4"/>
                  </a:gs>
                  <a:gs pos="68999">
                    <a:srgbClr val="FFFFFF"/>
                  </a:gs>
                  <a:gs pos="100000">
                    <a:srgbClr val="FFFFFF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 eaLnBrk="1" hangingPunct="1">
                  <a:buFont typeface="Arial" charset="0"/>
                  <a:buNone/>
                </a:pPr>
                <a:endParaRPr lang="zh-CN" altLang="en-US" b="1">
                  <a:solidFill>
                    <a:srgbClr val="FFFFFF"/>
                  </a:solidFill>
                  <a:latin typeface="Calibri" pitchFamily="34" charset="0"/>
                  <a:sym typeface="宋体" charset="-122"/>
                </a:endParaRPr>
              </a:p>
            </p:txBody>
          </p:sp>
        </p:grpSp>
      </p:grpSp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4283077" y="1151573"/>
            <a:ext cx="1814513" cy="2085975"/>
            <a:chOff x="0" y="0"/>
            <a:chExt cx="1814681" cy="2317917"/>
          </a:xfrm>
        </p:grpSpPr>
        <p:sp>
          <p:nvSpPr>
            <p:cNvPr id="18445" name="椭圆​​ 10"/>
            <p:cNvSpPr>
              <a:spLocks noChangeArrowheads="1"/>
            </p:cNvSpPr>
            <p:nvPr/>
          </p:nvSpPr>
          <p:spPr bwMode="auto">
            <a:xfrm>
              <a:off x="374988" y="2207881"/>
              <a:ext cx="1439693" cy="110036"/>
            </a:xfrm>
            <a:prstGeom prst="ellipse">
              <a:avLst/>
            </a:prstGeom>
            <a:gradFill rotWithShape="1">
              <a:gsLst>
                <a:gs pos="0">
                  <a:srgbClr val="7F7F7F"/>
                </a:gs>
                <a:gs pos="34999">
                  <a:srgbClr val="7F7F7F"/>
                </a:gs>
                <a:gs pos="100000">
                  <a:srgbClr val="F2F2F2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 eaLnBrk="1" hangingPunct="1">
                <a:buFont typeface="Arial" charset="0"/>
                <a:buNone/>
              </a:pPr>
              <a:endParaRPr lang="zh-CN" altLang="en-US" b="1">
                <a:solidFill>
                  <a:srgbClr val="FFFFFF"/>
                </a:solidFill>
                <a:latin typeface="Calibri" pitchFamily="34" charset="0"/>
                <a:sym typeface="宋体" charset="-122"/>
              </a:endParaRPr>
            </a:p>
          </p:txBody>
        </p:sp>
        <p:grpSp>
          <p:nvGrpSpPr>
            <p:cNvPr id="5" name="Group 19"/>
            <p:cNvGrpSpPr>
              <a:grpSpLocks/>
            </p:cNvGrpSpPr>
            <p:nvPr/>
          </p:nvGrpSpPr>
          <p:grpSpPr bwMode="auto">
            <a:xfrm>
              <a:off x="0" y="0"/>
              <a:ext cx="1643348" cy="2296107"/>
              <a:chOff x="0" y="0"/>
              <a:chExt cx="1643348" cy="2296107"/>
            </a:xfrm>
          </p:grpSpPr>
          <p:sp>
            <p:nvSpPr>
              <p:cNvPr id="18447" name="流程图: 摘录 21"/>
              <p:cNvSpPr>
                <a:spLocks noChangeArrowheads="1"/>
              </p:cNvSpPr>
              <p:nvPr/>
            </p:nvSpPr>
            <p:spPr bwMode="auto">
              <a:xfrm rot="8127063" flipH="1" flipV="1">
                <a:off x="551122" y="2032713"/>
                <a:ext cx="327811" cy="160327"/>
              </a:xfrm>
              <a:prstGeom prst="flowChartExtra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 eaLnBrk="1" hangingPunct="1">
                  <a:buFont typeface="Arial" charset="0"/>
                  <a:buNone/>
                </a:pPr>
                <a:endParaRPr lang="zh-CN" altLang="en-US" sz="16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  <p:grpSp>
            <p:nvGrpSpPr>
              <p:cNvPr id="6" name="Group 21"/>
              <p:cNvGrpSpPr>
                <a:grpSpLocks/>
              </p:cNvGrpSpPr>
              <p:nvPr/>
            </p:nvGrpSpPr>
            <p:grpSpPr bwMode="auto">
              <a:xfrm>
                <a:off x="0" y="0"/>
                <a:ext cx="1643348" cy="2296107"/>
                <a:chOff x="0" y="0"/>
                <a:chExt cx="1822450" cy="2546350"/>
              </a:xfrm>
            </p:grpSpPr>
            <p:sp>
              <p:nvSpPr>
                <p:cNvPr id="18449" name="椭圆​​ 4"/>
                <p:cNvSpPr>
                  <a:spLocks noChangeArrowheads="1"/>
                </p:cNvSpPr>
                <p:nvPr/>
              </p:nvSpPr>
              <p:spPr bwMode="auto">
                <a:xfrm rot="-7146315">
                  <a:off x="-361950" y="361950"/>
                  <a:ext cx="2546350" cy="1822450"/>
                </a:xfrm>
                <a:custGeom>
                  <a:avLst/>
                  <a:gdLst>
                    <a:gd name="T0" fmla="*/ 1113443 w 3329483"/>
                    <a:gd name="T1" fmla="*/ 831930 h 2048912"/>
                    <a:gd name="T2" fmla="*/ 569524 w 3329483"/>
                    <a:gd name="T3" fmla="*/ 1282485 h 2048912"/>
                    <a:gd name="T4" fmla="*/ 0 w 3329483"/>
                    <a:gd name="T5" fmla="*/ 641243 h 2048912"/>
                    <a:gd name="T6" fmla="*/ 228975 w 3329483"/>
                    <a:gd name="T7" fmla="*/ 128142 h 2048912"/>
                    <a:gd name="T8" fmla="*/ 67826 w 3329483"/>
                    <a:gd name="T9" fmla="*/ 526679 h 2048912"/>
                    <a:gd name="T10" fmla="*/ 528255 w 3329483"/>
                    <a:gd name="T11" fmla="*/ 1051757 h 2048912"/>
                    <a:gd name="T12" fmla="*/ 988683 w 3329483"/>
                    <a:gd name="T13" fmla="*/ 526679 h 2048912"/>
                    <a:gd name="T14" fmla="*/ 534774 w 3329483"/>
                    <a:gd name="T15" fmla="*/ 1976 h 2048912"/>
                    <a:gd name="T16" fmla="*/ 569524 w 3329483"/>
                    <a:gd name="T17" fmla="*/ 0 h 2048912"/>
                    <a:gd name="T18" fmla="*/ 1139049 w 3329483"/>
                    <a:gd name="T19" fmla="*/ 641243 h 2048912"/>
                    <a:gd name="T20" fmla="*/ 1113443 w 3329483"/>
                    <a:gd name="T21" fmla="*/ 831930 h 204891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3329483"/>
                    <a:gd name="T34" fmla="*/ 0 h 2048912"/>
                    <a:gd name="T35" fmla="*/ 3329483 w 3329483"/>
                    <a:gd name="T36" fmla="*/ 2048912 h 2048912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3329483" h="2048912">
                      <a:moveTo>
                        <a:pt x="3254639" y="1329098"/>
                      </a:moveTo>
                      <a:cubicBezTo>
                        <a:pt x="3043864" y="1746122"/>
                        <a:pt x="2411763" y="2048912"/>
                        <a:pt x="1664742" y="2048912"/>
                      </a:cubicBezTo>
                      <a:cubicBezTo>
                        <a:pt x="745331" y="2048912"/>
                        <a:pt x="0" y="1590247"/>
                        <a:pt x="0" y="1024456"/>
                      </a:cubicBezTo>
                      <a:cubicBezTo>
                        <a:pt x="0" y="688506"/>
                        <a:pt x="262776" y="390325"/>
                        <a:pt x="669301" y="204720"/>
                      </a:cubicBezTo>
                      <a:cubicBezTo>
                        <a:pt x="380839" y="357953"/>
                        <a:pt x="198258" y="586400"/>
                        <a:pt x="198259" y="841427"/>
                      </a:cubicBezTo>
                      <a:cubicBezTo>
                        <a:pt x="198258" y="1304722"/>
                        <a:pt x="800816" y="1680297"/>
                        <a:pt x="1544110" y="1680297"/>
                      </a:cubicBezTo>
                      <a:cubicBezTo>
                        <a:pt x="2287403" y="1680297"/>
                        <a:pt x="2889961" y="1304722"/>
                        <a:pt x="2889961" y="841427"/>
                      </a:cubicBezTo>
                      <a:cubicBezTo>
                        <a:pt x="2889961" y="382098"/>
                        <a:pt x="2297677" y="8995"/>
                        <a:pt x="1563167" y="3156"/>
                      </a:cubicBezTo>
                      <a:cubicBezTo>
                        <a:pt x="1596734" y="632"/>
                        <a:pt x="1630618" y="0"/>
                        <a:pt x="1664742" y="0"/>
                      </a:cubicBezTo>
                      <a:cubicBezTo>
                        <a:pt x="2584153" y="0"/>
                        <a:pt x="3329483" y="458665"/>
                        <a:pt x="3329483" y="1024456"/>
                      </a:cubicBezTo>
                      <a:cubicBezTo>
                        <a:pt x="3329483" y="1130542"/>
                        <a:pt x="3303280" y="1232862"/>
                        <a:pt x="3254639" y="132909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endParaRPr lang="zh-CN" altLang="en-US"/>
                </a:p>
              </p:txBody>
            </p:sp>
            <p:sp>
              <p:nvSpPr>
                <p:cNvPr id="18450" name="新月形 24"/>
                <p:cNvSpPr>
                  <a:spLocks noChangeArrowheads="1"/>
                </p:cNvSpPr>
                <p:nvPr/>
              </p:nvSpPr>
              <p:spPr bwMode="auto">
                <a:xfrm rot="6728137">
                  <a:off x="553810" y="-421574"/>
                  <a:ext cx="716410" cy="1775797"/>
                </a:xfrm>
                <a:prstGeom prst="moon">
                  <a:avLst>
                    <a:gd name="adj" fmla="val 27472"/>
                  </a:avLst>
                </a:prstGeom>
                <a:gradFill rotWithShape="1">
                  <a:gsLst>
                    <a:gs pos="0">
                      <a:srgbClr val="FEFEFE"/>
                    </a:gs>
                    <a:gs pos="34999">
                      <a:srgbClr val="F4F4F4"/>
                    </a:gs>
                    <a:gs pos="68999">
                      <a:srgbClr val="FFFFFF"/>
                    </a:gs>
                    <a:gs pos="100000">
                      <a:srgbClr val="FFFFFF"/>
                    </a:gs>
                  </a:gsLst>
                  <a:lin ang="0" scaled="1"/>
                </a:gradFill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 eaLnBrk="1" hangingPunct="1">
                    <a:buFont typeface="Arial" charset="0"/>
                    <a:buNone/>
                  </a:pPr>
                  <a:endParaRPr lang="zh-CN" altLang="en-US" b="1">
                    <a:solidFill>
                      <a:srgbClr val="FFFFFF"/>
                    </a:solidFill>
                    <a:latin typeface="Calibri" pitchFamily="34" charset="0"/>
                    <a:sym typeface="宋体" charset="-122"/>
                  </a:endParaRPr>
                </a:p>
              </p:txBody>
            </p:sp>
          </p:grpSp>
        </p:grpSp>
      </p:grp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4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9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1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1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5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48" dur="250" tmFilter="0, 0; .2, .5; .8, .5; 1, 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125" autoRev="1" fill="hold"/>
                                        <p:tgtEl>
                                          <p:spTgt spid="1229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3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7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60" dur="250" tmFilter="0, 0; .2, .5; .8, .5; 1, 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125" autoRev="1" fill="hold"/>
                                        <p:tgtEl>
                                          <p:spTgt spid="122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5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bldLvl="0" animBg="1" autoUpdateAnimBg="0"/>
      <p:bldP spid="12291" grpId="0" bldLvl="0" animBg="1" autoUpdateAnimBg="0"/>
      <p:bldP spid="12292" grpId="0" bldLvl="0" animBg="1" autoUpdateAnimBg="0"/>
      <p:bldP spid="12293" grpId="0" bldLvl="0" animBg="1" autoUpdateAnimBg="0"/>
      <p:bldP spid="12294" grpId="0" bldLvl="0" animBg="1" autoUpdateAnimBg="0"/>
      <p:bldP spid="12294" grpId="1" bldLvl="0" animBg="1" autoUpdateAnimBg="0"/>
      <p:bldP spid="12295" grpId="0" bldLvl="0" animBg="1" autoUpdateAnimBg="0"/>
      <p:bldP spid="12296" grpId="0" bldLvl="0" animBg="1" autoUpdateAnimBg="0"/>
      <p:bldP spid="12296" grpId="1" bldLvl="0" animBg="1" autoUpdateAnimBg="0"/>
      <p:bldP spid="12297" grpId="0" bldLvl="0" autoUpdateAnimBg="0"/>
      <p:bldP spid="12298" grpId="0" bldLvl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直接连接符 24"/>
          <p:cNvCxnSpPr>
            <a:stCxn id="13" idx="1"/>
          </p:cNvCxnSpPr>
          <p:nvPr/>
        </p:nvCxnSpPr>
        <p:spPr>
          <a:xfrm flipV="1">
            <a:off x="1047785" y="1524239"/>
            <a:ext cx="0" cy="2189522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>
            <a:stCxn id="15" idx="1"/>
          </p:cNvCxnSpPr>
          <p:nvPr/>
        </p:nvCxnSpPr>
        <p:spPr>
          <a:xfrm flipV="1">
            <a:off x="2895749" y="1524239"/>
            <a:ext cx="0" cy="2189522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>
            <a:stCxn id="16" idx="1"/>
          </p:cNvCxnSpPr>
          <p:nvPr/>
        </p:nvCxnSpPr>
        <p:spPr>
          <a:xfrm flipV="1">
            <a:off x="4743714" y="1524239"/>
            <a:ext cx="0" cy="2189522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>
            <a:stCxn id="17" idx="1"/>
          </p:cNvCxnSpPr>
          <p:nvPr/>
        </p:nvCxnSpPr>
        <p:spPr>
          <a:xfrm flipV="1">
            <a:off x="6591680" y="1524239"/>
            <a:ext cx="0" cy="2189522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140171" y="1491632"/>
            <a:ext cx="923633" cy="523050"/>
          </a:xfrm>
          <a:prstGeom prst="rect">
            <a:avLst/>
          </a:prstGeom>
          <a:noFill/>
        </p:spPr>
        <p:txBody>
          <a:bodyPr wrap="none" lIns="91413" tIns="45707" rIns="91413" bIns="45707" rtlCol="0">
            <a:spAutoFit/>
          </a:bodyPr>
          <a:lstStyle/>
          <a:p>
            <a:r>
              <a:rPr lang="en-US" altLang="zh-CN" sz="2800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86%</a:t>
            </a:r>
            <a:endParaRPr lang="zh-CN" altLang="en-US" sz="280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486" y="2313132"/>
            <a:ext cx="1591551" cy="923303"/>
          </a:xfrm>
          <a:prstGeom prst="rect">
            <a:avLst/>
          </a:prstGeom>
          <a:noFill/>
        </p:spPr>
        <p:txBody>
          <a:bodyPr wrap="square" lIns="91413" tIns="45707" rIns="91413" bIns="45707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单击此处添加段落文本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单击此处添加段落文本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单击此处添加段落文本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单击此处添加段落文本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972870" y="2313132"/>
            <a:ext cx="1591551" cy="923303"/>
          </a:xfrm>
          <a:prstGeom prst="rect">
            <a:avLst/>
          </a:prstGeom>
          <a:noFill/>
        </p:spPr>
        <p:txBody>
          <a:bodyPr wrap="square" lIns="91413" tIns="45707" rIns="91413" bIns="45707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单击此处添加段落文本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单击此处添加段落文本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单击此处添加段落文本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单击此处添加段落文本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780416" y="2326855"/>
            <a:ext cx="1591551" cy="923303"/>
          </a:xfrm>
          <a:prstGeom prst="rect">
            <a:avLst/>
          </a:prstGeom>
          <a:noFill/>
        </p:spPr>
        <p:txBody>
          <a:bodyPr wrap="square" lIns="91413" tIns="45707" rIns="91413" bIns="45707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单击此处添加段落文本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单击此处添加段落文本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单击此处添加段落文本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单击此处添加段落文本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652380" y="2313132"/>
            <a:ext cx="1591551" cy="923303"/>
          </a:xfrm>
          <a:prstGeom prst="rect">
            <a:avLst/>
          </a:prstGeom>
          <a:noFill/>
        </p:spPr>
        <p:txBody>
          <a:bodyPr wrap="square" lIns="91413" tIns="45707" rIns="91413" bIns="45707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单击此处添加段落文本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单击此处添加段落文本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单击此处添加段落文本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单击此处添加段落文本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013942" y="1510794"/>
            <a:ext cx="753678" cy="523194"/>
          </a:xfrm>
          <a:prstGeom prst="rect">
            <a:avLst/>
          </a:prstGeom>
          <a:noFill/>
        </p:spPr>
        <p:txBody>
          <a:bodyPr wrap="none" lIns="91413" tIns="45707" rIns="91413" bIns="45707" rtlCol="0">
            <a:spAutoFit/>
          </a:bodyPr>
          <a:lstStyle/>
          <a:p>
            <a:r>
              <a:rPr lang="en-US" altLang="zh-CN" sz="28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8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件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861515" y="1491632"/>
            <a:ext cx="753678" cy="523194"/>
          </a:xfrm>
          <a:prstGeom prst="rect">
            <a:avLst/>
          </a:prstGeom>
          <a:noFill/>
        </p:spPr>
        <p:txBody>
          <a:bodyPr wrap="none" lIns="91413" tIns="45707" rIns="91413" bIns="45707" rtlCol="0">
            <a:spAutoFit/>
          </a:bodyPr>
          <a:lstStyle/>
          <a:p>
            <a:r>
              <a:rPr lang="en-US" altLang="zh-CN" sz="2800" dirty="0">
                <a:solidFill>
                  <a:schemeClr val="accent3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2800" dirty="0">
                <a:solidFill>
                  <a:schemeClr val="accent3"/>
                </a:solidFill>
                <a:latin typeface="微软雅黑" pitchFamily="34" charset="-122"/>
                <a:ea typeface="微软雅黑" pitchFamily="34" charset="-122"/>
              </a:rPr>
              <a:t>项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704140" y="1491632"/>
            <a:ext cx="1173665" cy="523194"/>
          </a:xfrm>
          <a:prstGeom prst="rect">
            <a:avLst/>
          </a:prstGeom>
          <a:noFill/>
        </p:spPr>
        <p:txBody>
          <a:bodyPr wrap="none" lIns="91413" tIns="45707" rIns="91413" bIns="45707" rtlCol="0">
            <a:spAutoFit/>
          </a:bodyPr>
          <a:lstStyle/>
          <a:p>
            <a:r>
              <a:rPr lang="en-US" altLang="zh-CN" sz="2800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500</a:t>
            </a:r>
            <a:r>
              <a:rPr lang="zh-CN" altLang="en-US" sz="2800" dirty="0">
                <a:solidFill>
                  <a:schemeClr val="accent4"/>
                </a:solidFill>
                <a:latin typeface="微软雅黑" pitchFamily="34" charset="-122"/>
                <a:ea typeface="微软雅黑" pitchFamily="34" charset="-122"/>
              </a:rPr>
              <a:t>万</a:t>
            </a:r>
          </a:p>
        </p:txBody>
      </p:sp>
      <p:grpSp>
        <p:nvGrpSpPr>
          <p:cNvPr id="2" name="组合 3"/>
          <p:cNvGrpSpPr/>
          <p:nvPr/>
        </p:nvGrpSpPr>
        <p:grpSpPr>
          <a:xfrm>
            <a:off x="4743716" y="3559626"/>
            <a:ext cx="1652251" cy="308268"/>
            <a:chOff x="4743736" y="3559626"/>
            <a:chExt cx="1652466" cy="308268"/>
          </a:xfrm>
        </p:grpSpPr>
        <p:sp>
          <p:nvSpPr>
            <p:cNvPr id="16" name="圆角矩形 15"/>
            <p:cNvSpPr/>
            <p:nvPr/>
          </p:nvSpPr>
          <p:spPr>
            <a:xfrm>
              <a:off x="4743736" y="3559626"/>
              <a:ext cx="1652466" cy="308268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zh-CN" altLang="en-US" sz="1200" dirty="0">
                  <a:latin typeface="微软雅黑" pitchFamily="34" charset="-122"/>
                  <a:ea typeface="微软雅黑" pitchFamily="34" charset="-122"/>
                </a:rPr>
                <a:t>获奖</a:t>
              </a:r>
            </a:p>
          </p:txBody>
        </p:sp>
        <p:sp>
          <p:nvSpPr>
            <p:cNvPr id="40" name="Freeform 7"/>
            <p:cNvSpPr>
              <a:spLocks noEditPoints="1"/>
            </p:cNvSpPr>
            <p:nvPr/>
          </p:nvSpPr>
          <p:spPr bwMode="auto">
            <a:xfrm>
              <a:off x="4827829" y="3621505"/>
              <a:ext cx="198396" cy="203560"/>
            </a:xfrm>
            <a:custGeom>
              <a:avLst/>
              <a:gdLst>
                <a:gd name="T0" fmla="*/ 161 w 195"/>
                <a:gd name="T1" fmla="*/ 101 h 200"/>
                <a:gd name="T2" fmla="*/ 152 w 195"/>
                <a:gd name="T3" fmla="*/ 99 h 200"/>
                <a:gd name="T4" fmla="*/ 159 w 195"/>
                <a:gd name="T5" fmla="*/ 87 h 200"/>
                <a:gd name="T6" fmla="*/ 161 w 195"/>
                <a:gd name="T7" fmla="*/ 87 h 200"/>
                <a:gd name="T8" fmla="*/ 184 w 195"/>
                <a:gd name="T9" fmla="*/ 46 h 200"/>
                <a:gd name="T10" fmla="*/ 164 w 195"/>
                <a:gd name="T11" fmla="*/ 23 h 200"/>
                <a:gd name="T12" fmla="*/ 164 w 195"/>
                <a:gd name="T13" fmla="*/ 9 h 200"/>
                <a:gd name="T14" fmla="*/ 195 w 195"/>
                <a:gd name="T15" fmla="*/ 46 h 200"/>
                <a:gd name="T16" fmla="*/ 161 w 195"/>
                <a:gd name="T17" fmla="*/ 101 h 200"/>
                <a:gd name="T18" fmla="*/ 98 w 195"/>
                <a:gd name="T19" fmla="*/ 130 h 200"/>
                <a:gd name="T20" fmla="*/ 36 w 195"/>
                <a:gd name="T21" fmla="*/ 40 h 200"/>
                <a:gd name="T22" fmla="*/ 36 w 195"/>
                <a:gd name="T23" fmla="*/ 0 h 200"/>
                <a:gd name="T24" fmla="*/ 160 w 195"/>
                <a:gd name="T25" fmla="*/ 0 h 200"/>
                <a:gd name="T26" fmla="*/ 160 w 195"/>
                <a:gd name="T27" fmla="*/ 40 h 200"/>
                <a:gd name="T28" fmla="*/ 98 w 195"/>
                <a:gd name="T29" fmla="*/ 130 h 200"/>
                <a:gd name="T30" fmla="*/ 67 w 195"/>
                <a:gd name="T31" fmla="*/ 12 h 200"/>
                <a:gd name="T32" fmla="*/ 52 w 195"/>
                <a:gd name="T33" fmla="*/ 12 h 200"/>
                <a:gd name="T34" fmla="*/ 99 w 195"/>
                <a:gd name="T35" fmla="*/ 119 h 200"/>
                <a:gd name="T36" fmla="*/ 67 w 195"/>
                <a:gd name="T37" fmla="*/ 12 h 200"/>
                <a:gd name="T38" fmla="*/ 34 w 195"/>
                <a:gd name="T39" fmla="*/ 87 h 200"/>
                <a:gd name="T40" fmla="*/ 36 w 195"/>
                <a:gd name="T41" fmla="*/ 87 h 200"/>
                <a:gd name="T42" fmla="*/ 43 w 195"/>
                <a:gd name="T43" fmla="*/ 99 h 200"/>
                <a:gd name="T44" fmla="*/ 34 w 195"/>
                <a:gd name="T45" fmla="*/ 101 h 200"/>
                <a:gd name="T46" fmla="*/ 0 w 195"/>
                <a:gd name="T47" fmla="*/ 46 h 200"/>
                <a:gd name="T48" fmla="*/ 31 w 195"/>
                <a:gd name="T49" fmla="*/ 9 h 200"/>
                <a:gd name="T50" fmla="*/ 31 w 195"/>
                <a:gd name="T51" fmla="*/ 23 h 200"/>
                <a:gd name="T52" fmla="*/ 11 w 195"/>
                <a:gd name="T53" fmla="*/ 46 h 200"/>
                <a:gd name="T54" fmla="*/ 34 w 195"/>
                <a:gd name="T55" fmla="*/ 87 h 200"/>
                <a:gd name="T56" fmla="*/ 87 w 195"/>
                <a:gd name="T57" fmla="*/ 147 h 200"/>
                <a:gd name="T58" fmla="*/ 97 w 195"/>
                <a:gd name="T59" fmla="*/ 136 h 200"/>
                <a:gd name="T60" fmla="*/ 108 w 195"/>
                <a:gd name="T61" fmla="*/ 147 h 200"/>
                <a:gd name="T62" fmla="*/ 97 w 195"/>
                <a:gd name="T63" fmla="*/ 157 h 200"/>
                <a:gd name="T64" fmla="*/ 87 w 195"/>
                <a:gd name="T65" fmla="*/ 147 h 200"/>
                <a:gd name="T66" fmla="*/ 128 w 195"/>
                <a:gd name="T67" fmla="*/ 170 h 200"/>
                <a:gd name="T68" fmla="*/ 118 w 195"/>
                <a:gd name="T69" fmla="*/ 180 h 200"/>
                <a:gd name="T70" fmla="*/ 78 w 195"/>
                <a:gd name="T71" fmla="*/ 180 h 200"/>
                <a:gd name="T72" fmla="*/ 68 w 195"/>
                <a:gd name="T73" fmla="*/ 170 h 200"/>
                <a:gd name="T74" fmla="*/ 78 w 195"/>
                <a:gd name="T75" fmla="*/ 160 h 200"/>
                <a:gd name="T76" fmla="*/ 118 w 195"/>
                <a:gd name="T77" fmla="*/ 160 h 200"/>
                <a:gd name="T78" fmla="*/ 128 w 195"/>
                <a:gd name="T79" fmla="*/ 170 h 200"/>
                <a:gd name="T80" fmla="*/ 58 w 195"/>
                <a:gd name="T81" fmla="*/ 184 h 200"/>
                <a:gd name="T82" fmla="*/ 134 w 195"/>
                <a:gd name="T83" fmla="*/ 184 h 200"/>
                <a:gd name="T84" fmla="*/ 144 w 195"/>
                <a:gd name="T85" fmla="*/ 200 h 200"/>
                <a:gd name="T86" fmla="*/ 48 w 195"/>
                <a:gd name="T87" fmla="*/ 200 h 200"/>
                <a:gd name="T88" fmla="*/ 58 w 195"/>
                <a:gd name="T89" fmla="*/ 184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95" h="200">
                  <a:moveTo>
                    <a:pt x="161" y="101"/>
                  </a:moveTo>
                  <a:cubicBezTo>
                    <a:pt x="158" y="101"/>
                    <a:pt x="155" y="100"/>
                    <a:pt x="152" y="99"/>
                  </a:cubicBezTo>
                  <a:cubicBezTo>
                    <a:pt x="155" y="96"/>
                    <a:pt x="157" y="92"/>
                    <a:pt x="159" y="87"/>
                  </a:cubicBezTo>
                  <a:cubicBezTo>
                    <a:pt x="159" y="87"/>
                    <a:pt x="160" y="87"/>
                    <a:pt x="161" y="87"/>
                  </a:cubicBezTo>
                  <a:cubicBezTo>
                    <a:pt x="176" y="87"/>
                    <a:pt x="184" y="64"/>
                    <a:pt x="184" y="46"/>
                  </a:cubicBezTo>
                  <a:cubicBezTo>
                    <a:pt x="184" y="31"/>
                    <a:pt x="175" y="23"/>
                    <a:pt x="164" y="23"/>
                  </a:cubicBezTo>
                  <a:cubicBezTo>
                    <a:pt x="164" y="18"/>
                    <a:pt x="164" y="13"/>
                    <a:pt x="164" y="9"/>
                  </a:cubicBezTo>
                  <a:cubicBezTo>
                    <a:pt x="181" y="9"/>
                    <a:pt x="195" y="23"/>
                    <a:pt x="195" y="46"/>
                  </a:cubicBezTo>
                  <a:cubicBezTo>
                    <a:pt x="195" y="71"/>
                    <a:pt x="182" y="101"/>
                    <a:pt x="161" y="101"/>
                  </a:cubicBezTo>
                  <a:close/>
                  <a:moveTo>
                    <a:pt x="98" y="130"/>
                  </a:moveTo>
                  <a:cubicBezTo>
                    <a:pt x="65" y="130"/>
                    <a:pt x="36" y="90"/>
                    <a:pt x="36" y="40"/>
                  </a:cubicBezTo>
                  <a:cubicBezTo>
                    <a:pt x="36" y="37"/>
                    <a:pt x="36" y="3"/>
                    <a:pt x="36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160" y="3"/>
                    <a:pt x="160" y="37"/>
                    <a:pt x="160" y="40"/>
                  </a:cubicBezTo>
                  <a:cubicBezTo>
                    <a:pt x="160" y="90"/>
                    <a:pt x="131" y="130"/>
                    <a:pt x="98" y="130"/>
                  </a:cubicBezTo>
                  <a:close/>
                  <a:moveTo>
                    <a:pt x="67" y="12"/>
                  </a:moveTo>
                  <a:cubicBezTo>
                    <a:pt x="52" y="12"/>
                    <a:pt x="52" y="12"/>
                    <a:pt x="52" y="12"/>
                  </a:cubicBezTo>
                  <a:cubicBezTo>
                    <a:pt x="52" y="12"/>
                    <a:pt x="50" y="116"/>
                    <a:pt x="99" y="119"/>
                  </a:cubicBezTo>
                  <a:cubicBezTo>
                    <a:pt x="62" y="92"/>
                    <a:pt x="67" y="12"/>
                    <a:pt x="67" y="12"/>
                  </a:cubicBezTo>
                  <a:close/>
                  <a:moveTo>
                    <a:pt x="34" y="87"/>
                  </a:moveTo>
                  <a:cubicBezTo>
                    <a:pt x="35" y="87"/>
                    <a:pt x="36" y="87"/>
                    <a:pt x="36" y="87"/>
                  </a:cubicBezTo>
                  <a:cubicBezTo>
                    <a:pt x="38" y="92"/>
                    <a:pt x="40" y="96"/>
                    <a:pt x="43" y="99"/>
                  </a:cubicBezTo>
                  <a:cubicBezTo>
                    <a:pt x="40" y="100"/>
                    <a:pt x="37" y="101"/>
                    <a:pt x="34" y="101"/>
                  </a:cubicBezTo>
                  <a:cubicBezTo>
                    <a:pt x="13" y="101"/>
                    <a:pt x="0" y="71"/>
                    <a:pt x="0" y="46"/>
                  </a:cubicBezTo>
                  <a:cubicBezTo>
                    <a:pt x="0" y="23"/>
                    <a:pt x="14" y="9"/>
                    <a:pt x="31" y="9"/>
                  </a:cubicBezTo>
                  <a:cubicBezTo>
                    <a:pt x="31" y="13"/>
                    <a:pt x="31" y="18"/>
                    <a:pt x="31" y="23"/>
                  </a:cubicBezTo>
                  <a:cubicBezTo>
                    <a:pt x="20" y="23"/>
                    <a:pt x="11" y="31"/>
                    <a:pt x="11" y="46"/>
                  </a:cubicBezTo>
                  <a:cubicBezTo>
                    <a:pt x="11" y="64"/>
                    <a:pt x="19" y="87"/>
                    <a:pt x="34" y="87"/>
                  </a:cubicBezTo>
                  <a:close/>
                  <a:moveTo>
                    <a:pt x="87" y="147"/>
                  </a:moveTo>
                  <a:cubicBezTo>
                    <a:pt x="87" y="141"/>
                    <a:pt x="91" y="136"/>
                    <a:pt x="97" y="136"/>
                  </a:cubicBezTo>
                  <a:cubicBezTo>
                    <a:pt x="103" y="136"/>
                    <a:pt x="108" y="141"/>
                    <a:pt x="108" y="147"/>
                  </a:cubicBezTo>
                  <a:cubicBezTo>
                    <a:pt x="108" y="153"/>
                    <a:pt x="103" y="157"/>
                    <a:pt x="97" y="157"/>
                  </a:cubicBezTo>
                  <a:cubicBezTo>
                    <a:pt x="91" y="157"/>
                    <a:pt x="87" y="153"/>
                    <a:pt x="87" y="147"/>
                  </a:cubicBezTo>
                  <a:close/>
                  <a:moveTo>
                    <a:pt x="128" y="170"/>
                  </a:moveTo>
                  <a:cubicBezTo>
                    <a:pt x="128" y="176"/>
                    <a:pt x="123" y="180"/>
                    <a:pt x="118" y="180"/>
                  </a:cubicBezTo>
                  <a:cubicBezTo>
                    <a:pt x="78" y="180"/>
                    <a:pt x="78" y="180"/>
                    <a:pt x="78" y="180"/>
                  </a:cubicBezTo>
                  <a:cubicBezTo>
                    <a:pt x="72" y="180"/>
                    <a:pt x="68" y="176"/>
                    <a:pt x="68" y="170"/>
                  </a:cubicBezTo>
                  <a:cubicBezTo>
                    <a:pt x="68" y="165"/>
                    <a:pt x="72" y="160"/>
                    <a:pt x="78" y="160"/>
                  </a:cubicBezTo>
                  <a:cubicBezTo>
                    <a:pt x="118" y="160"/>
                    <a:pt x="118" y="160"/>
                    <a:pt x="118" y="160"/>
                  </a:cubicBezTo>
                  <a:cubicBezTo>
                    <a:pt x="123" y="160"/>
                    <a:pt x="128" y="165"/>
                    <a:pt x="128" y="170"/>
                  </a:cubicBezTo>
                  <a:close/>
                  <a:moveTo>
                    <a:pt x="58" y="184"/>
                  </a:moveTo>
                  <a:cubicBezTo>
                    <a:pt x="134" y="184"/>
                    <a:pt x="134" y="184"/>
                    <a:pt x="134" y="184"/>
                  </a:cubicBezTo>
                  <a:cubicBezTo>
                    <a:pt x="143" y="184"/>
                    <a:pt x="144" y="195"/>
                    <a:pt x="144" y="200"/>
                  </a:cubicBezTo>
                  <a:cubicBezTo>
                    <a:pt x="102" y="200"/>
                    <a:pt x="88" y="200"/>
                    <a:pt x="48" y="200"/>
                  </a:cubicBezTo>
                  <a:cubicBezTo>
                    <a:pt x="48" y="195"/>
                    <a:pt x="48" y="184"/>
                    <a:pt x="58" y="1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895752" y="3559626"/>
            <a:ext cx="1652251" cy="308268"/>
            <a:chOff x="2895531" y="3559626"/>
            <a:chExt cx="1652466" cy="308268"/>
          </a:xfrm>
        </p:grpSpPr>
        <p:sp>
          <p:nvSpPr>
            <p:cNvPr id="15" name="圆角矩形 14"/>
            <p:cNvSpPr/>
            <p:nvPr/>
          </p:nvSpPr>
          <p:spPr>
            <a:xfrm>
              <a:off x="2895531" y="3559626"/>
              <a:ext cx="1652466" cy="308268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zh-CN" altLang="en-US" sz="1200" dirty="0">
                  <a:latin typeface="微软雅黑" pitchFamily="34" charset="-122"/>
                  <a:ea typeface="微软雅黑" pitchFamily="34" charset="-122"/>
                </a:rPr>
                <a:t>大事件</a:t>
              </a:r>
            </a:p>
          </p:txBody>
        </p:sp>
        <p:sp>
          <p:nvSpPr>
            <p:cNvPr id="43" name="Freeform 13"/>
            <p:cNvSpPr>
              <a:spLocks noEditPoints="1"/>
            </p:cNvSpPr>
            <p:nvPr/>
          </p:nvSpPr>
          <p:spPr bwMode="auto">
            <a:xfrm>
              <a:off x="2971391" y="3632825"/>
              <a:ext cx="210380" cy="170542"/>
            </a:xfrm>
            <a:custGeom>
              <a:avLst/>
              <a:gdLst>
                <a:gd name="T0" fmla="*/ 234 w 470"/>
                <a:gd name="T1" fmla="*/ 381 h 381"/>
                <a:gd name="T2" fmla="*/ 0 w 470"/>
                <a:gd name="T3" fmla="*/ 119 h 381"/>
                <a:gd name="T4" fmla="*/ 87 w 470"/>
                <a:gd name="T5" fmla="*/ 0 h 381"/>
                <a:gd name="T6" fmla="*/ 380 w 470"/>
                <a:gd name="T7" fmla="*/ 0 h 381"/>
                <a:gd name="T8" fmla="*/ 470 w 470"/>
                <a:gd name="T9" fmla="*/ 119 h 381"/>
                <a:gd name="T10" fmla="*/ 234 w 470"/>
                <a:gd name="T11" fmla="*/ 381 h 381"/>
                <a:gd name="T12" fmla="*/ 300 w 470"/>
                <a:gd name="T13" fmla="*/ 152 h 381"/>
                <a:gd name="T14" fmla="*/ 234 w 470"/>
                <a:gd name="T15" fmla="*/ 161 h 381"/>
                <a:gd name="T16" fmla="*/ 170 w 470"/>
                <a:gd name="T17" fmla="*/ 152 h 381"/>
                <a:gd name="T18" fmla="*/ 234 w 470"/>
                <a:gd name="T19" fmla="*/ 291 h 381"/>
                <a:gd name="T20" fmla="*/ 300 w 470"/>
                <a:gd name="T21" fmla="*/ 152 h 381"/>
                <a:gd name="T22" fmla="*/ 331 w 470"/>
                <a:gd name="T23" fmla="*/ 145 h 381"/>
                <a:gd name="T24" fmla="*/ 267 w 470"/>
                <a:gd name="T25" fmla="*/ 286 h 381"/>
                <a:gd name="T26" fmla="*/ 395 w 470"/>
                <a:gd name="T27" fmla="*/ 135 h 381"/>
                <a:gd name="T28" fmla="*/ 331 w 470"/>
                <a:gd name="T29" fmla="*/ 145 h 381"/>
                <a:gd name="T30" fmla="*/ 203 w 470"/>
                <a:gd name="T31" fmla="*/ 286 h 381"/>
                <a:gd name="T32" fmla="*/ 137 w 470"/>
                <a:gd name="T33" fmla="*/ 145 h 381"/>
                <a:gd name="T34" fmla="*/ 73 w 470"/>
                <a:gd name="T35" fmla="*/ 135 h 381"/>
                <a:gd name="T36" fmla="*/ 203 w 470"/>
                <a:gd name="T37" fmla="*/ 286 h 381"/>
                <a:gd name="T38" fmla="*/ 69 w 470"/>
                <a:gd name="T39" fmla="*/ 104 h 381"/>
                <a:gd name="T40" fmla="*/ 168 w 470"/>
                <a:gd name="T41" fmla="*/ 121 h 381"/>
                <a:gd name="T42" fmla="*/ 170 w 470"/>
                <a:gd name="T43" fmla="*/ 119 h 381"/>
                <a:gd name="T44" fmla="*/ 147 w 470"/>
                <a:gd name="T45" fmla="*/ 119 h 381"/>
                <a:gd name="T46" fmla="*/ 109 w 470"/>
                <a:gd name="T47" fmla="*/ 55 h 381"/>
                <a:gd name="T48" fmla="*/ 69 w 470"/>
                <a:gd name="T49" fmla="*/ 104 h 381"/>
                <a:gd name="T50" fmla="*/ 132 w 470"/>
                <a:gd name="T51" fmla="*/ 45 h 381"/>
                <a:gd name="T52" fmla="*/ 173 w 470"/>
                <a:gd name="T53" fmla="*/ 114 h 381"/>
                <a:gd name="T54" fmla="*/ 220 w 470"/>
                <a:gd name="T55" fmla="*/ 45 h 381"/>
                <a:gd name="T56" fmla="*/ 132 w 470"/>
                <a:gd name="T57" fmla="*/ 45 h 381"/>
                <a:gd name="T58" fmla="*/ 194 w 470"/>
                <a:gd name="T59" fmla="*/ 126 h 381"/>
                <a:gd name="T60" fmla="*/ 234 w 470"/>
                <a:gd name="T61" fmla="*/ 133 h 381"/>
                <a:gd name="T62" fmla="*/ 274 w 470"/>
                <a:gd name="T63" fmla="*/ 126 h 381"/>
                <a:gd name="T64" fmla="*/ 234 w 470"/>
                <a:gd name="T65" fmla="*/ 67 h 381"/>
                <a:gd name="T66" fmla="*/ 194 w 470"/>
                <a:gd name="T67" fmla="*/ 126 h 381"/>
                <a:gd name="T68" fmla="*/ 248 w 470"/>
                <a:gd name="T69" fmla="*/ 45 h 381"/>
                <a:gd name="T70" fmla="*/ 295 w 470"/>
                <a:gd name="T71" fmla="*/ 114 h 381"/>
                <a:gd name="T72" fmla="*/ 338 w 470"/>
                <a:gd name="T73" fmla="*/ 45 h 381"/>
                <a:gd name="T74" fmla="*/ 248 w 470"/>
                <a:gd name="T75" fmla="*/ 45 h 381"/>
                <a:gd name="T76" fmla="*/ 359 w 470"/>
                <a:gd name="T77" fmla="*/ 55 h 381"/>
                <a:gd name="T78" fmla="*/ 321 w 470"/>
                <a:gd name="T79" fmla="*/ 119 h 381"/>
                <a:gd name="T80" fmla="*/ 298 w 470"/>
                <a:gd name="T81" fmla="*/ 119 h 381"/>
                <a:gd name="T82" fmla="*/ 300 w 470"/>
                <a:gd name="T83" fmla="*/ 121 h 381"/>
                <a:gd name="T84" fmla="*/ 399 w 470"/>
                <a:gd name="T85" fmla="*/ 104 h 381"/>
                <a:gd name="T86" fmla="*/ 359 w 470"/>
                <a:gd name="T87" fmla="*/ 55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70" h="381">
                  <a:moveTo>
                    <a:pt x="234" y="381"/>
                  </a:moveTo>
                  <a:lnTo>
                    <a:pt x="0" y="119"/>
                  </a:lnTo>
                  <a:lnTo>
                    <a:pt x="87" y="0"/>
                  </a:lnTo>
                  <a:lnTo>
                    <a:pt x="380" y="0"/>
                  </a:lnTo>
                  <a:lnTo>
                    <a:pt x="470" y="119"/>
                  </a:lnTo>
                  <a:lnTo>
                    <a:pt x="234" y="381"/>
                  </a:lnTo>
                  <a:close/>
                  <a:moveTo>
                    <a:pt x="300" y="152"/>
                  </a:moveTo>
                  <a:lnTo>
                    <a:pt x="234" y="161"/>
                  </a:lnTo>
                  <a:lnTo>
                    <a:pt x="170" y="152"/>
                  </a:lnTo>
                  <a:lnTo>
                    <a:pt x="234" y="291"/>
                  </a:lnTo>
                  <a:lnTo>
                    <a:pt x="300" y="152"/>
                  </a:lnTo>
                  <a:close/>
                  <a:moveTo>
                    <a:pt x="331" y="145"/>
                  </a:moveTo>
                  <a:lnTo>
                    <a:pt x="267" y="286"/>
                  </a:lnTo>
                  <a:lnTo>
                    <a:pt x="395" y="135"/>
                  </a:lnTo>
                  <a:lnTo>
                    <a:pt x="331" y="145"/>
                  </a:lnTo>
                  <a:close/>
                  <a:moveTo>
                    <a:pt x="203" y="286"/>
                  </a:moveTo>
                  <a:lnTo>
                    <a:pt x="137" y="145"/>
                  </a:lnTo>
                  <a:lnTo>
                    <a:pt x="73" y="135"/>
                  </a:lnTo>
                  <a:lnTo>
                    <a:pt x="203" y="286"/>
                  </a:lnTo>
                  <a:close/>
                  <a:moveTo>
                    <a:pt x="69" y="104"/>
                  </a:moveTo>
                  <a:lnTo>
                    <a:pt x="168" y="121"/>
                  </a:lnTo>
                  <a:lnTo>
                    <a:pt x="170" y="119"/>
                  </a:lnTo>
                  <a:lnTo>
                    <a:pt x="147" y="119"/>
                  </a:lnTo>
                  <a:lnTo>
                    <a:pt x="109" y="55"/>
                  </a:lnTo>
                  <a:lnTo>
                    <a:pt x="69" y="104"/>
                  </a:lnTo>
                  <a:close/>
                  <a:moveTo>
                    <a:pt x="132" y="45"/>
                  </a:moveTo>
                  <a:lnTo>
                    <a:pt x="173" y="114"/>
                  </a:lnTo>
                  <a:lnTo>
                    <a:pt x="220" y="45"/>
                  </a:lnTo>
                  <a:lnTo>
                    <a:pt x="132" y="45"/>
                  </a:lnTo>
                  <a:close/>
                  <a:moveTo>
                    <a:pt x="194" y="126"/>
                  </a:moveTo>
                  <a:lnTo>
                    <a:pt x="234" y="133"/>
                  </a:lnTo>
                  <a:lnTo>
                    <a:pt x="274" y="126"/>
                  </a:lnTo>
                  <a:lnTo>
                    <a:pt x="234" y="67"/>
                  </a:lnTo>
                  <a:lnTo>
                    <a:pt x="194" y="126"/>
                  </a:lnTo>
                  <a:close/>
                  <a:moveTo>
                    <a:pt x="248" y="45"/>
                  </a:moveTo>
                  <a:lnTo>
                    <a:pt x="295" y="114"/>
                  </a:lnTo>
                  <a:lnTo>
                    <a:pt x="338" y="45"/>
                  </a:lnTo>
                  <a:lnTo>
                    <a:pt x="248" y="45"/>
                  </a:lnTo>
                  <a:close/>
                  <a:moveTo>
                    <a:pt x="359" y="55"/>
                  </a:moveTo>
                  <a:lnTo>
                    <a:pt x="321" y="119"/>
                  </a:lnTo>
                  <a:lnTo>
                    <a:pt x="298" y="119"/>
                  </a:lnTo>
                  <a:lnTo>
                    <a:pt x="300" y="121"/>
                  </a:lnTo>
                  <a:lnTo>
                    <a:pt x="399" y="104"/>
                  </a:lnTo>
                  <a:lnTo>
                    <a:pt x="359" y="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" name="组合 1"/>
          <p:cNvGrpSpPr/>
          <p:nvPr/>
        </p:nvGrpSpPr>
        <p:grpSpPr>
          <a:xfrm>
            <a:off x="1047787" y="3559626"/>
            <a:ext cx="1652251" cy="308268"/>
            <a:chOff x="1047326" y="3559626"/>
            <a:chExt cx="1652466" cy="308268"/>
          </a:xfrm>
        </p:grpSpPr>
        <p:sp>
          <p:nvSpPr>
            <p:cNvPr id="13" name="圆角矩形 12"/>
            <p:cNvSpPr/>
            <p:nvPr/>
          </p:nvSpPr>
          <p:spPr>
            <a:xfrm>
              <a:off x="1047326" y="3559626"/>
              <a:ext cx="1652466" cy="308268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zh-CN" altLang="en-US" sz="1200" dirty="0">
                  <a:latin typeface="微软雅黑" pitchFamily="34" charset="-122"/>
                  <a:ea typeface="微软雅黑" pitchFamily="34" charset="-122"/>
                </a:rPr>
                <a:t>计划完成情况</a:t>
              </a:r>
            </a:p>
          </p:txBody>
        </p:sp>
        <p:sp>
          <p:nvSpPr>
            <p:cNvPr id="46" name="Freeform 18"/>
            <p:cNvSpPr>
              <a:spLocks noEditPoints="1"/>
            </p:cNvSpPr>
            <p:nvPr/>
          </p:nvSpPr>
          <p:spPr bwMode="auto">
            <a:xfrm>
              <a:off x="1130198" y="3600747"/>
              <a:ext cx="215851" cy="212145"/>
            </a:xfrm>
            <a:custGeom>
              <a:avLst/>
              <a:gdLst>
                <a:gd name="T0" fmla="*/ 197 w 197"/>
                <a:gd name="T1" fmla="*/ 95 h 194"/>
                <a:gd name="T2" fmla="*/ 138 w 197"/>
                <a:gd name="T3" fmla="*/ 89 h 194"/>
                <a:gd name="T4" fmla="*/ 100 w 197"/>
                <a:gd name="T5" fmla="*/ 76 h 194"/>
                <a:gd name="T6" fmla="*/ 100 w 197"/>
                <a:gd name="T7" fmla="*/ 172 h 194"/>
                <a:gd name="T8" fmla="*/ 84 w 197"/>
                <a:gd name="T9" fmla="*/ 172 h 194"/>
                <a:gd name="T10" fmla="*/ 84 w 197"/>
                <a:gd name="T11" fmla="*/ 0 h 194"/>
                <a:gd name="T12" fmla="*/ 100 w 197"/>
                <a:gd name="T13" fmla="*/ 0 h 194"/>
                <a:gd name="T14" fmla="*/ 100 w 197"/>
                <a:gd name="T15" fmla="*/ 10 h 194"/>
                <a:gd name="T16" fmla="*/ 138 w 197"/>
                <a:gd name="T17" fmla="*/ 23 h 194"/>
                <a:gd name="T18" fmla="*/ 197 w 197"/>
                <a:gd name="T19" fmla="*/ 30 h 194"/>
                <a:gd name="T20" fmla="*/ 178 w 197"/>
                <a:gd name="T21" fmla="*/ 63 h 194"/>
                <a:gd name="T22" fmla="*/ 197 w 197"/>
                <a:gd name="T23" fmla="*/ 95 h 194"/>
                <a:gd name="T24" fmla="*/ 25 w 197"/>
                <a:gd name="T25" fmla="*/ 164 h 194"/>
                <a:gd name="T26" fmla="*/ 92 w 197"/>
                <a:gd name="T27" fmla="*/ 184 h 194"/>
                <a:gd name="T28" fmla="*/ 160 w 197"/>
                <a:gd name="T29" fmla="*/ 164 h 194"/>
                <a:gd name="T30" fmla="*/ 120 w 197"/>
                <a:gd name="T31" fmla="*/ 147 h 194"/>
                <a:gd name="T32" fmla="*/ 121 w 197"/>
                <a:gd name="T33" fmla="*/ 136 h 194"/>
                <a:gd name="T34" fmla="*/ 185 w 197"/>
                <a:gd name="T35" fmla="*/ 164 h 194"/>
                <a:gd name="T36" fmla="*/ 92 w 197"/>
                <a:gd name="T37" fmla="*/ 194 h 194"/>
                <a:gd name="T38" fmla="*/ 0 w 197"/>
                <a:gd name="T39" fmla="*/ 164 h 194"/>
                <a:gd name="T40" fmla="*/ 63 w 197"/>
                <a:gd name="T41" fmla="*/ 136 h 194"/>
                <a:gd name="T42" fmla="*/ 64 w 197"/>
                <a:gd name="T43" fmla="*/ 147 h 194"/>
                <a:gd name="T44" fmla="*/ 25 w 197"/>
                <a:gd name="T45" fmla="*/ 16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97" h="194">
                  <a:moveTo>
                    <a:pt x="197" y="95"/>
                  </a:moveTo>
                  <a:cubicBezTo>
                    <a:pt x="197" y="95"/>
                    <a:pt x="164" y="89"/>
                    <a:pt x="138" y="89"/>
                  </a:cubicBezTo>
                  <a:cubicBezTo>
                    <a:pt x="112" y="89"/>
                    <a:pt x="100" y="76"/>
                    <a:pt x="100" y="76"/>
                  </a:cubicBezTo>
                  <a:cubicBezTo>
                    <a:pt x="100" y="172"/>
                    <a:pt x="100" y="172"/>
                    <a:pt x="100" y="172"/>
                  </a:cubicBezTo>
                  <a:cubicBezTo>
                    <a:pt x="84" y="172"/>
                    <a:pt x="84" y="172"/>
                    <a:pt x="84" y="172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0" y="10"/>
                    <a:pt x="112" y="23"/>
                    <a:pt x="138" y="23"/>
                  </a:cubicBezTo>
                  <a:cubicBezTo>
                    <a:pt x="164" y="23"/>
                    <a:pt x="197" y="30"/>
                    <a:pt x="197" y="30"/>
                  </a:cubicBezTo>
                  <a:cubicBezTo>
                    <a:pt x="178" y="63"/>
                    <a:pt x="178" y="63"/>
                    <a:pt x="178" y="63"/>
                  </a:cubicBezTo>
                  <a:lnTo>
                    <a:pt x="197" y="95"/>
                  </a:lnTo>
                  <a:close/>
                  <a:moveTo>
                    <a:pt x="25" y="164"/>
                  </a:moveTo>
                  <a:cubicBezTo>
                    <a:pt x="25" y="175"/>
                    <a:pt x="59" y="184"/>
                    <a:pt x="92" y="184"/>
                  </a:cubicBezTo>
                  <a:cubicBezTo>
                    <a:pt x="126" y="184"/>
                    <a:pt x="160" y="175"/>
                    <a:pt x="160" y="164"/>
                  </a:cubicBezTo>
                  <a:cubicBezTo>
                    <a:pt x="160" y="157"/>
                    <a:pt x="142" y="150"/>
                    <a:pt x="120" y="147"/>
                  </a:cubicBezTo>
                  <a:cubicBezTo>
                    <a:pt x="121" y="136"/>
                    <a:pt x="121" y="136"/>
                    <a:pt x="121" y="136"/>
                  </a:cubicBezTo>
                  <a:cubicBezTo>
                    <a:pt x="158" y="140"/>
                    <a:pt x="185" y="151"/>
                    <a:pt x="185" y="164"/>
                  </a:cubicBezTo>
                  <a:cubicBezTo>
                    <a:pt x="185" y="181"/>
                    <a:pt x="144" y="194"/>
                    <a:pt x="92" y="194"/>
                  </a:cubicBezTo>
                  <a:cubicBezTo>
                    <a:pt x="41" y="194"/>
                    <a:pt x="0" y="181"/>
                    <a:pt x="0" y="164"/>
                  </a:cubicBezTo>
                  <a:cubicBezTo>
                    <a:pt x="0" y="151"/>
                    <a:pt x="26" y="140"/>
                    <a:pt x="63" y="136"/>
                  </a:cubicBezTo>
                  <a:cubicBezTo>
                    <a:pt x="64" y="147"/>
                    <a:pt x="64" y="147"/>
                    <a:pt x="64" y="147"/>
                  </a:cubicBezTo>
                  <a:cubicBezTo>
                    <a:pt x="42" y="150"/>
                    <a:pt x="25" y="157"/>
                    <a:pt x="25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591681" y="3559626"/>
            <a:ext cx="1652251" cy="308268"/>
            <a:chOff x="6591942" y="3559626"/>
            <a:chExt cx="1652466" cy="308268"/>
          </a:xfrm>
        </p:grpSpPr>
        <p:sp>
          <p:nvSpPr>
            <p:cNvPr id="17" name="圆角矩形 16"/>
            <p:cNvSpPr/>
            <p:nvPr/>
          </p:nvSpPr>
          <p:spPr>
            <a:xfrm>
              <a:off x="6591942" y="3559626"/>
              <a:ext cx="1652466" cy="308268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zh-CN" altLang="en-US" sz="1200" dirty="0">
                  <a:latin typeface="微软雅黑" pitchFamily="34" charset="-122"/>
                  <a:ea typeface="微软雅黑" pitchFamily="34" charset="-122"/>
                </a:rPr>
                <a:t>销售额</a:t>
              </a:r>
            </a:p>
          </p:txBody>
        </p:sp>
        <p:sp>
          <p:nvSpPr>
            <p:cNvPr id="49" name="Freeform 23"/>
            <p:cNvSpPr>
              <a:spLocks noEditPoints="1"/>
            </p:cNvSpPr>
            <p:nvPr/>
          </p:nvSpPr>
          <p:spPr bwMode="auto">
            <a:xfrm>
              <a:off x="6694478" y="3616112"/>
              <a:ext cx="153946" cy="203968"/>
            </a:xfrm>
            <a:custGeom>
              <a:avLst/>
              <a:gdLst>
                <a:gd name="T0" fmla="*/ 9 w 151"/>
                <a:gd name="T1" fmla="*/ 0 h 200"/>
                <a:gd name="T2" fmla="*/ 0 w 151"/>
                <a:gd name="T3" fmla="*/ 191 h 200"/>
                <a:gd name="T4" fmla="*/ 142 w 151"/>
                <a:gd name="T5" fmla="*/ 200 h 200"/>
                <a:gd name="T6" fmla="*/ 151 w 151"/>
                <a:gd name="T7" fmla="*/ 10 h 200"/>
                <a:gd name="T8" fmla="*/ 50 w 151"/>
                <a:gd name="T9" fmla="*/ 161 h 200"/>
                <a:gd name="T10" fmla="*/ 29 w 151"/>
                <a:gd name="T11" fmla="*/ 165 h 200"/>
                <a:gd name="T12" fmla="*/ 24 w 151"/>
                <a:gd name="T13" fmla="*/ 152 h 200"/>
                <a:gd name="T14" fmla="*/ 46 w 151"/>
                <a:gd name="T15" fmla="*/ 148 h 200"/>
                <a:gd name="T16" fmla="*/ 50 w 151"/>
                <a:gd name="T17" fmla="*/ 161 h 200"/>
                <a:gd name="T18" fmla="*/ 46 w 151"/>
                <a:gd name="T19" fmla="*/ 137 h 200"/>
                <a:gd name="T20" fmla="*/ 24 w 151"/>
                <a:gd name="T21" fmla="*/ 133 h 200"/>
                <a:gd name="T22" fmla="*/ 29 w 151"/>
                <a:gd name="T23" fmla="*/ 120 h 200"/>
                <a:gd name="T24" fmla="*/ 50 w 151"/>
                <a:gd name="T25" fmla="*/ 124 h 200"/>
                <a:gd name="T26" fmla="*/ 50 w 151"/>
                <a:gd name="T27" fmla="*/ 105 h 200"/>
                <a:gd name="T28" fmla="*/ 29 w 151"/>
                <a:gd name="T29" fmla="*/ 109 h 200"/>
                <a:gd name="T30" fmla="*/ 24 w 151"/>
                <a:gd name="T31" fmla="*/ 96 h 200"/>
                <a:gd name="T32" fmla="*/ 46 w 151"/>
                <a:gd name="T33" fmla="*/ 92 h 200"/>
                <a:gd name="T34" fmla="*/ 50 w 151"/>
                <a:gd name="T35" fmla="*/ 105 h 200"/>
                <a:gd name="T36" fmla="*/ 83 w 151"/>
                <a:gd name="T37" fmla="*/ 165 h 200"/>
                <a:gd name="T38" fmla="*/ 63 w 151"/>
                <a:gd name="T39" fmla="*/ 161 h 200"/>
                <a:gd name="T40" fmla="*/ 67 w 151"/>
                <a:gd name="T41" fmla="*/ 148 h 200"/>
                <a:gd name="T42" fmla="*/ 88 w 151"/>
                <a:gd name="T43" fmla="*/ 152 h 200"/>
                <a:gd name="T44" fmla="*/ 88 w 151"/>
                <a:gd name="T45" fmla="*/ 133 h 200"/>
                <a:gd name="T46" fmla="*/ 67 w 151"/>
                <a:gd name="T47" fmla="*/ 137 h 200"/>
                <a:gd name="T48" fmla="*/ 63 w 151"/>
                <a:gd name="T49" fmla="*/ 124 h 200"/>
                <a:gd name="T50" fmla="*/ 83 w 151"/>
                <a:gd name="T51" fmla="*/ 120 h 200"/>
                <a:gd name="T52" fmla="*/ 88 w 151"/>
                <a:gd name="T53" fmla="*/ 133 h 200"/>
                <a:gd name="T54" fmla="*/ 83 w 151"/>
                <a:gd name="T55" fmla="*/ 109 h 200"/>
                <a:gd name="T56" fmla="*/ 63 w 151"/>
                <a:gd name="T57" fmla="*/ 105 h 200"/>
                <a:gd name="T58" fmla="*/ 67 w 151"/>
                <a:gd name="T59" fmla="*/ 92 h 200"/>
                <a:gd name="T60" fmla="*/ 88 w 151"/>
                <a:gd name="T61" fmla="*/ 96 h 200"/>
                <a:gd name="T62" fmla="*/ 128 w 151"/>
                <a:gd name="T63" fmla="*/ 161 h 200"/>
                <a:gd name="T64" fmla="*/ 104 w 151"/>
                <a:gd name="T65" fmla="*/ 164 h 200"/>
                <a:gd name="T66" fmla="*/ 99 w 151"/>
                <a:gd name="T67" fmla="*/ 152 h 200"/>
                <a:gd name="T68" fmla="*/ 123 w 151"/>
                <a:gd name="T69" fmla="*/ 148 h 200"/>
                <a:gd name="T70" fmla="*/ 128 w 151"/>
                <a:gd name="T71" fmla="*/ 161 h 200"/>
                <a:gd name="T72" fmla="*/ 123 w 151"/>
                <a:gd name="T73" fmla="*/ 136 h 200"/>
                <a:gd name="T74" fmla="*/ 99 w 151"/>
                <a:gd name="T75" fmla="*/ 133 h 200"/>
                <a:gd name="T76" fmla="*/ 104 w 151"/>
                <a:gd name="T77" fmla="*/ 120 h 200"/>
                <a:gd name="T78" fmla="*/ 128 w 151"/>
                <a:gd name="T79" fmla="*/ 124 h 200"/>
                <a:gd name="T80" fmla="*/ 128 w 151"/>
                <a:gd name="T81" fmla="*/ 105 h 200"/>
                <a:gd name="T82" fmla="*/ 104 w 151"/>
                <a:gd name="T83" fmla="*/ 108 h 200"/>
                <a:gd name="T84" fmla="*/ 99 w 151"/>
                <a:gd name="T85" fmla="*/ 96 h 200"/>
                <a:gd name="T86" fmla="*/ 123 w 151"/>
                <a:gd name="T87" fmla="*/ 92 h 200"/>
                <a:gd name="T88" fmla="*/ 128 w 151"/>
                <a:gd name="T89" fmla="*/ 105 h 200"/>
                <a:gd name="T90" fmla="*/ 103 w 151"/>
                <a:gd name="T91" fmla="*/ 72 h 200"/>
                <a:gd name="T92" fmla="*/ 103 w 151"/>
                <a:gd name="T93" fmla="*/ 56 h 200"/>
                <a:gd name="T94" fmla="*/ 130 w 151"/>
                <a:gd name="T95" fmla="*/ 63 h 200"/>
                <a:gd name="T96" fmla="*/ 136 w 151"/>
                <a:gd name="T97" fmla="*/ 42 h 200"/>
                <a:gd name="T98" fmla="*/ 22 w 151"/>
                <a:gd name="T99" fmla="*/ 48 h 200"/>
                <a:gd name="T100" fmla="*/ 16 w 151"/>
                <a:gd name="T101" fmla="*/ 23 h 200"/>
                <a:gd name="T102" fmla="*/ 129 w 151"/>
                <a:gd name="T103" fmla="*/ 16 h 200"/>
                <a:gd name="T104" fmla="*/ 136 w 151"/>
                <a:gd name="T105" fmla="*/ 42 h 200"/>
                <a:gd name="T106" fmla="*/ 120 w 151"/>
                <a:gd name="T107" fmla="*/ 23 h 200"/>
                <a:gd name="T108" fmla="*/ 124 w 151"/>
                <a:gd name="T109" fmla="*/ 45 h 200"/>
                <a:gd name="T110" fmla="*/ 127 w 151"/>
                <a:gd name="T111" fmla="*/ 23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51" h="200">
                  <a:moveTo>
                    <a:pt x="142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96"/>
                    <a:pt x="4" y="200"/>
                    <a:pt x="9" y="200"/>
                  </a:cubicBezTo>
                  <a:cubicBezTo>
                    <a:pt x="142" y="200"/>
                    <a:pt x="142" y="200"/>
                    <a:pt x="142" y="200"/>
                  </a:cubicBezTo>
                  <a:cubicBezTo>
                    <a:pt x="147" y="200"/>
                    <a:pt x="151" y="196"/>
                    <a:pt x="151" y="191"/>
                  </a:cubicBezTo>
                  <a:cubicBezTo>
                    <a:pt x="151" y="10"/>
                    <a:pt x="151" y="10"/>
                    <a:pt x="151" y="10"/>
                  </a:cubicBezTo>
                  <a:cubicBezTo>
                    <a:pt x="151" y="4"/>
                    <a:pt x="147" y="0"/>
                    <a:pt x="142" y="0"/>
                  </a:cubicBezTo>
                  <a:close/>
                  <a:moveTo>
                    <a:pt x="50" y="161"/>
                  </a:moveTo>
                  <a:cubicBezTo>
                    <a:pt x="50" y="163"/>
                    <a:pt x="48" y="165"/>
                    <a:pt x="46" y="165"/>
                  </a:cubicBezTo>
                  <a:cubicBezTo>
                    <a:pt x="29" y="165"/>
                    <a:pt x="29" y="165"/>
                    <a:pt x="29" y="165"/>
                  </a:cubicBezTo>
                  <a:cubicBezTo>
                    <a:pt x="26" y="165"/>
                    <a:pt x="24" y="163"/>
                    <a:pt x="24" y="161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4" y="150"/>
                    <a:pt x="26" y="148"/>
                    <a:pt x="29" y="148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8" y="148"/>
                    <a:pt x="50" y="150"/>
                    <a:pt x="50" y="152"/>
                  </a:cubicBezTo>
                  <a:lnTo>
                    <a:pt x="50" y="161"/>
                  </a:lnTo>
                  <a:close/>
                  <a:moveTo>
                    <a:pt x="50" y="133"/>
                  </a:moveTo>
                  <a:cubicBezTo>
                    <a:pt x="50" y="135"/>
                    <a:pt x="48" y="137"/>
                    <a:pt x="46" y="137"/>
                  </a:cubicBezTo>
                  <a:cubicBezTo>
                    <a:pt x="29" y="137"/>
                    <a:pt x="29" y="137"/>
                    <a:pt x="29" y="137"/>
                  </a:cubicBezTo>
                  <a:cubicBezTo>
                    <a:pt x="26" y="137"/>
                    <a:pt x="24" y="135"/>
                    <a:pt x="24" y="133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24" y="122"/>
                    <a:pt x="26" y="120"/>
                    <a:pt x="29" y="120"/>
                  </a:cubicBezTo>
                  <a:cubicBezTo>
                    <a:pt x="46" y="120"/>
                    <a:pt x="46" y="120"/>
                    <a:pt x="46" y="120"/>
                  </a:cubicBezTo>
                  <a:cubicBezTo>
                    <a:pt x="48" y="120"/>
                    <a:pt x="50" y="122"/>
                    <a:pt x="50" y="124"/>
                  </a:cubicBezTo>
                  <a:lnTo>
                    <a:pt x="50" y="133"/>
                  </a:lnTo>
                  <a:close/>
                  <a:moveTo>
                    <a:pt x="50" y="105"/>
                  </a:moveTo>
                  <a:cubicBezTo>
                    <a:pt x="50" y="107"/>
                    <a:pt x="48" y="109"/>
                    <a:pt x="46" y="109"/>
                  </a:cubicBezTo>
                  <a:cubicBezTo>
                    <a:pt x="29" y="109"/>
                    <a:pt x="29" y="109"/>
                    <a:pt x="29" y="109"/>
                  </a:cubicBezTo>
                  <a:cubicBezTo>
                    <a:pt x="26" y="109"/>
                    <a:pt x="24" y="107"/>
                    <a:pt x="24" y="105"/>
                  </a:cubicBezTo>
                  <a:cubicBezTo>
                    <a:pt x="24" y="96"/>
                    <a:pt x="24" y="96"/>
                    <a:pt x="24" y="96"/>
                  </a:cubicBezTo>
                  <a:cubicBezTo>
                    <a:pt x="24" y="94"/>
                    <a:pt x="26" y="92"/>
                    <a:pt x="29" y="92"/>
                  </a:cubicBezTo>
                  <a:cubicBezTo>
                    <a:pt x="46" y="92"/>
                    <a:pt x="46" y="92"/>
                    <a:pt x="46" y="92"/>
                  </a:cubicBezTo>
                  <a:cubicBezTo>
                    <a:pt x="48" y="92"/>
                    <a:pt x="50" y="94"/>
                    <a:pt x="50" y="96"/>
                  </a:cubicBezTo>
                  <a:lnTo>
                    <a:pt x="50" y="105"/>
                  </a:lnTo>
                  <a:close/>
                  <a:moveTo>
                    <a:pt x="88" y="161"/>
                  </a:moveTo>
                  <a:cubicBezTo>
                    <a:pt x="88" y="163"/>
                    <a:pt x="86" y="165"/>
                    <a:pt x="83" y="165"/>
                  </a:cubicBezTo>
                  <a:cubicBezTo>
                    <a:pt x="67" y="165"/>
                    <a:pt x="67" y="165"/>
                    <a:pt x="67" y="165"/>
                  </a:cubicBezTo>
                  <a:cubicBezTo>
                    <a:pt x="65" y="165"/>
                    <a:pt x="63" y="163"/>
                    <a:pt x="63" y="161"/>
                  </a:cubicBezTo>
                  <a:cubicBezTo>
                    <a:pt x="63" y="152"/>
                    <a:pt x="63" y="152"/>
                    <a:pt x="63" y="152"/>
                  </a:cubicBezTo>
                  <a:cubicBezTo>
                    <a:pt x="63" y="150"/>
                    <a:pt x="65" y="148"/>
                    <a:pt x="67" y="148"/>
                  </a:cubicBezTo>
                  <a:cubicBezTo>
                    <a:pt x="83" y="148"/>
                    <a:pt x="83" y="148"/>
                    <a:pt x="83" y="148"/>
                  </a:cubicBezTo>
                  <a:cubicBezTo>
                    <a:pt x="86" y="148"/>
                    <a:pt x="88" y="150"/>
                    <a:pt x="88" y="152"/>
                  </a:cubicBezTo>
                  <a:lnTo>
                    <a:pt x="88" y="161"/>
                  </a:lnTo>
                  <a:close/>
                  <a:moveTo>
                    <a:pt x="88" y="133"/>
                  </a:moveTo>
                  <a:cubicBezTo>
                    <a:pt x="88" y="135"/>
                    <a:pt x="86" y="137"/>
                    <a:pt x="83" y="137"/>
                  </a:cubicBezTo>
                  <a:cubicBezTo>
                    <a:pt x="67" y="137"/>
                    <a:pt x="67" y="137"/>
                    <a:pt x="67" y="137"/>
                  </a:cubicBezTo>
                  <a:cubicBezTo>
                    <a:pt x="65" y="137"/>
                    <a:pt x="63" y="135"/>
                    <a:pt x="63" y="133"/>
                  </a:cubicBezTo>
                  <a:cubicBezTo>
                    <a:pt x="63" y="124"/>
                    <a:pt x="63" y="124"/>
                    <a:pt x="63" y="124"/>
                  </a:cubicBezTo>
                  <a:cubicBezTo>
                    <a:pt x="63" y="122"/>
                    <a:pt x="65" y="120"/>
                    <a:pt x="67" y="120"/>
                  </a:cubicBezTo>
                  <a:cubicBezTo>
                    <a:pt x="83" y="120"/>
                    <a:pt x="83" y="120"/>
                    <a:pt x="83" y="120"/>
                  </a:cubicBezTo>
                  <a:cubicBezTo>
                    <a:pt x="86" y="120"/>
                    <a:pt x="88" y="122"/>
                    <a:pt x="88" y="124"/>
                  </a:cubicBezTo>
                  <a:lnTo>
                    <a:pt x="88" y="133"/>
                  </a:lnTo>
                  <a:close/>
                  <a:moveTo>
                    <a:pt x="88" y="105"/>
                  </a:moveTo>
                  <a:cubicBezTo>
                    <a:pt x="88" y="107"/>
                    <a:pt x="86" y="109"/>
                    <a:pt x="83" y="109"/>
                  </a:cubicBezTo>
                  <a:cubicBezTo>
                    <a:pt x="67" y="109"/>
                    <a:pt x="67" y="109"/>
                    <a:pt x="67" y="109"/>
                  </a:cubicBezTo>
                  <a:cubicBezTo>
                    <a:pt x="65" y="109"/>
                    <a:pt x="63" y="107"/>
                    <a:pt x="63" y="105"/>
                  </a:cubicBezTo>
                  <a:cubicBezTo>
                    <a:pt x="63" y="96"/>
                    <a:pt x="63" y="96"/>
                    <a:pt x="63" y="96"/>
                  </a:cubicBezTo>
                  <a:cubicBezTo>
                    <a:pt x="63" y="94"/>
                    <a:pt x="65" y="92"/>
                    <a:pt x="67" y="92"/>
                  </a:cubicBezTo>
                  <a:cubicBezTo>
                    <a:pt x="83" y="92"/>
                    <a:pt x="83" y="92"/>
                    <a:pt x="83" y="92"/>
                  </a:cubicBezTo>
                  <a:cubicBezTo>
                    <a:pt x="86" y="92"/>
                    <a:pt x="88" y="94"/>
                    <a:pt x="88" y="96"/>
                  </a:cubicBezTo>
                  <a:lnTo>
                    <a:pt x="88" y="105"/>
                  </a:lnTo>
                  <a:close/>
                  <a:moveTo>
                    <a:pt x="128" y="161"/>
                  </a:moveTo>
                  <a:cubicBezTo>
                    <a:pt x="128" y="163"/>
                    <a:pt x="125" y="164"/>
                    <a:pt x="123" y="164"/>
                  </a:cubicBezTo>
                  <a:cubicBezTo>
                    <a:pt x="104" y="164"/>
                    <a:pt x="104" y="164"/>
                    <a:pt x="104" y="164"/>
                  </a:cubicBezTo>
                  <a:cubicBezTo>
                    <a:pt x="102" y="164"/>
                    <a:pt x="99" y="163"/>
                    <a:pt x="99" y="161"/>
                  </a:cubicBezTo>
                  <a:cubicBezTo>
                    <a:pt x="99" y="152"/>
                    <a:pt x="99" y="152"/>
                    <a:pt x="99" y="152"/>
                  </a:cubicBezTo>
                  <a:cubicBezTo>
                    <a:pt x="99" y="150"/>
                    <a:pt x="102" y="148"/>
                    <a:pt x="104" y="148"/>
                  </a:cubicBezTo>
                  <a:cubicBezTo>
                    <a:pt x="123" y="148"/>
                    <a:pt x="123" y="148"/>
                    <a:pt x="123" y="148"/>
                  </a:cubicBezTo>
                  <a:cubicBezTo>
                    <a:pt x="125" y="148"/>
                    <a:pt x="128" y="150"/>
                    <a:pt x="128" y="152"/>
                  </a:cubicBezTo>
                  <a:lnTo>
                    <a:pt x="128" y="161"/>
                  </a:lnTo>
                  <a:close/>
                  <a:moveTo>
                    <a:pt x="128" y="133"/>
                  </a:moveTo>
                  <a:cubicBezTo>
                    <a:pt x="128" y="135"/>
                    <a:pt x="125" y="136"/>
                    <a:pt x="123" y="136"/>
                  </a:cubicBezTo>
                  <a:cubicBezTo>
                    <a:pt x="104" y="136"/>
                    <a:pt x="104" y="136"/>
                    <a:pt x="104" y="136"/>
                  </a:cubicBezTo>
                  <a:cubicBezTo>
                    <a:pt x="102" y="136"/>
                    <a:pt x="99" y="135"/>
                    <a:pt x="99" y="133"/>
                  </a:cubicBezTo>
                  <a:cubicBezTo>
                    <a:pt x="99" y="124"/>
                    <a:pt x="99" y="124"/>
                    <a:pt x="99" y="124"/>
                  </a:cubicBezTo>
                  <a:cubicBezTo>
                    <a:pt x="99" y="122"/>
                    <a:pt x="102" y="120"/>
                    <a:pt x="104" y="120"/>
                  </a:cubicBezTo>
                  <a:cubicBezTo>
                    <a:pt x="123" y="120"/>
                    <a:pt x="123" y="120"/>
                    <a:pt x="123" y="120"/>
                  </a:cubicBezTo>
                  <a:cubicBezTo>
                    <a:pt x="125" y="120"/>
                    <a:pt x="128" y="122"/>
                    <a:pt x="128" y="124"/>
                  </a:cubicBezTo>
                  <a:lnTo>
                    <a:pt x="128" y="133"/>
                  </a:lnTo>
                  <a:close/>
                  <a:moveTo>
                    <a:pt x="128" y="105"/>
                  </a:moveTo>
                  <a:cubicBezTo>
                    <a:pt x="128" y="107"/>
                    <a:pt x="125" y="108"/>
                    <a:pt x="123" y="108"/>
                  </a:cubicBezTo>
                  <a:cubicBezTo>
                    <a:pt x="104" y="108"/>
                    <a:pt x="104" y="108"/>
                    <a:pt x="104" y="108"/>
                  </a:cubicBezTo>
                  <a:cubicBezTo>
                    <a:pt x="102" y="108"/>
                    <a:pt x="99" y="107"/>
                    <a:pt x="99" y="105"/>
                  </a:cubicBezTo>
                  <a:cubicBezTo>
                    <a:pt x="99" y="96"/>
                    <a:pt x="99" y="96"/>
                    <a:pt x="99" y="96"/>
                  </a:cubicBezTo>
                  <a:cubicBezTo>
                    <a:pt x="99" y="94"/>
                    <a:pt x="102" y="92"/>
                    <a:pt x="104" y="92"/>
                  </a:cubicBezTo>
                  <a:cubicBezTo>
                    <a:pt x="123" y="92"/>
                    <a:pt x="123" y="92"/>
                    <a:pt x="123" y="92"/>
                  </a:cubicBezTo>
                  <a:cubicBezTo>
                    <a:pt x="125" y="92"/>
                    <a:pt x="128" y="94"/>
                    <a:pt x="128" y="96"/>
                  </a:cubicBezTo>
                  <a:lnTo>
                    <a:pt x="128" y="105"/>
                  </a:lnTo>
                  <a:close/>
                  <a:moveTo>
                    <a:pt x="126" y="72"/>
                  </a:moveTo>
                  <a:cubicBezTo>
                    <a:pt x="103" y="72"/>
                    <a:pt x="103" y="72"/>
                    <a:pt x="103" y="72"/>
                  </a:cubicBezTo>
                  <a:cubicBezTo>
                    <a:pt x="100" y="72"/>
                    <a:pt x="99" y="67"/>
                    <a:pt x="99" y="63"/>
                  </a:cubicBezTo>
                  <a:cubicBezTo>
                    <a:pt x="99" y="60"/>
                    <a:pt x="100" y="56"/>
                    <a:pt x="103" y="56"/>
                  </a:cubicBezTo>
                  <a:cubicBezTo>
                    <a:pt x="126" y="56"/>
                    <a:pt x="126" y="56"/>
                    <a:pt x="126" y="56"/>
                  </a:cubicBezTo>
                  <a:cubicBezTo>
                    <a:pt x="128" y="56"/>
                    <a:pt x="130" y="60"/>
                    <a:pt x="130" y="63"/>
                  </a:cubicBezTo>
                  <a:cubicBezTo>
                    <a:pt x="130" y="67"/>
                    <a:pt x="128" y="72"/>
                    <a:pt x="126" y="72"/>
                  </a:cubicBezTo>
                  <a:close/>
                  <a:moveTo>
                    <a:pt x="136" y="42"/>
                  </a:moveTo>
                  <a:cubicBezTo>
                    <a:pt x="136" y="45"/>
                    <a:pt x="133" y="48"/>
                    <a:pt x="129" y="48"/>
                  </a:cubicBezTo>
                  <a:cubicBezTo>
                    <a:pt x="22" y="48"/>
                    <a:pt x="22" y="48"/>
                    <a:pt x="22" y="48"/>
                  </a:cubicBezTo>
                  <a:cubicBezTo>
                    <a:pt x="19" y="48"/>
                    <a:pt x="16" y="45"/>
                    <a:pt x="16" y="42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6" y="19"/>
                    <a:pt x="19" y="16"/>
                    <a:pt x="22" y="16"/>
                  </a:cubicBezTo>
                  <a:cubicBezTo>
                    <a:pt x="129" y="16"/>
                    <a:pt x="129" y="16"/>
                    <a:pt x="129" y="16"/>
                  </a:cubicBezTo>
                  <a:cubicBezTo>
                    <a:pt x="133" y="16"/>
                    <a:pt x="136" y="19"/>
                    <a:pt x="136" y="23"/>
                  </a:cubicBezTo>
                  <a:lnTo>
                    <a:pt x="136" y="42"/>
                  </a:lnTo>
                  <a:close/>
                  <a:moveTo>
                    <a:pt x="124" y="20"/>
                  </a:moveTo>
                  <a:cubicBezTo>
                    <a:pt x="122" y="20"/>
                    <a:pt x="120" y="21"/>
                    <a:pt x="120" y="23"/>
                  </a:cubicBezTo>
                  <a:cubicBezTo>
                    <a:pt x="120" y="42"/>
                    <a:pt x="120" y="42"/>
                    <a:pt x="120" y="42"/>
                  </a:cubicBezTo>
                  <a:cubicBezTo>
                    <a:pt x="120" y="44"/>
                    <a:pt x="122" y="45"/>
                    <a:pt x="124" y="45"/>
                  </a:cubicBezTo>
                  <a:cubicBezTo>
                    <a:pt x="126" y="45"/>
                    <a:pt x="127" y="44"/>
                    <a:pt x="127" y="42"/>
                  </a:cubicBezTo>
                  <a:cubicBezTo>
                    <a:pt x="127" y="23"/>
                    <a:pt x="127" y="23"/>
                    <a:pt x="127" y="23"/>
                  </a:cubicBezTo>
                  <a:cubicBezTo>
                    <a:pt x="127" y="21"/>
                    <a:pt x="126" y="20"/>
                    <a:pt x="124" y="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1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4"/>
          <p:cNvGrpSpPr/>
          <p:nvPr/>
        </p:nvGrpSpPr>
        <p:grpSpPr>
          <a:xfrm>
            <a:off x="1407251" y="3695426"/>
            <a:ext cx="4309225" cy="662789"/>
            <a:chOff x="3585720" y="5137719"/>
            <a:chExt cx="6985673" cy="1079499"/>
          </a:xfrm>
          <a:noFill/>
        </p:grpSpPr>
        <p:grpSp>
          <p:nvGrpSpPr>
            <p:cNvPr id="3" name="Group 8"/>
            <p:cNvGrpSpPr>
              <a:grpSpLocks/>
            </p:cNvGrpSpPr>
            <p:nvPr/>
          </p:nvGrpSpPr>
          <p:grpSpPr bwMode="auto">
            <a:xfrm>
              <a:off x="3585720" y="5525746"/>
              <a:ext cx="532885" cy="139071"/>
              <a:chOff x="0" y="0"/>
              <a:chExt cx="438150" cy="114300"/>
            </a:xfrm>
            <a:grpFill/>
          </p:grpSpPr>
          <p:sp>
            <p:nvSpPr>
              <p:cNvPr id="93" name="同心圆 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0070C0"/>
                  </a:solidFill>
                </a:endParaRPr>
              </a:p>
            </p:txBody>
          </p:sp>
          <p:sp>
            <p:nvSpPr>
              <p:cNvPr id="94" name="椭圆 5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0070C0"/>
                  </a:solidFill>
                </a:endParaRPr>
              </a:p>
            </p:txBody>
          </p:sp>
        </p:grpSp>
        <p:grpSp>
          <p:nvGrpSpPr>
            <p:cNvPr id="4" name="Group 11"/>
            <p:cNvGrpSpPr>
              <a:grpSpLocks/>
            </p:cNvGrpSpPr>
            <p:nvPr/>
          </p:nvGrpSpPr>
          <p:grpSpPr bwMode="auto">
            <a:xfrm>
              <a:off x="5010608" y="5478111"/>
              <a:ext cx="532885" cy="139071"/>
              <a:chOff x="0" y="0"/>
              <a:chExt cx="438150" cy="114300"/>
            </a:xfrm>
            <a:grpFill/>
          </p:grpSpPr>
          <p:sp>
            <p:nvSpPr>
              <p:cNvPr id="91" name="同心圆 6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0070C0"/>
                  </a:solidFill>
                </a:endParaRPr>
              </a:p>
            </p:txBody>
          </p:sp>
          <p:sp>
            <p:nvSpPr>
              <p:cNvPr id="92" name="椭圆 61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0070C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>
              <a:off x="5867856" y="5792301"/>
              <a:ext cx="621704" cy="162251"/>
              <a:chOff x="0" y="0"/>
              <a:chExt cx="438150" cy="114300"/>
            </a:xfrm>
            <a:grpFill/>
          </p:grpSpPr>
          <p:sp>
            <p:nvSpPr>
              <p:cNvPr id="89" name="同心圆 6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0070C0"/>
                  </a:solidFill>
                </a:endParaRPr>
              </a:p>
            </p:txBody>
          </p:sp>
          <p:sp>
            <p:nvSpPr>
              <p:cNvPr id="90" name="椭圆 66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0070C0"/>
                  </a:solidFill>
                </a:endParaRPr>
              </a:p>
            </p:txBody>
          </p:sp>
        </p:grpSp>
        <p:grpSp>
          <p:nvGrpSpPr>
            <p:cNvPr id="6" name="Group 17"/>
            <p:cNvGrpSpPr>
              <a:grpSpLocks/>
            </p:cNvGrpSpPr>
            <p:nvPr/>
          </p:nvGrpSpPr>
          <p:grpSpPr bwMode="auto">
            <a:xfrm>
              <a:off x="6993624" y="5565671"/>
              <a:ext cx="532885" cy="139071"/>
              <a:chOff x="0" y="0"/>
              <a:chExt cx="438150" cy="114300"/>
            </a:xfrm>
            <a:grpFill/>
          </p:grpSpPr>
          <p:sp>
            <p:nvSpPr>
              <p:cNvPr id="87" name="同心圆 6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0070C0"/>
                  </a:solidFill>
                </a:endParaRPr>
              </a:p>
            </p:txBody>
          </p:sp>
          <p:sp>
            <p:nvSpPr>
              <p:cNvPr id="88" name="椭圆 73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0070C0"/>
                  </a:solidFill>
                </a:endParaRPr>
              </a:p>
            </p:txBody>
          </p:sp>
        </p:grpSp>
        <p:grpSp>
          <p:nvGrpSpPr>
            <p:cNvPr id="7" name="Group 20"/>
            <p:cNvGrpSpPr>
              <a:grpSpLocks/>
            </p:cNvGrpSpPr>
            <p:nvPr/>
          </p:nvGrpSpPr>
          <p:grpSpPr bwMode="auto">
            <a:xfrm>
              <a:off x="7972156" y="6007329"/>
              <a:ext cx="804241" cy="209889"/>
              <a:chOff x="0" y="0"/>
              <a:chExt cx="438150" cy="114300"/>
            </a:xfrm>
            <a:grpFill/>
          </p:grpSpPr>
          <p:sp>
            <p:nvSpPr>
              <p:cNvPr id="85" name="同心圆 7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0070C0"/>
                  </a:solidFill>
                </a:endParaRPr>
              </a:p>
            </p:txBody>
          </p:sp>
          <p:sp>
            <p:nvSpPr>
              <p:cNvPr id="86" name="椭圆 77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0070C0"/>
                  </a:solidFill>
                </a:endParaRPr>
              </a:p>
            </p:txBody>
          </p:sp>
        </p:grpSp>
        <p:grpSp>
          <p:nvGrpSpPr>
            <p:cNvPr id="8" name="Group 23"/>
            <p:cNvGrpSpPr>
              <a:grpSpLocks/>
            </p:cNvGrpSpPr>
            <p:nvPr/>
          </p:nvGrpSpPr>
          <p:grpSpPr bwMode="auto">
            <a:xfrm>
              <a:off x="9024869" y="5137719"/>
              <a:ext cx="532885" cy="139071"/>
              <a:chOff x="0" y="0"/>
              <a:chExt cx="438150" cy="114300"/>
            </a:xfrm>
            <a:grpFill/>
          </p:grpSpPr>
          <p:sp>
            <p:nvSpPr>
              <p:cNvPr id="83" name="同心圆 7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0070C0"/>
                  </a:solidFill>
                </a:endParaRPr>
              </a:p>
            </p:txBody>
          </p:sp>
          <p:sp>
            <p:nvSpPr>
              <p:cNvPr id="84" name="椭圆 80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0070C0"/>
                  </a:solidFill>
                </a:endParaRPr>
              </a:p>
            </p:txBody>
          </p:sp>
        </p:grpSp>
        <p:grpSp>
          <p:nvGrpSpPr>
            <p:cNvPr id="9" name="Group 26"/>
            <p:cNvGrpSpPr>
              <a:grpSpLocks/>
            </p:cNvGrpSpPr>
            <p:nvPr/>
          </p:nvGrpSpPr>
          <p:grpSpPr bwMode="auto">
            <a:xfrm>
              <a:off x="10038508" y="5402990"/>
              <a:ext cx="532885" cy="139071"/>
              <a:chOff x="0" y="0"/>
              <a:chExt cx="438150" cy="114300"/>
            </a:xfrm>
            <a:grpFill/>
          </p:grpSpPr>
          <p:sp>
            <p:nvSpPr>
              <p:cNvPr id="81" name="同心圆 8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0070C0"/>
                  </a:solidFill>
                </a:endParaRPr>
              </a:p>
            </p:txBody>
          </p:sp>
          <p:sp>
            <p:nvSpPr>
              <p:cNvPr id="82" name="椭圆 83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0070C0"/>
                  </a:solidFill>
                </a:endParaRPr>
              </a:p>
            </p:txBody>
          </p:sp>
        </p:grpSp>
        <p:cxnSp>
          <p:nvCxnSpPr>
            <p:cNvPr id="73" name="直接连接符 15"/>
            <p:cNvCxnSpPr>
              <a:cxnSpLocks noChangeShapeType="1"/>
              <a:stCxn id="93" idx="6"/>
              <a:endCxn id="91" idx="2"/>
            </p:cNvCxnSpPr>
            <p:nvPr/>
          </p:nvCxnSpPr>
          <p:spPr bwMode="auto">
            <a:xfrm flipV="1">
              <a:off x="4118605" y="5547647"/>
              <a:ext cx="892003" cy="47635"/>
            </a:xfrm>
            <a:prstGeom prst="line">
              <a:avLst/>
            </a:prstGeom>
            <a:grp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</p:cxnSp>
        <p:cxnSp>
          <p:nvCxnSpPr>
            <p:cNvPr id="74" name="直接连接符 19"/>
            <p:cNvCxnSpPr>
              <a:cxnSpLocks noChangeShapeType="1"/>
              <a:stCxn id="91" idx="5"/>
              <a:endCxn id="89" idx="1"/>
            </p:cNvCxnSpPr>
            <p:nvPr/>
          </p:nvCxnSpPr>
          <p:spPr bwMode="auto">
            <a:xfrm>
              <a:off x="5465453" y="5596816"/>
              <a:ext cx="493449" cy="219247"/>
            </a:xfrm>
            <a:prstGeom prst="line">
              <a:avLst/>
            </a:prstGeom>
            <a:grp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</p:cxnSp>
        <p:sp>
          <p:nvSpPr>
            <p:cNvPr id="75" name="直接连接符 24"/>
            <p:cNvSpPr>
              <a:spLocks noChangeShapeType="1"/>
            </p:cNvSpPr>
            <p:nvPr/>
          </p:nvSpPr>
          <p:spPr bwMode="auto">
            <a:xfrm flipV="1">
              <a:off x="6394951" y="5684376"/>
              <a:ext cx="676713" cy="131687"/>
            </a:xfrm>
            <a:prstGeom prst="line">
              <a:avLst/>
            </a:prstGeom>
            <a:grp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  <p:txBody>
            <a:bodyPr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76" name="直接连接符 26"/>
            <p:cNvSpPr>
              <a:spLocks noChangeShapeType="1"/>
            </p:cNvSpPr>
            <p:nvPr/>
          </p:nvSpPr>
          <p:spPr bwMode="auto">
            <a:xfrm>
              <a:off x="7448469" y="5684376"/>
              <a:ext cx="776661" cy="373629"/>
            </a:xfrm>
            <a:prstGeom prst="line">
              <a:avLst/>
            </a:prstGeom>
            <a:grp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  <p:txBody>
            <a:bodyPr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cxnSp>
          <p:nvCxnSpPr>
            <p:cNvPr id="77" name="直接连接符 29"/>
            <p:cNvCxnSpPr>
              <a:cxnSpLocks noChangeShapeType="1"/>
              <a:stCxn id="85" idx="7"/>
              <a:endCxn id="81" idx="3"/>
            </p:cNvCxnSpPr>
            <p:nvPr/>
          </p:nvCxnSpPr>
          <p:spPr bwMode="auto">
            <a:xfrm flipV="1">
              <a:off x="8658618" y="5521694"/>
              <a:ext cx="1457930" cy="516372"/>
            </a:xfrm>
            <a:prstGeom prst="line">
              <a:avLst/>
            </a:prstGeom>
            <a:grp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</p:cxnSp>
        <p:cxnSp>
          <p:nvCxnSpPr>
            <p:cNvPr id="78" name="直接连接符 32"/>
            <p:cNvCxnSpPr>
              <a:cxnSpLocks noChangeShapeType="1"/>
              <a:stCxn id="81" idx="1"/>
              <a:endCxn id="83" idx="5"/>
            </p:cNvCxnSpPr>
            <p:nvPr/>
          </p:nvCxnSpPr>
          <p:spPr bwMode="auto">
            <a:xfrm flipH="1" flipV="1">
              <a:off x="9479715" y="5256424"/>
              <a:ext cx="636834" cy="166933"/>
            </a:xfrm>
            <a:prstGeom prst="line">
              <a:avLst/>
            </a:prstGeom>
            <a:grp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</p:cxnSp>
        <p:cxnSp>
          <p:nvCxnSpPr>
            <p:cNvPr id="79" name="直接连接符 34"/>
            <p:cNvCxnSpPr>
              <a:cxnSpLocks noChangeShapeType="1"/>
              <a:stCxn id="87" idx="6"/>
              <a:endCxn id="81" idx="2"/>
            </p:cNvCxnSpPr>
            <p:nvPr/>
          </p:nvCxnSpPr>
          <p:spPr bwMode="auto">
            <a:xfrm flipV="1">
              <a:off x="7526509" y="5472525"/>
              <a:ext cx="2511999" cy="162682"/>
            </a:xfrm>
            <a:prstGeom prst="line">
              <a:avLst/>
            </a:prstGeom>
            <a:grp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</p:cxnSp>
        <p:sp>
          <p:nvSpPr>
            <p:cNvPr id="80" name="直接连接符 43"/>
            <p:cNvSpPr>
              <a:spLocks noChangeShapeType="1"/>
            </p:cNvSpPr>
            <p:nvPr/>
          </p:nvSpPr>
          <p:spPr bwMode="auto">
            <a:xfrm flipV="1">
              <a:off x="8506282" y="5270066"/>
              <a:ext cx="728632" cy="750905"/>
            </a:xfrm>
            <a:prstGeom prst="line">
              <a:avLst/>
            </a:prstGeom>
            <a:grp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  <p:txBody>
            <a:bodyPr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</p:grpSp>
      <p:grpSp>
        <p:nvGrpSpPr>
          <p:cNvPr id="10" name="组合 94"/>
          <p:cNvGrpSpPr/>
          <p:nvPr/>
        </p:nvGrpSpPr>
        <p:grpSpPr>
          <a:xfrm>
            <a:off x="2090771" y="2729243"/>
            <a:ext cx="717062" cy="1205711"/>
            <a:chOff x="4693779" y="3564074"/>
            <a:chExt cx="1162426" cy="1963768"/>
          </a:xfrm>
        </p:grpSpPr>
        <p:sp>
          <p:nvSpPr>
            <p:cNvPr id="96" name="直接连接符 84"/>
            <p:cNvSpPr>
              <a:spLocks noChangeShapeType="1"/>
            </p:cNvSpPr>
            <p:nvPr/>
          </p:nvSpPr>
          <p:spPr bwMode="auto">
            <a:xfrm flipV="1">
              <a:off x="5276037" y="4083684"/>
              <a:ext cx="1" cy="1444158"/>
            </a:xfrm>
            <a:prstGeom prst="line">
              <a:avLst/>
            </a:prstGeom>
            <a:ln>
              <a:solidFill>
                <a:schemeClr val="accent1"/>
              </a:solidFill>
              <a:headEnd/>
              <a:tailEnd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97" name="椭圆 90"/>
            <p:cNvSpPr>
              <a:spLocks noChangeArrowheads="1"/>
            </p:cNvSpPr>
            <p:nvPr/>
          </p:nvSpPr>
          <p:spPr bwMode="auto">
            <a:xfrm>
              <a:off x="4693779" y="3564074"/>
              <a:ext cx="1162426" cy="1162083"/>
            </a:xfrm>
            <a:prstGeom prst="ellipse">
              <a:avLst/>
            </a:prstGeom>
            <a:solidFill>
              <a:schemeClr val="accent2"/>
            </a:solidFill>
            <a:ln w="38100" cap="flat" cmpd="sng">
              <a:noFill/>
              <a:bevel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0070C0"/>
                </a:solidFill>
              </a:endParaRPr>
            </a:p>
          </p:txBody>
        </p:sp>
      </p:grpSp>
      <p:sp>
        <p:nvSpPr>
          <p:cNvPr id="98" name="矩形 111"/>
          <p:cNvSpPr>
            <a:spLocks noChangeArrowheads="1"/>
          </p:cNvSpPr>
          <p:nvPr/>
        </p:nvSpPr>
        <p:spPr bwMode="auto">
          <a:xfrm>
            <a:off x="2115793" y="2993565"/>
            <a:ext cx="677957" cy="22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6289" tIns="28145" rIns="56289" bIns="28145">
            <a:spAutoFit/>
          </a:bodyPr>
          <a:lstStyle/>
          <a:p>
            <a:pPr defTabSz="914156"/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输入标题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1" name="组合 98"/>
          <p:cNvGrpSpPr/>
          <p:nvPr/>
        </p:nvGrpSpPr>
        <p:grpSpPr>
          <a:xfrm>
            <a:off x="1223630" y="2492132"/>
            <a:ext cx="698003" cy="1515141"/>
            <a:chOff x="3288054" y="3177886"/>
            <a:chExt cx="1131530" cy="2467743"/>
          </a:xfrm>
        </p:grpSpPr>
        <p:sp>
          <p:nvSpPr>
            <p:cNvPr id="100" name="直接连接符 12"/>
            <p:cNvSpPr>
              <a:spLocks noChangeShapeType="1"/>
            </p:cNvSpPr>
            <p:nvPr/>
          </p:nvSpPr>
          <p:spPr bwMode="auto">
            <a:xfrm flipV="1">
              <a:off x="3852195" y="4200238"/>
              <a:ext cx="1" cy="1445391"/>
            </a:xfrm>
            <a:prstGeom prst="line">
              <a:avLst/>
            </a:prstGeom>
            <a:ln>
              <a:solidFill>
                <a:schemeClr val="accent1"/>
              </a:solidFill>
              <a:headEnd/>
              <a:tailEnd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101" name="椭圆 95"/>
            <p:cNvSpPr>
              <a:spLocks noChangeArrowheads="1"/>
            </p:cNvSpPr>
            <p:nvPr/>
          </p:nvSpPr>
          <p:spPr bwMode="auto">
            <a:xfrm>
              <a:off x="3288054" y="3177886"/>
              <a:ext cx="1131530" cy="1130204"/>
            </a:xfrm>
            <a:prstGeom prst="ellipse">
              <a:avLst/>
            </a:prstGeom>
            <a:solidFill>
              <a:schemeClr val="accent1"/>
            </a:solidFill>
            <a:ln w="38100" cap="flat" cmpd="sng">
              <a:solidFill>
                <a:schemeClr val="accent1"/>
              </a:solidFill>
              <a:bevel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0070C0"/>
                </a:solidFill>
              </a:endParaRPr>
            </a:p>
          </p:txBody>
        </p:sp>
      </p:grpSp>
      <p:sp>
        <p:nvSpPr>
          <p:cNvPr id="102" name="矩形 112"/>
          <p:cNvSpPr>
            <a:spLocks noChangeArrowheads="1"/>
          </p:cNvSpPr>
          <p:nvPr/>
        </p:nvSpPr>
        <p:spPr bwMode="auto">
          <a:xfrm>
            <a:off x="1242575" y="2728299"/>
            <a:ext cx="677957" cy="22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6289" tIns="28145" rIns="56289" bIns="28145">
            <a:spAutoFit/>
          </a:bodyPr>
          <a:lstStyle/>
          <a:p>
            <a:pPr defTabSz="914156"/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输入标题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" name="组合 102"/>
          <p:cNvGrpSpPr/>
          <p:nvPr/>
        </p:nvGrpSpPr>
        <p:grpSpPr>
          <a:xfrm>
            <a:off x="3309300" y="2385431"/>
            <a:ext cx="717062" cy="1595758"/>
            <a:chOff x="6669132" y="3004102"/>
            <a:chExt cx="1162426" cy="2599047"/>
          </a:xfrm>
        </p:grpSpPr>
        <p:sp>
          <p:nvSpPr>
            <p:cNvPr id="104" name="直接连接符 86"/>
            <p:cNvSpPr>
              <a:spLocks noChangeShapeType="1"/>
            </p:cNvSpPr>
            <p:nvPr/>
          </p:nvSpPr>
          <p:spPr bwMode="auto">
            <a:xfrm flipV="1">
              <a:off x="7255965" y="3457411"/>
              <a:ext cx="1" cy="2145738"/>
            </a:xfrm>
            <a:prstGeom prst="line">
              <a:avLst/>
            </a:prstGeom>
            <a:ln>
              <a:solidFill>
                <a:schemeClr val="accent1"/>
              </a:solidFill>
              <a:headEnd/>
              <a:tailEnd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105" name="椭圆 91"/>
            <p:cNvSpPr>
              <a:spLocks noChangeArrowheads="1"/>
            </p:cNvSpPr>
            <p:nvPr/>
          </p:nvSpPr>
          <p:spPr bwMode="auto">
            <a:xfrm>
              <a:off x="6669132" y="3004102"/>
              <a:ext cx="1162426" cy="1162832"/>
            </a:xfrm>
            <a:prstGeom prst="ellipse">
              <a:avLst/>
            </a:prstGeom>
            <a:solidFill>
              <a:schemeClr val="accent4"/>
            </a:solidFill>
            <a:ln w="38100" cap="flat" cmpd="sng">
              <a:noFill/>
              <a:bevel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0070C0"/>
                </a:solidFill>
              </a:endParaRPr>
            </a:p>
          </p:txBody>
        </p:sp>
      </p:grpSp>
      <p:sp>
        <p:nvSpPr>
          <p:cNvPr id="106" name="矩形 113"/>
          <p:cNvSpPr>
            <a:spLocks noChangeArrowheads="1"/>
          </p:cNvSpPr>
          <p:nvPr/>
        </p:nvSpPr>
        <p:spPr bwMode="auto">
          <a:xfrm>
            <a:off x="3333998" y="2645224"/>
            <a:ext cx="677957" cy="22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6289" tIns="28145" rIns="56289" bIns="28145">
            <a:spAutoFit/>
          </a:bodyPr>
          <a:lstStyle/>
          <a:p>
            <a:pPr defTabSz="914156"/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输入标题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" name="组合 106"/>
          <p:cNvGrpSpPr/>
          <p:nvPr/>
        </p:nvGrpSpPr>
        <p:grpSpPr>
          <a:xfrm>
            <a:off x="5180568" y="1881572"/>
            <a:ext cx="717062" cy="2015445"/>
            <a:chOff x="9702639" y="2183452"/>
            <a:chExt cx="1162426" cy="3282600"/>
          </a:xfrm>
        </p:grpSpPr>
        <p:sp>
          <p:nvSpPr>
            <p:cNvPr id="108" name="直接连接符 89"/>
            <p:cNvSpPr>
              <a:spLocks noChangeShapeType="1"/>
            </p:cNvSpPr>
            <p:nvPr/>
          </p:nvSpPr>
          <p:spPr bwMode="auto">
            <a:xfrm flipV="1">
              <a:off x="10305417" y="3145995"/>
              <a:ext cx="1" cy="2320057"/>
            </a:xfrm>
            <a:prstGeom prst="line">
              <a:avLst/>
            </a:prstGeom>
            <a:ln>
              <a:solidFill>
                <a:schemeClr val="accent1"/>
              </a:solidFill>
              <a:headEnd/>
              <a:tailEnd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109" name="椭圆 94"/>
            <p:cNvSpPr>
              <a:spLocks noChangeArrowheads="1"/>
            </p:cNvSpPr>
            <p:nvPr/>
          </p:nvSpPr>
          <p:spPr bwMode="auto">
            <a:xfrm>
              <a:off x="9702639" y="2183452"/>
              <a:ext cx="1162426" cy="1162409"/>
            </a:xfrm>
            <a:prstGeom prst="ellipse">
              <a:avLst/>
            </a:prstGeom>
            <a:solidFill>
              <a:schemeClr val="accent3"/>
            </a:solidFill>
            <a:ln w="38100" cap="flat" cmpd="sng">
              <a:noFill/>
              <a:bevel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0070C0"/>
                </a:solidFill>
              </a:endParaRPr>
            </a:p>
          </p:txBody>
        </p:sp>
      </p:grpSp>
      <p:sp>
        <p:nvSpPr>
          <p:cNvPr id="110" name="矩形 114"/>
          <p:cNvSpPr>
            <a:spLocks noChangeArrowheads="1"/>
          </p:cNvSpPr>
          <p:nvPr/>
        </p:nvSpPr>
        <p:spPr bwMode="auto">
          <a:xfrm>
            <a:off x="5194221" y="2114687"/>
            <a:ext cx="677957" cy="22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6289" tIns="28145" rIns="56289" bIns="28145">
            <a:spAutoFit/>
          </a:bodyPr>
          <a:lstStyle/>
          <a:p>
            <a:pPr defTabSz="914156"/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输入标题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4" name="组合 110"/>
          <p:cNvGrpSpPr/>
          <p:nvPr/>
        </p:nvGrpSpPr>
        <p:grpSpPr>
          <a:xfrm>
            <a:off x="3932264" y="1364668"/>
            <a:ext cx="830219" cy="2929508"/>
            <a:chOff x="7679013" y="1341562"/>
            <a:chExt cx="1345866" cy="4771355"/>
          </a:xfrm>
        </p:grpSpPr>
        <p:sp>
          <p:nvSpPr>
            <p:cNvPr id="112" name="直接连接符 87"/>
            <p:cNvSpPr>
              <a:spLocks noChangeShapeType="1"/>
            </p:cNvSpPr>
            <p:nvPr/>
          </p:nvSpPr>
          <p:spPr bwMode="auto">
            <a:xfrm flipV="1">
              <a:off x="8361211" y="2567202"/>
              <a:ext cx="1" cy="3545715"/>
            </a:xfrm>
            <a:prstGeom prst="line">
              <a:avLst/>
            </a:prstGeom>
            <a:ln>
              <a:solidFill>
                <a:schemeClr val="accent1"/>
              </a:solidFill>
              <a:headEnd/>
              <a:tailEnd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113" name="椭圆 13"/>
            <p:cNvSpPr>
              <a:spLocks noChangeArrowheads="1"/>
            </p:cNvSpPr>
            <p:nvPr/>
          </p:nvSpPr>
          <p:spPr bwMode="auto">
            <a:xfrm>
              <a:off x="7679013" y="1341562"/>
              <a:ext cx="1345866" cy="1346173"/>
            </a:xfrm>
            <a:prstGeom prst="ellipse">
              <a:avLst/>
            </a:prstGeom>
            <a:solidFill>
              <a:schemeClr val="accent1"/>
            </a:solidFill>
            <a:ln w="38100" cap="flat" cmpd="sng">
              <a:noFill/>
              <a:bevel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0070C0"/>
                </a:solidFill>
              </a:endParaRPr>
            </a:p>
          </p:txBody>
        </p:sp>
      </p:grpSp>
      <p:sp>
        <p:nvSpPr>
          <p:cNvPr id="114" name="矩形 118"/>
          <p:cNvSpPr>
            <a:spLocks noChangeArrowheads="1"/>
          </p:cNvSpPr>
          <p:nvPr/>
        </p:nvSpPr>
        <p:spPr bwMode="auto">
          <a:xfrm>
            <a:off x="3987945" y="1635849"/>
            <a:ext cx="729253" cy="241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6289" tIns="28145" rIns="56289" bIns="28145">
            <a:spAutoFit/>
          </a:bodyPr>
          <a:lstStyle/>
          <a:p>
            <a:pPr defTabSz="914156"/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输入标题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5" name="组合 114"/>
          <p:cNvGrpSpPr/>
          <p:nvPr/>
        </p:nvGrpSpPr>
        <p:grpSpPr>
          <a:xfrm>
            <a:off x="2656559" y="1873273"/>
            <a:ext cx="717062" cy="2262040"/>
            <a:chOff x="5610976" y="2169935"/>
            <a:chExt cx="1162426" cy="3684235"/>
          </a:xfrm>
        </p:grpSpPr>
        <p:sp>
          <p:nvSpPr>
            <p:cNvPr id="116" name="直接连接符 85"/>
            <p:cNvSpPr>
              <a:spLocks noChangeShapeType="1"/>
            </p:cNvSpPr>
            <p:nvPr/>
          </p:nvSpPr>
          <p:spPr bwMode="auto">
            <a:xfrm flipV="1">
              <a:off x="6178962" y="2352496"/>
              <a:ext cx="1" cy="3501674"/>
            </a:xfrm>
            <a:prstGeom prst="line">
              <a:avLst/>
            </a:prstGeom>
            <a:ln>
              <a:solidFill>
                <a:schemeClr val="accent1"/>
              </a:solidFill>
              <a:headEnd/>
              <a:tailEnd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117" name="椭圆 93"/>
            <p:cNvSpPr>
              <a:spLocks noChangeArrowheads="1"/>
            </p:cNvSpPr>
            <p:nvPr/>
          </p:nvSpPr>
          <p:spPr bwMode="auto">
            <a:xfrm>
              <a:off x="5610976" y="2169935"/>
              <a:ext cx="1162426" cy="1162310"/>
            </a:xfrm>
            <a:prstGeom prst="ellipse">
              <a:avLst/>
            </a:prstGeom>
            <a:solidFill>
              <a:schemeClr val="accent3"/>
            </a:solidFill>
            <a:ln w="38100" cap="flat" cmpd="sng">
              <a:noFill/>
              <a:bevel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0070C0"/>
                </a:solidFill>
              </a:endParaRPr>
            </a:p>
          </p:txBody>
        </p:sp>
      </p:grpSp>
      <p:sp>
        <p:nvSpPr>
          <p:cNvPr id="118" name="矩形 119"/>
          <p:cNvSpPr>
            <a:spLocks noChangeArrowheads="1"/>
          </p:cNvSpPr>
          <p:nvPr/>
        </p:nvSpPr>
        <p:spPr bwMode="auto">
          <a:xfrm>
            <a:off x="2676114" y="2153550"/>
            <a:ext cx="677957" cy="22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6289" tIns="28145" rIns="56289" bIns="28145">
            <a:spAutoFit/>
          </a:bodyPr>
          <a:lstStyle/>
          <a:p>
            <a:pPr defTabSz="914156"/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输入标题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6" name="组合 118"/>
          <p:cNvGrpSpPr/>
          <p:nvPr/>
        </p:nvGrpSpPr>
        <p:grpSpPr>
          <a:xfrm>
            <a:off x="4526637" y="2519399"/>
            <a:ext cx="784956" cy="1214010"/>
            <a:chOff x="8642553" y="3222299"/>
            <a:chExt cx="1272489" cy="1977284"/>
          </a:xfrm>
        </p:grpSpPr>
        <p:sp>
          <p:nvSpPr>
            <p:cNvPr id="120" name="直接连接符 88"/>
            <p:cNvSpPr>
              <a:spLocks noChangeShapeType="1"/>
            </p:cNvSpPr>
            <p:nvPr/>
          </p:nvSpPr>
          <p:spPr bwMode="auto">
            <a:xfrm flipV="1">
              <a:off x="9285939" y="4017097"/>
              <a:ext cx="1" cy="1182486"/>
            </a:xfrm>
            <a:prstGeom prst="line">
              <a:avLst/>
            </a:prstGeom>
            <a:ln>
              <a:solidFill>
                <a:schemeClr val="accent1"/>
              </a:solidFill>
              <a:headEnd/>
              <a:tailEnd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121" name="椭圆 92"/>
            <p:cNvSpPr>
              <a:spLocks noChangeArrowheads="1"/>
            </p:cNvSpPr>
            <p:nvPr/>
          </p:nvSpPr>
          <p:spPr bwMode="auto">
            <a:xfrm>
              <a:off x="8642553" y="3222299"/>
              <a:ext cx="1272489" cy="1271587"/>
            </a:xfrm>
            <a:prstGeom prst="ellipse">
              <a:avLst/>
            </a:prstGeom>
            <a:solidFill>
              <a:schemeClr val="accent2"/>
            </a:solidFill>
            <a:ln w="38100" cap="flat" cmpd="sng">
              <a:noFill/>
              <a:bevel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0070C0"/>
                </a:solidFill>
              </a:endParaRPr>
            </a:p>
          </p:txBody>
        </p:sp>
      </p:grpSp>
      <p:sp>
        <p:nvSpPr>
          <p:cNvPr id="122" name="矩形 120"/>
          <p:cNvSpPr>
            <a:spLocks noChangeArrowheads="1"/>
          </p:cNvSpPr>
          <p:nvPr/>
        </p:nvSpPr>
        <p:spPr bwMode="auto">
          <a:xfrm>
            <a:off x="4586797" y="2777857"/>
            <a:ext cx="677957" cy="22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6289" tIns="28145" rIns="56289" bIns="28145">
            <a:spAutoFit/>
          </a:bodyPr>
          <a:lstStyle/>
          <a:p>
            <a:pPr defTabSz="914156"/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输入标题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" name="矩形 122"/>
          <p:cNvSpPr/>
          <p:nvPr/>
        </p:nvSpPr>
        <p:spPr>
          <a:xfrm>
            <a:off x="6214950" y="2317942"/>
            <a:ext cx="1741427" cy="1386434"/>
          </a:xfrm>
          <a:prstGeom prst="rect">
            <a:avLst/>
          </a:prstGeom>
        </p:spPr>
        <p:txBody>
          <a:bodyPr wrap="square" lIns="56289" tIns="28145" rIns="56289" bIns="28145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此处输入您的文本，或者复制您的文本粘贴到此处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此处输入您的文本，或者复制您的文本粘贴到此处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此处输入您的文本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.</a:t>
            </a:r>
          </a:p>
          <a:p>
            <a:pPr algn="just"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此处输入您的文本，或者复制您的文本粘贴到此处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此处输入您的文本，或者复制您的文本粘贴到此处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此处输入您的文本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4" name="矩形 123"/>
          <p:cNvSpPr/>
          <p:nvPr/>
        </p:nvSpPr>
        <p:spPr>
          <a:xfrm>
            <a:off x="6214950" y="1851893"/>
            <a:ext cx="1741427" cy="33257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289" tIns="28145" rIns="56289" bIns="28145" rtlCol="0" anchor="ctr"/>
          <a:lstStyle/>
          <a:p>
            <a:pPr algn="ctr"/>
            <a:endParaRPr lang="zh-CN" altLang="en-US">
              <a:solidFill>
                <a:srgbClr val="0070C0"/>
              </a:solidFill>
            </a:endParaRPr>
          </a:p>
        </p:txBody>
      </p:sp>
      <p:sp>
        <p:nvSpPr>
          <p:cNvPr id="125" name="TextBox 124"/>
          <p:cNvSpPr txBox="1"/>
          <p:nvPr/>
        </p:nvSpPr>
        <p:spPr>
          <a:xfrm>
            <a:off x="6234700" y="1901977"/>
            <a:ext cx="1584176" cy="241441"/>
          </a:xfrm>
          <a:prstGeom prst="rect">
            <a:avLst/>
          </a:prstGeom>
          <a:noFill/>
        </p:spPr>
        <p:txBody>
          <a:bodyPr wrap="square" lIns="56289" tIns="28145" rIns="56289" bIns="28145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</a:p>
        </p:txBody>
      </p:sp>
    </p:spTree>
    <p:extLst>
      <p:ext uri="{BB962C8B-B14F-4D97-AF65-F5344CB8AC3E}">
        <p14:creationId xmlns:p14="http://schemas.microsoft.com/office/powerpoint/2010/main" val="2538882627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 tmFilter="0,0; .5, 1; 1, 1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750"/>
                            </p:stCondLst>
                            <p:childTnLst>
                              <p:par>
                                <p:cTn id="9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" grpId="0"/>
      <p:bldP spid="102" grpId="0"/>
      <p:bldP spid="106" grpId="0"/>
      <p:bldP spid="110" grpId="0"/>
      <p:bldP spid="114" grpId="0"/>
      <p:bldP spid="118" grpId="0"/>
      <p:bldP spid="122" grpId="0"/>
      <p:bldP spid="123" grpId="0"/>
      <p:bldP spid="124" grpId="0" animBg="1"/>
      <p:bldP spid="1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1137912"/>
            <a:ext cx="5323839" cy="3209463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39"/>
          <p:cNvSpPr txBox="1"/>
          <p:nvPr/>
        </p:nvSpPr>
        <p:spPr>
          <a:xfrm>
            <a:off x="5596114" y="1137913"/>
            <a:ext cx="2713902" cy="5078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8" name="TextBox 39"/>
          <p:cNvSpPr txBox="1"/>
          <p:nvPr/>
        </p:nvSpPr>
        <p:spPr>
          <a:xfrm>
            <a:off x="5596114" y="2043577"/>
            <a:ext cx="2713902" cy="5078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9" name="TextBox 39"/>
          <p:cNvSpPr txBox="1"/>
          <p:nvPr/>
        </p:nvSpPr>
        <p:spPr>
          <a:xfrm>
            <a:off x="5596114" y="2949242"/>
            <a:ext cx="2713902" cy="5078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5596114" y="3854906"/>
            <a:ext cx="2713902" cy="5078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641837731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29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Administrator\Desktop\新建文件夹 (3)\7458650006798e3副本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7" name="TextBox 48"/>
          <p:cNvSpPr txBox="1"/>
          <p:nvPr/>
        </p:nvSpPr>
        <p:spPr>
          <a:xfrm>
            <a:off x="2888613" y="2240686"/>
            <a:ext cx="2816312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项目介绍</a:t>
            </a:r>
            <a:endParaRPr lang="en-GB" altLang="zh-CN" sz="3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TextBox 49"/>
          <p:cNvSpPr txBox="1"/>
          <p:nvPr/>
        </p:nvSpPr>
        <p:spPr>
          <a:xfrm>
            <a:off x="2888613" y="2820286"/>
            <a:ext cx="282195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1403648" y="1787936"/>
            <a:ext cx="1561914" cy="1575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800" cap="all" spc="213" dirty="0" smtClean="0">
                <a:solidFill>
                  <a:schemeClr val="bg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03</a:t>
            </a:r>
            <a:endParaRPr lang="zh-CN" altLang="en-US" sz="9800" cap="all" spc="213" dirty="0">
              <a:solidFill>
                <a:schemeClr val="bg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3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  <p:bldP spid="9" grpId="0"/>
      <p:bldP spid="9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PA_淘宝店chenying0907 4"/>
          <p:cNvGrpSpPr/>
          <p:nvPr>
            <p:custDataLst>
              <p:tags r:id="rId1"/>
            </p:custDataLst>
          </p:nvPr>
        </p:nvGrpSpPr>
        <p:grpSpPr>
          <a:xfrm>
            <a:off x="2885406" y="1663503"/>
            <a:ext cx="3373190" cy="2351798"/>
            <a:chOff x="3847207" y="2218004"/>
            <a:chExt cx="4497587" cy="3135731"/>
          </a:xfrm>
        </p:grpSpPr>
        <p:pic>
          <p:nvPicPr>
            <p:cNvPr id="13" name="淘宝店chenying0907 12"/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878" b="16402"/>
            <a:stretch/>
          </p:blipFill>
          <p:spPr>
            <a:xfrm>
              <a:off x="3847207" y="2218004"/>
              <a:ext cx="4497587" cy="3135731"/>
            </a:xfrm>
            <a:prstGeom prst="rect">
              <a:avLst/>
            </a:prstGeom>
          </p:spPr>
        </p:pic>
        <p:pic>
          <p:nvPicPr>
            <p:cNvPr id="2" name="淘宝店chenying0907 1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367807" y="2564904"/>
              <a:ext cx="3322284" cy="2039238"/>
            </a:xfrm>
            <a:prstGeom prst="rect">
              <a:avLst/>
            </a:prstGeom>
          </p:spPr>
        </p:pic>
      </p:grpSp>
      <p:sp>
        <p:nvSpPr>
          <p:cNvPr id="6" name="PA_淘宝店chenying0907: 圆角 5"/>
          <p:cNvSpPr/>
          <p:nvPr>
            <p:custDataLst>
              <p:tags r:id="rId2"/>
            </p:custDataLst>
          </p:nvPr>
        </p:nvSpPr>
        <p:spPr>
          <a:xfrm>
            <a:off x="832789" y="1860231"/>
            <a:ext cx="1338944" cy="35922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6" tIns="34284" rIns="68566" bIns="34284" rtlCol="0" anchor="ctr"/>
          <a:lstStyle/>
          <a:p>
            <a:pPr algn="ctr"/>
            <a:r>
              <a:rPr lang="en-US" altLang="zh-CN" sz="2100" dirty="0">
                <a:latin typeface="Impact" panose="020B0806030902050204" pitchFamily="34" charset="0"/>
              </a:rPr>
              <a:t>2016</a:t>
            </a:r>
            <a:endParaRPr lang="zh-CN" altLang="en-US" sz="2100" dirty="0">
              <a:latin typeface="Impact" panose="020B0806030902050204" pitchFamily="34" charset="0"/>
            </a:endParaRPr>
          </a:p>
        </p:txBody>
      </p:sp>
      <p:sp>
        <p:nvSpPr>
          <p:cNvPr id="18" name="PA_淘宝店chenying0907: 圆角 17"/>
          <p:cNvSpPr/>
          <p:nvPr>
            <p:custDataLst>
              <p:tags r:id="rId3"/>
            </p:custDataLst>
          </p:nvPr>
        </p:nvSpPr>
        <p:spPr>
          <a:xfrm>
            <a:off x="6387016" y="1825534"/>
            <a:ext cx="1338944" cy="35922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6" tIns="34284" rIns="68566" bIns="34284" rtlCol="0" anchor="ctr"/>
          <a:lstStyle/>
          <a:p>
            <a:pPr algn="ctr"/>
            <a:r>
              <a:rPr lang="en-US" altLang="zh-CN" sz="2100" dirty="0">
                <a:latin typeface="Impact" panose="020B0806030902050204" pitchFamily="34" charset="0"/>
              </a:rPr>
              <a:t>2017</a:t>
            </a:r>
            <a:endParaRPr lang="zh-CN" altLang="en-US" sz="2100" dirty="0">
              <a:latin typeface="Impact" panose="020B0806030902050204" pitchFamily="34" charset="0"/>
            </a:endParaRPr>
          </a:p>
        </p:txBody>
      </p:sp>
      <p:sp>
        <p:nvSpPr>
          <p:cNvPr id="20" name="PA_淘宝店chenying0907 19"/>
          <p:cNvSpPr/>
          <p:nvPr>
            <p:custDataLst>
              <p:tags r:id="rId4"/>
            </p:custDataLst>
          </p:nvPr>
        </p:nvSpPr>
        <p:spPr>
          <a:xfrm>
            <a:off x="632544" y="2774328"/>
            <a:ext cx="2426343" cy="429336"/>
          </a:xfrm>
          <a:prstGeom prst="rect">
            <a:avLst/>
          </a:prstGeom>
        </p:spPr>
        <p:txBody>
          <a:bodyPr wrap="square" lIns="68566" tIns="34284" rIns="68566" bIns="34284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PA_淘宝店chenying0907 20"/>
          <p:cNvSpPr/>
          <p:nvPr>
            <p:custDataLst>
              <p:tags r:id="rId5"/>
            </p:custDataLst>
          </p:nvPr>
        </p:nvSpPr>
        <p:spPr>
          <a:xfrm>
            <a:off x="632543" y="2428080"/>
            <a:ext cx="1862765" cy="290837"/>
          </a:xfrm>
          <a:prstGeom prst="rect">
            <a:avLst/>
          </a:prstGeom>
        </p:spPr>
        <p:txBody>
          <a:bodyPr wrap="square" lIns="68566" tIns="34284" rIns="68566" bIns="34284">
            <a:spAutoFit/>
          </a:bodyPr>
          <a:lstStyle/>
          <a:p>
            <a:pPr algn="ctr" defTabSz="685759">
              <a:lnSpc>
                <a:spcPct val="80000"/>
              </a:lnSpc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单击添加标题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22" name="PA_淘宝店chenying0907 21"/>
          <p:cNvSpPr/>
          <p:nvPr>
            <p:custDataLst>
              <p:tags r:id="rId6"/>
            </p:custDataLst>
          </p:nvPr>
        </p:nvSpPr>
        <p:spPr>
          <a:xfrm>
            <a:off x="620230" y="3317306"/>
            <a:ext cx="2426343" cy="429336"/>
          </a:xfrm>
          <a:prstGeom prst="rect">
            <a:avLst/>
          </a:prstGeom>
        </p:spPr>
        <p:txBody>
          <a:bodyPr wrap="square" lIns="68566" tIns="34284" rIns="68566" bIns="34284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PA_淘宝店chenying0907 22"/>
          <p:cNvSpPr/>
          <p:nvPr>
            <p:custDataLst>
              <p:tags r:id="rId7"/>
            </p:custDataLst>
          </p:nvPr>
        </p:nvSpPr>
        <p:spPr>
          <a:xfrm>
            <a:off x="6387017" y="2761915"/>
            <a:ext cx="2284115" cy="609385"/>
          </a:xfrm>
          <a:prstGeom prst="rect">
            <a:avLst/>
          </a:prstGeom>
        </p:spPr>
        <p:txBody>
          <a:bodyPr wrap="square" lIns="68566" tIns="34284" rIns="68566" bIns="34284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PA_淘宝店chenying0907 23"/>
          <p:cNvSpPr/>
          <p:nvPr>
            <p:custDataLst>
              <p:tags r:id="rId8"/>
            </p:custDataLst>
          </p:nvPr>
        </p:nvSpPr>
        <p:spPr>
          <a:xfrm>
            <a:off x="6387017" y="2415667"/>
            <a:ext cx="1862765" cy="290837"/>
          </a:xfrm>
          <a:prstGeom prst="rect">
            <a:avLst/>
          </a:prstGeom>
        </p:spPr>
        <p:txBody>
          <a:bodyPr wrap="square" lIns="68566" tIns="34284" rIns="68566" bIns="34284">
            <a:spAutoFit/>
          </a:bodyPr>
          <a:lstStyle/>
          <a:p>
            <a:pPr algn="ctr" defTabSz="685759">
              <a:lnSpc>
                <a:spcPct val="80000"/>
              </a:lnSpc>
              <a:defRPr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单击添加标题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25" name="PA_淘宝店chenying0907 24"/>
          <p:cNvSpPr/>
          <p:nvPr>
            <p:custDataLst>
              <p:tags r:id="rId9"/>
            </p:custDataLst>
          </p:nvPr>
        </p:nvSpPr>
        <p:spPr>
          <a:xfrm>
            <a:off x="6374702" y="3304893"/>
            <a:ext cx="2296428" cy="609385"/>
          </a:xfrm>
          <a:prstGeom prst="rect">
            <a:avLst/>
          </a:prstGeom>
        </p:spPr>
        <p:txBody>
          <a:bodyPr wrap="square" lIns="68566" tIns="34284" rIns="68566" bIns="34284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62934674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8" grpId="0" animBg="1"/>
      <p:bldP spid="20" grpId="0" animBg="1" autoUpdateAnimBg="0"/>
      <p:bldP spid="21" grpId="0"/>
      <p:bldP spid="22" grpId="0" animBg="1" autoUpdateAnimBg="0"/>
      <p:bldP spid="23" grpId="0" animBg="1" autoUpdateAnimBg="0"/>
      <p:bldP spid="24" grpId="0"/>
      <p:bldP spid="2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Quad Arrow 40"/>
          <p:cNvSpPr/>
          <p:nvPr/>
        </p:nvSpPr>
        <p:spPr>
          <a:xfrm>
            <a:off x="811685" y="1231320"/>
            <a:ext cx="3298925" cy="3300118"/>
          </a:xfrm>
          <a:prstGeom prst="quadArrow">
            <a:avLst>
              <a:gd name="adj1" fmla="val 2000"/>
              <a:gd name="adj2" fmla="val 4000"/>
              <a:gd name="adj3" fmla="val 5000"/>
            </a:avLst>
          </a:prstGeom>
          <a:solidFill>
            <a:schemeClr val="bg1">
              <a:lumMod val="75000"/>
            </a:schemeClr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91420" tIns="45710" rIns="91420" bIns="45710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5" name="Freeform 41"/>
          <p:cNvSpPr/>
          <p:nvPr/>
        </p:nvSpPr>
        <p:spPr>
          <a:xfrm>
            <a:off x="1026115" y="1445826"/>
            <a:ext cx="1319570" cy="1320046"/>
          </a:xfrm>
          <a:custGeom>
            <a:avLst/>
            <a:gdLst>
              <a:gd name="connsiteX0" fmla="*/ 0 w 1457998"/>
              <a:gd name="connsiteY0" fmla="*/ 243005 h 1457998"/>
              <a:gd name="connsiteX1" fmla="*/ 71175 w 1457998"/>
              <a:gd name="connsiteY1" fmla="*/ 71175 h 1457998"/>
              <a:gd name="connsiteX2" fmla="*/ 243006 w 1457998"/>
              <a:gd name="connsiteY2" fmla="*/ 1 h 1457998"/>
              <a:gd name="connsiteX3" fmla="*/ 1214993 w 1457998"/>
              <a:gd name="connsiteY3" fmla="*/ 0 h 1457998"/>
              <a:gd name="connsiteX4" fmla="*/ 1386823 w 1457998"/>
              <a:gd name="connsiteY4" fmla="*/ 71175 h 1457998"/>
              <a:gd name="connsiteX5" fmla="*/ 1457997 w 1457998"/>
              <a:gd name="connsiteY5" fmla="*/ 243006 h 1457998"/>
              <a:gd name="connsiteX6" fmla="*/ 1457998 w 1457998"/>
              <a:gd name="connsiteY6" fmla="*/ 1214993 h 1457998"/>
              <a:gd name="connsiteX7" fmla="*/ 1386823 w 1457998"/>
              <a:gd name="connsiteY7" fmla="*/ 1386824 h 1457998"/>
              <a:gd name="connsiteX8" fmla="*/ 1214992 w 1457998"/>
              <a:gd name="connsiteY8" fmla="*/ 1457998 h 1457998"/>
              <a:gd name="connsiteX9" fmla="*/ 243005 w 1457998"/>
              <a:gd name="connsiteY9" fmla="*/ 1457998 h 1457998"/>
              <a:gd name="connsiteX10" fmla="*/ 71175 w 1457998"/>
              <a:gd name="connsiteY10" fmla="*/ 1386823 h 1457998"/>
              <a:gd name="connsiteX11" fmla="*/ 1 w 1457998"/>
              <a:gd name="connsiteY11" fmla="*/ 1214992 h 1457998"/>
              <a:gd name="connsiteX12" fmla="*/ 0 w 1457998"/>
              <a:gd name="connsiteY12" fmla="*/ 243005 h 14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57998" h="1457998">
                <a:moveTo>
                  <a:pt x="0" y="243005"/>
                </a:moveTo>
                <a:cubicBezTo>
                  <a:pt x="0" y="178556"/>
                  <a:pt x="25602" y="116747"/>
                  <a:pt x="71175" y="71175"/>
                </a:cubicBezTo>
                <a:cubicBezTo>
                  <a:pt x="116747" y="25603"/>
                  <a:pt x="178557" y="1"/>
                  <a:pt x="243006" y="1"/>
                </a:cubicBezTo>
                <a:lnTo>
                  <a:pt x="1214993" y="0"/>
                </a:lnTo>
                <a:cubicBezTo>
                  <a:pt x="1279442" y="0"/>
                  <a:pt x="1341251" y="25602"/>
                  <a:pt x="1386823" y="71175"/>
                </a:cubicBezTo>
                <a:cubicBezTo>
                  <a:pt x="1432395" y="116747"/>
                  <a:pt x="1457997" y="178557"/>
                  <a:pt x="1457997" y="243006"/>
                </a:cubicBezTo>
                <a:cubicBezTo>
                  <a:pt x="1457997" y="567002"/>
                  <a:pt x="1457998" y="890997"/>
                  <a:pt x="1457998" y="1214993"/>
                </a:cubicBezTo>
                <a:cubicBezTo>
                  <a:pt x="1457998" y="1279442"/>
                  <a:pt x="1432396" y="1341251"/>
                  <a:pt x="1386823" y="1386824"/>
                </a:cubicBezTo>
                <a:cubicBezTo>
                  <a:pt x="1341251" y="1432396"/>
                  <a:pt x="1279441" y="1457999"/>
                  <a:pt x="1214992" y="1457998"/>
                </a:cubicBezTo>
                <a:lnTo>
                  <a:pt x="243005" y="1457998"/>
                </a:lnTo>
                <a:cubicBezTo>
                  <a:pt x="178556" y="1457998"/>
                  <a:pt x="116747" y="1432396"/>
                  <a:pt x="71175" y="1386823"/>
                </a:cubicBezTo>
                <a:cubicBezTo>
                  <a:pt x="25603" y="1341251"/>
                  <a:pt x="1" y="1279441"/>
                  <a:pt x="1" y="1214992"/>
                </a:cubicBezTo>
                <a:cubicBezTo>
                  <a:pt x="1" y="890996"/>
                  <a:pt x="0" y="567001"/>
                  <a:pt x="0" y="243005"/>
                </a:cubicBezTo>
                <a:close/>
              </a:path>
            </a:pathLst>
          </a:custGeom>
          <a:solidFill>
            <a:schemeClr val="accent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8289" tIns="208289" rIns="208289" bIns="208289" numCol="1" spcCol="1270" anchor="ctr" anchorCtr="0">
            <a:noAutofit/>
          </a:bodyPr>
          <a:lstStyle/>
          <a:p>
            <a:pPr algn="ctr" defTabSz="1599851">
              <a:lnSpc>
                <a:spcPct val="90000"/>
              </a:lnSpc>
              <a:spcAft>
                <a:spcPct val="35000"/>
              </a:spcAft>
            </a:pPr>
            <a:r>
              <a:rPr lang="en-US" sz="3600" dirty="0">
                <a:latin typeface="Arial"/>
                <a:ea typeface="微软雅黑"/>
                <a:sym typeface="Arial"/>
              </a:rPr>
              <a:t/>
            </a:r>
            <a:br>
              <a:rPr lang="en-US" sz="3600" dirty="0">
                <a:latin typeface="Arial"/>
                <a:ea typeface="微软雅黑"/>
                <a:sym typeface="Arial"/>
              </a:rPr>
            </a:br>
            <a:r>
              <a:rPr lang="zh-CN" altLang="en-US" sz="1400" b="1" dirty="0">
                <a:latin typeface="Arial"/>
                <a:ea typeface="微软雅黑"/>
                <a:sym typeface="Arial"/>
              </a:rPr>
              <a:t>愿景</a:t>
            </a:r>
            <a:endParaRPr lang="en-US" sz="1400" b="1" dirty="0">
              <a:latin typeface="Arial"/>
              <a:ea typeface="微软雅黑"/>
              <a:sym typeface="Arial"/>
            </a:endParaRPr>
          </a:p>
        </p:txBody>
      </p:sp>
      <p:sp>
        <p:nvSpPr>
          <p:cNvPr id="6" name="Freeform 42"/>
          <p:cNvSpPr/>
          <p:nvPr/>
        </p:nvSpPr>
        <p:spPr>
          <a:xfrm>
            <a:off x="2576610" y="1445826"/>
            <a:ext cx="1319570" cy="1320046"/>
          </a:xfrm>
          <a:custGeom>
            <a:avLst/>
            <a:gdLst>
              <a:gd name="connsiteX0" fmla="*/ 0 w 1457998"/>
              <a:gd name="connsiteY0" fmla="*/ 243005 h 1457998"/>
              <a:gd name="connsiteX1" fmla="*/ 71175 w 1457998"/>
              <a:gd name="connsiteY1" fmla="*/ 71175 h 1457998"/>
              <a:gd name="connsiteX2" fmla="*/ 243006 w 1457998"/>
              <a:gd name="connsiteY2" fmla="*/ 1 h 1457998"/>
              <a:gd name="connsiteX3" fmla="*/ 1214993 w 1457998"/>
              <a:gd name="connsiteY3" fmla="*/ 0 h 1457998"/>
              <a:gd name="connsiteX4" fmla="*/ 1386823 w 1457998"/>
              <a:gd name="connsiteY4" fmla="*/ 71175 h 1457998"/>
              <a:gd name="connsiteX5" fmla="*/ 1457997 w 1457998"/>
              <a:gd name="connsiteY5" fmla="*/ 243006 h 1457998"/>
              <a:gd name="connsiteX6" fmla="*/ 1457998 w 1457998"/>
              <a:gd name="connsiteY6" fmla="*/ 1214993 h 1457998"/>
              <a:gd name="connsiteX7" fmla="*/ 1386823 w 1457998"/>
              <a:gd name="connsiteY7" fmla="*/ 1386824 h 1457998"/>
              <a:gd name="connsiteX8" fmla="*/ 1214992 w 1457998"/>
              <a:gd name="connsiteY8" fmla="*/ 1457998 h 1457998"/>
              <a:gd name="connsiteX9" fmla="*/ 243005 w 1457998"/>
              <a:gd name="connsiteY9" fmla="*/ 1457998 h 1457998"/>
              <a:gd name="connsiteX10" fmla="*/ 71175 w 1457998"/>
              <a:gd name="connsiteY10" fmla="*/ 1386823 h 1457998"/>
              <a:gd name="connsiteX11" fmla="*/ 1 w 1457998"/>
              <a:gd name="connsiteY11" fmla="*/ 1214992 h 1457998"/>
              <a:gd name="connsiteX12" fmla="*/ 0 w 1457998"/>
              <a:gd name="connsiteY12" fmla="*/ 243005 h 14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57998" h="1457998">
                <a:moveTo>
                  <a:pt x="0" y="243005"/>
                </a:moveTo>
                <a:cubicBezTo>
                  <a:pt x="0" y="178556"/>
                  <a:pt x="25602" y="116747"/>
                  <a:pt x="71175" y="71175"/>
                </a:cubicBezTo>
                <a:cubicBezTo>
                  <a:pt x="116747" y="25603"/>
                  <a:pt x="178557" y="1"/>
                  <a:pt x="243006" y="1"/>
                </a:cubicBezTo>
                <a:lnTo>
                  <a:pt x="1214993" y="0"/>
                </a:lnTo>
                <a:cubicBezTo>
                  <a:pt x="1279442" y="0"/>
                  <a:pt x="1341251" y="25602"/>
                  <a:pt x="1386823" y="71175"/>
                </a:cubicBezTo>
                <a:cubicBezTo>
                  <a:pt x="1432395" y="116747"/>
                  <a:pt x="1457997" y="178557"/>
                  <a:pt x="1457997" y="243006"/>
                </a:cubicBezTo>
                <a:cubicBezTo>
                  <a:pt x="1457997" y="567002"/>
                  <a:pt x="1457998" y="890997"/>
                  <a:pt x="1457998" y="1214993"/>
                </a:cubicBezTo>
                <a:cubicBezTo>
                  <a:pt x="1457998" y="1279442"/>
                  <a:pt x="1432396" y="1341251"/>
                  <a:pt x="1386823" y="1386824"/>
                </a:cubicBezTo>
                <a:cubicBezTo>
                  <a:pt x="1341251" y="1432396"/>
                  <a:pt x="1279441" y="1457999"/>
                  <a:pt x="1214992" y="1457998"/>
                </a:cubicBezTo>
                <a:lnTo>
                  <a:pt x="243005" y="1457998"/>
                </a:lnTo>
                <a:cubicBezTo>
                  <a:pt x="178556" y="1457998"/>
                  <a:pt x="116747" y="1432396"/>
                  <a:pt x="71175" y="1386823"/>
                </a:cubicBezTo>
                <a:cubicBezTo>
                  <a:pt x="25603" y="1341251"/>
                  <a:pt x="1" y="1279441"/>
                  <a:pt x="1" y="1214992"/>
                </a:cubicBezTo>
                <a:cubicBezTo>
                  <a:pt x="1" y="890996"/>
                  <a:pt x="0" y="567001"/>
                  <a:pt x="0" y="243005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8289" tIns="208289" rIns="208289" bIns="208289" numCol="1" spcCol="1270" anchor="ctr" anchorCtr="0">
            <a:noAutofit/>
          </a:bodyPr>
          <a:lstStyle/>
          <a:p>
            <a:pPr algn="ctr" defTabSz="1599851">
              <a:lnSpc>
                <a:spcPct val="90000"/>
              </a:lnSpc>
              <a:spcAft>
                <a:spcPct val="35000"/>
              </a:spcAft>
            </a:pPr>
            <a:r>
              <a:rPr lang="en-US" sz="3600" dirty="0">
                <a:latin typeface="Arial"/>
                <a:ea typeface="微软雅黑"/>
                <a:sym typeface="Arial"/>
              </a:rPr>
              <a:t/>
            </a:r>
            <a:br>
              <a:rPr lang="en-US" sz="3600" dirty="0">
                <a:latin typeface="Arial"/>
                <a:ea typeface="微软雅黑"/>
                <a:sym typeface="Arial"/>
              </a:rPr>
            </a:br>
            <a:r>
              <a:rPr lang="zh-CN" altLang="en-US" sz="1400" b="1" dirty="0">
                <a:latin typeface="Arial"/>
                <a:ea typeface="微软雅黑"/>
                <a:sym typeface="Arial"/>
              </a:rPr>
              <a:t>理念</a:t>
            </a:r>
            <a:endParaRPr lang="en-US" sz="1400" dirty="0">
              <a:latin typeface="Arial"/>
              <a:ea typeface="微软雅黑"/>
              <a:sym typeface="Arial"/>
            </a:endParaRPr>
          </a:p>
        </p:txBody>
      </p:sp>
      <p:sp>
        <p:nvSpPr>
          <p:cNvPr id="7" name="Freeform 43"/>
          <p:cNvSpPr/>
          <p:nvPr/>
        </p:nvSpPr>
        <p:spPr>
          <a:xfrm>
            <a:off x="1026115" y="2996883"/>
            <a:ext cx="1319570" cy="1320046"/>
          </a:xfrm>
          <a:custGeom>
            <a:avLst/>
            <a:gdLst>
              <a:gd name="connsiteX0" fmla="*/ 0 w 1457998"/>
              <a:gd name="connsiteY0" fmla="*/ 243005 h 1457998"/>
              <a:gd name="connsiteX1" fmla="*/ 71175 w 1457998"/>
              <a:gd name="connsiteY1" fmla="*/ 71175 h 1457998"/>
              <a:gd name="connsiteX2" fmla="*/ 243006 w 1457998"/>
              <a:gd name="connsiteY2" fmla="*/ 1 h 1457998"/>
              <a:gd name="connsiteX3" fmla="*/ 1214993 w 1457998"/>
              <a:gd name="connsiteY3" fmla="*/ 0 h 1457998"/>
              <a:gd name="connsiteX4" fmla="*/ 1386823 w 1457998"/>
              <a:gd name="connsiteY4" fmla="*/ 71175 h 1457998"/>
              <a:gd name="connsiteX5" fmla="*/ 1457997 w 1457998"/>
              <a:gd name="connsiteY5" fmla="*/ 243006 h 1457998"/>
              <a:gd name="connsiteX6" fmla="*/ 1457998 w 1457998"/>
              <a:gd name="connsiteY6" fmla="*/ 1214993 h 1457998"/>
              <a:gd name="connsiteX7" fmla="*/ 1386823 w 1457998"/>
              <a:gd name="connsiteY7" fmla="*/ 1386824 h 1457998"/>
              <a:gd name="connsiteX8" fmla="*/ 1214992 w 1457998"/>
              <a:gd name="connsiteY8" fmla="*/ 1457998 h 1457998"/>
              <a:gd name="connsiteX9" fmla="*/ 243005 w 1457998"/>
              <a:gd name="connsiteY9" fmla="*/ 1457998 h 1457998"/>
              <a:gd name="connsiteX10" fmla="*/ 71175 w 1457998"/>
              <a:gd name="connsiteY10" fmla="*/ 1386823 h 1457998"/>
              <a:gd name="connsiteX11" fmla="*/ 1 w 1457998"/>
              <a:gd name="connsiteY11" fmla="*/ 1214992 h 1457998"/>
              <a:gd name="connsiteX12" fmla="*/ 0 w 1457998"/>
              <a:gd name="connsiteY12" fmla="*/ 243005 h 14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57998" h="1457998">
                <a:moveTo>
                  <a:pt x="0" y="243005"/>
                </a:moveTo>
                <a:cubicBezTo>
                  <a:pt x="0" y="178556"/>
                  <a:pt x="25602" y="116747"/>
                  <a:pt x="71175" y="71175"/>
                </a:cubicBezTo>
                <a:cubicBezTo>
                  <a:pt x="116747" y="25603"/>
                  <a:pt x="178557" y="1"/>
                  <a:pt x="243006" y="1"/>
                </a:cubicBezTo>
                <a:lnTo>
                  <a:pt x="1214993" y="0"/>
                </a:lnTo>
                <a:cubicBezTo>
                  <a:pt x="1279442" y="0"/>
                  <a:pt x="1341251" y="25602"/>
                  <a:pt x="1386823" y="71175"/>
                </a:cubicBezTo>
                <a:cubicBezTo>
                  <a:pt x="1432395" y="116747"/>
                  <a:pt x="1457997" y="178557"/>
                  <a:pt x="1457997" y="243006"/>
                </a:cubicBezTo>
                <a:cubicBezTo>
                  <a:pt x="1457997" y="567002"/>
                  <a:pt x="1457998" y="890997"/>
                  <a:pt x="1457998" y="1214993"/>
                </a:cubicBezTo>
                <a:cubicBezTo>
                  <a:pt x="1457998" y="1279442"/>
                  <a:pt x="1432396" y="1341251"/>
                  <a:pt x="1386823" y="1386824"/>
                </a:cubicBezTo>
                <a:cubicBezTo>
                  <a:pt x="1341251" y="1432396"/>
                  <a:pt x="1279441" y="1457999"/>
                  <a:pt x="1214992" y="1457998"/>
                </a:cubicBezTo>
                <a:lnTo>
                  <a:pt x="243005" y="1457998"/>
                </a:lnTo>
                <a:cubicBezTo>
                  <a:pt x="178556" y="1457998"/>
                  <a:pt x="116747" y="1432396"/>
                  <a:pt x="71175" y="1386823"/>
                </a:cubicBezTo>
                <a:cubicBezTo>
                  <a:pt x="25603" y="1341251"/>
                  <a:pt x="1" y="1279441"/>
                  <a:pt x="1" y="1214992"/>
                </a:cubicBezTo>
                <a:cubicBezTo>
                  <a:pt x="1" y="890996"/>
                  <a:pt x="0" y="567001"/>
                  <a:pt x="0" y="243005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8289" tIns="208289" rIns="208289" bIns="208289" numCol="1" spcCol="1270" anchor="ctr" anchorCtr="0">
            <a:noAutofit/>
          </a:bodyPr>
          <a:lstStyle/>
          <a:p>
            <a:pPr algn="ctr" defTabSz="1599851">
              <a:lnSpc>
                <a:spcPct val="90000"/>
              </a:lnSpc>
              <a:spcAft>
                <a:spcPct val="35000"/>
              </a:spcAft>
            </a:pPr>
            <a:r>
              <a:rPr lang="en-US" sz="3600" dirty="0">
                <a:latin typeface="Arial"/>
                <a:ea typeface="微软雅黑"/>
                <a:sym typeface="Arial"/>
              </a:rPr>
              <a:t/>
            </a:r>
            <a:br>
              <a:rPr lang="en-US" sz="3600" dirty="0">
                <a:latin typeface="Arial"/>
                <a:ea typeface="微软雅黑"/>
                <a:sym typeface="Arial"/>
              </a:rPr>
            </a:br>
            <a:r>
              <a:rPr lang="zh-CN" altLang="en-US" sz="1400" b="1" dirty="0">
                <a:latin typeface="Arial"/>
                <a:ea typeface="微软雅黑"/>
                <a:sym typeface="Arial"/>
              </a:rPr>
              <a:t>创意</a:t>
            </a:r>
            <a:endParaRPr lang="en-US" sz="1400" dirty="0">
              <a:latin typeface="Arial"/>
              <a:ea typeface="微软雅黑"/>
              <a:sym typeface="Arial"/>
            </a:endParaRPr>
          </a:p>
        </p:txBody>
      </p:sp>
      <p:sp>
        <p:nvSpPr>
          <p:cNvPr id="8" name="Freeform 44"/>
          <p:cNvSpPr/>
          <p:nvPr/>
        </p:nvSpPr>
        <p:spPr>
          <a:xfrm>
            <a:off x="2576610" y="2996883"/>
            <a:ext cx="1319570" cy="1320046"/>
          </a:xfrm>
          <a:custGeom>
            <a:avLst/>
            <a:gdLst>
              <a:gd name="connsiteX0" fmla="*/ 0 w 1457998"/>
              <a:gd name="connsiteY0" fmla="*/ 243005 h 1457998"/>
              <a:gd name="connsiteX1" fmla="*/ 71175 w 1457998"/>
              <a:gd name="connsiteY1" fmla="*/ 71175 h 1457998"/>
              <a:gd name="connsiteX2" fmla="*/ 243006 w 1457998"/>
              <a:gd name="connsiteY2" fmla="*/ 1 h 1457998"/>
              <a:gd name="connsiteX3" fmla="*/ 1214993 w 1457998"/>
              <a:gd name="connsiteY3" fmla="*/ 0 h 1457998"/>
              <a:gd name="connsiteX4" fmla="*/ 1386823 w 1457998"/>
              <a:gd name="connsiteY4" fmla="*/ 71175 h 1457998"/>
              <a:gd name="connsiteX5" fmla="*/ 1457997 w 1457998"/>
              <a:gd name="connsiteY5" fmla="*/ 243006 h 1457998"/>
              <a:gd name="connsiteX6" fmla="*/ 1457998 w 1457998"/>
              <a:gd name="connsiteY6" fmla="*/ 1214993 h 1457998"/>
              <a:gd name="connsiteX7" fmla="*/ 1386823 w 1457998"/>
              <a:gd name="connsiteY7" fmla="*/ 1386824 h 1457998"/>
              <a:gd name="connsiteX8" fmla="*/ 1214992 w 1457998"/>
              <a:gd name="connsiteY8" fmla="*/ 1457998 h 1457998"/>
              <a:gd name="connsiteX9" fmla="*/ 243005 w 1457998"/>
              <a:gd name="connsiteY9" fmla="*/ 1457998 h 1457998"/>
              <a:gd name="connsiteX10" fmla="*/ 71175 w 1457998"/>
              <a:gd name="connsiteY10" fmla="*/ 1386823 h 1457998"/>
              <a:gd name="connsiteX11" fmla="*/ 1 w 1457998"/>
              <a:gd name="connsiteY11" fmla="*/ 1214992 h 1457998"/>
              <a:gd name="connsiteX12" fmla="*/ 0 w 1457998"/>
              <a:gd name="connsiteY12" fmla="*/ 243005 h 14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57998" h="1457998">
                <a:moveTo>
                  <a:pt x="0" y="243005"/>
                </a:moveTo>
                <a:cubicBezTo>
                  <a:pt x="0" y="178556"/>
                  <a:pt x="25602" y="116747"/>
                  <a:pt x="71175" y="71175"/>
                </a:cubicBezTo>
                <a:cubicBezTo>
                  <a:pt x="116747" y="25603"/>
                  <a:pt x="178557" y="1"/>
                  <a:pt x="243006" y="1"/>
                </a:cubicBezTo>
                <a:lnTo>
                  <a:pt x="1214993" y="0"/>
                </a:lnTo>
                <a:cubicBezTo>
                  <a:pt x="1279442" y="0"/>
                  <a:pt x="1341251" y="25602"/>
                  <a:pt x="1386823" y="71175"/>
                </a:cubicBezTo>
                <a:cubicBezTo>
                  <a:pt x="1432395" y="116747"/>
                  <a:pt x="1457997" y="178557"/>
                  <a:pt x="1457997" y="243006"/>
                </a:cubicBezTo>
                <a:cubicBezTo>
                  <a:pt x="1457997" y="567002"/>
                  <a:pt x="1457998" y="890997"/>
                  <a:pt x="1457998" y="1214993"/>
                </a:cubicBezTo>
                <a:cubicBezTo>
                  <a:pt x="1457998" y="1279442"/>
                  <a:pt x="1432396" y="1341251"/>
                  <a:pt x="1386823" y="1386824"/>
                </a:cubicBezTo>
                <a:cubicBezTo>
                  <a:pt x="1341251" y="1432396"/>
                  <a:pt x="1279441" y="1457999"/>
                  <a:pt x="1214992" y="1457998"/>
                </a:cubicBezTo>
                <a:lnTo>
                  <a:pt x="243005" y="1457998"/>
                </a:lnTo>
                <a:cubicBezTo>
                  <a:pt x="178556" y="1457998"/>
                  <a:pt x="116747" y="1432396"/>
                  <a:pt x="71175" y="1386823"/>
                </a:cubicBezTo>
                <a:cubicBezTo>
                  <a:pt x="25603" y="1341251"/>
                  <a:pt x="1" y="1279441"/>
                  <a:pt x="1" y="1214992"/>
                </a:cubicBezTo>
                <a:cubicBezTo>
                  <a:pt x="1" y="890996"/>
                  <a:pt x="0" y="567001"/>
                  <a:pt x="0" y="243005"/>
                </a:cubicBezTo>
                <a:close/>
              </a:path>
            </a:pathLst>
          </a:custGeom>
          <a:solidFill>
            <a:schemeClr val="accent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8289" tIns="208289" rIns="208289" bIns="208289" numCol="1" spcCol="1270" anchor="ctr" anchorCtr="0">
            <a:noAutofit/>
          </a:bodyPr>
          <a:lstStyle/>
          <a:p>
            <a:pPr algn="ctr" defTabSz="1599851">
              <a:lnSpc>
                <a:spcPct val="90000"/>
              </a:lnSpc>
              <a:spcAft>
                <a:spcPct val="35000"/>
              </a:spcAft>
            </a:pPr>
            <a:r>
              <a:rPr lang="en-US" sz="3600" dirty="0">
                <a:latin typeface="Arial"/>
                <a:ea typeface="微软雅黑"/>
                <a:sym typeface="Arial"/>
              </a:rPr>
              <a:t/>
            </a:r>
            <a:br>
              <a:rPr lang="en-US" sz="3600" dirty="0">
                <a:latin typeface="Arial"/>
                <a:ea typeface="微软雅黑"/>
                <a:sym typeface="Arial"/>
              </a:rPr>
            </a:br>
            <a:r>
              <a:rPr lang="zh-CN" altLang="en-US" sz="1400" b="1" dirty="0">
                <a:latin typeface="Arial"/>
                <a:ea typeface="微软雅黑"/>
                <a:sym typeface="Arial"/>
              </a:rPr>
              <a:t>时间</a:t>
            </a:r>
            <a:endParaRPr lang="en-US" sz="1400" b="1" dirty="0">
              <a:latin typeface="Arial"/>
              <a:ea typeface="微软雅黑"/>
              <a:sym typeface="Arial"/>
            </a:endParaRPr>
          </a:p>
        </p:txBody>
      </p:sp>
      <p:sp>
        <p:nvSpPr>
          <p:cNvPr id="9" name="Freeform 143"/>
          <p:cNvSpPr>
            <a:spLocks noEditPoints="1"/>
          </p:cNvSpPr>
          <p:nvPr/>
        </p:nvSpPr>
        <p:spPr bwMode="auto">
          <a:xfrm>
            <a:off x="1504947" y="3380282"/>
            <a:ext cx="361903" cy="333452"/>
          </a:xfrm>
          <a:custGeom>
            <a:avLst/>
            <a:gdLst>
              <a:gd name="T0" fmla="*/ 151 w 157"/>
              <a:gd name="T1" fmla="*/ 59 h 145"/>
              <a:gd name="T2" fmla="*/ 130 w 157"/>
              <a:gd name="T3" fmla="*/ 41 h 145"/>
              <a:gd name="T4" fmla="*/ 110 w 157"/>
              <a:gd name="T5" fmla="*/ 23 h 145"/>
              <a:gd name="T6" fmla="*/ 88 w 157"/>
              <a:gd name="T7" fmla="*/ 5 h 145"/>
              <a:gd name="T8" fmla="*/ 69 w 157"/>
              <a:gd name="T9" fmla="*/ 5 h 145"/>
              <a:gd name="T10" fmla="*/ 47 w 157"/>
              <a:gd name="T11" fmla="*/ 23 h 145"/>
              <a:gd name="T12" fmla="*/ 27 w 157"/>
              <a:gd name="T13" fmla="*/ 41 h 145"/>
              <a:gd name="T14" fmla="*/ 6 w 157"/>
              <a:gd name="T15" fmla="*/ 59 h 145"/>
              <a:gd name="T16" fmla="*/ 9 w 157"/>
              <a:gd name="T17" fmla="*/ 68 h 145"/>
              <a:gd name="T18" fmla="*/ 21 w 157"/>
              <a:gd name="T19" fmla="*/ 68 h 145"/>
              <a:gd name="T20" fmla="*/ 21 w 157"/>
              <a:gd name="T21" fmla="*/ 139 h 145"/>
              <a:gd name="T22" fmla="*/ 27 w 157"/>
              <a:gd name="T23" fmla="*/ 145 h 145"/>
              <a:gd name="T24" fmla="*/ 38 w 157"/>
              <a:gd name="T25" fmla="*/ 145 h 145"/>
              <a:gd name="T26" fmla="*/ 38 w 157"/>
              <a:gd name="T27" fmla="*/ 81 h 145"/>
              <a:gd name="T28" fmla="*/ 71 w 157"/>
              <a:gd name="T29" fmla="*/ 81 h 145"/>
              <a:gd name="T30" fmla="*/ 71 w 157"/>
              <a:gd name="T31" fmla="*/ 145 h 145"/>
              <a:gd name="T32" fmla="*/ 130 w 157"/>
              <a:gd name="T33" fmla="*/ 145 h 145"/>
              <a:gd name="T34" fmla="*/ 136 w 157"/>
              <a:gd name="T35" fmla="*/ 139 h 145"/>
              <a:gd name="T36" fmla="*/ 136 w 157"/>
              <a:gd name="T37" fmla="*/ 68 h 145"/>
              <a:gd name="T38" fmla="*/ 148 w 157"/>
              <a:gd name="T39" fmla="*/ 68 h 145"/>
              <a:gd name="T40" fmla="*/ 151 w 157"/>
              <a:gd name="T41" fmla="*/ 59 h 145"/>
              <a:gd name="T42" fmla="*/ 118 w 157"/>
              <a:gd name="T43" fmla="*/ 97 h 145"/>
              <a:gd name="T44" fmla="*/ 89 w 157"/>
              <a:gd name="T45" fmla="*/ 97 h 145"/>
              <a:gd name="T46" fmla="*/ 89 w 157"/>
              <a:gd name="T47" fmla="*/ 72 h 145"/>
              <a:gd name="T48" fmla="*/ 118 w 157"/>
              <a:gd name="T49" fmla="*/ 72 h 145"/>
              <a:gd name="T50" fmla="*/ 118 w 157"/>
              <a:gd name="T51" fmla="*/ 97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57" h="145">
                <a:moveTo>
                  <a:pt x="151" y="59"/>
                </a:moveTo>
                <a:cubicBezTo>
                  <a:pt x="130" y="41"/>
                  <a:pt x="130" y="41"/>
                  <a:pt x="130" y="41"/>
                </a:cubicBezTo>
                <a:cubicBezTo>
                  <a:pt x="124" y="36"/>
                  <a:pt x="115" y="28"/>
                  <a:pt x="110" y="23"/>
                </a:cubicBezTo>
                <a:cubicBezTo>
                  <a:pt x="88" y="5"/>
                  <a:pt x="88" y="5"/>
                  <a:pt x="88" y="5"/>
                </a:cubicBezTo>
                <a:cubicBezTo>
                  <a:pt x="83" y="0"/>
                  <a:pt x="74" y="0"/>
                  <a:pt x="69" y="5"/>
                </a:cubicBezTo>
                <a:cubicBezTo>
                  <a:pt x="47" y="23"/>
                  <a:pt x="47" y="23"/>
                  <a:pt x="47" y="23"/>
                </a:cubicBezTo>
                <a:cubicBezTo>
                  <a:pt x="42" y="28"/>
                  <a:pt x="33" y="36"/>
                  <a:pt x="27" y="41"/>
                </a:cubicBezTo>
                <a:cubicBezTo>
                  <a:pt x="6" y="59"/>
                  <a:pt x="6" y="59"/>
                  <a:pt x="6" y="59"/>
                </a:cubicBezTo>
                <a:cubicBezTo>
                  <a:pt x="0" y="64"/>
                  <a:pt x="2" y="68"/>
                  <a:pt x="9" y="68"/>
                </a:cubicBezTo>
                <a:cubicBezTo>
                  <a:pt x="21" y="68"/>
                  <a:pt x="21" y="68"/>
                  <a:pt x="21" y="68"/>
                </a:cubicBezTo>
                <a:cubicBezTo>
                  <a:pt x="21" y="139"/>
                  <a:pt x="21" y="139"/>
                  <a:pt x="21" y="139"/>
                </a:cubicBezTo>
                <a:cubicBezTo>
                  <a:pt x="21" y="142"/>
                  <a:pt x="24" y="145"/>
                  <a:pt x="27" y="145"/>
                </a:cubicBezTo>
                <a:cubicBezTo>
                  <a:pt x="38" y="145"/>
                  <a:pt x="38" y="145"/>
                  <a:pt x="38" y="145"/>
                </a:cubicBezTo>
                <a:cubicBezTo>
                  <a:pt x="38" y="81"/>
                  <a:pt x="38" y="81"/>
                  <a:pt x="38" y="81"/>
                </a:cubicBezTo>
                <a:cubicBezTo>
                  <a:pt x="71" y="81"/>
                  <a:pt x="71" y="81"/>
                  <a:pt x="71" y="81"/>
                </a:cubicBezTo>
                <a:cubicBezTo>
                  <a:pt x="71" y="145"/>
                  <a:pt x="71" y="145"/>
                  <a:pt x="71" y="145"/>
                </a:cubicBezTo>
                <a:cubicBezTo>
                  <a:pt x="130" y="145"/>
                  <a:pt x="130" y="145"/>
                  <a:pt x="130" y="145"/>
                </a:cubicBezTo>
                <a:cubicBezTo>
                  <a:pt x="134" y="145"/>
                  <a:pt x="136" y="142"/>
                  <a:pt x="136" y="139"/>
                </a:cubicBezTo>
                <a:cubicBezTo>
                  <a:pt x="136" y="68"/>
                  <a:pt x="136" y="68"/>
                  <a:pt x="136" y="68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55" y="68"/>
                  <a:pt x="157" y="64"/>
                  <a:pt x="151" y="59"/>
                </a:cubicBezTo>
                <a:close/>
                <a:moveTo>
                  <a:pt x="118" y="97"/>
                </a:moveTo>
                <a:cubicBezTo>
                  <a:pt x="89" y="97"/>
                  <a:pt x="89" y="97"/>
                  <a:pt x="89" y="97"/>
                </a:cubicBezTo>
                <a:cubicBezTo>
                  <a:pt x="89" y="72"/>
                  <a:pt x="89" y="72"/>
                  <a:pt x="89" y="72"/>
                </a:cubicBezTo>
                <a:cubicBezTo>
                  <a:pt x="118" y="72"/>
                  <a:pt x="118" y="72"/>
                  <a:pt x="118" y="72"/>
                </a:cubicBezTo>
                <a:lnTo>
                  <a:pt x="118" y="9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20" tIns="45710" rIns="91420" bIns="4571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Arial"/>
              <a:ea typeface="微软雅黑"/>
              <a:sym typeface="Arial"/>
            </a:endParaRPr>
          </a:p>
        </p:txBody>
      </p:sp>
      <p:sp>
        <p:nvSpPr>
          <p:cNvPr id="10" name="Freeform 92"/>
          <p:cNvSpPr>
            <a:spLocks noEditPoints="1"/>
          </p:cNvSpPr>
          <p:nvPr/>
        </p:nvSpPr>
        <p:spPr bwMode="auto">
          <a:xfrm>
            <a:off x="3065759" y="1807385"/>
            <a:ext cx="341269" cy="347744"/>
          </a:xfrm>
          <a:custGeom>
            <a:avLst/>
            <a:gdLst>
              <a:gd name="T0" fmla="*/ 143 w 148"/>
              <a:gd name="T1" fmla="*/ 130 h 151"/>
              <a:gd name="T2" fmla="*/ 100 w 148"/>
              <a:gd name="T3" fmla="*/ 86 h 151"/>
              <a:gd name="T4" fmla="*/ 110 w 148"/>
              <a:gd name="T5" fmla="*/ 55 h 151"/>
              <a:gd name="T6" fmla="*/ 55 w 148"/>
              <a:gd name="T7" fmla="*/ 0 h 151"/>
              <a:gd name="T8" fmla="*/ 0 w 148"/>
              <a:gd name="T9" fmla="*/ 55 h 151"/>
              <a:gd name="T10" fmla="*/ 55 w 148"/>
              <a:gd name="T11" fmla="*/ 109 h 151"/>
              <a:gd name="T12" fmla="*/ 81 w 148"/>
              <a:gd name="T13" fmla="*/ 103 h 151"/>
              <a:gd name="T14" fmla="*/ 126 w 148"/>
              <a:gd name="T15" fmla="*/ 147 h 151"/>
              <a:gd name="T16" fmla="*/ 143 w 148"/>
              <a:gd name="T17" fmla="*/ 147 h 151"/>
              <a:gd name="T18" fmla="*/ 143 w 148"/>
              <a:gd name="T19" fmla="*/ 130 h 151"/>
              <a:gd name="T20" fmla="*/ 19 w 148"/>
              <a:gd name="T21" fmla="*/ 55 h 151"/>
              <a:gd name="T22" fmla="*/ 55 w 148"/>
              <a:gd name="T23" fmla="*/ 18 h 151"/>
              <a:gd name="T24" fmla="*/ 92 w 148"/>
              <a:gd name="T25" fmla="*/ 55 h 151"/>
              <a:gd name="T26" fmla="*/ 55 w 148"/>
              <a:gd name="T27" fmla="*/ 91 h 151"/>
              <a:gd name="T28" fmla="*/ 19 w 148"/>
              <a:gd name="T29" fmla="*/ 55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8" h="151">
                <a:moveTo>
                  <a:pt x="143" y="130"/>
                </a:moveTo>
                <a:cubicBezTo>
                  <a:pt x="100" y="86"/>
                  <a:pt x="100" y="86"/>
                  <a:pt x="100" y="86"/>
                </a:cubicBezTo>
                <a:cubicBezTo>
                  <a:pt x="106" y="77"/>
                  <a:pt x="110" y="67"/>
                  <a:pt x="110" y="55"/>
                </a:cubicBezTo>
                <a:cubicBezTo>
                  <a:pt x="110" y="24"/>
                  <a:pt x="85" y="0"/>
                  <a:pt x="55" y="0"/>
                </a:cubicBezTo>
                <a:cubicBezTo>
                  <a:pt x="25" y="0"/>
                  <a:pt x="0" y="24"/>
                  <a:pt x="0" y="55"/>
                </a:cubicBezTo>
                <a:cubicBezTo>
                  <a:pt x="0" y="85"/>
                  <a:pt x="25" y="109"/>
                  <a:pt x="55" y="109"/>
                </a:cubicBezTo>
                <a:cubicBezTo>
                  <a:pt x="65" y="109"/>
                  <a:pt x="74" y="107"/>
                  <a:pt x="81" y="103"/>
                </a:cubicBezTo>
                <a:cubicBezTo>
                  <a:pt x="126" y="147"/>
                  <a:pt x="126" y="147"/>
                  <a:pt x="126" y="147"/>
                </a:cubicBezTo>
                <a:cubicBezTo>
                  <a:pt x="130" y="151"/>
                  <a:pt x="138" y="151"/>
                  <a:pt x="143" y="147"/>
                </a:cubicBezTo>
                <a:cubicBezTo>
                  <a:pt x="148" y="142"/>
                  <a:pt x="148" y="134"/>
                  <a:pt x="143" y="130"/>
                </a:cubicBezTo>
                <a:close/>
                <a:moveTo>
                  <a:pt x="19" y="55"/>
                </a:moveTo>
                <a:cubicBezTo>
                  <a:pt x="19" y="34"/>
                  <a:pt x="35" y="18"/>
                  <a:pt x="55" y="18"/>
                </a:cubicBezTo>
                <a:cubicBezTo>
                  <a:pt x="75" y="18"/>
                  <a:pt x="92" y="34"/>
                  <a:pt x="92" y="55"/>
                </a:cubicBezTo>
                <a:cubicBezTo>
                  <a:pt x="92" y="75"/>
                  <a:pt x="75" y="91"/>
                  <a:pt x="55" y="91"/>
                </a:cubicBezTo>
                <a:cubicBezTo>
                  <a:pt x="35" y="91"/>
                  <a:pt x="19" y="75"/>
                  <a:pt x="19" y="5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20" tIns="45710" rIns="91420" bIns="4571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Arial"/>
              <a:ea typeface="微软雅黑"/>
              <a:sym typeface="Arial"/>
            </a:endParaRPr>
          </a:p>
        </p:txBody>
      </p:sp>
      <p:grpSp>
        <p:nvGrpSpPr>
          <p:cNvPr id="2" name="组合 10"/>
          <p:cNvGrpSpPr/>
          <p:nvPr/>
        </p:nvGrpSpPr>
        <p:grpSpPr>
          <a:xfrm>
            <a:off x="3076078" y="3399925"/>
            <a:ext cx="320633" cy="300107"/>
            <a:chOff x="6661150" y="233363"/>
            <a:chExt cx="320675" cy="300038"/>
          </a:xfrm>
          <a:solidFill>
            <a:schemeClr val="bg1"/>
          </a:solidFill>
        </p:grpSpPr>
        <p:sp>
          <p:nvSpPr>
            <p:cNvPr id="12" name="Freeform 153"/>
            <p:cNvSpPr>
              <a:spLocks/>
            </p:cNvSpPr>
            <p:nvPr/>
          </p:nvSpPr>
          <p:spPr bwMode="auto">
            <a:xfrm>
              <a:off x="6677025" y="315913"/>
              <a:ext cx="79375" cy="187325"/>
            </a:xfrm>
            <a:custGeom>
              <a:avLst/>
              <a:gdLst>
                <a:gd name="T0" fmla="*/ 34 w 34"/>
                <a:gd name="T1" fmla="*/ 81 h 81"/>
                <a:gd name="T2" fmla="*/ 34 w 34"/>
                <a:gd name="T3" fmla="*/ 8 h 81"/>
                <a:gd name="T4" fmla="*/ 26 w 34"/>
                <a:gd name="T5" fmla="*/ 0 h 81"/>
                <a:gd name="T6" fmla="*/ 9 w 34"/>
                <a:gd name="T7" fmla="*/ 0 h 81"/>
                <a:gd name="T8" fmla="*/ 0 w 34"/>
                <a:gd name="T9" fmla="*/ 8 h 81"/>
                <a:gd name="T10" fmla="*/ 0 w 34"/>
                <a:gd name="T11" fmla="*/ 81 h 81"/>
                <a:gd name="T12" fmla="*/ 34 w 34"/>
                <a:gd name="T13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81">
                  <a:moveTo>
                    <a:pt x="34" y="81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6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81"/>
                    <a:pt x="0" y="81"/>
                    <a:pt x="0" y="81"/>
                  </a:cubicBezTo>
                  <a:lnTo>
                    <a:pt x="34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" name="Freeform 154"/>
            <p:cNvSpPr>
              <a:spLocks/>
            </p:cNvSpPr>
            <p:nvPr/>
          </p:nvSpPr>
          <p:spPr bwMode="auto">
            <a:xfrm>
              <a:off x="6783388" y="233363"/>
              <a:ext cx="77788" cy="269875"/>
            </a:xfrm>
            <a:custGeom>
              <a:avLst/>
              <a:gdLst>
                <a:gd name="T0" fmla="*/ 34 w 34"/>
                <a:gd name="T1" fmla="*/ 117 h 117"/>
                <a:gd name="T2" fmla="*/ 34 w 34"/>
                <a:gd name="T3" fmla="*/ 8 h 117"/>
                <a:gd name="T4" fmla="*/ 25 w 34"/>
                <a:gd name="T5" fmla="*/ 0 h 117"/>
                <a:gd name="T6" fmla="*/ 8 w 34"/>
                <a:gd name="T7" fmla="*/ 0 h 117"/>
                <a:gd name="T8" fmla="*/ 0 w 34"/>
                <a:gd name="T9" fmla="*/ 8 h 117"/>
                <a:gd name="T10" fmla="*/ 0 w 34"/>
                <a:gd name="T11" fmla="*/ 117 h 117"/>
                <a:gd name="T12" fmla="*/ 34 w 34"/>
                <a:gd name="T13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117">
                  <a:moveTo>
                    <a:pt x="34" y="117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117"/>
                    <a:pt x="0" y="117"/>
                    <a:pt x="0" y="117"/>
                  </a:cubicBezTo>
                  <a:lnTo>
                    <a:pt x="34" y="1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" name="Freeform 155"/>
            <p:cNvSpPr>
              <a:spLocks/>
            </p:cNvSpPr>
            <p:nvPr/>
          </p:nvSpPr>
          <p:spPr bwMode="auto">
            <a:xfrm>
              <a:off x="6886575" y="358776"/>
              <a:ext cx="79375" cy="144463"/>
            </a:xfrm>
            <a:custGeom>
              <a:avLst/>
              <a:gdLst>
                <a:gd name="T0" fmla="*/ 34 w 34"/>
                <a:gd name="T1" fmla="*/ 63 h 63"/>
                <a:gd name="T2" fmla="*/ 34 w 34"/>
                <a:gd name="T3" fmla="*/ 8 h 63"/>
                <a:gd name="T4" fmla="*/ 25 w 34"/>
                <a:gd name="T5" fmla="*/ 0 h 63"/>
                <a:gd name="T6" fmla="*/ 8 w 34"/>
                <a:gd name="T7" fmla="*/ 0 h 63"/>
                <a:gd name="T8" fmla="*/ 0 w 34"/>
                <a:gd name="T9" fmla="*/ 8 h 63"/>
                <a:gd name="T10" fmla="*/ 0 w 34"/>
                <a:gd name="T11" fmla="*/ 63 h 63"/>
                <a:gd name="T12" fmla="*/ 34 w 34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63">
                  <a:moveTo>
                    <a:pt x="34" y="63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63"/>
                    <a:pt x="0" y="63"/>
                    <a:pt x="0" y="63"/>
                  </a:cubicBezTo>
                  <a:lnTo>
                    <a:pt x="34" y="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5" name="Rectangle 156"/>
            <p:cNvSpPr>
              <a:spLocks noChangeArrowheads="1"/>
            </p:cNvSpPr>
            <p:nvPr/>
          </p:nvSpPr>
          <p:spPr bwMode="auto">
            <a:xfrm>
              <a:off x="6661150" y="512763"/>
              <a:ext cx="320675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6" name="Freeform 140"/>
          <p:cNvSpPr>
            <a:spLocks noEditPoints="1"/>
          </p:cNvSpPr>
          <p:nvPr/>
        </p:nvSpPr>
        <p:spPr bwMode="auto">
          <a:xfrm>
            <a:off x="1515456" y="1785075"/>
            <a:ext cx="355844" cy="355972"/>
          </a:xfrm>
          <a:custGeom>
            <a:avLst/>
            <a:gdLst>
              <a:gd name="T0" fmla="*/ 103 w 112"/>
              <a:gd name="T1" fmla="*/ 47 h 112"/>
              <a:gd name="T2" fmla="*/ 106 w 112"/>
              <a:gd name="T3" fmla="*/ 36 h 112"/>
              <a:gd name="T4" fmla="*/ 102 w 112"/>
              <a:gd name="T5" fmla="*/ 22 h 112"/>
              <a:gd name="T6" fmla="*/ 92 w 112"/>
              <a:gd name="T7" fmla="*/ 25 h 112"/>
              <a:gd name="T8" fmla="*/ 90 w 112"/>
              <a:gd name="T9" fmla="*/ 14 h 112"/>
              <a:gd name="T10" fmla="*/ 79 w 112"/>
              <a:gd name="T11" fmla="*/ 4 h 112"/>
              <a:gd name="T12" fmla="*/ 71 w 112"/>
              <a:gd name="T13" fmla="*/ 11 h 112"/>
              <a:gd name="T14" fmla="*/ 64 w 112"/>
              <a:gd name="T15" fmla="*/ 3 h 112"/>
              <a:gd name="T16" fmla="*/ 50 w 112"/>
              <a:gd name="T17" fmla="*/ 0 h 112"/>
              <a:gd name="T18" fmla="*/ 47 w 112"/>
              <a:gd name="T19" fmla="*/ 10 h 112"/>
              <a:gd name="T20" fmla="*/ 37 w 112"/>
              <a:gd name="T21" fmla="*/ 6 h 112"/>
              <a:gd name="T22" fmla="*/ 23 w 112"/>
              <a:gd name="T23" fmla="*/ 11 h 112"/>
              <a:gd name="T24" fmla="*/ 25 w 112"/>
              <a:gd name="T25" fmla="*/ 20 h 112"/>
              <a:gd name="T26" fmla="*/ 14 w 112"/>
              <a:gd name="T27" fmla="*/ 22 h 112"/>
              <a:gd name="T28" fmla="*/ 5 w 112"/>
              <a:gd name="T29" fmla="*/ 33 h 112"/>
              <a:gd name="T30" fmla="*/ 12 w 112"/>
              <a:gd name="T31" fmla="*/ 41 h 112"/>
              <a:gd name="T32" fmla="*/ 3 w 112"/>
              <a:gd name="T33" fmla="*/ 48 h 112"/>
              <a:gd name="T34" fmla="*/ 0 w 112"/>
              <a:gd name="T35" fmla="*/ 62 h 112"/>
              <a:gd name="T36" fmla="*/ 10 w 112"/>
              <a:gd name="T37" fmla="*/ 65 h 112"/>
              <a:gd name="T38" fmla="*/ 6 w 112"/>
              <a:gd name="T39" fmla="*/ 75 h 112"/>
              <a:gd name="T40" fmla="*/ 11 w 112"/>
              <a:gd name="T41" fmla="*/ 89 h 112"/>
              <a:gd name="T42" fmla="*/ 21 w 112"/>
              <a:gd name="T43" fmla="*/ 87 h 112"/>
              <a:gd name="T44" fmla="*/ 23 w 112"/>
              <a:gd name="T45" fmla="*/ 98 h 112"/>
              <a:gd name="T46" fmla="*/ 34 w 112"/>
              <a:gd name="T47" fmla="*/ 108 h 112"/>
              <a:gd name="T48" fmla="*/ 41 w 112"/>
              <a:gd name="T49" fmla="*/ 101 h 112"/>
              <a:gd name="T50" fmla="*/ 48 w 112"/>
              <a:gd name="T51" fmla="*/ 109 h 112"/>
              <a:gd name="T52" fmla="*/ 63 w 112"/>
              <a:gd name="T53" fmla="*/ 112 h 112"/>
              <a:gd name="T54" fmla="*/ 66 w 112"/>
              <a:gd name="T55" fmla="*/ 102 h 112"/>
              <a:gd name="T56" fmla="*/ 76 w 112"/>
              <a:gd name="T57" fmla="*/ 106 h 112"/>
              <a:gd name="T58" fmla="*/ 90 w 112"/>
              <a:gd name="T59" fmla="*/ 101 h 112"/>
              <a:gd name="T60" fmla="*/ 88 w 112"/>
              <a:gd name="T61" fmla="*/ 91 h 112"/>
              <a:gd name="T62" fmla="*/ 98 w 112"/>
              <a:gd name="T63" fmla="*/ 89 h 112"/>
              <a:gd name="T64" fmla="*/ 108 w 112"/>
              <a:gd name="T65" fmla="*/ 78 h 112"/>
              <a:gd name="T66" fmla="*/ 101 w 112"/>
              <a:gd name="T67" fmla="*/ 71 h 112"/>
              <a:gd name="T68" fmla="*/ 110 w 112"/>
              <a:gd name="T69" fmla="*/ 64 h 112"/>
              <a:gd name="T70" fmla="*/ 112 w 112"/>
              <a:gd name="T71" fmla="*/ 49 h 112"/>
              <a:gd name="T72" fmla="*/ 56 w 112"/>
              <a:gd name="T73" fmla="*/ 86 h 112"/>
              <a:gd name="T74" fmla="*/ 56 w 112"/>
              <a:gd name="T75" fmla="*/ 26 h 112"/>
              <a:gd name="T76" fmla="*/ 56 w 112"/>
              <a:gd name="T77" fmla="*/ 8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12" h="112">
                <a:moveTo>
                  <a:pt x="110" y="47"/>
                </a:moveTo>
                <a:cubicBezTo>
                  <a:pt x="103" y="47"/>
                  <a:pt x="103" y="47"/>
                  <a:pt x="103" y="47"/>
                </a:cubicBezTo>
                <a:cubicBezTo>
                  <a:pt x="102" y="44"/>
                  <a:pt x="101" y="42"/>
                  <a:pt x="101" y="39"/>
                </a:cubicBezTo>
                <a:cubicBezTo>
                  <a:pt x="106" y="36"/>
                  <a:pt x="106" y="36"/>
                  <a:pt x="106" y="36"/>
                </a:cubicBezTo>
                <a:cubicBezTo>
                  <a:pt x="108" y="35"/>
                  <a:pt x="108" y="34"/>
                  <a:pt x="107" y="32"/>
                </a:cubicBezTo>
                <a:cubicBezTo>
                  <a:pt x="102" y="22"/>
                  <a:pt x="102" y="22"/>
                  <a:pt x="102" y="22"/>
                </a:cubicBezTo>
                <a:cubicBezTo>
                  <a:pt x="101" y="21"/>
                  <a:pt x="99" y="20"/>
                  <a:pt x="98" y="21"/>
                </a:cubicBezTo>
                <a:cubicBezTo>
                  <a:pt x="92" y="25"/>
                  <a:pt x="92" y="25"/>
                  <a:pt x="92" y="25"/>
                </a:cubicBezTo>
                <a:cubicBezTo>
                  <a:pt x="90" y="23"/>
                  <a:pt x="88" y="21"/>
                  <a:pt x="87" y="20"/>
                </a:cubicBezTo>
                <a:cubicBezTo>
                  <a:pt x="90" y="14"/>
                  <a:pt x="90" y="14"/>
                  <a:pt x="90" y="14"/>
                </a:cubicBezTo>
                <a:cubicBezTo>
                  <a:pt x="91" y="12"/>
                  <a:pt x="90" y="11"/>
                  <a:pt x="89" y="10"/>
                </a:cubicBezTo>
                <a:cubicBezTo>
                  <a:pt x="79" y="4"/>
                  <a:pt x="79" y="4"/>
                  <a:pt x="79" y="4"/>
                </a:cubicBezTo>
                <a:cubicBezTo>
                  <a:pt x="77" y="3"/>
                  <a:pt x="76" y="4"/>
                  <a:pt x="75" y="5"/>
                </a:cubicBezTo>
                <a:cubicBezTo>
                  <a:pt x="71" y="11"/>
                  <a:pt x="71" y="11"/>
                  <a:pt x="71" y="11"/>
                </a:cubicBezTo>
                <a:cubicBezTo>
                  <a:pt x="69" y="10"/>
                  <a:pt x="67" y="10"/>
                  <a:pt x="64" y="9"/>
                </a:cubicBezTo>
                <a:cubicBezTo>
                  <a:pt x="64" y="3"/>
                  <a:pt x="64" y="3"/>
                  <a:pt x="64" y="3"/>
                </a:cubicBezTo>
                <a:cubicBezTo>
                  <a:pt x="64" y="1"/>
                  <a:pt x="63" y="0"/>
                  <a:pt x="61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48" y="0"/>
                  <a:pt x="47" y="1"/>
                  <a:pt x="47" y="3"/>
                </a:cubicBezTo>
                <a:cubicBezTo>
                  <a:pt x="47" y="10"/>
                  <a:pt x="47" y="10"/>
                  <a:pt x="47" y="10"/>
                </a:cubicBezTo>
                <a:cubicBezTo>
                  <a:pt x="45" y="10"/>
                  <a:pt x="42" y="11"/>
                  <a:pt x="40" y="12"/>
                </a:cubicBezTo>
                <a:cubicBezTo>
                  <a:pt x="37" y="6"/>
                  <a:pt x="37" y="6"/>
                  <a:pt x="37" y="6"/>
                </a:cubicBezTo>
                <a:cubicBezTo>
                  <a:pt x="36" y="4"/>
                  <a:pt x="34" y="4"/>
                  <a:pt x="33" y="5"/>
                </a:cubicBezTo>
                <a:cubicBezTo>
                  <a:pt x="23" y="11"/>
                  <a:pt x="23" y="11"/>
                  <a:pt x="23" y="11"/>
                </a:cubicBezTo>
                <a:cubicBezTo>
                  <a:pt x="21" y="11"/>
                  <a:pt x="21" y="13"/>
                  <a:pt x="22" y="14"/>
                </a:cubicBezTo>
                <a:cubicBezTo>
                  <a:pt x="25" y="20"/>
                  <a:pt x="25" y="20"/>
                  <a:pt x="25" y="20"/>
                </a:cubicBezTo>
                <a:cubicBezTo>
                  <a:pt x="23" y="22"/>
                  <a:pt x="22" y="24"/>
                  <a:pt x="20" y="26"/>
                </a:cubicBezTo>
                <a:cubicBezTo>
                  <a:pt x="14" y="22"/>
                  <a:pt x="14" y="22"/>
                  <a:pt x="14" y="22"/>
                </a:cubicBezTo>
                <a:cubicBezTo>
                  <a:pt x="13" y="22"/>
                  <a:pt x="11" y="22"/>
                  <a:pt x="10" y="23"/>
                </a:cubicBezTo>
                <a:cubicBezTo>
                  <a:pt x="5" y="33"/>
                  <a:pt x="5" y="33"/>
                  <a:pt x="5" y="33"/>
                </a:cubicBezTo>
                <a:cubicBezTo>
                  <a:pt x="4" y="35"/>
                  <a:pt x="4" y="36"/>
                  <a:pt x="6" y="37"/>
                </a:cubicBezTo>
                <a:cubicBezTo>
                  <a:pt x="12" y="41"/>
                  <a:pt x="12" y="41"/>
                  <a:pt x="12" y="41"/>
                </a:cubicBezTo>
                <a:cubicBezTo>
                  <a:pt x="11" y="43"/>
                  <a:pt x="10" y="45"/>
                  <a:pt x="10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2" y="48"/>
                  <a:pt x="0" y="49"/>
                  <a:pt x="0" y="51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4"/>
                  <a:pt x="2" y="65"/>
                  <a:pt x="3" y="65"/>
                </a:cubicBezTo>
                <a:cubicBezTo>
                  <a:pt x="10" y="65"/>
                  <a:pt x="10" y="65"/>
                  <a:pt x="10" y="65"/>
                </a:cubicBezTo>
                <a:cubicBezTo>
                  <a:pt x="11" y="68"/>
                  <a:pt x="11" y="70"/>
                  <a:pt x="12" y="72"/>
                </a:cubicBezTo>
                <a:cubicBezTo>
                  <a:pt x="6" y="75"/>
                  <a:pt x="6" y="75"/>
                  <a:pt x="6" y="75"/>
                </a:cubicBezTo>
                <a:cubicBezTo>
                  <a:pt x="5" y="76"/>
                  <a:pt x="5" y="78"/>
                  <a:pt x="5" y="79"/>
                </a:cubicBezTo>
                <a:cubicBezTo>
                  <a:pt x="11" y="89"/>
                  <a:pt x="11" y="89"/>
                  <a:pt x="11" y="89"/>
                </a:cubicBezTo>
                <a:cubicBezTo>
                  <a:pt x="12" y="91"/>
                  <a:pt x="14" y="91"/>
                  <a:pt x="15" y="90"/>
                </a:cubicBezTo>
                <a:cubicBezTo>
                  <a:pt x="21" y="87"/>
                  <a:pt x="21" y="87"/>
                  <a:pt x="21" y="87"/>
                </a:cubicBezTo>
                <a:cubicBezTo>
                  <a:pt x="23" y="89"/>
                  <a:pt x="24" y="91"/>
                  <a:pt x="26" y="92"/>
                </a:cubicBezTo>
                <a:cubicBezTo>
                  <a:pt x="23" y="98"/>
                  <a:pt x="23" y="98"/>
                  <a:pt x="23" y="98"/>
                </a:cubicBezTo>
                <a:cubicBezTo>
                  <a:pt x="22" y="99"/>
                  <a:pt x="23" y="101"/>
                  <a:pt x="24" y="102"/>
                </a:cubicBezTo>
                <a:cubicBezTo>
                  <a:pt x="34" y="108"/>
                  <a:pt x="34" y="108"/>
                  <a:pt x="34" y="108"/>
                </a:cubicBezTo>
                <a:cubicBezTo>
                  <a:pt x="35" y="108"/>
                  <a:pt x="37" y="108"/>
                  <a:pt x="38" y="106"/>
                </a:cubicBezTo>
                <a:cubicBezTo>
                  <a:pt x="41" y="101"/>
                  <a:pt x="41" y="101"/>
                  <a:pt x="41" y="101"/>
                </a:cubicBezTo>
                <a:cubicBezTo>
                  <a:pt x="44" y="101"/>
                  <a:pt x="46" y="102"/>
                  <a:pt x="48" y="102"/>
                </a:cubicBezTo>
                <a:cubicBezTo>
                  <a:pt x="48" y="109"/>
                  <a:pt x="48" y="109"/>
                  <a:pt x="48" y="109"/>
                </a:cubicBezTo>
                <a:cubicBezTo>
                  <a:pt x="48" y="111"/>
                  <a:pt x="50" y="112"/>
                  <a:pt x="51" y="112"/>
                </a:cubicBezTo>
                <a:cubicBezTo>
                  <a:pt x="63" y="112"/>
                  <a:pt x="63" y="112"/>
                  <a:pt x="63" y="112"/>
                </a:cubicBezTo>
                <a:cubicBezTo>
                  <a:pt x="64" y="112"/>
                  <a:pt x="66" y="111"/>
                  <a:pt x="66" y="109"/>
                </a:cubicBezTo>
                <a:cubicBezTo>
                  <a:pt x="66" y="102"/>
                  <a:pt x="66" y="102"/>
                  <a:pt x="66" y="102"/>
                </a:cubicBezTo>
                <a:cubicBezTo>
                  <a:pt x="68" y="102"/>
                  <a:pt x="70" y="101"/>
                  <a:pt x="73" y="100"/>
                </a:cubicBezTo>
                <a:cubicBezTo>
                  <a:pt x="76" y="106"/>
                  <a:pt x="76" y="106"/>
                  <a:pt x="76" y="106"/>
                </a:cubicBezTo>
                <a:cubicBezTo>
                  <a:pt x="77" y="107"/>
                  <a:pt x="79" y="108"/>
                  <a:pt x="80" y="107"/>
                </a:cubicBezTo>
                <a:cubicBezTo>
                  <a:pt x="90" y="101"/>
                  <a:pt x="90" y="101"/>
                  <a:pt x="90" y="101"/>
                </a:cubicBezTo>
                <a:cubicBezTo>
                  <a:pt x="91" y="100"/>
                  <a:pt x="92" y="99"/>
                  <a:pt x="91" y="97"/>
                </a:cubicBezTo>
                <a:cubicBezTo>
                  <a:pt x="88" y="91"/>
                  <a:pt x="88" y="91"/>
                  <a:pt x="88" y="91"/>
                </a:cubicBezTo>
                <a:cubicBezTo>
                  <a:pt x="89" y="90"/>
                  <a:pt x="91" y="88"/>
                  <a:pt x="93" y="86"/>
                </a:cubicBezTo>
                <a:cubicBezTo>
                  <a:pt x="98" y="89"/>
                  <a:pt x="98" y="89"/>
                  <a:pt x="98" y="89"/>
                </a:cubicBezTo>
                <a:cubicBezTo>
                  <a:pt x="100" y="90"/>
                  <a:pt x="102" y="90"/>
                  <a:pt x="102" y="88"/>
                </a:cubicBezTo>
                <a:cubicBezTo>
                  <a:pt x="108" y="78"/>
                  <a:pt x="108" y="78"/>
                  <a:pt x="108" y="78"/>
                </a:cubicBezTo>
                <a:cubicBezTo>
                  <a:pt x="109" y="77"/>
                  <a:pt x="108" y="75"/>
                  <a:pt x="107" y="74"/>
                </a:cubicBezTo>
                <a:cubicBezTo>
                  <a:pt x="101" y="71"/>
                  <a:pt x="101" y="71"/>
                  <a:pt x="101" y="71"/>
                </a:cubicBezTo>
                <a:cubicBezTo>
                  <a:pt x="102" y="69"/>
                  <a:pt x="102" y="66"/>
                  <a:pt x="103" y="64"/>
                </a:cubicBezTo>
                <a:cubicBezTo>
                  <a:pt x="110" y="64"/>
                  <a:pt x="110" y="64"/>
                  <a:pt x="110" y="64"/>
                </a:cubicBezTo>
                <a:cubicBezTo>
                  <a:pt x="111" y="64"/>
                  <a:pt x="112" y="63"/>
                  <a:pt x="112" y="61"/>
                </a:cubicBezTo>
                <a:cubicBezTo>
                  <a:pt x="112" y="49"/>
                  <a:pt x="112" y="49"/>
                  <a:pt x="112" y="49"/>
                </a:cubicBezTo>
                <a:cubicBezTo>
                  <a:pt x="112" y="48"/>
                  <a:pt x="111" y="47"/>
                  <a:pt x="110" y="47"/>
                </a:cubicBezTo>
                <a:close/>
                <a:moveTo>
                  <a:pt x="56" y="86"/>
                </a:moveTo>
                <a:cubicBezTo>
                  <a:pt x="40" y="86"/>
                  <a:pt x="26" y="72"/>
                  <a:pt x="26" y="56"/>
                </a:cubicBezTo>
                <a:cubicBezTo>
                  <a:pt x="26" y="39"/>
                  <a:pt x="40" y="26"/>
                  <a:pt x="56" y="26"/>
                </a:cubicBezTo>
                <a:cubicBezTo>
                  <a:pt x="73" y="26"/>
                  <a:pt x="86" y="39"/>
                  <a:pt x="86" y="56"/>
                </a:cubicBezTo>
                <a:cubicBezTo>
                  <a:pt x="86" y="72"/>
                  <a:pt x="73" y="86"/>
                  <a:pt x="56" y="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20" tIns="45710" rIns="91420" bIns="45710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Arial"/>
              <a:ea typeface="微软雅黑"/>
              <a:sym typeface="Arial"/>
            </a:endParaRPr>
          </a:p>
        </p:txBody>
      </p:sp>
      <p:grpSp>
        <p:nvGrpSpPr>
          <p:cNvPr id="3" name="Group 32"/>
          <p:cNvGrpSpPr/>
          <p:nvPr/>
        </p:nvGrpSpPr>
        <p:grpSpPr>
          <a:xfrm>
            <a:off x="4689780" y="3782374"/>
            <a:ext cx="3737824" cy="568064"/>
            <a:chOff x="4033795" y="1217562"/>
            <a:chExt cx="3738310" cy="798360"/>
          </a:xfrm>
        </p:grpSpPr>
        <p:sp>
          <p:nvSpPr>
            <p:cNvPr id="18" name="Text Placeholder 3"/>
            <p:cNvSpPr txBox="1">
              <a:spLocks/>
            </p:cNvSpPr>
            <p:nvPr/>
          </p:nvSpPr>
          <p:spPr>
            <a:xfrm>
              <a:off x="4399178" y="1217562"/>
              <a:ext cx="3372927" cy="798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>
              <a:defPPr>
                <a:defRPr lang="en-US"/>
              </a:defPPr>
              <a:lvl1pPr defTabSz="914400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/>
                  <a:ea typeface="微软雅黑"/>
                </a:defRPr>
              </a:lvl1pPr>
              <a:lvl2pPr marL="457200" defTabSz="914400">
                <a:defRPr sz="1800"/>
              </a:lvl2pPr>
              <a:lvl3pPr marL="914400" defTabSz="914400">
                <a:defRPr sz="1800"/>
              </a:lvl3pPr>
              <a:lvl4pPr marL="1371600" defTabSz="914400">
                <a:defRPr sz="1800"/>
              </a:lvl4pPr>
              <a:lvl5pPr marL="1828800" defTabSz="914400">
                <a:defRPr sz="1800"/>
              </a:lvl5pPr>
              <a:lvl6pPr marL="2286000" defTabSz="914400">
                <a:defRPr sz="1800"/>
              </a:lvl6pPr>
              <a:lvl7pPr marL="2743200" defTabSz="914400">
                <a:defRPr sz="1800"/>
              </a:lvl7pPr>
              <a:lvl8pPr marL="3200400" defTabSz="914400">
                <a:defRPr sz="1800"/>
              </a:lvl8pPr>
              <a:lvl9pPr marL="3657600" defTabSz="914400">
                <a:defRPr sz="1800"/>
              </a:lvl9pPr>
            </a:lstStyle>
            <a:p>
              <a:r>
                <a:rPr lang="zh-CN" altLang="en-US" sz="900" dirty="0">
                  <a:sym typeface="Arial"/>
                </a:rPr>
                <a:t>此处添加详细文本描述，建议与标题相关并符合整体语言风格，语言描述尽量简洁生动。</a:t>
              </a:r>
              <a:endParaRPr lang="en-US" sz="900" dirty="0">
                <a:sym typeface="Arial"/>
              </a:endParaRPr>
            </a:p>
            <a:p>
              <a:r>
                <a:rPr lang="en-US" sz="900" dirty="0">
                  <a:sym typeface="Arial"/>
                </a:rPr>
                <a:t> </a:t>
              </a:r>
            </a:p>
          </p:txBody>
        </p:sp>
        <p:sp>
          <p:nvSpPr>
            <p:cNvPr id="19" name="Rectangle 34"/>
            <p:cNvSpPr/>
            <p:nvPr/>
          </p:nvSpPr>
          <p:spPr>
            <a:xfrm>
              <a:off x="4033795" y="1236030"/>
              <a:ext cx="65" cy="34604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endParaRPr lang="en-US" sz="1600" dirty="0">
                <a:solidFill>
                  <a:schemeClr val="accent3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1" name="Group 37"/>
          <p:cNvGrpSpPr/>
          <p:nvPr/>
        </p:nvGrpSpPr>
        <p:grpSpPr>
          <a:xfrm>
            <a:off x="4689780" y="1189459"/>
            <a:ext cx="3737824" cy="538087"/>
            <a:chOff x="4033795" y="1236031"/>
            <a:chExt cx="3738310" cy="537962"/>
          </a:xfrm>
        </p:grpSpPr>
        <p:sp>
          <p:nvSpPr>
            <p:cNvPr id="21" name="Text Placeholder 3"/>
            <p:cNvSpPr txBox="1">
              <a:spLocks/>
            </p:cNvSpPr>
            <p:nvPr/>
          </p:nvSpPr>
          <p:spPr>
            <a:xfrm>
              <a:off x="4399178" y="1239055"/>
              <a:ext cx="3372927" cy="534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>
              <a:defPPr>
                <a:defRPr lang="en-US"/>
              </a:defPPr>
              <a:lvl1pPr defTabSz="914400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/>
                  <a:ea typeface="微软雅黑"/>
                </a:defRPr>
              </a:lvl1pPr>
              <a:lvl2pPr marL="457200" defTabSz="914400">
                <a:defRPr sz="1800"/>
              </a:lvl2pPr>
              <a:lvl3pPr marL="914400" defTabSz="914400">
                <a:defRPr sz="1800"/>
              </a:lvl3pPr>
              <a:lvl4pPr marL="1371600" defTabSz="914400">
                <a:defRPr sz="1800"/>
              </a:lvl4pPr>
              <a:lvl5pPr marL="1828800" defTabSz="914400">
                <a:defRPr sz="1800"/>
              </a:lvl5pPr>
              <a:lvl6pPr marL="2286000" defTabSz="914400">
                <a:defRPr sz="1800"/>
              </a:lvl6pPr>
              <a:lvl7pPr marL="2743200" defTabSz="914400">
                <a:defRPr sz="1800"/>
              </a:lvl7pPr>
              <a:lvl8pPr marL="3200400" defTabSz="914400">
                <a:defRPr sz="1800"/>
              </a:lvl8pPr>
              <a:lvl9pPr marL="3657600" defTabSz="914400">
                <a:defRPr sz="1800"/>
              </a:lvl9pPr>
            </a:lstStyle>
            <a:p>
              <a:r>
                <a:rPr lang="zh-CN" altLang="en-US" sz="900" dirty="0">
                  <a:sym typeface="Arial"/>
                </a:rPr>
                <a:t>此处添加详细文本描述，建议与标题相关并符合整体语言风格，语言描述尽量简洁生动。</a:t>
              </a:r>
              <a:endParaRPr lang="en-US" sz="900" dirty="0">
                <a:sym typeface="Arial"/>
              </a:endParaRPr>
            </a:p>
            <a:p>
              <a:r>
                <a:rPr lang="en-US" sz="900" dirty="0">
                  <a:sym typeface="Arial"/>
                </a:rPr>
                <a:t> </a:t>
              </a:r>
            </a:p>
          </p:txBody>
        </p:sp>
        <p:sp>
          <p:nvSpPr>
            <p:cNvPr id="22" name="Rectangle 40"/>
            <p:cNvSpPr/>
            <p:nvPr/>
          </p:nvSpPr>
          <p:spPr>
            <a:xfrm>
              <a:off x="4033795" y="1236031"/>
              <a:ext cx="65" cy="24616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endParaRPr lang="en-US" sz="1600" dirty="0">
                <a:solidFill>
                  <a:schemeClr val="tx2">
                    <a:lumMod val="75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7" name="Group 55"/>
          <p:cNvGrpSpPr/>
          <p:nvPr/>
        </p:nvGrpSpPr>
        <p:grpSpPr>
          <a:xfrm>
            <a:off x="4689780" y="2053765"/>
            <a:ext cx="3737824" cy="600496"/>
            <a:chOff x="4033795" y="2010310"/>
            <a:chExt cx="3738310" cy="600357"/>
          </a:xfrm>
        </p:grpSpPr>
        <p:sp>
          <p:nvSpPr>
            <p:cNvPr id="24" name="Text Placeholder 3"/>
            <p:cNvSpPr txBox="1">
              <a:spLocks/>
            </p:cNvSpPr>
            <p:nvPr/>
          </p:nvSpPr>
          <p:spPr>
            <a:xfrm>
              <a:off x="4399178" y="2010310"/>
              <a:ext cx="3372927" cy="6003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>
              <a:defPPr>
                <a:defRPr lang="en-US"/>
              </a:defPPr>
              <a:lvl1pPr defTabSz="914400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/>
                  <a:ea typeface="微软雅黑"/>
                </a:defRPr>
              </a:lvl1pPr>
              <a:lvl2pPr marL="457200" defTabSz="914400">
                <a:defRPr sz="1800"/>
              </a:lvl2pPr>
              <a:lvl3pPr marL="914400" defTabSz="914400">
                <a:defRPr sz="1800"/>
              </a:lvl3pPr>
              <a:lvl4pPr marL="1371600" defTabSz="914400">
                <a:defRPr sz="1800"/>
              </a:lvl4pPr>
              <a:lvl5pPr marL="1828800" defTabSz="914400">
                <a:defRPr sz="1800"/>
              </a:lvl5pPr>
              <a:lvl6pPr marL="2286000" defTabSz="914400">
                <a:defRPr sz="1800"/>
              </a:lvl6pPr>
              <a:lvl7pPr marL="2743200" defTabSz="914400">
                <a:defRPr sz="1800"/>
              </a:lvl7pPr>
              <a:lvl8pPr marL="3200400" defTabSz="914400">
                <a:defRPr sz="1800"/>
              </a:lvl8pPr>
              <a:lvl9pPr marL="3657600" defTabSz="914400">
                <a:defRPr sz="1800"/>
              </a:lvl9pPr>
            </a:lstStyle>
            <a:p>
              <a:r>
                <a:rPr lang="zh-CN" altLang="en-US" sz="900" dirty="0">
                  <a:sym typeface="Arial"/>
                </a:rPr>
                <a:t>此处添加详细文本描述，建议与标题相关并符合整体语言风格，语言描述尽量简洁生动。</a:t>
              </a:r>
              <a:endParaRPr lang="en-US" sz="900" dirty="0">
                <a:sym typeface="Arial"/>
              </a:endParaRPr>
            </a:p>
            <a:p>
              <a:r>
                <a:rPr lang="en-US" sz="900" dirty="0">
                  <a:sym typeface="Arial"/>
                </a:rPr>
                <a:t> </a:t>
              </a:r>
            </a:p>
          </p:txBody>
        </p:sp>
        <p:sp>
          <p:nvSpPr>
            <p:cNvPr id="25" name="Rectangle 58"/>
            <p:cNvSpPr/>
            <p:nvPr/>
          </p:nvSpPr>
          <p:spPr>
            <a:xfrm>
              <a:off x="4033795" y="2058322"/>
              <a:ext cx="65" cy="24616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endParaRPr lang="en-US" sz="1600" dirty="0">
                <a:solidFill>
                  <a:schemeClr val="bg2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20" name="Group 64"/>
          <p:cNvGrpSpPr/>
          <p:nvPr/>
        </p:nvGrpSpPr>
        <p:grpSpPr>
          <a:xfrm>
            <a:off x="4689780" y="2925727"/>
            <a:ext cx="3737822" cy="568545"/>
            <a:chOff x="4033795" y="2017651"/>
            <a:chExt cx="3738309" cy="568414"/>
          </a:xfrm>
        </p:grpSpPr>
        <p:sp>
          <p:nvSpPr>
            <p:cNvPr id="27" name="Text Placeholder 3"/>
            <p:cNvSpPr txBox="1">
              <a:spLocks/>
            </p:cNvSpPr>
            <p:nvPr/>
          </p:nvSpPr>
          <p:spPr>
            <a:xfrm>
              <a:off x="4399178" y="2017651"/>
              <a:ext cx="3372926" cy="568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>
              <a:defPPr>
                <a:defRPr lang="en-US"/>
              </a:defPPr>
              <a:lvl1pPr defTabSz="914400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/>
                  <a:ea typeface="微软雅黑"/>
                </a:defRPr>
              </a:lvl1pPr>
              <a:lvl2pPr marL="457200" defTabSz="914400">
                <a:defRPr sz="1800"/>
              </a:lvl2pPr>
              <a:lvl3pPr marL="914400" defTabSz="914400">
                <a:defRPr sz="1800"/>
              </a:lvl3pPr>
              <a:lvl4pPr marL="1371600" defTabSz="914400">
                <a:defRPr sz="1800"/>
              </a:lvl4pPr>
              <a:lvl5pPr marL="1828800" defTabSz="914400">
                <a:defRPr sz="1800"/>
              </a:lvl5pPr>
              <a:lvl6pPr marL="2286000" defTabSz="914400">
                <a:defRPr sz="1800"/>
              </a:lvl6pPr>
              <a:lvl7pPr marL="2743200" defTabSz="914400">
                <a:defRPr sz="1800"/>
              </a:lvl7pPr>
              <a:lvl8pPr marL="3200400" defTabSz="914400">
                <a:defRPr sz="1800"/>
              </a:lvl8pPr>
              <a:lvl9pPr marL="3657600" defTabSz="914400">
                <a:defRPr sz="1800"/>
              </a:lvl9pPr>
            </a:lstStyle>
            <a:p>
              <a:r>
                <a:rPr lang="zh-CN" altLang="en-US" sz="900" dirty="0">
                  <a:sym typeface="Arial"/>
                </a:rPr>
                <a:t>此处添加详细文本描述，建议与标题相关并符合整体语言风格，语言描述尽量简洁生动。</a:t>
              </a:r>
              <a:endParaRPr lang="en-US" sz="900" dirty="0">
                <a:sym typeface="Arial"/>
              </a:endParaRPr>
            </a:p>
            <a:p>
              <a:r>
                <a:rPr lang="en-US" sz="900" dirty="0">
                  <a:sym typeface="Arial"/>
                </a:rPr>
                <a:t> </a:t>
              </a:r>
            </a:p>
          </p:txBody>
        </p:sp>
        <p:sp>
          <p:nvSpPr>
            <p:cNvPr id="28" name="Rectangle 68"/>
            <p:cNvSpPr/>
            <p:nvPr/>
          </p:nvSpPr>
          <p:spPr>
            <a:xfrm>
              <a:off x="4033795" y="2058322"/>
              <a:ext cx="65" cy="24616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endParaRPr lang="en-US" sz="1600" dirty="0">
                <a:solidFill>
                  <a:schemeClr val="accent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23" name="组合 28"/>
          <p:cNvGrpSpPr/>
          <p:nvPr/>
        </p:nvGrpSpPr>
        <p:grpSpPr>
          <a:xfrm>
            <a:off x="4632690" y="1304699"/>
            <a:ext cx="301591" cy="300898"/>
            <a:chOff x="-959970" y="1422605"/>
            <a:chExt cx="596900" cy="595313"/>
          </a:xfrm>
        </p:grpSpPr>
        <p:sp>
          <p:nvSpPr>
            <p:cNvPr id="30" name="Oval 77"/>
            <p:cNvSpPr>
              <a:spLocks noChangeArrowheads="1"/>
            </p:cNvSpPr>
            <p:nvPr/>
          </p:nvSpPr>
          <p:spPr bwMode="auto">
            <a:xfrm>
              <a:off x="-959970" y="1422605"/>
              <a:ext cx="596900" cy="59531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1" name="Freeform 309"/>
            <p:cNvSpPr>
              <a:spLocks/>
            </p:cNvSpPr>
            <p:nvPr/>
          </p:nvSpPr>
          <p:spPr bwMode="auto">
            <a:xfrm>
              <a:off x="-817095" y="1563892"/>
              <a:ext cx="303213" cy="306388"/>
            </a:xfrm>
            <a:custGeom>
              <a:avLst/>
              <a:gdLst>
                <a:gd name="T0" fmla="*/ 191 w 191"/>
                <a:gd name="T1" fmla="*/ 66 h 193"/>
                <a:gd name="T2" fmla="*/ 126 w 191"/>
                <a:gd name="T3" fmla="*/ 66 h 193"/>
                <a:gd name="T4" fmla="*/ 126 w 191"/>
                <a:gd name="T5" fmla="*/ 0 h 193"/>
                <a:gd name="T6" fmla="*/ 65 w 191"/>
                <a:gd name="T7" fmla="*/ 0 h 193"/>
                <a:gd name="T8" fmla="*/ 65 w 191"/>
                <a:gd name="T9" fmla="*/ 66 h 193"/>
                <a:gd name="T10" fmla="*/ 0 w 191"/>
                <a:gd name="T11" fmla="*/ 66 h 193"/>
                <a:gd name="T12" fmla="*/ 0 w 191"/>
                <a:gd name="T13" fmla="*/ 126 h 193"/>
                <a:gd name="T14" fmla="*/ 65 w 191"/>
                <a:gd name="T15" fmla="*/ 126 h 193"/>
                <a:gd name="T16" fmla="*/ 65 w 191"/>
                <a:gd name="T17" fmla="*/ 193 h 193"/>
                <a:gd name="T18" fmla="*/ 126 w 191"/>
                <a:gd name="T19" fmla="*/ 193 h 193"/>
                <a:gd name="T20" fmla="*/ 126 w 191"/>
                <a:gd name="T21" fmla="*/ 126 h 193"/>
                <a:gd name="T22" fmla="*/ 191 w 191"/>
                <a:gd name="T23" fmla="*/ 126 h 193"/>
                <a:gd name="T24" fmla="*/ 191 w 191"/>
                <a:gd name="T25" fmla="*/ 66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1" h="193">
                  <a:moveTo>
                    <a:pt x="191" y="66"/>
                  </a:moveTo>
                  <a:lnTo>
                    <a:pt x="126" y="66"/>
                  </a:lnTo>
                  <a:lnTo>
                    <a:pt x="126" y="0"/>
                  </a:lnTo>
                  <a:lnTo>
                    <a:pt x="65" y="0"/>
                  </a:lnTo>
                  <a:lnTo>
                    <a:pt x="65" y="66"/>
                  </a:lnTo>
                  <a:lnTo>
                    <a:pt x="0" y="66"/>
                  </a:lnTo>
                  <a:lnTo>
                    <a:pt x="0" y="126"/>
                  </a:lnTo>
                  <a:lnTo>
                    <a:pt x="65" y="126"/>
                  </a:lnTo>
                  <a:lnTo>
                    <a:pt x="65" y="193"/>
                  </a:lnTo>
                  <a:lnTo>
                    <a:pt x="126" y="193"/>
                  </a:lnTo>
                  <a:lnTo>
                    <a:pt x="126" y="126"/>
                  </a:lnTo>
                  <a:lnTo>
                    <a:pt x="191" y="126"/>
                  </a:lnTo>
                  <a:lnTo>
                    <a:pt x="191" y="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26" name="组合 31"/>
          <p:cNvGrpSpPr/>
          <p:nvPr/>
        </p:nvGrpSpPr>
        <p:grpSpPr>
          <a:xfrm>
            <a:off x="4630686" y="2162085"/>
            <a:ext cx="301591" cy="300898"/>
            <a:chOff x="-959970" y="1422605"/>
            <a:chExt cx="596900" cy="595313"/>
          </a:xfrm>
        </p:grpSpPr>
        <p:sp>
          <p:nvSpPr>
            <p:cNvPr id="33" name="Oval 77"/>
            <p:cNvSpPr>
              <a:spLocks noChangeArrowheads="1"/>
            </p:cNvSpPr>
            <p:nvPr/>
          </p:nvSpPr>
          <p:spPr bwMode="auto">
            <a:xfrm>
              <a:off x="-959970" y="1422605"/>
              <a:ext cx="596900" cy="595313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4" name="Freeform 309"/>
            <p:cNvSpPr>
              <a:spLocks/>
            </p:cNvSpPr>
            <p:nvPr/>
          </p:nvSpPr>
          <p:spPr bwMode="auto">
            <a:xfrm>
              <a:off x="-817095" y="1563892"/>
              <a:ext cx="303213" cy="306388"/>
            </a:xfrm>
            <a:custGeom>
              <a:avLst/>
              <a:gdLst>
                <a:gd name="T0" fmla="*/ 191 w 191"/>
                <a:gd name="T1" fmla="*/ 66 h 193"/>
                <a:gd name="T2" fmla="*/ 126 w 191"/>
                <a:gd name="T3" fmla="*/ 66 h 193"/>
                <a:gd name="T4" fmla="*/ 126 w 191"/>
                <a:gd name="T5" fmla="*/ 0 h 193"/>
                <a:gd name="T6" fmla="*/ 65 w 191"/>
                <a:gd name="T7" fmla="*/ 0 h 193"/>
                <a:gd name="T8" fmla="*/ 65 w 191"/>
                <a:gd name="T9" fmla="*/ 66 h 193"/>
                <a:gd name="T10" fmla="*/ 0 w 191"/>
                <a:gd name="T11" fmla="*/ 66 h 193"/>
                <a:gd name="T12" fmla="*/ 0 w 191"/>
                <a:gd name="T13" fmla="*/ 126 h 193"/>
                <a:gd name="T14" fmla="*/ 65 w 191"/>
                <a:gd name="T15" fmla="*/ 126 h 193"/>
                <a:gd name="T16" fmla="*/ 65 w 191"/>
                <a:gd name="T17" fmla="*/ 193 h 193"/>
                <a:gd name="T18" fmla="*/ 126 w 191"/>
                <a:gd name="T19" fmla="*/ 193 h 193"/>
                <a:gd name="T20" fmla="*/ 126 w 191"/>
                <a:gd name="T21" fmla="*/ 126 h 193"/>
                <a:gd name="T22" fmla="*/ 191 w 191"/>
                <a:gd name="T23" fmla="*/ 126 h 193"/>
                <a:gd name="T24" fmla="*/ 191 w 191"/>
                <a:gd name="T25" fmla="*/ 66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1" h="193">
                  <a:moveTo>
                    <a:pt x="191" y="66"/>
                  </a:moveTo>
                  <a:lnTo>
                    <a:pt x="126" y="66"/>
                  </a:lnTo>
                  <a:lnTo>
                    <a:pt x="126" y="0"/>
                  </a:lnTo>
                  <a:lnTo>
                    <a:pt x="65" y="0"/>
                  </a:lnTo>
                  <a:lnTo>
                    <a:pt x="65" y="66"/>
                  </a:lnTo>
                  <a:lnTo>
                    <a:pt x="0" y="66"/>
                  </a:lnTo>
                  <a:lnTo>
                    <a:pt x="0" y="126"/>
                  </a:lnTo>
                  <a:lnTo>
                    <a:pt x="65" y="126"/>
                  </a:lnTo>
                  <a:lnTo>
                    <a:pt x="65" y="193"/>
                  </a:lnTo>
                  <a:lnTo>
                    <a:pt x="126" y="193"/>
                  </a:lnTo>
                  <a:lnTo>
                    <a:pt x="126" y="126"/>
                  </a:lnTo>
                  <a:lnTo>
                    <a:pt x="191" y="126"/>
                  </a:lnTo>
                  <a:lnTo>
                    <a:pt x="191" y="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29" name="组合 34"/>
          <p:cNvGrpSpPr/>
          <p:nvPr/>
        </p:nvGrpSpPr>
        <p:grpSpPr>
          <a:xfrm>
            <a:off x="4630686" y="3002674"/>
            <a:ext cx="301591" cy="300898"/>
            <a:chOff x="-959970" y="1422605"/>
            <a:chExt cx="596900" cy="595313"/>
          </a:xfrm>
        </p:grpSpPr>
        <p:sp>
          <p:nvSpPr>
            <p:cNvPr id="36" name="Oval 77"/>
            <p:cNvSpPr>
              <a:spLocks noChangeArrowheads="1"/>
            </p:cNvSpPr>
            <p:nvPr/>
          </p:nvSpPr>
          <p:spPr bwMode="auto">
            <a:xfrm>
              <a:off x="-959970" y="1422605"/>
              <a:ext cx="596900" cy="59531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7" name="Freeform 309"/>
            <p:cNvSpPr>
              <a:spLocks/>
            </p:cNvSpPr>
            <p:nvPr/>
          </p:nvSpPr>
          <p:spPr bwMode="auto">
            <a:xfrm>
              <a:off x="-817095" y="1563892"/>
              <a:ext cx="303213" cy="306388"/>
            </a:xfrm>
            <a:custGeom>
              <a:avLst/>
              <a:gdLst>
                <a:gd name="T0" fmla="*/ 191 w 191"/>
                <a:gd name="T1" fmla="*/ 66 h 193"/>
                <a:gd name="T2" fmla="*/ 126 w 191"/>
                <a:gd name="T3" fmla="*/ 66 h 193"/>
                <a:gd name="T4" fmla="*/ 126 w 191"/>
                <a:gd name="T5" fmla="*/ 0 h 193"/>
                <a:gd name="T6" fmla="*/ 65 w 191"/>
                <a:gd name="T7" fmla="*/ 0 h 193"/>
                <a:gd name="T8" fmla="*/ 65 w 191"/>
                <a:gd name="T9" fmla="*/ 66 h 193"/>
                <a:gd name="T10" fmla="*/ 0 w 191"/>
                <a:gd name="T11" fmla="*/ 66 h 193"/>
                <a:gd name="T12" fmla="*/ 0 w 191"/>
                <a:gd name="T13" fmla="*/ 126 h 193"/>
                <a:gd name="T14" fmla="*/ 65 w 191"/>
                <a:gd name="T15" fmla="*/ 126 h 193"/>
                <a:gd name="T16" fmla="*/ 65 w 191"/>
                <a:gd name="T17" fmla="*/ 193 h 193"/>
                <a:gd name="T18" fmla="*/ 126 w 191"/>
                <a:gd name="T19" fmla="*/ 193 h 193"/>
                <a:gd name="T20" fmla="*/ 126 w 191"/>
                <a:gd name="T21" fmla="*/ 126 h 193"/>
                <a:gd name="T22" fmla="*/ 191 w 191"/>
                <a:gd name="T23" fmla="*/ 126 h 193"/>
                <a:gd name="T24" fmla="*/ 191 w 191"/>
                <a:gd name="T25" fmla="*/ 66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1" h="193">
                  <a:moveTo>
                    <a:pt x="191" y="66"/>
                  </a:moveTo>
                  <a:lnTo>
                    <a:pt x="126" y="66"/>
                  </a:lnTo>
                  <a:lnTo>
                    <a:pt x="126" y="0"/>
                  </a:lnTo>
                  <a:lnTo>
                    <a:pt x="65" y="0"/>
                  </a:lnTo>
                  <a:lnTo>
                    <a:pt x="65" y="66"/>
                  </a:lnTo>
                  <a:lnTo>
                    <a:pt x="0" y="66"/>
                  </a:lnTo>
                  <a:lnTo>
                    <a:pt x="0" y="126"/>
                  </a:lnTo>
                  <a:lnTo>
                    <a:pt x="65" y="126"/>
                  </a:lnTo>
                  <a:lnTo>
                    <a:pt x="65" y="193"/>
                  </a:lnTo>
                  <a:lnTo>
                    <a:pt x="126" y="193"/>
                  </a:lnTo>
                  <a:lnTo>
                    <a:pt x="126" y="126"/>
                  </a:lnTo>
                  <a:lnTo>
                    <a:pt x="191" y="126"/>
                  </a:lnTo>
                  <a:lnTo>
                    <a:pt x="191" y="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32" name="组合 37"/>
          <p:cNvGrpSpPr/>
          <p:nvPr/>
        </p:nvGrpSpPr>
        <p:grpSpPr>
          <a:xfrm>
            <a:off x="4630686" y="3884819"/>
            <a:ext cx="301591" cy="300898"/>
            <a:chOff x="-959970" y="1422605"/>
            <a:chExt cx="596900" cy="595313"/>
          </a:xfrm>
        </p:grpSpPr>
        <p:sp>
          <p:nvSpPr>
            <p:cNvPr id="39" name="Oval 77"/>
            <p:cNvSpPr>
              <a:spLocks noChangeArrowheads="1"/>
            </p:cNvSpPr>
            <p:nvPr/>
          </p:nvSpPr>
          <p:spPr bwMode="auto">
            <a:xfrm>
              <a:off x="-959970" y="1422605"/>
              <a:ext cx="596900" cy="595313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0" name="Freeform 309"/>
            <p:cNvSpPr>
              <a:spLocks/>
            </p:cNvSpPr>
            <p:nvPr/>
          </p:nvSpPr>
          <p:spPr bwMode="auto">
            <a:xfrm>
              <a:off x="-817095" y="1563892"/>
              <a:ext cx="303213" cy="306388"/>
            </a:xfrm>
            <a:custGeom>
              <a:avLst/>
              <a:gdLst>
                <a:gd name="T0" fmla="*/ 191 w 191"/>
                <a:gd name="T1" fmla="*/ 66 h 193"/>
                <a:gd name="T2" fmla="*/ 126 w 191"/>
                <a:gd name="T3" fmla="*/ 66 h 193"/>
                <a:gd name="T4" fmla="*/ 126 w 191"/>
                <a:gd name="T5" fmla="*/ 0 h 193"/>
                <a:gd name="T6" fmla="*/ 65 w 191"/>
                <a:gd name="T7" fmla="*/ 0 h 193"/>
                <a:gd name="T8" fmla="*/ 65 w 191"/>
                <a:gd name="T9" fmla="*/ 66 h 193"/>
                <a:gd name="T10" fmla="*/ 0 w 191"/>
                <a:gd name="T11" fmla="*/ 66 h 193"/>
                <a:gd name="T12" fmla="*/ 0 w 191"/>
                <a:gd name="T13" fmla="*/ 126 h 193"/>
                <a:gd name="T14" fmla="*/ 65 w 191"/>
                <a:gd name="T15" fmla="*/ 126 h 193"/>
                <a:gd name="T16" fmla="*/ 65 w 191"/>
                <a:gd name="T17" fmla="*/ 193 h 193"/>
                <a:gd name="T18" fmla="*/ 126 w 191"/>
                <a:gd name="T19" fmla="*/ 193 h 193"/>
                <a:gd name="T20" fmla="*/ 126 w 191"/>
                <a:gd name="T21" fmla="*/ 126 h 193"/>
                <a:gd name="T22" fmla="*/ 191 w 191"/>
                <a:gd name="T23" fmla="*/ 126 h 193"/>
                <a:gd name="T24" fmla="*/ 191 w 191"/>
                <a:gd name="T25" fmla="*/ 66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1" h="193">
                  <a:moveTo>
                    <a:pt x="191" y="66"/>
                  </a:moveTo>
                  <a:lnTo>
                    <a:pt x="126" y="66"/>
                  </a:lnTo>
                  <a:lnTo>
                    <a:pt x="126" y="0"/>
                  </a:lnTo>
                  <a:lnTo>
                    <a:pt x="65" y="0"/>
                  </a:lnTo>
                  <a:lnTo>
                    <a:pt x="65" y="66"/>
                  </a:lnTo>
                  <a:lnTo>
                    <a:pt x="0" y="66"/>
                  </a:lnTo>
                  <a:lnTo>
                    <a:pt x="0" y="126"/>
                  </a:lnTo>
                  <a:lnTo>
                    <a:pt x="65" y="126"/>
                  </a:lnTo>
                  <a:lnTo>
                    <a:pt x="65" y="193"/>
                  </a:lnTo>
                  <a:lnTo>
                    <a:pt x="126" y="193"/>
                  </a:lnTo>
                  <a:lnTo>
                    <a:pt x="126" y="126"/>
                  </a:lnTo>
                  <a:lnTo>
                    <a:pt x="191" y="126"/>
                  </a:lnTo>
                  <a:lnTo>
                    <a:pt x="191" y="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78403582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6"/>
          <p:cNvSpPr/>
          <p:nvPr/>
        </p:nvSpPr>
        <p:spPr bwMode="auto">
          <a:xfrm>
            <a:off x="1" y="47628"/>
            <a:ext cx="266321" cy="485735"/>
          </a:xfrm>
          <a:custGeom>
            <a:avLst/>
            <a:gdLst>
              <a:gd name="T0" fmla="*/ 0 w 518"/>
              <a:gd name="T1" fmla="*/ 1051 h 1051"/>
              <a:gd name="T2" fmla="*/ 508 w 518"/>
              <a:gd name="T3" fmla="*/ 543 h 1051"/>
              <a:gd name="T4" fmla="*/ 508 w 518"/>
              <a:gd name="T5" fmla="*/ 508 h 1051"/>
              <a:gd name="T6" fmla="*/ 0 w 518"/>
              <a:gd name="T7" fmla="*/ 0 h 1051"/>
              <a:gd name="T8" fmla="*/ 0 w 518"/>
              <a:gd name="T9" fmla="*/ 1051 h 10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18" h="1051">
                <a:moveTo>
                  <a:pt x="0" y="1051"/>
                </a:moveTo>
                <a:lnTo>
                  <a:pt x="508" y="543"/>
                </a:lnTo>
                <a:cubicBezTo>
                  <a:pt x="518" y="533"/>
                  <a:pt x="518" y="518"/>
                  <a:pt x="508" y="508"/>
                </a:cubicBezTo>
                <a:lnTo>
                  <a:pt x="0" y="0"/>
                </a:lnTo>
                <a:lnTo>
                  <a:pt x="0" y="10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49" tIns="34274" rIns="68549" bIns="34274" numCol="1" anchor="t" anchorCtr="0" compatLnSpc="1"/>
          <a:lstStyle/>
          <a:p>
            <a:endParaRPr lang="zh-CN" altLang="en-US"/>
          </a:p>
        </p:txBody>
      </p:sp>
      <p:sp>
        <p:nvSpPr>
          <p:cNvPr id="50" name="Freeform 15"/>
          <p:cNvSpPr/>
          <p:nvPr/>
        </p:nvSpPr>
        <p:spPr bwMode="auto">
          <a:xfrm>
            <a:off x="3228801" y="1253388"/>
            <a:ext cx="1127259" cy="1508431"/>
          </a:xfrm>
          <a:custGeom>
            <a:avLst/>
            <a:gdLst>
              <a:gd name="T0" fmla="*/ 0 w 4668"/>
              <a:gd name="T1" fmla="*/ 1562 h 6244"/>
              <a:gd name="T2" fmla="*/ 1684 w 4668"/>
              <a:gd name="T3" fmla="*/ 1567 h 6244"/>
              <a:gd name="T4" fmla="*/ 1908 w 4668"/>
              <a:gd name="T5" fmla="*/ 1603 h 6244"/>
              <a:gd name="T6" fmla="*/ 2121 w 4668"/>
              <a:gd name="T7" fmla="*/ 1670 h 6244"/>
              <a:gd name="T8" fmla="*/ 2321 w 4668"/>
              <a:gd name="T9" fmla="*/ 1766 h 6244"/>
              <a:gd name="T10" fmla="*/ 2503 w 4668"/>
              <a:gd name="T11" fmla="*/ 1887 h 6244"/>
              <a:gd name="T12" fmla="*/ 2667 w 4668"/>
              <a:gd name="T13" fmla="*/ 2034 h 6244"/>
              <a:gd name="T14" fmla="*/ 2808 w 4668"/>
              <a:gd name="T15" fmla="*/ 2202 h 6244"/>
              <a:gd name="T16" fmla="*/ 2925 w 4668"/>
              <a:gd name="T17" fmla="*/ 2390 h 6244"/>
              <a:gd name="T18" fmla="*/ 3016 w 4668"/>
              <a:gd name="T19" fmla="*/ 2594 h 6244"/>
              <a:gd name="T20" fmla="*/ 3077 w 4668"/>
              <a:gd name="T21" fmla="*/ 2813 h 6244"/>
              <a:gd name="T22" fmla="*/ 3106 w 4668"/>
              <a:gd name="T23" fmla="*/ 3044 h 6244"/>
              <a:gd name="T24" fmla="*/ 3100 w 4668"/>
              <a:gd name="T25" fmla="*/ 3282 h 6244"/>
              <a:gd name="T26" fmla="*/ 3059 w 4668"/>
              <a:gd name="T27" fmla="*/ 3510 h 6244"/>
              <a:gd name="T28" fmla="*/ 2986 w 4668"/>
              <a:gd name="T29" fmla="*/ 3727 h 6244"/>
              <a:gd name="T30" fmla="*/ 2883 w 4668"/>
              <a:gd name="T31" fmla="*/ 3929 h 6244"/>
              <a:gd name="T32" fmla="*/ 2754 w 4668"/>
              <a:gd name="T33" fmla="*/ 4112 h 6244"/>
              <a:gd name="T34" fmla="*/ 2600 w 4668"/>
              <a:gd name="T35" fmla="*/ 4275 h 6244"/>
              <a:gd name="T36" fmla="*/ 2422 w 4668"/>
              <a:gd name="T37" fmla="*/ 4415 h 6244"/>
              <a:gd name="T38" fmla="*/ 2226 w 4668"/>
              <a:gd name="T39" fmla="*/ 4528 h 6244"/>
              <a:gd name="T40" fmla="*/ 2013 w 4668"/>
              <a:gd name="T41" fmla="*/ 4612 h 6244"/>
              <a:gd name="T42" fmla="*/ 1785 w 4668"/>
              <a:gd name="T43" fmla="*/ 4665 h 6244"/>
              <a:gd name="T44" fmla="*/ 1601 w 4668"/>
              <a:gd name="T45" fmla="*/ 4682 h 6244"/>
              <a:gd name="T46" fmla="*/ 1529 w 4668"/>
              <a:gd name="T47" fmla="*/ 4682 h 6244"/>
              <a:gd name="T48" fmla="*/ 1529 w 4668"/>
              <a:gd name="T49" fmla="*/ 6244 h 6244"/>
              <a:gd name="T50" fmla="*/ 1594 w 4668"/>
              <a:gd name="T51" fmla="*/ 6244 h 6244"/>
              <a:gd name="T52" fmla="*/ 1660 w 4668"/>
              <a:gd name="T53" fmla="*/ 6242 h 6244"/>
              <a:gd name="T54" fmla="*/ 1864 w 4668"/>
              <a:gd name="T55" fmla="*/ 6228 h 6244"/>
              <a:gd name="T56" fmla="*/ 2330 w 4668"/>
              <a:gd name="T57" fmla="*/ 6145 h 6244"/>
              <a:gd name="T58" fmla="*/ 2766 w 4668"/>
              <a:gd name="T59" fmla="*/ 5997 h 6244"/>
              <a:gd name="T60" fmla="*/ 3171 w 4668"/>
              <a:gd name="T61" fmla="*/ 5789 h 6244"/>
              <a:gd name="T62" fmla="*/ 3538 w 4668"/>
              <a:gd name="T63" fmla="*/ 5526 h 6244"/>
              <a:gd name="T64" fmla="*/ 3862 w 4668"/>
              <a:gd name="T65" fmla="*/ 5216 h 6244"/>
              <a:gd name="T66" fmla="*/ 4138 w 4668"/>
              <a:gd name="T67" fmla="*/ 4862 h 6244"/>
              <a:gd name="T68" fmla="*/ 4363 w 4668"/>
              <a:gd name="T69" fmla="*/ 4470 h 6244"/>
              <a:gd name="T70" fmla="*/ 4529 w 4668"/>
              <a:gd name="T71" fmla="*/ 4046 h 6244"/>
              <a:gd name="T72" fmla="*/ 4633 w 4668"/>
              <a:gd name="T73" fmla="*/ 3596 h 6244"/>
              <a:gd name="T74" fmla="*/ 4668 w 4668"/>
              <a:gd name="T75" fmla="*/ 3125 h 6244"/>
              <a:gd name="T76" fmla="*/ 4634 w 4668"/>
              <a:gd name="T77" fmla="*/ 2655 h 6244"/>
              <a:gd name="T78" fmla="*/ 4533 w 4668"/>
              <a:gd name="T79" fmla="*/ 2210 h 6244"/>
              <a:gd name="T80" fmla="*/ 4373 w 4668"/>
              <a:gd name="T81" fmla="*/ 1794 h 6244"/>
              <a:gd name="T82" fmla="*/ 4156 w 4668"/>
              <a:gd name="T83" fmla="*/ 1408 h 6244"/>
              <a:gd name="T84" fmla="*/ 3891 w 4668"/>
              <a:gd name="T85" fmla="*/ 1059 h 6244"/>
              <a:gd name="T86" fmla="*/ 3579 w 4668"/>
              <a:gd name="T87" fmla="*/ 752 h 6244"/>
              <a:gd name="T88" fmla="*/ 3228 w 4668"/>
              <a:gd name="T89" fmla="*/ 491 h 6244"/>
              <a:gd name="T90" fmla="*/ 2843 w 4668"/>
              <a:gd name="T91" fmla="*/ 281 h 6244"/>
              <a:gd name="T92" fmla="*/ 2428 w 4668"/>
              <a:gd name="T93" fmla="*/ 126 h 6244"/>
              <a:gd name="T94" fmla="*/ 1988 w 4668"/>
              <a:gd name="T95" fmla="*/ 30 h 6244"/>
              <a:gd name="T96" fmla="*/ 1529 w 4668"/>
              <a:gd name="T97" fmla="*/ 0 h 6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68" h="6244">
                <a:moveTo>
                  <a:pt x="1529" y="0"/>
                </a:moveTo>
                <a:lnTo>
                  <a:pt x="0" y="0"/>
                </a:lnTo>
                <a:lnTo>
                  <a:pt x="0" y="1562"/>
                </a:lnTo>
                <a:lnTo>
                  <a:pt x="1529" y="1562"/>
                </a:lnTo>
                <a:lnTo>
                  <a:pt x="1607" y="1562"/>
                </a:lnTo>
                <a:lnTo>
                  <a:pt x="1684" y="1567"/>
                </a:lnTo>
                <a:lnTo>
                  <a:pt x="1760" y="1575"/>
                </a:lnTo>
                <a:lnTo>
                  <a:pt x="1834" y="1587"/>
                </a:lnTo>
                <a:lnTo>
                  <a:pt x="1908" y="1603"/>
                </a:lnTo>
                <a:lnTo>
                  <a:pt x="1980" y="1622"/>
                </a:lnTo>
                <a:lnTo>
                  <a:pt x="2052" y="1644"/>
                </a:lnTo>
                <a:lnTo>
                  <a:pt x="2121" y="1670"/>
                </a:lnTo>
                <a:lnTo>
                  <a:pt x="2189" y="1699"/>
                </a:lnTo>
                <a:lnTo>
                  <a:pt x="2256" y="1731"/>
                </a:lnTo>
                <a:lnTo>
                  <a:pt x="2321" y="1766"/>
                </a:lnTo>
                <a:lnTo>
                  <a:pt x="2383" y="1804"/>
                </a:lnTo>
                <a:lnTo>
                  <a:pt x="2445" y="1844"/>
                </a:lnTo>
                <a:lnTo>
                  <a:pt x="2503" y="1887"/>
                </a:lnTo>
                <a:lnTo>
                  <a:pt x="2560" y="1934"/>
                </a:lnTo>
                <a:lnTo>
                  <a:pt x="2614" y="1983"/>
                </a:lnTo>
                <a:lnTo>
                  <a:pt x="2667" y="2034"/>
                </a:lnTo>
                <a:lnTo>
                  <a:pt x="2716" y="2088"/>
                </a:lnTo>
                <a:lnTo>
                  <a:pt x="2764" y="2144"/>
                </a:lnTo>
                <a:lnTo>
                  <a:pt x="2808" y="2202"/>
                </a:lnTo>
                <a:lnTo>
                  <a:pt x="2850" y="2263"/>
                </a:lnTo>
                <a:lnTo>
                  <a:pt x="2890" y="2325"/>
                </a:lnTo>
                <a:lnTo>
                  <a:pt x="2925" y="2390"/>
                </a:lnTo>
                <a:lnTo>
                  <a:pt x="2959" y="2456"/>
                </a:lnTo>
                <a:lnTo>
                  <a:pt x="2989" y="2524"/>
                </a:lnTo>
                <a:lnTo>
                  <a:pt x="3016" y="2594"/>
                </a:lnTo>
                <a:lnTo>
                  <a:pt x="3039" y="2664"/>
                </a:lnTo>
                <a:lnTo>
                  <a:pt x="3061" y="2738"/>
                </a:lnTo>
                <a:lnTo>
                  <a:pt x="3077" y="2813"/>
                </a:lnTo>
                <a:lnTo>
                  <a:pt x="3091" y="2888"/>
                </a:lnTo>
                <a:lnTo>
                  <a:pt x="3100" y="2966"/>
                </a:lnTo>
                <a:lnTo>
                  <a:pt x="3106" y="3044"/>
                </a:lnTo>
                <a:lnTo>
                  <a:pt x="3107" y="3124"/>
                </a:lnTo>
                <a:lnTo>
                  <a:pt x="3106" y="3203"/>
                </a:lnTo>
                <a:lnTo>
                  <a:pt x="3100" y="3282"/>
                </a:lnTo>
                <a:lnTo>
                  <a:pt x="3090" y="3360"/>
                </a:lnTo>
                <a:lnTo>
                  <a:pt x="3076" y="3436"/>
                </a:lnTo>
                <a:lnTo>
                  <a:pt x="3059" y="3510"/>
                </a:lnTo>
                <a:lnTo>
                  <a:pt x="3038" y="3584"/>
                </a:lnTo>
                <a:lnTo>
                  <a:pt x="3014" y="3657"/>
                </a:lnTo>
                <a:lnTo>
                  <a:pt x="2986" y="3727"/>
                </a:lnTo>
                <a:lnTo>
                  <a:pt x="2955" y="3796"/>
                </a:lnTo>
                <a:lnTo>
                  <a:pt x="2921" y="3863"/>
                </a:lnTo>
                <a:lnTo>
                  <a:pt x="2883" y="3929"/>
                </a:lnTo>
                <a:lnTo>
                  <a:pt x="2843" y="3992"/>
                </a:lnTo>
                <a:lnTo>
                  <a:pt x="2799" y="4053"/>
                </a:lnTo>
                <a:lnTo>
                  <a:pt x="2754" y="4112"/>
                </a:lnTo>
                <a:lnTo>
                  <a:pt x="2705" y="4169"/>
                </a:lnTo>
                <a:lnTo>
                  <a:pt x="2653" y="4224"/>
                </a:lnTo>
                <a:lnTo>
                  <a:pt x="2600" y="4275"/>
                </a:lnTo>
                <a:lnTo>
                  <a:pt x="2543" y="4324"/>
                </a:lnTo>
                <a:lnTo>
                  <a:pt x="2484" y="4371"/>
                </a:lnTo>
                <a:lnTo>
                  <a:pt x="2422" y="4415"/>
                </a:lnTo>
                <a:lnTo>
                  <a:pt x="2359" y="4456"/>
                </a:lnTo>
                <a:lnTo>
                  <a:pt x="2294" y="4494"/>
                </a:lnTo>
                <a:lnTo>
                  <a:pt x="2226" y="4528"/>
                </a:lnTo>
                <a:lnTo>
                  <a:pt x="2157" y="4560"/>
                </a:lnTo>
                <a:lnTo>
                  <a:pt x="2085" y="4588"/>
                </a:lnTo>
                <a:lnTo>
                  <a:pt x="2013" y="4612"/>
                </a:lnTo>
                <a:lnTo>
                  <a:pt x="1938" y="4633"/>
                </a:lnTo>
                <a:lnTo>
                  <a:pt x="1862" y="4651"/>
                </a:lnTo>
                <a:lnTo>
                  <a:pt x="1785" y="4665"/>
                </a:lnTo>
                <a:lnTo>
                  <a:pt x="1706" y="4675"/>
                </a:lnTo>
                <a:lnTo>
                  <a:pt x="1626" y="4681"/>
                </a:lnTo>
                <a:lnTo>
                  <a:pt x="1601" y="4682"/>
                </a:lnTo>
                <a:lnTo>
                  <a:pt x="1577" y="4682"/>
                </a:lnTo>
                <a:lnTo>
                  <a:pt x="1553" y="4682"/>
                </a:lnTo>
                <a:lnTo>
                  <a:pt x="1529" y="4682"/>
                </a:lnTo>
                <a:lnTo>
                  <a:pt x="0" y="4682"/>
                </a:lnTo>
                <a:lnTo>
                  <a:pt x="0" y="6244"/>
                </a:lnTo>
                <a:lnTo>
                  <a:pt x="1529" y="6244"/>
                </a:lnTo>
                <a:lnTo>
                  <a:pt x="1551" y="6244"/>
                </a:lnTo>
                <a:lnTo>
                  <a:pt x="1572" y="6244"/>
                </a:lnTo>
                <a:lnTo>
                  <a:pt x="1594" y="6244"/>
                </a:lnTo>
                <a:lnTo>
                  <a:pt x="1617" y="6243"/>
                </a:lnTo>
                <a:lnTo>
                  <a:pt x="1638" y="6243"/>
                </a:lnTo>
                <a:lnTo>
                  <a:pt x="1660" y="6242"/>
                </a:lnTo>
                <a:lnTo>
                  <a:pt x="1683" y="6241"/>
                </a:lnTo>
                <a:lnTo>
                  <a:pt x="1704" y="6241"/>
                </a:lnTo>
                <a:lnTo>
                  <a:pt x="1864" y="6228"/>
                </a:lnTo>
                <a:lnTo>
                  <a:pt x="2022" y="6208"/>
                </a:lnTo>
                <a:lnTo>
                  <a:pt x="2177" y="6180"/>
                </a:lnTo>
                <a:lnTo>
                  <a:pt x="2330" y="6145"/>
                </a:lnTo>
                <a:lnTo>
                  <a:pt x="2478" y="6102"/>
                </a:lnTo>
                <a:lnTo>
                  <a:pt x="2624" y="6053"/>
                </a:lnTo>
                <a:lnTo>
                  <a:pt x="2766" y="5997"/>
                </a:lnTo>
                <a:lnTo>
                  <a:pt x="2905" y="5934"/>
                </a:lnTo>
                <a:lnTo>
                  <a:pt x="3040" y="5864"/>
                </a:lnTo>
                <a:lnTo>
                  <a:pt x="3171" y="5789"/>
                </a:lnTo>
                <a:lnTo>
                  <a:pt x="3297" y="5707"/>
                </a:lnTo>
                <a:lnTo>
                  <a:pt x="3420" y="5620"/>
                </a:lnTo>
                <a:lnTo>
                  <a:pt x="3538" y="5526"/>
                </a:lnTo>
                <a:lnTo>
                  <a:pt x="3651" y="5428"/>
                </a:lnTo>
                <a:lnTo>
                  <a:pt x="3759" y="5324"/>
                </a:lnTo>
                <a:lnTo>
                  <a:pt x="3862" y="5216"/>
                </a:lnTo>
                <a:lnTo>
                  <a:pt x="3960" y="5102"/>
                </a:lnTo>
                <a:lnTo>
                  <a:pt x="4052" y="4984"/>
                </a:lnTo>
                <a:lnTo>
                  <a:pt x="4138" y="4862"/>
                </a:lnTo>
                <a:lnTo>
                  <a:pt x="4220" y="4735"/>
                </a:lnTo>
                <a:lnTo>
                  <a:pt x="4295" y="4604"/>
                </a:lnTo>
                <a:lnTo>
                  <a:pt x="4363" y="4470"/>
                </a:lnTo>
                <a:lnTo>
                  <a:pt x="4425" y="4332"/>
                </a:lnTo>
                <a:lnTo>
                  <a:pt x="4480" y="4191"/>
                </a:lnTo>
                <a:lnTo>
                  <a:pt x="4529" y="4046"/>
                </a:lnTo>
                <a:lnTo>
                  <a:pt x="4570" y="3899"/>
                </a:lnTo>
                <a:lnTo>
                  <a:pt x="4605" y="3749"/>
                </a:lnTo>
                <a:lnTo>
                  <a:pt x="4633" y="3596"/>
                </a:lnTo>
                <a:lnTo>
                  <a:pt x="4652" y="3441"/>
                </a:lnTo>
                <a:lnTo>
                  <a:pt x="4664" y="3285"/>
                </a:lnTo>
                <a:lnTo>
                  <a:pt x="4668" y="3125"/>
                </a:lnTo>
                <a:lnTo>
                  <a:pt x="4664" y="2965"/>
                </a:lnTo>
                <a:lnTo>
                  <a:pt x="4653" y="2809"/>
                </a:lnTo>
                <a:lnTo>
                  <a:pt x="4634" y="2655"/>
                </a:lnTo>
                <a:lnTo>
                  <a:pt x="4607" y="2505"/>
                </a:lnTo>
                <a:lnTo>
                  <a:pt x="4573" y="2356"/>
                </a:lnTo>
                <a:lnTo>
                  <a:pt x="4533" y="2210"/>
                </a:lnTo>
                <a:lnTo>
                  <a:pt x="4485" y="2068"/>
                </a:lnTo>
                <a:lnTo>
                  <a:pt x="4432" y="1929"/>
                </a:lnTo>
                <a:lnTo>
                  <a:pt x="4373" y="1794"/>
                </a:lnTo>
                <a:lnTo>
                  <a:pt x="4306" y="1661"/>
                </a:lnTo>
                <a:lnTo>
                  <a:pt x="4234" y="1533"/>
                </a:lnTo>
                <a:lnTo>
                  <a:pt x="4156" y="1408"/>
                </a:lnTo>
                <a:lnTo>
                  <a:pt x="4072" y="1288"/>
                </a:lnTo>
                <a:lnTo>
                  <a:pt x="3984" y="1171"/>
                </a:lnTo>
                <a:lnTo>
                  <a:pt x="3891" y="1059"/>
                </a:lnTo>
                <a:lnTo>
                  <a:pt x="3791" y="952"/>
                </a:lnTo>
                <a:lnTo>
                  <a:pt x="3688" y="849"/>
                </a:lnTo>
                <a:lnTo>
                  <a:pt x="3579" y="752"/>
                </a:lnTo>
                <a:lnTo>
                  <a:pt x="3467" y="660"/>
                </a:lnTo>
                <a:lnTo>
                  <a:pt x="3349" y="573"/>
                </a:lnTo>
                <a:lnTo>
                  <a:pt x="3228" y="491"/>
                </a:lnTo>
                <a:lnTo>
                  <a:pt x="3103" y="415"/>
                </a:lnTo>
                <a:lnTo>
                  <a:pt x="2975" y="345"/>
                </a:lnTo>
                <a:lnTo>
                  <a:pt x="2843" y="281"/>
                </a:lnTo>
                <a:lnTo>
                  <a:pt x="2707" y="223"/>
                </a:lnTo>
                <a:lnTo>
                  <a:pt x="2568" y="171"/>
                </a:lnTo>
                <a:lnTo>
                  <a:pt x="2428" y="126"/>
                </a:lnTo>
                <a:lnTo>
                  <a:pt x="2283" y="87"/>
                </a:lnTo>
                <a:lnTo>
                  <a:pt x="2137" y="56"/>
                </a:lnTo>
                <a:lnTo>
                  <a:pt x="1988" y="30"/>
                </a:lnTo>
                <a:lnTo>
                  <a:pt x="1837" y="13"/>
                </a:lnTo>
                <a:lnTo>
                  <a:pt x="1684" y="2"/>
                </a:lnTo>
                <a:lnTo>
                  <a:pt x="1529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68549" tIns="34274" rIns="68549" bIns="34274" numCol="1" anchor="t" anchorCtr="0" compatLnSpc="1"/>
          <a:lstStyle/>
          <a:p>
            <a:endParaRPr lang="zh-CN" altLang="en-US">
              <a:solidFill>
                <a:schemeClr val="accent3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51" name="Picture 57"/>
          <p:cNvPicPr>
            <a:picLocks noChangeAspect="1" noChangeArrowheads="1"/>
          </p:cNvPicPr>
          <p:nvPr/>
        </p:nvPicPr>
        <p:blipFill>
          <a:blip r:embed="rId3" cstate="print">
            <a:lum brigh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20"/>
          <a:stretch>
            <a:fillRect/>
          </a:stretch>
        </p:blipFill>
        <p:spPr bwMode="auto">
          <a:xfrm rot="16200000" flipH="1">
            <a:off x="1146582" y="2646270"/>
            <a:ext cx="4366653" cy="218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57"/>
          <p:cNvPicPr>
            <a:picLocks noChangeAspect="1" noChangeArrowheads="1"/>
          </p:cNvPicPr>
          <p:nvPr/>
        </p:nvPicPr>
        <p:blipFill>
          <a:blip r:embed="rId3" cstate="print">
            <a:lum brigh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20"/>
          <a:stretch>
            <a:fillRect/>
          </a:stretch>
        </p:blipFill>
        <p:spPr bwMode="auto">
          <a:xfrm rot="5400000">
            <a:off x="3383050" y="2646919"/>
            <a:ext cx="4366651" cy="217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" name="Freeform 15"/>
          <p:cNvSpPr/>
          <p:nvPr/>
        </p:nvSpPr>
        <p:spPr bwMode="auto">
          <a:xfrm>
            <a:off x="3228801" y="2891688"/>
            <a:ext cx="1127259" cy="1508431"/>
          </a:xfrm>
          <a:custGeom>
            <a:avLst/>
            <a:gdLst>
              <a:gd name="T0" fmla="*/ 0 w 4668"/>
              <a:gd name="T1" fmla="*/ 1562 h 6244"/>
              <a:gd name="T2" fmla="*/ 1684 w 4668"/>
              <a:gd name="T3" fmla="*/ 1567 h 6244"/>
              <a:gd name="T4" fmla="*/ 1908 w 4668"/>
              <a:gd name="T5" fmla="*/ 1603 h 6244"/>
              <a:gd name="T6" fmla="*/ 2121 w 4668"/>
              <a:gd name="T7" fmla="*/ 1670 h 6244"/>
              <a:gd name="T8" fmla="*/ 2321 w 4668"/>
              <a:gd name="T9" fmla="*/ 1766 h 6244"/>
              <a:gd name="T10" fmla="*/ 2503 w 4668"/>
              <a:gd name="T11" fmla="*/ 1887 h 6244"/>
              <a:gd name="T12" fmla="*/ 2667 w 4668"/>
              <a:gd name="T13" fmla="*/ 2034 h 6244"/>
              <a:gd name="T14" fmla="*/ 2808 w 4668"/>
              <a:gd name="T15" fmla="*/ 2202 h 6244"/>
              <a:gd name="T16" fmla="*/ 2925 w 4668"/>
              <a:gd name="T17" fmla="*/ 2390 h 6244"/>
              <a:gd name="T18" fmla="*/ 3016 w 4668"/>
              <a:gd name="T19" fmla="*/ 2594 h 6244"/>
              <a:gd name="T20" fmla="*/ 3077 w 4668"/>
              <a:gd name="T21" fmla="*/ 2813 h 6244"/>
              <a:gd name="T22" fmla="*/ 3106 w 4668"/>
              <a:gd name="T23" fmla="*/ 3044 h 6244"/>
              <a:gd name="T24" fmla="*/ 3100 w 4668"/>
              <a:gd name="T25" fmla="*/ 3282 h 6244"/>
              <a:gd name="T26" fmla="*/ 3059 w 4668"/>
              <a:gd name="T27" fmla="*/ 3510 h 6244"/>
              <a:gd name="T28" fmla="*/ 2986 w 4668"/>
              <a:gd name="T29" fmla="*/ 3727 h 6244"/>
              <a:gd name="T30" fmla="*/ 2883 w 4668"/>
              <a:gd name="T31" fmla="*/ 3929 h 6244"/>
              <a:gd name="T32" fmla="*/ 2754 w 4668"/>
              <a:gd name="T33" fmla="*/ 4112 h 6244"/>
              <a:gd name="T34" fmla="*/ 2600 w 4668"/>
              <a:gd name="T35" fmla="*/ 4275 h 6244"/>
              <a:gd name="T36" fmla="*/ 2422 w 4668"/>
              <a:gd name="T37" fmla="*/ 4415 h 6244"/>
              <a:gd name="T38" fmla="*/ 2226 w 4668"/>
              <a:gd name="T39" fmla="*/ 4528 h 6244"/>
              <a:gd name="T40" fmla="*/ 2013 w 4668"/>
              <a:gd name="T41" fmla="*/ 4612 h 6244"/>
              <a:gd name="T42" fmla="*/ 1785 w 4668"/>
              <a:gd name="T43" fmla="*/ 4665 h 6244"/>
              <a:gd name="T44" fmla="*/ 1601 w 4668"/>
              <a:gd name="T45" fmla="*/ 4682 h 6244"/>
              <a:gd name="T46" fmla="*/ 1529 w 4668"/>
              <a:gd name="T47" fmla="*/ 4682 h 6244"/>
              <a:gd name="T48" fmla="*/ 1529 w 4668"/>
              <a:gd name="T49" fmla="*/ 6244 h 6244"/>
              <a:gd name="T50" fmla="*/ 1594 w 4668"/>
              <a:gd name="T51" fmla="*/ 6244 h 6244"/>
              <a:gd name="T52" fmla="*/ 1660 w 4668"/>
              <a:gd name="T53" fmla="*/ 6242 h 6244"/>
              <a:gd name="T54" fmla="*/ 1864 w 4668"/>
              <a:gd name="T55" fmla="*/ 6228 h 6244"/>
              <a:gd name="T56" fmla="*/ 2330 w 4668"/>
              <a:gd name="T57" fmla="*/ 6145 h 6244"/>
              <a:gd name="T58" fmla="*/ 2766 w 4668"/>
              <a:gd name="T59" fmla="*/ 5997 h 6244"/>
              <a:gd name="T60" fmla="*/ 3171 w 4668"/>
              <a:gd name="T61" fmla="*/ 5789 h 6244"/>
              <a:gd name="T62" fmla="*/ 3538 w 4668"/>
              <a:gd name="T63" fmla="*/ 5526 h 6244"/>
              <a:gd name="T64" fmla="*/ 3862 w 4668"/>
              <a:gd name="T65" fmla="*/ 5216 h 6244"/>
              <a:gd name="T66" fmla="*/ 4138 w 4668"/>
              <a:gd name="T67" fmla="*/ 4862 h 6244"/>
              <a:gd name="T68" fmla="*/ 4363 w 4668"/>
              <a:gd name="T69" fmla="*/ 4470 h 6244"/>
              <a:gd name="T70" fmla="*/ 4529 w 4668"/>
              <a:gd name="T71" fmla="*/ 4046 h 6244"/>
              <a:gd name="T72" fmla="*/ 4633 w 4668"/>
              <a:gd name="T73" fmla="*/ 3596 h 6244"/>
              <a:gd name="T74" fmla="*/ 4668 w 4668"/>
              <a:gd name="T75" fmla="*/ 3125 h 6244"/>
              <a:gd name="T76" fmla="*/ 4634 w 4668"/>
              <a:gd name="T77" fmla="*/ 2655 h 6244"/>
              <a:gd name="T78" fmla="*/ 4533 w 4668"/>
              <a:gd name="T79" fmla="*/ 2210 h 6244"/>
              <a:gd name="T80" fmla="*/ 4373 w 4668"/>
              <a:gd name="T81" fmla="*/ 1794 h 6244"/>
              <a:gd name="T82" fmla="*/ 4156 w 4668"/>
              <a:gd name="T83" fmla="*/ 1408 h 6244"/>
              <a:gd name="T84" fmla="*/ 3891 w 4668"/>
              <a:gd name="T85" fmla="*/ 1059 h 6244"/>
              <a:gd name="T86" fmla="*/ 3579 w 4668"/>
              <a:gd name="T87" fmla="*/ 752 h 6244"/>
              <a:gd name="T88" fmla="*/ 3228 w 4668"/>
              <a:gd name="T89" fmla="*/ 491 h 6244"/>
              <a:gd name="T90" fmla="*/ 2843 w 4668"/>
              <a:gd name="T91" fmla="*/ 281 h 6244"/>
              <a:gd name="T92" fmla="*/ 2428 w 4668"/>
              <a:gd name="T93" fmla="*/ 126 h 6244"/>
              <a:gd name="T94" fmla="*/ 1988 w 4668"/>
              <a:gd name="T95" fmla="*/ 30 h 6244"/>
              <a:gd name="T96" fmla="*/ 1529 w 4668"/>
              <a:gd name="T97" fmla="*/ 0 h 6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68" h="6244">
                <a:moveTo>
                  <a:pt x="1529" y="0"/>
                </a:moveTo>
                <a:lnTo>
                  <a:pt x="0" y="0"/>
                </a:lnTo>
                <a:lnTo>
                  <a:pt x="0" y="1562"/>
                </a:lnTo>
                <a:lnTo>
                  <a:pt x="1529" y="1562"/>
                </a:lnTo>
                <a:lnTo>
                  <a:pt x="1607" y="1562"/>
                </a:lnTo>
                <a:lnTo>
                  <a:pt x="1684" y="1567"/>
                </a:lnTo>
                <a:lnTo>
                  <a:pt x="1760" y="1575"/>
                </a:lnTo>
                <a:lnTo>
                  <a:pt x="1834" y="1587"/>
                </a:lnTo>
                <a:lnTo>
                  <a:pt x="1908" y="1603"/>
                </a:lnTo>
                <a:lnTo>
                  <a:pt x="1980" y="1622"/>
                </a:lnTo>
                <a:lnTo>
                  <a:pt x="2052" y="1644"/>
                </a:lnTo>
                <a:lnTo>
                  <a:pt x="2121" y="1670"/>
                </a:lnTo>
                <a:lnTo>
                  <a:pt x="2189" y="1699"/>
                </a:lnTo>
                <a:lnTo>
                  <a:pt x="2256" y="1731"/>
                </a:lnTo>
                <a:lnTo>
                  <a:pt x="2321" y="1766"/>
                </a:lnTo>
                <a:lnTo>
                  <a:pt x="2383" y="1804"/>
                </a:lnTo>
                <a:lnTo>
                  <a:pt x="2445" y="1844"/>
                </a:lnTo>
                <a:lnTo>
                  <a:pt x="2503" y="1887"/>
                </a:lnTo>
                <a:lnTo>
                  <a:pt x="2560" y="1934"/>
                </a:lnTo>
                <a:lnTo>
                  <a:pt x="2614" y="1983"/>
                </a:lnTo>
                <a:lnTo>
                  <a:pt x="2667" y="2034"/>
                </a:lnTo>
                <a:lnTo>
                  <a:pt x="2716" y="2088"/>
                </a:lnTo>
                <a:lnTo>
                  <a:pt x="2764" y="2144"/>
                </a:lnTo>
                <a:lnTo>
                  <a:pt x="2808" y="2202"/>
                </a:lnTo>
                <a:lnTo>
                  <a:pt x="2850" y="2263"/>
                </a:lnTo>
                <a:lnTo>
                  <a:pt x="2890" y="2325"/>
                </a:lnTo>
                <a:lnTo>
                  <a:pt x="2925" y="2390"/>
                </a:lnTo>
                <a:lnTo>
                  <a:pt x="2959" y="2456"/>
                </a:lnTo>
                <a:lnTo>
                  <a:pt x="2989" y="2524"/>
                </a:lnTo>
                <a:lnTo>
                  <a:pt x="3016" y="2594"/>
                </a:lnTo>
                <a:lnTo>
                  <a:pt x="3039" y="2664"/>
                </a:lnTo>
                <a:lnTo>
                  <a:pt x="3061" y="2738"/>
                </a:lnTo>
                <a:lnTo>
                  <a:pt x="3077" y="2813"/>
                </a:lnTo>
                <a:lnTo>
                  <a:pt x="3091" y="2888"/>
                </a:lnTo>
                <a:lnTo>
                  <a:pt x="3100" y="2966"/>
                </a:lnTo>
                <a:lnTo>
                  <a:pt x="3106" y="3044"/>
                </a:lnTo>
                <a:lnTo>
                  <a:pt x="3107" y="3124"/>
                </a:lnTo>
                <a:lnTo>
                  <a:pt x="3106" y="3203"/>
                </a:lnTo>
                <a:lnTo>
                  <a:pt x="3100" y="3282"/>
                </a:lnTo>
                <a:lnTo>
                  <a:pt x="3090" y="3360"/>
                </a:lnTo>
                <a:lnTo>
                  <a:pt x="3076" y="3436"/>
                </a:lnTo>
                <a:lnTo>
                  <a:pt x="3059" y="3510"/>
                </a:lnTo>
                <a:lnTo>
                  <a:pt x="3038" y="3584"/>
                </a:lnTo>
                <a:lnTo>
                  <a:pt x="3014" y="3657"/>
                </a:lnTo>
                <a:lnTo>
                  <a:pt x="2986" y="3727"/>
                </a:lnTo>
                <a:lnTo>
                  <a:pt x="2955" y="3796"/>
                </a:lnTo>
                <a:lnTo>
                  <a:pt x="2921" y="3863"/>
                </a:lnTo>
                <a:lnTo>
                  <a:pt x="2883" y="3929"/>
                </a:lnTo>
                <a:lnTo>
                  <a:pt x="2843" y="3992"/>
                </a:lnTo>
                <a:lnTo>
                  <a:pt x="2799" y="4053"/>
                </a:lnTo>
                <a:lnTo>
                  <a:pt x="2754" y="4112"/>
                </a:lnTo>
                <a:lnTo>
                  <a:pt x="2705" y="4169"/>
                </a:lnTo>
                <a:lnTo>
                  <a:pt x="2653" y="4224"/>
                </a:lnTo>
                <a:lnTo>
                  <a:pt x="2600" y="4275"/>
                </a:lnTo>
                <a:lnTo>
                  <a:pt x="2543" y="4324"/>
                </a:lnTo>
                <a:lnTo>
                  <a:pt x="2484" y="4371"/>
                </a:lnTo>
                <a:lnTo>
                  <a:pt x="2422" y="4415"/>
                </a:lnTo>
                <a:lnTo>
                  <a:pt x="2359" y="4456"/>
                </a:lnTo>
                <a:lnTo>
                  <a:pt x="2294" y="4494"/>
                </a:lnTo>
                <a:lnTo>
                  <a:pt x="2226" y="4528"/>
                </a:lnTo>
                <a:lnTo>
                  <a:pt x="2157" y="4560"/>
                </a:lnTo>
                <a:lnTo>
                  <a:pt x="2085" y="4588"/>
                </a:lnTo>
                <a:lnTo>
                  <a:pt x="2013" y="4612"/>
                </a:lnTo>
                <a:lnTo>
                  <a:pt x="1938" y="4633"/>
                </a:lnTo>
                <a:lnTo>
                  <a:pt x="1862" y="4651"/>
                </a:lnTo>
                <a:lnTo>
                  <a:pt x="1785" y="4665"/>
                </a:lnTo>
                <a:lnTo>
                  <a:pt x="1706" y="4675"/>
                </a:lnTo>
                <a:lnTo>
                  <a:pt x="1626" y="4681"/>
                </a:lnTo>
                <a:lnTo>
                  <a:pt x="1601" y="4682"/>
                </a:lnTo>
                <a:lnTo>
                  <a:pt x="1577" y="4682"/>
                </a:lnTo>
                <a:lnTo>
                  <a:pt x="1553" y="4682"/>
                </a:lnTo>
                <a:lnTo>
                  <a:pt x="1529" y="4682"/>
                </a:lnTo>
                <a:lnTo>
                  <a:pt x="0" y="4682"/>
                </a:lnTo>
                <a:lnTo>
                  <a:pt x="0" y="6244"/>
                </a:lnTo>
                <a:lnTo>
                  <a:pt x="1529" y="6244"/>
                </a:lnTo>
                <a:lnTo>
                  <a:pt x="1551" y="6244"/>
                </a:lnTo>
                <a:lnTo>
                  <a:pt x="1572" y="6244"/>
                </a:lnTo>
                <a:lnTo>
                  <a:pt x="1594" y="6244"/>
                </a:lnTo>
                <a:lnTo>
                  <a:pt x="1617" y="6243"/>
                </a:lnTo>
                <a:lnTo>
                  <a:pt x="1638" y="6243"/>
                </a:lnTo>
                <a:lnTo>
                  <a:pt x="1660" y="6242"/>
                </a:lnTo>
                <a:lnTo>
                  <a:pt x="1683" y="6241"/>
                </a:lnTo>
                <a:lnTo>
                  <a:pt x="1704" y="6241"/>
                </a:lnTo>
                <a:lnTo>
                  <a:pt x="1864" y="6228"/>
                </a:lnTo>
                <a:lnTo>
                  <a:pt x="2022" y="6208"/>
                </a:lnTo>
                <a:lnTo>
                  <a:pt x="2177" y="6180"/>
                </a:lnTo>
                <a:lnTo>
                  <a:pt x="2330" y="6145"/>
                </a:lnTo>
                <a:lnTo>
                  <a:pt x="2478" y="6102"/>
                </a:lnTo>
                <a:lnTo>
                  <a:pt x="2624" y="6053"/>
                </a:lnTo>
                <a:lnTo>
                  <a:pt x="2766" y="5997"/>
                </a:lnTo>
                <a:lnTo>
                  <a:pt x="2905" y="5934"/>
                </a:lnTo>
                <a:lnTo>
                  <a:pt x="3040" y="5864"/>
                </a:lnTo>
                <a:lnTo>
                  <a:pt x="3171" y="5789"/>
                </a:lnTo>
                <a:lnTo>
                  <a:pt x="3297" y="5707"/>
                </a:lnTo>
                <a:lnTo>
                  <a:pt x="3420" y="5620"/>
                </a:lnTo>
                <a:lnTo>
                  <a:pt x="3538" y="5526"/>
                </a:lnTo>
                <a:lnTo>
                  <a:pt x="3651" y="5428"/>
                </a:lnTo>
                <a:lnTo>
                  <a:pt x="3759" y="5324"/>
                </a:lnTo>
                <a:lnTo>
                  <a:pt x="3862" y="5216"/>
                </a:lnTo>
                <a:lnTo>
                  <a:pt x="3960" y="5102"/>
                </a:lnTo>
                <a:lnTo>
                  <a:pt x="4052" y="4984"/>
                </a:lnTo>
                <a:lnTo>
                  <a:pt x="4138" y="4862"/>
                </a:lnTo>
                <a:lnTo>
                  <a:pt x="4220" y="4735"/>
                </a:lnTo>
                <a:lnTo>
                  <a:pt x="4295" y="4604"/>
                </a:lnTo>
                <a:lnTo>
                  <a:pt x="4363" y="4470"/>
                </a:lnTo>
                <a:lnTo>
                  <a:pt x="4425" y="4332"/>
                </a:lnTo>
                <a:lnTo>
                  <a:pt x="4480" y="4191"/>
                </a:lnTo>
                <a:lnTo>
                  <a:pt x="4529" y="4046"/>
                </a:lnTo>
                <a:lnTo>
                  <a:pt x="4570" y="3899"/>
                </a:lnTo>
                <a:lnTo>
                  <a:pt x="4605" y="3749"/>
                </a:lnTo>
                <a:lnTo>
                  <a:pt x="4633" y="3596"/>
                </a:lnTo>
                <a:lnTo>
                  <a:pt x="4652" y="3441"/>
                </a:lnTo>
                <a:lnTo>
                  <a:pt x="4664" y="3285"/>
                </a:lnTo>
                <a:lnTo>
                  <a:pt x="4668" y="3125"/>
                </a:lnTo>
                <a:lnTo>
                  <a:pt x="4664" y="2965"/>
                </a:lnTo>
                <a:lnTo>
                  <a:pt x="4653" y="2809"/>
                </a:lnTo>
                <a:lnTo>
                  <a:pt x="4634" y="2655"/>
                </a:lnTo>
                <a:lnTo>
                  <a:pt x="4607" y="2505"/>
                </a:lnTo>
                <a:lnTo>
                  <a:pt x="4573" y="2356"/>
                </a:lnTo>
                <a:lnTo>
                  <a:pt x="4533" y="2210"/>
                </a:lnTo>
                <a:lnTo>
                  <a:pt x="4485" y="2068"/>
                </a:lnTo>
                <a:lnTo>
                  <a:pt x="4432" y="1929"/>
                </a:lnTo>
                <a:lnTo>
                  <a:pt x="4373" y="1794"/>
                </a:lnTo>
                <a:lnTo>
                  <a:pt x="4306" y="1661"/>
                </a:lnTo>
                <a:lnTo>
                  <a:pt x="4234" y="1533"/>
                </a:lnTo>
                <a:lnTo>
                  <a:pt x="4156" y="1408"/>
                </a:lnTo>
                <a:lnTo>
                  <a:pt x="4072" y="1288"/>
                </a:lnTo>
                <a:lnTo>
                  <a:pt x="3984" y="1171"/>
                </a:lnTo>
                <a:lnTo>
                  <a:pt x="3891" y="1059"/>
                </a:lnTo>
                <a:lnTo>
                  <a:pt x="3791" y="952"/>
                </a:lnTo>
                <a:lnTo>
                  <a:pt x="3688" y="849"/>
                </a:lnTo>
                <a:lnTo>
                  <a:pt x="3579" y="752"/>
                </a:lnTo>
                <a:lnTo>
                  <a:pt x="3467" y="660"/>
                </a:lnTo>
                <a:lnTo>
                  <a:pt x="3349" y="573"/>
                </a:lnTo>
                <a:lnTo>
                  <a:pt x="3228" y="491"/>
                </a:lnTo>
                <a:lnTo>
                  <a:pt x="3103" y="415"/>
                </a:lnTo>
                <a:lnTo>
                  <a:pt x="2975" y="345"/>
                </a:lnTo>
                <a:lnTo>
                  <a:pt x="2843" y="281"/>
                </a:lnTo>
                <a:lnTo>
                  <a:pt x="2707" y="223"/>
                </a:lnTo>
                <a:lnTo>
                  <a:pt x="2568" y="171"/>
                </a:lnTo>
                <a:lnTo>
                  <a:pt x="2428" y="126"/>
                </a:lnTo>
                <a:lnTo>
                  <a:pt x="2283" y="87"/>
                </a:lnTo>
                <a:lnTo>
                  <a:pt x="2137" y="56"/>
                </a:lnTo>
                <a:lnTo>
                  <a:pt x="1988" y="30"/>
                </a:lnTo>
                <a:lnTo>
                  <a:pt x="1837" y="13"/>
                </a:lnTo>
                <a:lnTo>
                  <a:pt x="1684" y="2"/>
                </a:lnTo>
                <a:lnTo>
                  <a:pt x="1529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8549" tIns="34274" rIns="68549" bIns="34274" numCol="1" anchor="t" anchorCtr="0" compatLnSpc="1"/>
          <a:lstStyle/>
          <a:p>
            <a:endParaRPr lang="zh-CN" altLang="en-US">
              <a:solidFill>
                <a:schemeClr val="accent3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54" name="Freeform 15"/>
          <p:cNvSpPr/>
          <p:nvPr/>
        </p:nvSpPr>
        <p:spPr bwMode="auto">
          <a:xfrm flipH="1">
            <a:off x="4547915" y="1253388"/>
            <a:ext cx="1127259" cy="1508431"/>
          </a:xfrm>
          <a:custGeom>
            <a:avLst/>
            <a:gdLst>
              <a:gd name="T0" fmla="*/ 0 w 4668"/>
              <a:gd name="T1" fmla="*/ 1562 h 6244"/>
              <a:gd name="T2" fmla="*/ 1684 w 4668"/>
              <a:gd name="T3" fmla="*/ 1567 h 6244"/>
              <a:gd name="T4" fmla="*/ 1908 w 4668"/>
              <a:gd name="T5" fmla="*/ 1603 h 6244"/>
              <a:gd name="T6" fmla="*/ 2121 w 4668"/>
              <a:gd name="T7" fmla="*/ 1670 h 6244"/>
              <a:gd name="T8" fmla="*/ 2321 w 4668"/>
              <a:gd name="T9" fmla="*/ 1766 h 6244"/>
              <a:gd name="T10" fmla="*/ 2503 w 4668"/>
              <a:gd name="T11" fmla="*/ 1887 h 6244"/>
              <a:gd name="T12" fmla="*/ 2667 w 4668"/>
              <a:gd name="T13" fmla="*/ 2034 h 6244"/>
              <a:gd name="T14" fmla="*/ 2808 w 4668"/>
              <a:gd name="T15" fmla="*/ 2202 h 6244"/>
              <a:gd name="T16" fmla="*/ 2925 w 4668"/>
              <a:gd name="T17" fmla="*/ 2390 h 6244"/>
              <a:gd name="T18" fmla="*/ 3016 w 4668"/>
              <a:gd name="T19" fmla="*/ 2594 h 6244"/>
              <a:gd name="T20" fmla="*/ 3077 w 4668"/>
              <a:gd name="T21" fmla="*/ 2813 h 6244"/>
              <a:gd name="T22" fmla="*/ 3106 w 4668"/>
              <a:gd name="T23" fmla="*/ 3044 h 6244"/>
              <a:gd name="T24" fmla="*/ 3100 w 4668"/>
              <a:gd name="T25" fmla="*/ 3282 h 6244"/>
              <a:gd name="T26" fmla="*/ 3059 w 4668"/>
              <a:gd name="T27" fmla="*/ 3510 h 6244"/>
              <a:gd name="T28" fmla="*/ 2986 w 4668"/>
              <a:gd name="T29" fmla="*/ 3727 h 6244"/>
              <a:gd name="T30" fmla="*/ 2883 w 4668"/>
              <a:gd name="T31" fmla="*/ 3929 h 6244"/>
              <a:gd name="T32" fmla="*/ 2754 w 4668"/>
              <a:gd name="T33" fmla="*/ 4112 h 6244"/>
              <a:gd name="T34" fmla="*/ 2600 w 4668"/>
              <a:gd name="T35" fmla="*/ 4275 h 6244"/>
              <a:gd name="T36" fmla="*/ 2422 w 4668"/>
              <a:gd name="T37" fmla="*/ 4415 h 6244"/>
              <a:gd name="T38" fmla="*/ 2226 w 4668"/>
              <a:gd name="T39" fmla="*/ 4528 h 6244"/>
              <a:gd name="T40" fmla="*/ 2013 w 4668"/>
              <a:gd name="T41" fmla="*/ 4612 h 6244"/>
              <a:gd name="T42" fmla="*/ 1785 w 4668"/>
              <a:gd name="T43" fmla="*/ 4665 h 6244"/>
              <a:gd name="T44" fmla="*/ 1601 w 4668"/>
              <a:gd name="T45" fmla="*/ 4682 h 6244"/>
              <a:gd name="T46" fmla="*/ 1529 w 4668"/>
              <a:gd name="T47" fmla="*/ 4682 h 6244"/>
              <a:gd name="T48" fmla="*/ 1529 w 4668"/>
              <a:gd name="T49" fmla="*/ 6244 h 6244"/>
              <a:gd name="T50" fmla="*/ 1594 w 4668"/>
              <a:gd name="T51" fmla="*/ 6244 h 6244"/>
              <a:gd name="T52" fmla="*/ 1660 w 4668"/>
              <a:gd name="T53" fmla="*/ 6242 h 6244"/>
              <a:gd name="T54" fmla="*/ 1864 w 4668"/>
              <a:gd name="T55" fmla="*/ 6228 h 6244"/>
              <a:gd name="T56" fmla="*/ 2330 w 4668"/>
              <a:gd name="T57" fmla="*/ 6145 h 6244"/>
              <a:gd name="T58" fmla="*/ 2766 w 4668"/>
              <a:gd name="T59" fmla="*/ 5997 h 6244"/>
              <a:gd name="T60" fmla="*/ 3171 w 4668"/>
              <a:gd name="T61" fmla="*/ 5789 h 6244"/>
              <a:gd name="T62" fmla="*/ 3538 w 4668"/>
              <a:gd name="T63" fmla="*/ 5526 h 6244"/>
              <a:gd name="T64" fmla="*/ 3862 w 4668"/>
              <a:gd name="T65" fmla="*/ 5216 h 6244"/>
              <a:gd name="T66" fmla="*/ 4138 w 4668"/>
              <a:gd name="T67" fmla="*/ 4862 h 6244"/>
              <a:gd name="T68" fmla="*/ 4363 w 4668"/>
              <a:gd name="T69" fmla="*/ 4470 h 6244"/>
              <a:gd name="T70" fmla="*/ 4529 w 4668"/>
              <a:gd name="T71" fmla="*/ 4046 h 6244"/>
              <a:gd name="T72" fmla="*/ 4633 w 4668"/>
              <a:gd name="T73" fmla="*/ 3596 h 6244"/>
              <a:gd name="T74" fmla="*/ 4668 w 4668"/>
              <a:gd name="T75" fmla="*/ 3125 h 6244"/>
              <a:gd name="T76" fmla="*/ 4634 w 4668"/>
              <a:gd name="T77" fmla="*/ 2655 h 6244"/>
              <a:gd name="T78" fmla="*/ 4533 w 4668"/>
              <a:gd name="T79" fmla="*/ 2210 h 6244"/>
              <a:gd name="T80" fmla="*/ 4373 w 4668"/>
              <a:gd name="T81" fmla="*/ 1794 h 6244"/>
              <a:gd name="T82" fmla="*/ 4156 w 4668"/>
              <a:gd name="T83" fmla="*/ 1408 h 6244"/>
              <a:gd name="T84" fmla="*/ 3891 w 4668"/>
              <a:gd name="T85" fmla="*/ 1059 h 6244"/>
              <a:gd name="T86" fmla="*/ 3579 w 4668"/>
              <a:gd name="T87" fmla="*/ 752 h 6244"/>
              <a:gd name="T88" fmla="*/ 3228 w 4668"/>
              <a:gd name="T89" fmla="*/ 491 h 6244"/>
              <a:gd name="T90" fmla="*/ 2843 w 4668"/>
              <a:gd name="T91" fmla="*/ 281 h 6244"/>
              <a:gd name="T92" fmla="*/ 2428 w 4668"/>
              <a:gd name="T93" fmla="*/ 126 h 6244"/>
              <a:gd name="T94" fmla="*/ 1988 w 4668"/>
              <a:gd name="T95" fmla="*/ 30 h 6244"/>
              <a:gd name="T96" fmla="*/ 1529 w 4668"/>
              <a:gd name="T97" fmla="*/ 0 h 6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68" h="6244">
                <a:moveTo>
                  <a:pt x="1529" y="0"/>
                </a:moveTo>
                <a:lnTo>
                  <a:pt x="0" y="0"/>
                </a:lnTo>
                <a:lnTo>
                  <a:pt x="0" y="1562"/>
                </a:lnTo>
                <a:lnTo>
                  <a:pt x="1529" y="1562"/>
                </a:lnTo>
                <a:lnTo>
                  <a:pt x="1607" y="1562"/>
                </a:lnTo>
                <a:lnTo>
                  <a:pt x="1684" y="1567"/>
                </a:lnTo>
                <a:lnTo>
                  <a:pt x="1760" y="1575"/>
                </a:lnTo>
                <a:lnTo>
                  <a:pt x="1834" y="1587"/>
                </a:lnTo>
                <a:lnTo>
                  <a:pt x="1908" y="1603"/>
                </a:lnTo>
                <a:lnTo>
                  <a:pt x="1980" y="1622"/>
                </a:lnTo>
                <a:lnTo>
                  <a:pt x="2052" y="1644"/>
                </a:lnTo>
                <a:lnTo>
                  <a:pt x="2121" y="1670"/>
                </a:lnTo>
                <a:lnTo>
                  <a:pt x="2189" y="1699"/>
                </a:lnTo>
                <a:lnTo>
                  <a:pt x="2256" y="1731"/>
                </a:lnTo>
                <a:lnTo>
                  <a:pt x="2321" y="1766"/>
                </a:lnTo>
                <a:lnTo>
                  <a:pt x="2383" y="1804"/>
                </a:lnTo>
                <a:lnTo>
                  <a:pt x="2445" y="1844"/>
                </a:lnTo>
                <a:lnTo>
                  <a:pt x="2503" y="1887"/>
                </a:lnTo>
                <a:lnTo>
                  <a:pt x="2560" y="1934"/>
                </a:lnTo>
                <a:lnTo>
                  <a:pt x="2614" y="1983"/>
                </a:lnTo>
                <a:lnTo>
                  <a:pt x="2667" y="2034"/>
                </a:lnTo>
                <a:lnTo>
                  <a:pt x="2716" y="2088"/>
                </a:lnTo>
                <a:lnTo>
                  <a:pt x="2764" y="2144"/>
                </a:lnTo>
                <a:lnTo>
                  <a:pt x="2808" y="2202"/>
                </a:lnTo>
                <a:lnTo>
                  <a:pt x="2850" y="2263"/>
                </a:lnTo>
                <a:lnTo>
                  <a:pt x="2890" y="2325"/>
                </a:lnTo>
                <a:lnTo>
                  <a:pt x="2925" y="2390"/>
                </a:lnTo>
                <a:lnTo>
                  <a:pt x="2959" y="2456"/>
                </a:lnTo>
                <a:lnTo>
                  <a:pt x="2989" y="2524"/>
                </a:lnTo>
                <a:lnTo>
                  <a:pt x="3016" y="2594"/>
                </a:lnTo>
                <a:lnTo>
                  <a:pt x="3039" y="2664"/>
                </a:lnTo>
                <a:lnTo>
                  <a:pt x="3061" y="2738"/>
                </a:lnTo>
                <a:lnTo>
                  <a:pt x="3077" y="2813"/>
                </a:lnTo>
                <a:lnTo>
                  <a:pt x="3091" y="2888"/>
                </a:lnTo>
                <a:lnTo>
                  <a:pt x="3100" y="2966"/>
                </a:lnTo>
                <a:lnTo>
                  <a:pt x="3106" y="3044"/>
                </a:lnTo>
                <a:lnTo>
                  <a:pt x="3107" y="3124"/>
                </a:lnTo>
                <a:lnTo>
                  <a:pt x="3106" y="3203"/>
                </a:lnTo>
                <a:lnTo>
                  <a:pt x="3100" y="3282"/>
                </a:lnTo>
                <a:lnTo>
                  <a:pt x="3090" y="3360"/>
                </a:lnTo>
                <a:lnTo>
                  <a:pt x="3076" y="3436"/>
                </a:lnTo>
                <a:lnTo>
                  <a:pt x="3059" y="3510"/>
                </a:lnTo>
                <a:lnTo>
                  <a:pt x="3038" y="3584"/>
                </a:lnTo>
                <a:lnTo>
                  <a:pt x="3014" y="3657"/>
                </a:lnTo>
                <a:lnTo>
                  <a:pt x="2986" y="3727"/>
                </a:lnTo>
                <a:lnTo>
                  <a:pt x="2955" y="3796"/>
                </a:lnTo>
                <a:lnTo>
                  <a:pt x="2921" y="3863"/>
                </a:lnTo>
                <a:lnTo>
                  <a:pt x="2883" y="3929"/>
                </a:lnTo>
                <a:lnTo>
                  <a:pt x="2843" y="3992"/>
                </a:lnTo>
                <a:lnTo>
                  <a:pt x="2799" y="4053"/>
                </a:lnTo>
                <a:lnTo>
                  <a:pt x="2754" y="4112"/>
                </a:lnTo>
                <a:lnTo>
                  <a:pt x="2705" y="4169"/>
                </a:lnTo>
                <a:lnTo>
                  <a:pt x="2653" y="4224"/>
                </a:lnTo>
                <a:lnTo>
                  <a:pt x="2600" y="4275"/>
                </a:lnTo>
                <a:lnTo>
                  <a:pt x="2543" y="4324"/>
                </a:lnTo>
                <a:lnTo>
                  <a:pt x="2484" y="4371"/>
                </a:lnTo>
                <a:lnTo>
                  <a:pt x="2422" y="4415"/>
                </a:lnTo>
                <a:lnTo>
                  <a:pt x="2359" y="4456"/>
                </a:lnTo>
                <a:lnTo>
                  <a:pt x="2294" y="4494"/>
                </a:lnTo>
                <a:lnTo>
                  <a:pt x="2226" y="4528"/>
                </a:lnTo>
                <a:lnTo>
                  <a:pt x="2157" y="4560"/>
                </a:lnTo>
                <a:lnTo>
                  <a:pt x="2085" y="4588"/>
                </a:lnTo>
                <a:lnTo>
                  <a:pt x="2013" y="4612"/>
                </a:lnTo>
                <a:lnTo>
                  <a:pt x="1938" y="4633"/>
                </a:lnTo>
                <a:lnTo>
                  <a:pt x="1862" y="4651"/>
                </a:lnTo>
                <a:lnTo>
                  <a:pt x="1785" y="4665"/>
                </a:lnTo>
                <a:lnTo>
                  <a:pt x="1706" y="4675"/>
                </a:lnTo>
                <a:lnTo>
                  <a:pt x="1626" y="4681"/>
                </a:lnTo>
                <a:lnTo>
                  <a:pt x="1601" y="4682"/>
                </a:lnTo>
                <a:lnTo>
                  <a:pt x="1577" y="4682"/>
                </a:lnTo>
                <a:lnTo>
                  <a:pt x="1553" y="4682"/>
                </a:lnTo>
                <a:lnTo>
                  <a:pt x="1529" y="4682"/>
                </a:lnTo>
                <a:lnTo>
                  <a:pt x="0" y="4682"/>
                </a:lnTo>
                <a:lnTo>
                  <a:pt x="0" y="6244"/>
                </a:lnTo>
                <a:lnTo>
                  <a:pt x="1529" y="6244"/>
                </a:lnTo>
                <a:lnTo>
                  <a:pt x="1551" y="6244"/>
                </a:lnTo>
                <a:lnTo>
                  <a:pt x="1572" y="6244"/>
                </a:lnTo>
                <a:lnTo>
                  <a:pt x="1594" y="6244"/>
                </a:lnTo>
                <a:lnTo>
                  <a:pt x="1617" y="6243"/>
                </a:lnTo>
                <a:lnTo>
                  <a:pt x="1638" y="6243"/>
                </a:lnTo>
                <a:lnTo>
                  <a:pt x="1660" y="6242"/>
                </a:lnTo>
                <a:lnTo>
                  <a:pt x="1683" y="6241"/>
                </a:lnTo>
                <a:lnTo>
                  <a:pt x="1704" y="6241"/>
                </a:lnTo>
                <a:lnTo>
                  <a:pt x="1864" y="6228"/>
                </a:lnTo>
                <a:lnTo>
                  <a:pt x="2022" y="6208"/>
                </a:lnTo>
                <a:lnTo>
                  <a:pt x="2177" y="6180"/>
                </a:lnTo>
                <a:lnTo>
                  <a:pt x="2330" y="6145"/>
                </a:lnTo>
                <a:lnTo>
                  <a:pt x="2478" y="6102"/>
                </a:lnTo>
                <a:lnTo>
                  <a:pt x="2624" y="6053"/>
                </a:lnTo>
                <a:lnTo>
                  <a:pt x="2766" y="5997"/>
                </a:lnTo>
                <a:lnTo>
                  <a:pt x="2905" y="5934"/>
                </a:lnTo>
                <a:lnTo>
                  <a:pt x="3040" y="5864"/>
                </a:lnTo>
                <a:lnTo>
                  <a:pt x="3171" y="5789"/>
                </a:lnTo>
                <a:lnTo>
                  <a:pt x="3297" y="5707"/>
                </a:lnTo>
                <a:lnTo>
                  <a:pt x="3420" y="5620"/>
                </a:lnTo>
                <a:lnTo>
                  <a:pt x="3538" y="5526"/>
                </a:lnTo>
                <a:lnTo>
                  <a:pt x="3651" y="5428"/>
                </a:lnTo>
                <a:lnTo>
                  <a:pt x="3759" y="5324"/>
                </a:lnTo>
                <a:lnTo>
                  <a:pt x="3862" y="5216"/>
                </a:lnTo>
                <a:lnTo>
                  <a:pt x="3960" y="5102"/>
                </a:lnTo>
                <a:lnTo>
                  <a:pt x="4052" y="4984"/>
                </a:lnTo>
                <a:lnTo>
                  <a:pt x="4138" y="4862"/>
                </a:lnTo>
                <a:lnTo>
                  <a:pt x="4220" y="4735"/>
                </a:lnTo>
                <a:lnTo>
                  <a:pt x="4295" y="4604"/>
                </a:lnTo>
                <a:lnTo>
                  <a:pt x="4363" y="4470"/>
                </a:lnTo>
                <a:lnTo>
                  <a:pt x="4425" y="4332"/>
                </a:lnTo>
                <a:lnTo>
                  <a:pt x="4480" y="4191"/>
                </a:lnTo>
                <a:lnTo>
                  <a:pt x="4529" y="4046"/>
                </a:lnTo>
                <a:lnTo>
                  <a:pt x="4570" y="3899"/>
                </a:lnTo>
                <a:lnTo>
                  <a:pt x="4605" y="3749"/>
                </a:lnTo>
                <a:lnTo>
                  <a:pt x="4633" y="3596"/>
                </a:lnTo>
                <a:lnTo>
                  <a:pt x="4652" y="3441"/>
                </a:lnTo>
                <a:lnTo>
                  <a:pt x="4664" y="3285"/>
                </a:lnTo>
                <a:lnTo>
                  <a:pt x="4668" y="3125"/>
                </a:lnTo>
                <a:lnTo>
                  <a:pt x="4664" y="2965"/>
                </a:lnTo>
                <a:lnTo>
                  <a:pt x="4653" y="2809"/>
                </a:lnTo>
                <a:lnTo>
                  <a:pt x="4634" y="2655"/>
                </a:lnTo>
                <a:lnTo>
                  <a:pt x="4607" y="2505"/>
                </a:lnTo>
                <a:lnTo>
                  <a:pt x="4573" y="2356"/>
                </a:lnTo>
                <a:lnTo>
                  <a:pt x="4533" y="2210"/>
                </a:lnTo>
                <a:lnTo>
                  <a:pt x="4485" y="2068"/>
                </a:lnTo>
                <a:lnTo>
                  <a:pt x="4432" y="1929"/>
                </a:lnTo>
                <a:lnTo>
                  <a:pt x="4373" y="1794"/>
                </a:lnTo>
                <a:lnTo>
                  <a:pt x="4306" y="1661"/>
                </a:lnTo>
                <a:lnTo>
                  <a:pt x="4234" y="1533"/>
                </a:lnTo>
                <a:lnTo>
                  <a:pt x="4156" y="1408"/>
                </a:lnTo>
                <a:lnTo>
                  <a:pt x="4072" y="1288"/>
                </a:lnTo>
                <a:lnTo>
                  <a:pt x="3984" y="1171"/>
                </a:lnTo>
                <a:lnTo>
                  <a:pt x="3891" y="1059"/>
                </a:lnTo>
                <a:lnTo>
                  <a:pt x="3791" y="952"/>
                </a:lnTo>
                <a:lnTo>
                  <a:pt x="3688" y="849"/>
                </a:lnTo>
                <a:lnTo>
                  <a:pt x="3579" y="752"/>
                </a:lnTo>
                <a:lnTo>
                  <a:pt x="3467" y="660"/>
                </a:lnTo>
                <a:lnTo>
                  <a:pt x="3349" y="573"/>
                </a:lnTo>
                <a:lnTo>
                  <a:pt x="3228" y="491"/>
                </a:lnTo>
                <a:lnTo>
                  <a:pt x="3103" y="415"/>
                </a:lnTo>
                <a:lnTo>
                  <a:pt x="2975" y="345"/>
                </a:lnTo>
                <a:lnTo>
                  <a:pt x="2843" y="281"/>
                </a:lnTo>
                <a:lnTo>
                  <a:pt x="2707" y="223"/>
                </a:lnTo>
                <a:lnTo>
                  <a:pt x="2568" y="171"/>
                </a:lnTo>
                <a:lnTo>
                  <a:pt x="2428" y="126"/>
                </a:lnTo>
                <a:lnTo>
                  <a:pt x="2283" y="87"/>
                </a:lnTo>
                <a:lnTo>
                  <a:pt x="2137" y="56"/>
                </a:lnTo>
                <a:lnTo>
                  <a:pt x="1988" y="30"/>
                </a:lnTo>
                <a:lnTo>
                  <a:pt x="1837" y="13"/>
                </a:lnTo>
                <a:lnTo>
                  <a:pt x="1684" y="2"/>
                </a:lnTo>
                <a:lnTo>
                  <a:pt x="1529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8549" tIns="34274" rIns="68549" bIns="34274" numCol="1" anchor="t" anchorCtr="0" compatLnSpc="1"/>
          <a:lstStyle/>
          <a:p>
            <a:endParaRPr lang="zh-CN" altLang="en-US">
              <a:solidFill>
                <a:schemeClr val="accent3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55" name="Freeform 15"/>
          <p:cNvSpPr/>
          <p:nvPr/>
        </p:nvSpPr>
        <p:spPr bwMode="auto">
          <a:xfrm flipH="1">
            <a:off x="4547915" y="2891688"/>
            <a:ext cx="1127259" cy="1508431"/>
          </a:xfrm>
          <a:custGeom>
            <a:avLst/>
            <a:gdLst>
              <a:gd name="T0" fmla="*/ 0 w 4668"/>
              <a:gd name="T1" fmla="*/ 1562 h 6244"/>
              <a:gd name="T2" fmla="*/ 1684 w 4668"/>
              <a:gd name="T3" fmla="*/ 1567 h 6244"/>
              <a:gd name="T4" fmla="*/ 1908 w 4668"/>
              <a:gd name="T5" fmla="*/ 1603 h 6244"/>
              <a:gd name="T6" fmla="*/ 2121 w 4668"/>
              <a:gd name="T7" fmla="*/ 1670 h 6244"/>
              <a:gd name="T8" fmla="*/ 2321 w 4668"/>
              <a:gd name="T9" fmla="*/ 1766 h 6244"/>
              <a:gd name="T10" fmla="*/ 2503 w 4668"/>
              <a:gd name="T11" fmla="*/ 1887 h 6244"/>
              <a:gd name="T12" fmla="*/ 2667 w 4668"/>
              <a:gd name="T13" fmla="*/ 2034 h 6244"/>
              <a:gd name="T14" fmla="*/ 2808 w 4668"/>
              <a:gd name="T15" fmla="*/ 2202 h 6244"/>
              <a:gd name="T16" fmla="*/ 2925 w 4668"/>
              <a:gd name="T17" fmla="*/ 2390 h 6244"/>
              <a:gd name="T18" fmla="*/ 3016 w 4668"/>
              <a:gd name="T19" fmla="*/ 2594 h 6244"/>
              <a:gd name="T20" fmla="*/ 3077 w 4668"/>
              <a:gd name="T21" fmla="*/ 2813 h 6244"/>
              <a:gd name="T22" fmla="*/ 3106 w 4668"/>
              <a:gd name="T23" fmla="*/ 3044 h 6244"/>
              <a:gd name="T24" fmla="*/ 3100 w 4668"/>
              <a:gd name="T25" fmla="*/ 3282 h 6244"/>
              <a:gd name="T26" fmla="*/ 3059 w 4668"/>
              <a:gd name="T27" fmla="*/ 3510 h 6244"/>
              <a:gd name="T28" fmla="*/ 2986 w 4668"/>
              <a:gd name="T29" fmla="*/ 3727 h 6244"/>
              <a:gd name="T30" fmla="*/ 2883 w 4668"/>
              <a:gd name="T31" fmla="*/ 3929 h 6244"/>
              <a:gd name="T32" fmla="*/ 2754 w 4668"/>
              <a:gd name="T33" fmla="*/ 4112 h 6244"/>
              <a:gd name="T34" fmla="*/ 2600 w 4668"/>
              <a:gd name="T35" fmla="*/ 4275 h 6244"/>
              <a:gd name="T36" fmla="*/ 2422 w 4668"/>
              <a:gd name="T37" fmla="*/ 4415 h 6244"/>
              <a:gd name="T38" fmla="*/ 2226 w 4668"/>
              <a:gd name="T39" fmla="*/ 4528 h 6244"/>
              <a:gd name="T40" fmla="*/ 2013 w 4668"/>
              <a:gd name="T41" fmla="*/ 4612 h 6244"/>
              <a:gd name="T42" fmla="*/ 1785 w 4668"/>
              <a:gd name="T43" fmla="*/ 4665 h 6244"/>
              <a:gd name="T44" fmla="*/ 1601 w 4668"/>
              <a:gd name="T45" fmla="*/ 4682 h 6244"/>
              <a:gd name="T46" fmla="*/ 1529 w 4668"/>
              <a:gd name="T47" fmla="*/ 4682 h 6244"/>
              <a:gd name="T48" fmla="*/ 1529 w 4668"/>
              <a:gd name="T49" fmla="*/ 6244 h 6244"/>
              <a:gd name="T50" fmla="*/ 1594 w 4668"/>
              <a:gd name="T51" fmla="*/ 6244 h 6244"/>
              <a:gd name="T52" fmla="*/ 1660 w 4668"/>
              <a:gd name="T53" fmla="*/ 6242 h 6244"/>
              <a:gd name="T54" fmla="*/ 1864 w 4668"/>
              <a:gd name="T55" fmla="*/ 6228 h 6244"/>
              <a:gd name="T56" fmla="*/ 2330 w 4668"/>
              <a:gd name="T57" fmla="*/ 6145 h 6244"/>
              <a:gd name="T58" fmla="*/ 2766 w 4668"/>
              <a:gd name="T59" fmla="*/ 5997 h 6244"/>
              <a:gd name="T60" fmla="*/ 3171 w 4668"/>
              <a:gd name="T61" fmla="*/ 5789 h 6244"/>
              <a:gd name="T62" fmla="*/ 3538 w 4668"/>
              <a:gd name="T63" fmla="*/ 5526 h 6244"/>
              <a:gd name="T64" fmla="*/ 3862 w 4668"/>
              <a:gd name="T65" fmla="*/ 5216 h 6244"/>
              <a:gd name="T66" fmla="*/ 4138 w 4668"/>
              <a:gd name="T67" fmla="*/ 4862 h 6244"/>
              <a:gd name="T68" fmla="*/ 4363 w 4668"/>
              <a:gd name="T69" fmla="*/ 4470 h 6244"/>
              <a:gd name="T70" fmla="*/ 4529 w 4668"/>
              <a:gd name="T71" fmla="*/ 4046 h 6244"/>
              <a:gd name="T72" fmla="*/ 4633 w 4668"/>
              <a:gd name="T73" fmla="*/ 3596 h 6244"/>
              <a:gd name="T74" fmla="*/ 4668 w 4668"/>
              <a:gd name="T75" fmla="*/ 3125 h 6244"/>
              <a:gd name="T76" fmla="*/ 4634 w 4668"/>
              <a:gd name="T77" fmla="*/ 2655 h 6244"/>
              <a:gd name="T78" fmla="*/ 4533 w 4668"/>
              <a:gd name="T79" fmla="*/ 2210 h 6244"/>
              <a:gd name="T80" fmla="*/ 4373 w 4668"/>
              <a:gd name="T81" fmla="*/ 1794 h 6244"/>
              <a:gd name="T82" fmla="*/ 4156 w 4668"/>
              <a:gd name="T83" fmla="*/ 1408 h 6244"/>
              <a:gd name="T84" fmla="*/ 3891 w 4668"/>
              <a:gd name="T85" fmla="*/ 1059 h 6244"/>
              <a:gd name="T86" fmla="*/ 3579 w 4668"/>
              <a:gd name="T87" fmla="*/ 752 h 6244"/>
              <a:gd name="T88" fmla="*/ 3228 w 4668"/>
              <a:gd name="T89" fmla="*/ 491 h 6244"/>
              <a:gd name="T90" fmla="*/ 2843 w 4668"/>
              <a:gd name="T91" fmla="*/ 281 h 6244"/>
              <a:gd name="T92" fmla="*/ 2428 w 4668"/>
              <a:gd name="T93" fmla="*/ 126 h 6244"/>
              <a:gd name="T94" fmla="*/ 1988 w 4668"/>
              <a:gd name="T95" fmla="*/ 30 h 6244"/>
              <a:gd name="T96" fmla="*/ 1529 w 4668"/>
              <a:gd name="T97" fmla="*/ 0 h 6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68" h="6244">
                <a:moveTo>
                  <a:pt x="1529" y="0"/>
                </a:moveTo>
                <a:lnTo>
                  <a:pt x="0" y="0"/>
                </a:lnTo>
                <a:lnTo>
                  <a:pt x="0" y="1562"/>
                </a:lnTo>
                <a:lnTo>
                  <a:pt x="1529" y="1562"/>
                </a:lnTo>
                <a:lnTo>
                  <a:pt x="1607" y="1562"/>
                </a:lnTo>
                <a:lnTo>
                  <a:pt x="1684" y="1567"/>
                </a:lnTo>
                <a:lnTo>
                  <a:pt x="1760" y="1575"/>
                </a:lnTo>
                <a:lnTo>
                  <a:pt x="1834" y="1587"/>
                </a:lnTo>
                <a:lnTo>
                  <a:pt x="1908" y="1603"/>
                </a:lnTo>
                <a:lnTo>
                  <a:pt x="1980" y="1622"/>
                </a:lnTo>
                <a:lnTo>
                  <a:pt x="2052" y="1644"/>
                </a:lnTo>
                <a:lnTo>
                  <a:pt x="2121" y="1670"/>
                </a:lnTo>
                <a:lnTo>
                  <a:pt x="2189" y="1699"/>
                </a:lnTo>
                <a:lnTo>
                  <a:pt x="2256" y="1731"/>
                </a:lnTo>
                <a:lnTo>
                  <a:pt x="2321" y="1766"/>
                </a:lnTo>
                <a:lnTo>
                  <a:pt x="2383" y="1804"/>
                </a:lnTo>
                <a:lnTo>
                  <a:pt x="2445" y="1844"/>
                </a:lnTo>
                <a:lnTo>
                  <a:pt x="2503" y="1887"/>
                </a:lnTo>
                <a:lnTo>
                  <a:pt x="2560" y="1934"/>
                </a:lnTo>
                <a:lnTo>
                  <a:pt x="2614" y="1983"/>
                </a:lnTo>
                <a:lnTo>
                  <a:pt x="2667" y="2034"/>
                </a:lnTo>
                <a:lnTo>
                  <a:pt x="2716" y="2088"/>
                </a:lnTo>
                <a:lnTo>
                  <a:pt x="2764" y="2144"/>
                </a:lnTo>
                <a:lnTo>
                  <a:pt x="2808" y="2202"/>
                </a:lnTo>
                <a:lnTo>
                  <a:pt x="2850" y="2263"/>
                </a:lnTo>
                <a:lnTo>
                  <a:pt x="2890" y="2325"/>
                </a:lnTo>
                <a:lnTo>
                  <a:pt x="2925" y="2390"/>
                </a:lnTo>
                <a:lnTo>
                  <a:pt x="2959" y="2456"/>
                </a:lnTo>
                <a:lnTo>
                  <a:pt x="2989" y="2524"/>
                </a:lnTo>
                <a:lnTo>
                  <a:pt x="3016" y="2594"/>
                </a:lnTo>
                <a:lnTo>
                  <a:pt x="3039" y="2664"/>
                </a:lnTo>
                <a:lnTo>
                  <a:pt x="3061" y="2738"/>
                </a:lnTo>
                <a:lnTo>
                  <a:pt x="3077" y="2813"/>
                </a:lnTo>
                <a:lnTo>
                  <a:pt x="3091" y="2888"/>
                </a:lnTo>
                <a:lnTo>
                  <a:pt x="3100" y="2966"/>
                </a:lnTo>
                <a:lnTo>
                  <a:pt x="3106" y="3044"/>
                </a:lnTo>
                <a:lnTo>
                  <a:pt x="3107" y="3124"/>
                </a:lnTo>
                <a:lnTo>
                  <a:pt x="3106" y="3203"/>
                </a:lnTo>
                <a:lnTo>
                  <a:pt x="3100" y="3282"/>
                </a:lnTo>
                <a:lnTo>
                  <a:pt x="3090" y="3360"/>
                </a:lnTo>
                <a:lnTo>
                  <a:pt x="3076" y="3436"/>
                </a:lnTo>
                <a:lnTo>
                  <a:pt x="3059" y="3510"/>
                </a:lnTo>
                <a:lnTo>
                  <a:pt x="3038" y="3584"/>
                </a:lnTo>
                <a:lnTo>
                  <a:pt x="3014" y="3657"/>
                </a:lnTo>
                <a:lnTo>
                  <a:pt x="2986" y="3727"/>
                </a:lnTo>
                <a:lnTo>
                  <a:pt x="2955" y="3796"/>
                </a:lnTo>
                <a:lnTo>
                  <a:pt x="2921" y="3863"/>
                </a:lnTo>
                <a:lnTo>
                  <a:pt x="2883" y="3929"/>
                </a:lnTo>
                <a:lnTo>
                  <a:pt x="2843" y="3992"/>
                </a:lnTo>
                <a:lnTo>
                  <a:pt x="2799" y="4053"/>
                </a:lnTo>
                <a:lnTo>
                  <a:pt x="2754" y="4112"/>
                </a:lnTo>
                <a:lnTo>
                  <a:pt x="2705" y="4169"/>
                </a:lnTo>
                <a:lnTo>
                  <a:pt x="2653" y="4224"/>
                </a:lnTo>
                <a:lnTo>
                  <a:pt x="2600" y="4275"/>
                </a:lnTo>
                <a:lnTo>
                  <a:pt x="2543" y="4324"/>
                </a:lnTo>
                <a:lnTo>
                  <a:pt x="2484" y="4371"/>
                </a:lnTo>
                <a:lnTo>
                  <a:pt x="2422" y="4415"/>
                </a:lnTo>
                <a:lnTo>
                  <a:pt x="2359" y="4456"/>
                </a:lnTo>
                <a:lnTo>
                  <a:pt x="2294" y="4494"/>
                </a:lnTo>
                <a:lnTo>
                  <a:pt x="2226" y="4528"/>
                </a:lnTo>
                <a:lnTo>
                  <a:pt x="2157" y="4560"/>
                </a:lnTo>
                <a:lnTo>
                  <a:pt x="2085" y="4588"/>
                </a:lnTo>
                <a:lnTo>
                  <a:pt x="2013" y="4612"/>
                </a:lnTo>
                <a:lnTo>
                  <a:pt x="1938" y="4633"/>
                </a:lnTo>
                <a:lnTo>
                  <a:pt x="1862" y="4651"/>
                </a:lnTo>
                <a:lnTo>
                  <a:pt x="1785" y="4665"/>
                </a:lnTo>
                <a:lnTo>
                  <a:pt x="1706" y="4675"/>
                </a:lnTo>
                <a:lnTo>
                  <a:pt x="1626" y="4681"/>
                </a:lnTo>
                <a:lnTo>
                  <a:pt x="1601" y="4682"/>
                </a:lnTo>
                <a:lnTo>
                  <a:pt x="1577" y="4682"/>
                </a:lnTo>
                <a:lnTo>
                  <a:pt x="1553" y="4682"/>
                </a:lnTo>
                <a:lnTo>
                  <a:pt x="1529" y="4682"/>
                </a:lnTo>
                <a:lnTo>
                  <a:pt x="0" y="4682"/>
                </a:lnTo>
                <a:lnTo>
                  <a:pt x="0" y="6244"/>
                </a:lnTo>
                <a:lnTo>
                  <a:pt x="1529" y="6244"/>
                </a:lnTo>
                <a:lnTo>
                  <a:pt x="1551" y="6244"/>
                </a:lnTo>
                <a:lnTo>
                  <a:pt x="1572" y="6244"/>
                </a:lnTo>
                <a:lnTo>
                  <a:pt x="1594" y="6244"/>
                </a:lnTo>
                <a:lnTo>
                  <a:pt x="1617" y="6243"/>
                </a:lnTo>
                <a:lnTo>
                  <a:pt x="1638" y="6243"/>
                </a:lnTo>
                <a:lnTo>
                  <a:pt x="1660" y="6242"/>
                </a:lnTo>
                <a:lnTo>
                  <a:pt x="1683" y="6241"/>
                </a:lnTo>
                <a:lnTo>
                  <a:pt x="1704" y="6241"/>
                </a:lnTo>
                <a:lnTo>
                  <a:pt x="1864" y="6228"/>
                </a:lnTo>
                <a:lnTo>
                  <a:pt x="2022" y="6208"/>
                </a:lnTo>
                <a:lnTo>
                  <a:pt x="2177" y="6180"/>
                </a:lnTo>
                <a:lnTo>
                  <a:pt x="2330" y="6145"/>
                </a:lnTo>
                <a:lnTo>
                  <a:pt x="2478" y="6102"/>
                </a:lnTo>
                <a:lnTo>
                  <a:pt x="2624" y="6053"/>
                </a:lnTo>
                <a:lnTo>
                  <a:pt x="2766" y="5997"/>
                </a:lnTo>
                <a:lnTo>
                  <a:pt x="2905" y="5934"/>
                </a:lnTo>
                <a:lnTo>
                  <a:pt x="3040" y="5864"/>
                </a:lnTo>
                <a:lnTo>
                  <a:pt x="3171" y="5789"/>
                </a:lnTo>
                <a:lnTo>
                  <a:pt x="3297" y="5707"/>
                </a:lnTo>
                <a:lnTo>
                  <a:pt x="3420" y="5620"/>
                </a:lnTo>
                <a:lnTo>
                  <a:pt x="3538" y="5526"/>
                </a:lnTo>
                <a:lnTo>
                  <a:pt x="3651" y="5428"/>
                </a:lnTo>
                <a:lnTo>
                  <a:pt x="3759" y="5324"/>
                </a:lnTo>
                <a:lnTo>
                  <a:pt x="3862" y="5216"/>
                </a:lnTo>
                <a:lnTo>
                  <a:pt x="3960" y="5102"/>
                </a:lnTo>
                <a:lnTo>
                  <a:pt x="4052" y="4984"/>
                </a:lnTo>
                <a:lnTo>
                  <a:pt x="4138" y="4862"/>
                </a:lnTo>
                <a:lnTo>
                  <a:pt x="4220" y="4735"/>
                </a:lnTo>
                <a:lnTo>
                  <a:pt x="4295" y="4604"/>
                </a:lnTo>
                <a:lnTo>
                  <a:pt x="4363" y="4470"/>
                </a:lnTo>
                <a:lnTo>
                  <a:pt x="4425" y="4332"/>
                </a:lnTo>
                <a:lnTo>
                  <a:pt x="4480" y="4191"/>
                </a:lnTo>
                <a:lnTo>
                  <a:pt x="4529" y="4046"/>
                </a:lnTo>
                <a:lnTo>
                  <a:pt x="4570" y="3899"/>
                </a:lnTo>
                <a:lnTo>
                  <a:pt x="4605" y="3749"/>
                </a:lnTo>
                <a:lnTo>
                  <a:pt x="4633" y="3596"/>
                </a:lnTo>
                <a:lnTo>
                  <a:pt x="4652" y="3441"/>
                </a:lnTo>
                <a:lnTo>
                  <a:pt x="4664" y="3285"/>
                </a:lnTo>
                <a:lnTo>
                  <a:pt x="4668" y="3125"/>
                </a:lnTo>
                <a:lnTo>
                  <a:pt x="4664" y="2965"/>
                </a:lnTo>
                <a:lnTo>
                  <a:pt x="4653" y="2809"/>
                </a:lnTo>
                <a:lnTo>
                  <a:pt x="4634" y="2655"/>
                </a:lnTo>
                <a:lnTo>
                  <a:pt x="4607" y="2505"/>
                </a:lnTo>
                <a:lnTo>
                  <a:pt x="4573" y="2356"/>
                </a:lnTo>
                <a:lnTo>
                  <a:pt x="4533" y="2210"/>
                </a:lnTo>
                <a:lnTo>
                  <a:pt x="4485" y="2068"/>
                </a:lnTo>
                <a:lnTo>
                  <a:pt x="4432" y="1929"/>
                </a:lnTo>
                <a:lnTo>
                  <a:pt x="4373" y="1794"/>
                </a:lnTo>
                <a:lnTo>
                  <a:pt x="4306" y="1661"/>
                </a:lnTo>
                <a:lnTo>
                  <a:pt x="4234" y="1533"/>
                </a:lnTo>
                <a:lnTo>
                  <a:pt x="4156" y="1408"/>
                </a:lnTo>
                <a:lnTo>
                  <a:pt x="4072" y="1288"/>
                </a:lnTo>
                <a:lnTo>
                  <a:pt x="3984" y="1171"/>
                </a:lnTo>
                <a:lnTo>
                  <a:pt x="3891" y="1059"/>
                </a:lnTo>
                <a:lnTo>
                  <a:pt x="3791" y="952"/>
                </a:lnTo>
                <a:lnTo>
                  <a:pt x="3688" y="849"/>
                </a:lnTo>
                <a:lnTo>
                  <a:pt x="3579" y="752"/>
                </a:lnTo>
                <a:lnTo>
                  <a:pt x="3467" y="660"/>
                </a:lnTo>
                <a:lnTo>
                  <a:pt x="3349" y="573"/>
                </a:lnTo>
                <a:lnTo>
                  <a:pt x="3228" y="491"/>
                </a:lnTo>
                <a:lnTo>
                  <a:pt x="3103" y="415"/>
                </a:lnTo>
                <a:lnTo>
                  <a:pt x="2975" y="345"/>
                </a:lnTo>
                <a:lnTo>
                  <a:pt x="2843" y="281"/>
                </a:lnTo>
                <a:lnTo>
                  <a:pt x="2707" y="223"/>
                </a:lnTo>
                <a:lnTo>
                  <a:pt x="2568" y="171"/>
                </a:lnTo>
                <a:lnTo>
                  <a:pt x="2428" y="126"/>
                </a:lnTo>
                <a:lnTo>
                  <a:pt x="2283" y="87"/>
                </a:lnTo>
                <a:lnTo>
                  <a:pt x="2137" y="56"/>
                </a:lnTo>
                <a:lnTo>
                  <a:pt x="1988" y="30"/>
                </a:lnTo>
                <a:lnTo>
                  <a:pt x="1837" y="13"/>
                </a:lnTo>
                <a:lnTo>
                  <a:pt x="1684" y="2"/>
                </a:lnTo>
                <a:lnTo>
                  <a:pt x="1529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49" tIns="34274" rIns="68549" bIns="34274" numCol="1" anchor="t" anchorCtr="0" compatLnSpc="1"/>
          <a:lstStyle/>
          <a:p>
            <a:endParaRPr lang="zh-CN" altLang="en-US">
              <a:solidFill>
                <a:schemeClr val="accent3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691102" y="1325731"/>
            <a:ext cx="1369569" cy="253819"/>
          </a:xfrm>
          <a:prstGeom prst="rect">
            <a:avLst/>
          </a:prstGeom>
          <a:noFill/>
        </p:spPr>
        <p:txBody>
          <a:bodyPr wrap="none" lIns="68549" tIns="34274" rIns="68549" bIns="34274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zh-CN" altLang="en-US" sz="1200" b="1" dirty="0">
              <a:solidFill>
                <a:schemeClr val="accent3"/>
              </a:solidFill>
              <a:latin typeface="+mj-ea"/>
              <a:ea typeface="+mj-ea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351035" y="1573204"/>
            <a:ext cx="1708798" cy="692465"/>
          </a:xfrm>
          <a:prstGeom prst="rect">
            <a:avLst/>
          </a:prstGeom>
          <a:noFill/>
        </p:spPr>
        <p:txBody>
          <a:bodyPr wrap="square" lIns="68549" tIns="34274" rIns="68549" bIns="34274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3329908" y="1765229"/>
            <a:ext cx="487918" cy="484581"/>
          </a:xfrm>
          <a:prstGeom prst="rect">
            <a:avLst/>
          </a:prstGeom>
          <a:noFill/>
        </p:spPr>
        <p:txBody>
          <a:bodyPr wrap="none" lIns="68549" tIns="34274" rIns="68549" bIns="34274" rtlCol="0">
            <a:spAutoFit/>
          </a:bodyPr>
          <a:lstStyle/>
          <a:p>
            <a:r>
              <a:rPr lang="en-US" altLang="zh-CN" sz="2700" b="1" dirty="0" smtClean="0">
                <a:solidFill>
                  <a:schemeClr val="accent3"/>
                </a:solidFill>
                <a:latin typeface="+mj-ea"/>
                <a:ea typeface="+mj-ea"/>
              </a:rPr>
              <a:t>01</a:t>
            </a:r>
            <a:endParaRPr lang="zh-CN" altLang="en-US" sz="2700" b="1" dirty="0">
              <a:solidFill>
                <a:schemeClr val="accent3"/>
              </a:solidFill>
              <a:latin typeface="+mj-ea"/>
              <a:ea typeface="+mj-ea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043738" y="1765229"/>
            <a:ext cx="487918" cy="484581"/>
          </a:xfrm>
          <a:prstGeom prst="rect">
            <a:avLst/>
          </a:prstGeom>
          <a:noFill/>
        </p:spPr>
        <p:txBody>
          <a:bodyPr wrap="none" lIns="68549" tIns="34274" rIns="68549" bIns="34274" rtlCol="0">
            <a:spAutoFit/>
          </a:bodyPr>
          <a:lstStyle/>
          <a:p>
            <a:r>
              <a:rPr lang="en-US" altLang="zh-CN" sz="2700" b="1" dirty="0" smtClean="0">
                <a:solidFill>
                  <a:schemeClr val="accent3"/>
                </a:solidFill>
                <a:latin typeface="+mj-ea"/>
                <a:ea typeface="+mj-ea"/>
              </a:rPr>
              <a:t>03</a:t>
            </a:r>
            <a:endParaRPr lang="zh-CN" altLang="en-US" sz="2700" b="1" dirty="0">
              <a:solidFill>
                <a:schemeClr val="accent3"/>
              </a:solidFill>
              <a:latin typeface="+mj-ea"/>
              <a:ea typeface="+mj-ea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329908" y="3422579"/>
            <a:ext cx="487918" cy="484581"/>
          </a:xfrm>
          <a:prstGeom prst="rect">
            <a:avLst/>
          </a:prstGeom>
          <a:noFill/>
        </p:spPr>
        <p:txBody>
          <a:bodyPr wrap="none" lIns="68549" tIns="34274" rIns="68549" bIns="34274" rtlCol="0">
            <a:spAutoFit/>
          </a:bodyPr>
          <a:lstStyle/>
          <a:p>
            <a:r>
              <a:rPr lang="en-US" altLang="zh-CN" sz="2700" b="1" dirty="0" smtClean="0">
                <a:solidFill>
                  <a:schemeClr val="accent3"/>
                </a:solidFill>
                <a:latin typeface="+mj-ea"/>
                <a:ea typeface="+mj-ea"/>
              </a:rPr>
              <a:t>02</a:t>
            </a:r>
            <a:endParaRPr lang="zh-CN" altLang="en-US" sz="2700" b="1" dirty="0">
              <a:solidFill>
                <a:schemeClr val="accent3"/>
              </a:solidFill>
              <a:latin typeface="+mj-ea"/>
              <a:ea typeface="+mj-ea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5043738" y="3422579"/>
            <a:ext cx="487918" cy="484581"/>
          </a:xfrm>
          <a:prstGeom prst="rect">
            <a:avLst/>
          </a:prstGeom>
          <a:noFill/>
        </p:spPr>
        <p:txBody>
          <a:bodyPr wrap="none" lIns="68549" tIns="34274" rIns="68549" bIns="34274" rtlCol="0">
            <a:spAutoFit/>
          </a:bodyPr>
          <a:lstStyle/>
          <a:p>
            <a:r>
              <a:rPr lang="en-US" altLang="zh-CN" sz="2700" b="1" dirty="0" smtClean="0">
                <a:solidFill>
                  <a:schemeClr val="accent3"/>
                </a:solidFill>
                <a:latin typeface="+mj-ea"/>
                <a:ea typeface="+mj-ea"/>
              </a:rPr>
              <a:t>04</a:t>
            </a:r>
            <a:endParaRPr lang="zh-CN" altLang="en-US" sz="2700" b="1" dirty="0">
              <a:solidFill>
                <a:schemeClr val="accent3"/>
              </a:solidFill>
              <a:latin typeface="+mj-ea"/>
              <a:ea typeface="+mj-ea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5782391" y="1325731"/>
            <a:ext cx="1369569" cy="253819"/>
          </a:xfrm>
          <a:prstGeom prst="rect">
            <a:avLst/>
          </a:prstGeom>
          <a:noFill/>
        </p:spPr>
        <p:txBody>
          <a:bodyPr wrap="none" lIns="68549" tIns="34274" rIns="68549" bIns="34274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zh-CN" altLang="en-US" sz="1200" b="1" dirty="0">
              <a:solidFill>
                <a:schemeClr val="accent3"/>
              </a:solidFill>
              <a:latin typeface="+mj-ea"/>
              <a:ea typeface="+mj-ea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776498" y="1573531"/>
            <a:ext cx="1963855" cy="692465"/>
          </a:xfrm>
          <a:prstGeom prst="rect">
            <a:avLst/>
          </a:prstGeom>
          <a:noFill/>
        </p:spPr>
        <p:txBody>
          <a:bodyPr wrap="square" lIns="68549" tIns="34274" rIns="68549" bIns="34274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1639038" y="3030705"/>
            <a:ext cx="1369569" cy="253819"/>
          </a:xfrm>
          <a:prstGeom prst="rect">
            <a:avLst/>
          </a:prstGeom>
          <a:noFill/>
        </p:spPr>
        <p:txBody>
          <a:bodyPr wrap="none" lIns="68549" tIns="34274" rIns="68549" bIns="34274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zh-CN" altLang="en-US" sz="1200" b="1" dirty="0">
              <a:solidFill>
                <a:schemeClr val="accent3"/>
              </a:solidFill>
              <a:latin typeface="+mj-ea"/>
              <a:ea typeface="+mj-ea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1298968" y="3278178"/>
            <a:ext cx="1708798" cy="692465"/>
          </a:xfrm>
          <a:prstGeom prst="rect">
            <a:avLst/>
          </a:prstGeom>
          <a:noFill/>
        </p:spPr>
        <p:txBody>
          <a:bodyPr wrap="square" lIns="68549" tIns="34274" rIns="68549" bIns="34274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5782391" y="3030705"/>
            <a:ext cx="1369569" cy="253819"/>
          </a:xfrm>
          <a:prstGeom prst="rect">
            <a:avLst/>
          </a:prstGeom>
          <a:noFill/>
        </p:spPr>
        <p:txBody>
          <a:bodyPr wrap="none" lIns="68549" tIns="34274" rIns="68549" bIns="34274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zh-CN" altLang="en-US" sz="1200" b="1" dirty="0">
              <a:solidFill>
                <a:schemeClr val="accent3"/>
              </a:solidFill>
              <a:latin typeface="+mj-ea"/>
              <a:ea typeface="+mj-ea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803399" y="3278178"/>
            <a:ext cx="1708798" cy="692465"/>
          </a:xfrm>
          <a:prstGeom prst="rect">
            <a:avLst/>
          </a:prstGeom>
          <a:noFill/>
        </p:spPr>
        <p:txBody>
          <a:bodyPr wrap="square" lIns="68549" tIns="34274" rIns="68549" bIns="34274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7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7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7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00"/>
                            </p:stCondLst>
                            <p:childTnLst>
                              <p:par>
                                <p:cTn id="4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4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6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1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600"/>
                            </p:stCondLst>
                            <p:childTnLst>
                              <p:par>
                                <p:cTn id="6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500"/>
                            </p:stCondLst>
                            <p:childTnLst>
                              <p:par>
                                <p:cTn id="7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000"/>
                            </p:stCondLst>
                            <p:childTnLst>
                              <p:par>
                                <p:cTn id="7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4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4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50" grpId="0" bldLvl="0" animBg="1"/>
      <p:bldP spid="53" grpId="0" bldLvl="0" animBg="1"/>
      <p:bldP spid="54" grpId="0" bldLvl="0" animBg="1"/>
      <p:bldP spid="55" grpId="0" bldLvl="0" animBg="1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29"/>
          <p:cNvGrpSpPr/>
          <p:nvPr/>
        </p:nvGrpSpPr>
        <p:grpSpPr>
          <a:xfrm>
            <a:off x="1154664" y="2577255"/>
            <a:ext cx="942853" cy="1992719"/>
            <a:chOff x="0" y="-9647"/>
            <a:chExt cx="1257300" cy="2656957"/>
          </a:xfrm>
        </p:grpSpPr>
        <p:sp>
          <p:nvSpPr>
            <p:cNvPr id="1626" name="Shape 1626"/>
            <p:cNvSpPr/>
            <p:nvPr/>
          </p:nvSpPr>
          <p:spPr>
            <a:xfrm flipH="1">
              <a:off x="662644" y="-9647"/>
              <a:ext cx="1" cy="1529368"/>
            </a:xfrm>
            <a:prstGeom prst="line">
              <a:avLst/>
            </a:prstGeom>
            <a:noFill/>
            <a:ln w="38100" cap="flat">
              <a:solidFill>
                <a:schemeClr val="bg1">
                  <a:lumMod val="60000"/>
                  <a:lumOff val="40000"/>
                </a:scheme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342833"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aphicFrame>
          <p:nvGraphicFramePr>
            <p:cNvPr id="1627" name="Chart 1627"/>
            <p:cNvGraphicFramePr/>
            <p:nvPr/>
          </p:nvGraphicFramePr>
          <p:xfrm>
            <a:off x="0" y="1390009"/>
            <a:ext cx="1257300" cy="125730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628" name="Shape 1628"/>
            <p:cNvSpPr/>
            <p:nvPr/>
          </p:nvSpPr>
          <p:spPr>
            <a:xfrm>
              <a:off x="329827" y="1888889"/>
              <a:ext cx="790060" cy="4924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/>
            <a:p>
              <a:pPr lvl="0" algn="ctr">
                <a:defRPr>
                  <a:solidFill>
                    <a:srgbClr val="000000"/>
                  </a:solidFill>
                </a:defRPr>
              </a:pPr>
              <a:r>
                <a:rPr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70%</a:t>
              </a:r>
            </a:p>
          </p:txBody>
        </p:sp>
      </p:grpSp>
      <p:grpSp>
        <p:nvGrpSpPr>
          <p:cNvPr id="3" name="Group 1633"/>
          <p:cNvGrpSpPr/>
          <p:nvPr/>
        </p:nvGrpSpPr>
        <p:grpSpPr>
          <a:xfrm>
            <a:off x="965441" y="1849509"/>
            <a:ext cx="1532834" cy="986121"/>
            <a:chOff x="0" y="379713"/>
            <a:chExt cx="2044043" cy="1314825"/>
          </a:xfrm>
        </p:grpSpPr>
        <p:sp>
          <p:nvSpPr>
            <p:cNvPr id="1630" name="Shape 1630"/>
            <p:cNvSpPr/>
            <p:nvPr/>
          </p:nvSpPr>
          <p:spPr>
            <a:xfrm>
              <a:off x="0" y="1359686"/>
              <a:ext cx="1970470" cy="334852"/>
            </a:xfrm>
            <a:prstGeom prst="chevron">
              <a:avLst>
                <a:gd name="adj" fmla="val 0"/>
              </a:avLst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numCol="1" anchor="ctr">
              <a:noAutofit/>
            </a:bodyPr>
            <a:lstStyle/>
            <a:p>
              <a:pPr lvl="0" algn="ctr"/>
              <a:endParaRPr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31" name="Shape 1631"/>
            <p:cNvSpPr/>
            <p:nvPr/>
          </p:nvSpPr>
          <p:spPr>
            <a:xfrm>
              <a:off x="141772" y="919522"/>
              <a:ext cx="1685721" cy="45140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sz="2000" b="1">
                  <a:solidFill>
                    <a:srgbClr val="595C54"/>
                  </a:solidFill>
                  <a:latin typeface="+mj-lt"/>
                  <a:ea typeface="+mj-ea"/>
                  <a:cs typeface="+mj-cs"/>
                  <a:sym typeface="Source Sans Pro" panose="020B0503030403020204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600" b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2005 - 2008</a:t>
              </a:r>
            </a:p>
          </p:txBody>
        </p:sp>
        <p:sp>
          <p:nvSpPr>
            <p:cNvPr id="1632" name="Shape 1632"/>
            <p:cNvSpPr/>
            <p:nvPr/>
          </p:nvSpPr>
          <p:spPr>
            <a:xfrm>
              <a:off x="73574" y="379713"/>
              <a:ext cx="1970469" cy="4924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spAutoFit/>
            </a:bodyPr>
            <a:lstStyle/>
            <a:p>
              <a:pPr lvl="0">
                <a:defRPr>
                  <a:solidFill>
                    <a:srgbClr val="000000"/>
                  </a:solidFill>
                </a:defRPr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您的内容打在这里，或复制文本在此框中粘贴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.</a:t>
              </a:r>
              <a:endParaRPr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" name="Group 1637"/>
          <p:cNvGrpSpPr/>
          <p:nvPr/>
        </p:nvGrpSpPr>
        <p:grpSpPr>
          <a:xfrm>
            <a:off x="2443103" y="2584487"/>
            <a:ext cx="1477661" cy="964920"/>
            <a:chOff x="0" y="0"/>
            <a:chExt cx="1970470" cy="1286559"/>
          </a:xfrm>
        </p:grpSpPr>
        <p:sp>
          <p:nvSpPr>
            <p:cNvPr id="1634" name="Shape 1634"/>
            <p:cNvSpPr/>
            <p:nvPr/>
          </p:nvSpPr>
          <p:spPr>
            <a:xfrm>
              <a:off x="0" y="0"/>
              <a:ext cx="1970470" cy="334852"/>
            </a:xfrm>
            <a:prstGeom prst="chevron">
              <a:avLst>
                <a:gd name="adj" fmla="val 0"/>
              </a:avLst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wrap="square" lIns="0" tIns="0" rIns="0" bIns="0" numCol="1" anchor="ctr">
              <a:noAutofit/>
            </a:bodyPr>
            <a:lstStyle/>
            <a:p>
              <a:pPr lvl="0" algn="ctr"/>
              <a:endParaRPr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35" name="Shape 1635"/>
            <p:cNvSpPr/>
            <p:nvPr/>
          </p:nvSpPr>
          <p:spPr>
            <a:xfrm>
              <a:off x="123091" y="451222"/>
              <a:ext cx="1685721" cy="45140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sz="2000" b="1">
                  <a:solidFill>
                    <a:srgbClr val="595C54"/>
                  </a:solidFill>
                  <a:latin typeface="+mj-lt"/>
                  <a:ea typeface="+mj-ea"/>
                  <a:cs typeface="+mj-cs"/>
                  <a:sym typeface="Source Sans Pro" panose="020B0503030403020204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600" b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2008 - 2009</a:t>
              </a:r>
            </a:p>
          </p:txBody>
        </p:sp>
        <p:sp>
          <p:nvSpPr>
            <p:cNvPr id="1636" name="Shape 1636"/>
            <p:cNvSpPr/>
            <p:nvPr/>
          </p:nvSpPr>
          <p:spPr>
            <a:xfrm>
              <a:off x="0" y="794120"/>
              <a:ext cx="1970470" cy="4924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spAutoFit/>
            </a:bodyPr>
            <a:lstStyle/>
            <a:p>
              <a:pPr lvl="0">
                <a:defRPr>
                  <a:solidFill>
                    <a:srgbClr val="000000"/>
                  </a:solidFill>
                </a:defRPr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您的内容打在这里，或复制文本在此框中粘贴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.</a:t>
              </a:r>
              <a:endParaRPr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aphicFrame>
        <p:nvGraphicFramePr>
          <p:cNvPr id="1638" name="Chart 1638"/>
          <p:cNvGraphicFramePr/>
          <p:nvPr/>
        </p:nvGraphicFramePr>
        <p:xfrm>
          <a:off x="2607739" y="1103533"/>
          <a:ext cx="1067648" cy="12868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5" name="Group 1642"/>
          <p:cNvGrpSpPr/>
          <p:nvPr/>
        </p:nvGrpSpPr>
        <p:grpSpPr>
          <a:xfrm>
            <a:off x="3920761" y="1849508"/>
            <a:ext cx="1494074" cy="986120"/>
            <a:chOff x="0" y="379714"/>
            <a:chExt cx="1992357" cy="1314824"/>
          </a:xfrm>
        </p:grpSpPr>
        <p:sp>
          <p:nvSpPr>
            <p:cNvPr id="1639" name="Shape 1639"/>
            <p:cNvSpPr/>
            <p:nvPr/>
          </p:nvSpPr>
          <p:spPr>
            <a:xfrm>
              <a:off x="0" y="1359686"/>
              <a:ext cx="1970470" cy="334852"/>
            </a:xfrm>
            <a:prstGeom prst="chevron">
              <a:avLst>
                <a:gd name="adj" fmla="val 0"/>
              </a:avLst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square" lIns="0" tIns="0" rIns="0" bIns="0" numCol="1" anchor="ctr">
              <a:noAutofit/>
            </a:bodyPr>
            <a:lstStyle/>
            <a:p>
              <a:pPr lvl="0" algn="ctr"/>
              <a:endParaRPr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40" name="Shape 1640"/>
            <p:cNvSpPr/>
            <p:nvPr/>
          </p:nvSpPr>
          <p:spPr>
            <a:xfrm>
              <a:off x="78202" y="920168"/>
              <a:ext cx="1685721" cy="45140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sz="2000" b="1">
                  <a:solidFill>
                    <a:srgbClr val="595C54"/>
                  </a:solidFill>
                  <a:latin typeface="+mj-lt"/>
                  <a:ea typeface="+mj-ea"/>
                  <a:cs typeface="+mj-cs"/>
                  <a:sym typeface="Source Sans Pro" panose="020B0503030403020204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600" b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2009 - 2012</a:t>
              </a:r>
            </a:p>
          </p:txBody>
        </p:sp>
        <p:sp>
          <p:nvSpPr>
            <p:cNvPr id="1641" name="Shape 1641"/>
            <p:cNvSpPr/>
            <p:nvPr/>
          </p:nvSpPr>
          <p:spPr>
            <a:xfrm>
              <a:off x="21888" y="379714"/>
              <a:ext cx="1970469" cy="4924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spAutoFit/>
            </a:bodyPr>
            <a:lstStyle/>
            <a:p>
              <a:pPr lvl="0">
                <a:defRPr>
                  <a:solidFill>
                    <a:srgbClr val="000000"/>
                  </a:solidFill>
                </a:defRPr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您的内容打在这里，或复制文本在此框中粘贴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.</a:t>
              </a:r>
              <a:endParaRPr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6" name="Group 1646"/>
          <p:cNvGrpSpPr/>
          <p:nvPr/>
        </p:nvGrpSpPr>
        <p:grpSpPr>
          <a:xfrm>
            <a:off x="4068009" y="2835629"/>
            <a:ext cx="942853" cy="1661351"/>
            <a:chOff x="0" y="334852"/>
            <a:chExt cx="1257300" cy="2215133"/>
          </a:xfrm>
        </p:grpSpPr>
        <p:sp>
          <p:nvSpPr>
            <p:cNvPr id="1643" name="Shape 1643"/>
            <p:cNvSpPr/>
            <p:nvPr/>
          </p:nvSpPr>
          <p:spPr>
            <a:xfrm flipH="1">
              <a:off x="628377" y="334852"/>
              <a:ext cx="0" cy="1194516"/>
            </a:xfrm>
            <a:prstGeom prst="line">
              <a:avLst/>
            </a:prstGeom>
            <a:noFill/>
            <a:ln w="38100" cap="flat">
              <a:solidFill>
                <a:schemeClr val="bg1">
                  <a:lumMod val="60000"/>
                  <a:lumOff val="40000"/>
                </a:scheme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342833"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aphicFrame>
          <p:nvGraphicFramePr>
            <p:cNvPr id="1644" name="Chart 1644"/>
            <p:cNvGraphicFramePr/>
            <p:nvPr/>
          </p:nvGraphicFramePr>
          <p:xfrm>
            <a:off x="0" y="1292684"/>
            <a:ext cx="1257300" cy="125730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645" name="Shape 1645"/>
            <p:cNvSpPr/>
            <p:nvPr/>
          </p:nvSpPr>
          <p:spPr>
            <a:xfrm>
              <a:off x="372221" y="1787434"/>
              <a:ext cx="790060" cy="4924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/>
            <a:p>
              <a:pPr lvl="0" algn="ctr">
                <a:defRPr>
                  <a:solidFill>
                    <a:srgbClr val="000000"/>
                  </a:solidFill>
                </a:defRPr>
              </a:pPr>
              <a:r>
                <a:rPr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  <a:sym typeface="微软雅黑" panose="020B0503020204020204" pitchFamily="34" charset="-122"/>
                </a:rPr>
                <a:t>50%</a:t>
              </a:r>
            </a:p>
          </p:txBody>
        </p:sp>
      </p:grpSp>
      <p:grpSp>
        <p:nvGrpSpPr>
          <p:cNvPr id="7" name="Group 1653"/>
          <p:cNvGrpSpPr/>
          <p:nvPr/>
        </p:nvGrpSpPr>
        <p:grpSpPr>
          <a:xfrm>
            <a:off x="5678807" y="1459093"/>
            <a:ext cx="794920" cy="950220"/>
            <a:chOff x="0" y="0"/>
            <a:chExt cx="1060030" cy="1266959"/>
          </a:xfrm>
        </p:grpSpPr>
        <p:sp>
          <p:nvSpPr>
            <p:cNvPr id="1647" name="Shape 1647"/>
            <p:cNvSpPr/>
            <p:nvPr/>
          </p:nvSpPr>
          <p:spPr>
            <a:xfrm>
              <a:off x="-1" y="-1"/>
              <a:ext cx="228025" cy="1266961"/>
            </a:xfrm>
            <a:prstGeom prst="rect">
              <a:avLst/>
            </a:prstGeom>
            <a:solidFill>
              <a:srgbClr val="91958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>
                  <a:solidFill>
                    <a:srgbClr val="000000"/>
                  </a:solidFill>
                </a:defRPr>
              </a:pPr>
              <a:endParaRPr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48" name="Shape 1648"/>
            <p:cNvSpPr/>
            <p:nvPr/>
          </p:nvSpPr>
          <p:spPr>
            <a:xfrm>
              <a:off x="416002" y="-1"/>
              <a:ext cx="228025" cy="1266961"/>
            </a:xfrm>
            <a:prstGeom prst="rect">
              <a:avLst/>
            </a:prstGeom>
            <a:solidFill>
              <a:srgbClr val="91958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>
                  <a:solidFill>
                    <a:srgbClr val="000000"/>
                  </a:solidFill>
                </a:defRPr>
              </a:pPr>
              <a:endParaRPr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49" name="Shape 1649"/>
            <p:cNvSpPr/>
            <p:nvPr/>
          </p:nvSpPr>
          <p:spPr>
            <a:xfrm>
              <a:off x="832005" y="-1"/>
              <a:ext cx="228025" cy="1266961"/>
            </a:xfrm>
            <a:prstGeom prst="rect">
              <a:avLst/>
            </a:prstGeom>
            <a:solidFill>
              <a:srgbClr val="91958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defRPr>
                  <a:solidFill>
                    <a:srgbClr val="000000"/>
                  </a:solidFill>
                </a:defRPr>
              </a:pPr>
              <a:endParaRPr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50" name="Shape 1650"/>
            <p:cNvSpPr/>
            <p:nvPr/>
          </p:nvSpPr>
          <p:spPr>
            <a:xfrm>
              <a:off x="-1" y="539343"/>
              <a:ext cx="228025" cy="72761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lIns="0" tIns="0" rIns="0" bIns="0" numCol="1" anchor="ctr">
              <a:noAutofit/>
            </a:bodyPr>
            <a:lstStyle/>
            <a:p>
              <a:pPr algn="ctr"/>
              <a:endParaRPr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51" name="Shape 1651"/>
            <p:cNvSpPr/>
            <p:nvPr/>
          </p:nvSpPr>
          <p:spPr>
            <a:xfrm>
              <a:off x="416002" y="209266"/>
              <a:ext cx="228025" cy="105769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lIns="0" tIns="0" rIns="0" bIns="0" numCol="1" anchor="ctr">
              <a:noAutofit/>
            </a:bodyPr>
            <a:lstStyle/>
            <a:p>
              <a:pPr algn="ctr"/>
              <a:endParaRPr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52" name="Shape 1652"/>
            <p:cNvSpPr/>
            <p:nvPr/>
          </p:nvSpPr>
          <p:spPr>
            <a:xfrm>
              <a:off x="832005" y="821186"/>
              <a:ext cx="228025" cy="44577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 lIns="0" tIns="0" rIns="0" bIns="0" numCol="1" anchor="ctr">
              <a:noAutofit/>
            </a:bodyPr>
            <a:lstStyle/>
            <a:p>
              <a:pPr algn="ctr"/>
              <a:endParaRPr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8" name="Group 1657"/>
          <p:cNvGrpSpPr/>
          <p:nvPr/>
        </p:nvGrpSpPr>
        <p:grpSpPr>
          <a:xfrm>
            <a:off x="5398421" y="2584487"/>
            <a:ext cx="1477661" cy="964920"/>
            <a:chOff x="0" y="0"/>
            <a:chExt cx="1970470" cy="1286559"/>
          </a:xfrm>
        </p:grpSpPr>
        <p:sp>
          <p:nvSpPr>
            <p:cNvPr id="1654" name="Shape 1654"/>
            <p:cNvSpPr/>
            <p:nvPr/>
          </p:nvSpPr>
          <p:spPr>
            <a:xfrm>
              <a:off x="0" y="0"/>
              <a:ext cx="1970470" cy="334852"/>
            </a:xfrm>
            <a:prstGeom prst="chevron">
              <a:avLst>
                <a:gd name="adj" fmla="val 0"/>
              </a:avLst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wrap="square" lIns="0" tIns="0" rIns="0" bIns="0" numCol="1" anchor="ctr">
              <a:noAutofit/>
            </a:bodyPr>
            <a:lstStyle/>
            <a:p>
              <a:pPr lvl="0" algn="ctr"/>
              <a:endParaRPr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55" name="Shape 1655"/>
            <p:cNvSpPr/>
            <p:nvPr/>
          </p:nvSpPr>
          <p:spPr>
            <a:xfrm>
              <a:off x="104287" y="451222"/>
              <a:ext cx="1715648" cy="45140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sz="2000" b="1">
                  <a:solidFill>
                    <a:srgbClr val="595C54"/>
                  </a:solidFill>
                  <a:latin typeface="+mj-lt"/>
                  <a:ea typeface="+mj-ea"/>
                  <a:cs typeface="+mj-cs"/>
                  <a:sym typeface="Source Sans Pro" panose="020B0503030403020204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600" b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2012 – </a:t>
              </a:r>
              <a:r>
                <a:rPr sz="1600" b="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</a:t>
              </a:r>
              <a:r>
                <a:rPr lang="en-US" sz="1600" b="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4</a:t>
              </a:r>
              <a:endParaRPr sz="16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56" name="Shape 1656"/>
            <p:cNvSpPr/>
            <p:nvPr/>
          </p:nvSpPr>
          <p:spPr>
            <a:xfrm>
              <a:off x="0" y="794120"/>
              <a:ext cx="1970470" cy="4924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spAutoFit/>
            </a:bodyPr>
            <a:lstStyle/>
            <a:p>
              <a:pPr lvl="0">
                <a:defRPr>
                  <a:solidFill>
                    <a:srgbClr val="000000"/>
                  </a:solidFill>
                </a:defRPr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您的内容打在这里，或复制文本在此框中粘贴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.</a:t>
              </a:r>
              <a:endParaRPr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9" name="Group 1661"/>
          <p:cNvGrpSpPr/>
          <p:nvPr/>
        </p:nvGrpSpPr>
        <p:grpSpPr>
          <a:xfrm>
            <a:off x="6876079" y="2254365"/>
            <a:ext cx="1530349" cy="1003245"/>
            <a:chOff x="0" y="0"/>
            <a:chExt cx="2040729" cy="1337658"/>
          </a:xfrm>
        </p:grpSpPr>
        <p:sp>
          <p:nvSpPr>
            <p:cNvPr id="1658" name="Shape 1658"/>
            <p:cNvSpPr/>
            <p:nvPr/>
          </p:nvSpPr>
          <p:spPr>
            <a:xfrm>
              <a:off x="0" y="440163"/>
              <a:ext cx="1970470" cy="334852"/>
            </a:xfrm>
            <a:prstGeom prst="chevron">
              <a:avLst>
                <a:gd name="adj" fmla="val 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/>
              <a:endParaRPr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59" name="Shape 1659"/>
            <p:cNvSpPr/>
            <p:nvPr/>
          </p:nvSpPr>
          <p:spPr>
            <a:xfrm>
              <a:off x="118447" y="0"/>
              <a:ext cx="1685719" cy="45140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none" lIns="45719" tIns="45719" rIns="45719" bIns="45719" numCol="1" anchor="t">
              <a:spAutoFit/>
            </a:bodyPr>
            <a:lstStyle>
              <a:lvl1pPr algn="ctr">
                <a:defRPr sz="2000" b="1">
                  <a:solidFill>
                    <a:srgbClr val="595C54"/>
                  </a:solidFill>
                  <a:latin typeface="+mj-lt"/>
                  <a:ea typeface="+mj-ea"/>
                  <a:cs typeface="+mj-cs"/>
                  <a:sym typeface="Source Sans Pro" panose="020B0503030403020204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6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</a:t>
              </a:r>
              <a:r>
                <a:rPr lang="en-US" sz="16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4</a:t>
              </a:r>
              <a:r>
                <a:rPr sz="16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 </a:t>
              </a:r>
              <a:r>
                <a:rPr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- </a:t>
              </a:r>
              <a:r>
                <a:rPr sz="16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</a:t>
              </a:r>
              <a:r>
                <a:rPr lang="en-US" sz="16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7</a:t>
              </a:r>
              <a:endParaRPr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60" name="Shape 1660"/>
            <p:cNvSpPr/>
            <p:nvPr/>
          </p:nvSpPr>
          <p:spPr>
            <a:xfrm>
              <a:off x="70258" y="845219"/>
              <a:ext cx="1970471" cy="4924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spAutoFit/>
            </a:bodyPr>
            <a:lstStyle/>
            <a:p>
              <a:pPr lvl="0">
                <a:defRPr>
                  <a:solidFill>
                    <a:srgbClr val="000000"/>
                  </a:solidFill>
                </a:defRPr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您的内容打在这里，或复制文本在此框中粘贴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.</a:t>
              </a:r>
              <a:endParaRPr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med" advClick="0" advTm="0">
    <p:random/>
  </p:transition>
  <p:timing>
    <p:tnLst>
      <p:par>
        <p:cTn id="1" dur="indefinite" restart="never" fill="hold" nodeType="tmRoot">
          <p:childTnLst>
            <p:seq concurrent="1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indefinite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indefinite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indefinite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indefinite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indefinite" fill="hold"/>
                                        <p:tgtEl>
                                          <p:spTgt spid="1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indefinite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indefinite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3" grpId="0" advAuto="0"/>
      <p:bldP spid="4" grpId="0" advAuto="0"/>
      <p:bldP spid="1638" grpId="0" advAuto="0"/>
      <p:bldP spid="5" grpId="0" advAuto="0"/>
      <p:bldP spid="6" grpId="0" advAuto="0"/>
      <p:bldP spid="7" grpId="0" advAuto="0"/>
      <p:bldP spid="8" grpId="0" advAuto="0"/>
      <p:bldP spid="9" grpId="0" advAuto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Administrator\Desktop\新建文件夹 (3)\7458650006798e3副本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7" name="TextBox 48"/>
          <p:cNvSpPr txBox="1"/>
          <p:nvPr/>
        </p:nvSpPr>
        <p:spPr>
          <a:xfrm>
            <a:off x="2888613" y="2240686"/>
            <a:ext cx="2816312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项目介绍</a:t>
            </a:r>
            <a:endParaRPr lang="en-GB" altLang="zh-CN" sz="3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TextBox 49"/>
          <p:cNvSpPr txBox="1"/>
          <p:nvPr/>
        </p:nvSpPr>
        <p:spPr>
          <a:xfrm>
            <a:off x="2888613" y="2820286"/>
            <a:ext cx="282195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1403648" y="1787936"/>
            <a:ext cx="1561914" cy="1575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800" cap="all" spc="213" dirty="0" smtClean="0">
                <a:solidFill>
                  <a:schemeClr val="bg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04</a:t>
            </a:r>
            <a:endParaRPr lang="zh-CN" altLang="en-US" sz="9800" cap="all" spc="213" dirty="0">
              <a:solidFill>
                <a:schemeClr val="bg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3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  <p:bldP spid="9" grpId="0"/>
      <p:bldP spid="9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上弧形箭头 1"/>
          <p:cNvSpPr/>
          <p:nvPr/>
        </p:nvSpPr>
        <p:spPr>
          <a:xfrm>
            <a:off x="973138" y="1406514"/>
            <a:ext cx="2513012" cy="1511301"/>
          </a:xfrm>
          <a:prstGeom prst="curvedDownArrow">
            <a:avLst>
              <a:gd name="adj1" fmla="val 46521"/>
              <a:gd name="adj2" fmla="val 83125"/>
              <a:gd name="adj3" fmla="val 21641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3" tIns="45711" rIns="91423" bIns="45711" anchor="ctr"/>
          <a:lstStyle/>
          <a:p>
            <a:pPr algn="ctr">
              <a:defRPr/>
            </a:pP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上弧形箭头 2"/>
          <p:cNvSpPr/>
          <p:nvPr/>
        </p:nvSpPr>
        <p:spPr>
          <a:xfrm flipH="1" flipV="1">
            <a:off x="848990" y="2953112"/>
            <a:ext cx="2261444" cy="1359768"/>
          </a:xfrm>
          <a:prstGeom prst="curvedDownArrow">
            <a:avLst>
              <a:gd name="adj1" fmla="val 46521"/>
              <a:gd name="adj2" fmla="val 83125"/>
              <a:gd name="adj3" fmla="val 21641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91423" tIns="45711" rIns="91423" bIns="45711" anchor="ctr"/>
          <a:lstStyle/>
          <a:p>
            <a:pPr algn="ctr">
              <a:defRPr/>
            </a:pP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700343" y="1357304"/>
            <a:ext cx="5400675" cy="587374"/>
            <a:chOff x="2700342" y="1357303"/>
            <a:chExt cx="5400675" cy="587374"/>
          </a:xfrm>
        </p:grpSpPr>
        <p:cxnSp>
          <p:nvCxnSpPr>
            <p:cNvPr id="5" name="直接连接符​​ 14"/>
            <p:cNvCxnSpPr/>
            <p:nvPr/>
          </p:nvCxnSpPr>
          <p:spPr>
            <a:xfrm>
              <a:off x="2700342" y="1944677"/>
              <a:ext cx="5400675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Box 5"/>
            <p:cNvSpPr txBox="1"/>
            <p:nvPr/>
          </p:nvSpPr>
          <p:spPr>
            <a:xfrm>
              <a:off x="5112060" y="1357303"/>
              <a:ext cx="2377574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marL="342833" indent="-342833">
                <a:buFont typeface="Arial" panose="020B0604020202020204" pitchFamily="34" charset="0"/>
                <a:buChar char="•"/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点击此处输入文字点击此处输入</a:t>
              </a:r>
              <a:r>
                <a:rPr lang="zh-CN" altLang="en-US" sz="9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</a:t>
              </a:r>
              <a:endPara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342833" indent="-342833">
                <a:buFont typeface="Arial" panose="020B0604020202020204" pitchFamily="34" charset="0"/>
                <a:buChar char="•"/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点击此处输入文字点击此处输入</a:t>
              </a:r>
              <a:r>
                <a:rPr lang="zh-CN" altLang="en-US" sz="9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</a:t>
              </a:r>
              <a:endPara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700343" y="3402163"/>
            <a:ext cx="5400675" cy="558640"/>
            <a:chOff x="2700342" y="3402162"/>
            <a:chExt cx="5400675" cy="558640"/>
          </a:xfrm>
        </p:grpSpPr>
        <p:cxnSp>
          <p:nvCxnSpPr>
            <p:cNvPr id="8" name="直接连接符​​ 15"/>
            <p:cNvCxnSpPr/>
            <p:nvPr/>
          </p:nvCxnSpPr>
          <p:spPr>
            <a:xfrm>
              <a:off x="2700342" y="3960802"/>
              <a:ext cx="5400675" cy="0"/>
            </a:xfrm>
            <a:prstGeom prst="line">
              <a:avLst/>
            </a:prstGeom>
            <a:ln w="1270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5112060" y="3402162"/>
              <a:ext cx="2377574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marL="342833" indent="-342833">
                <a:buFont typeface="Arial" panose="020B0604020202020204" pitchFamily="34" charset="0"/>
                <a:buChar char="•"/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点击此处输入文字点击此处输入</a:t>
              </a:r>
              <a:r>
                <a:rPr lang="zh-CN" altLang="en-US" sz="9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</a:t>
              </a:r>
              <a:endPara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342833" indent="-342833">
                <a:buFont typeface="Arial" panose="020B0604020202020204" pitchFamily="34" charset="0"/>
                <a:buChar char="•"/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点击此处输入文字点击此处输入</a:t>
              </a:r>
              <a:r>
                <a:rPr lang="zh-CN" altLang="en-US" sz="9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</a:t>
              </a:r>
              <a:endPara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10"/>
          <p:cNvGrpSpPr/>
          <p:nvPr/>
        </p:nvGrpSpPr>
        <p:grpSpPr>
          <a:xfrm>
            <a:off x="3477370" y="1698281"/>
            <a:ext cx="2178637" cy="2632076"/>
            <a:chOff x="3477368" y="1809631"/>
            <a:chExt cx="2178637" cy="2632076"/>
          </a:xfrm>
          <a:solidFill>
            <a:schemeClr val="accent1"/>
          </a:solidFill>
        </p:grpSpPr>
        <p:sp>
          <p:nvSpPr>
            <p:cNvPr id="59" name="淘宝店chenying0907 5"/>
            <p:cNvSpPr>
              <a:spLocks/>
            </p:cNvSpPr>
            <p:nvPr/>
          </p:nvSpPr>
          <p:spPr bwMode="auto">
            <a:xfrm>
              <a:off x="4433843" y="2367574"/>
              <a:ext cx="777579" cy="1381574"/>
            </a:xfrm>
            <a:custGeom>
              <a:avLst/>
              <a:gdLst>
                <a:gd name="T0" fmla="*/ 35 w 360"/>
                <a:gd name="T1" fmla="*/ 640 h 640"/>
                <a:gd name="T2" fmla="*/ 4 w 360"/>
                <a:gd name="T3" fmla="*/ 614 h 640"/>
                <a:gd name="T4" fmla="*/ 29 w 360"/>
                <a:gd name="T5" fmla="*/ 576 h 640"/>
                <a:gd name="T6" fmla="*/ 260 w 360"/>
                <a:gd name="T7" fmla="*/ 237 h 640"/>
                <a:gd name="T8" fmla="*/ 154 w 360"/>
                <a:gd name="T9" fmla="*/ 62 h 640"/>
                <a:gd name="T10" fmla="*/ 148 w 360"/>
                <a:gd name="T11" fmla="*/ 17 h 640"/>
                <a:gd name="T12" fmla="*/ 193 w 360"/>
                <a:gd name="T13" fmla="*/ 11 h 640"/>
                <a:gd name="T14" fmla="*/ 323 w 360"/>
                <a:gd name="T15" fmla="*/ 225 h 640"/>
                <a:gd name="T16" fmla="*/ 41 w 360"/>
                <a:gd name="T17" fmla="*/ 639 h 640"/>
                <a:gd name="T18" fmla="*/ 35 w 360"/>
                <a:gd name="T19" fmla="*/ 640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0" h="640">
                  <a:moveTo>
                    <a:pt x="35" y="640"/>
                  </a:moveTo>
                  <a:cubicBezTo>
                    <a:pt x="20" y="640"/>
                    <a:pt x="7" y="629"/>
                    <a:pt x="4" y="614"/>
                  </a:cubicBezTo>
                  <a:cubicBezTo>
                    <a:pt x="0" y="596"/>
                    <a:pt x="12" y="580"/>
                    <a:pt x="29" y="576"/>
                  </a:cubicBezTo>
                  <a:cubicBezTo>
                    <a:pt x="187" y="547"/>
                    <a:pt x="290" y="394"/>
                    <a:pt x="260" y="237"/>
                  </a:cubicBezTo>
                  <a:cubicBezTo>
                    <a:pt x="247" y="167"/>
                    <a:pt x="209" y="105"/>
                    <a:pt x="154" y="62"/>
                  </a:cubicBezTo>
                  <a:cubicBezTo>
                    <a:pt x="140" y="51"/>
                    <a:pt x="137" y="31"/>
                    <a:pt x="148" y="17"/>
                  </a:cubicBezTo>
                  <a:cubicBezTo>
                    <a:pt x="159" y="3"/>
                    <a:pt x="179" y="0"/>
                    <a:pt x="193" y="11"/>
                  </a:cubicBezTo>
                  <a:cubicBezTo>
                    <a:pt x="261" y="64"/>
                    <a:pt x="307" y="140"/>
                    <a:pt x="323" y="225"/>
                  </a:cubicBezTo>
                  <a:cubicBezTo>
                    <a:pt x="360" y="417"/>
                    <a:pt x="233" y="603"/>
                    <a:pt x="41" y="639"/>
                  </a:cubicBezTo>
                  <a:cubicBezTo>
                    <a:pt x="39" y="640"/>
                    <a:pt x="37" y="640"/>
                    <a:pt x="35" y="64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淘宝店chenying0907 6"/>
            <p:cNvSpPr>
              <a:spLocks/>
            </p:cNvSpPr>
            <p:nvPr/>
          </p:nvSpPr>
          <p:spPr bwMode="auto">
            <a:xfrm>
              <a:off x="4304542" y="2489791"/>
              <a:ext cx="759867" cy="1392202"/>
            </a:xfrm>
            <a:custGeom>
              <a:avLst/>
              <a:gdLst>
                <a:gd name="T0" fmla="*/ 35 w 352"/>
                <a:gd name="T1" fmla="*/ 645 h 645"/>
                <a:gd name="T2" fmla="*/ 4 w 352"/>
                <a:gd name="T3" fmla="*/ 620 h 645"/>
                <a:gd name="T4" fmla="*/ 28 w 352"/>
                <a:gd name="T5" fmla="*/ 581 h 645"/>
                <a:gd name="T6" fmla="*/ 246 w 352"/>
                <a:gd name="T7" fmla="*/ 233 h 645"/>
                <a:gd name="T8" fmla="*/ 132 w 352"/>
                <a:gd name="T9" fmla="*/ 62 h 645"/>
                <a:gd name="T10" fmla="*/ 125 w 352"/>
                <a:gd name="T11" fmla="*/ 17 h 645"/>
                <a:gd name="T12" fmla="*/ 169 w 352"/>
                <a:gd name="T13" fmla="*/ 10 h 645"/>
                <a:gd name="T14" fmla="*/ 308 w 352"/>
                <a:gd name="T15" fmla="*/ 218 h 645"/>
                <a:gd name="T16" fmla="*/ 43 w 352"/>
                <a:gd name="T17" fmla="*/ 644 h 645"/>
                <a:gd name="T18" fmla="*/ 35 w 352"/>
                <a:gd name="T19" fmla="*/ 645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2" h="645">
                  <a:moveTo>
                    <a:pt x="35" y="645"/>
                  </a:moveTo>
                  <a:cubicBezTo>
                    <a:pt x="21" y="645"/>
                    <a:pt x="8" y="635"/>
                    <a:pt x="4" y="620"/>
                  </a:cubicBezTo>
                  <a:cubicBezTo>
                    <a:pt x="0" y="603"/>
                    <a:pt x="11" y="585"/>
                    <a:pt x="28" y="581"/>
                  </a:cubicBezTo>
                  <a:cubicBezTo>
                    <a:pt x="184" y="545"/>
                    <a:pt x="282" y="389"/>
                    <a:pt x="246" y="233"/>
                  </a:cubicBezTo>
                  <a:cubicBezTo>
                    <a:pt x="230" y="164"/>
                    <a:pt x="189" y="103"/>
                    <a:pt x="132" y="62"/>
                  </a:cubicBezTo>
                  <a:cubicBezTo>
                    <a:pt x="118" y="52"/>
                    <a:pt x="114" y="32"/>
                    <a:pt x="125" y="17"/>
                  </a:cubicBezTo>
                  <a:cubicBezTo>
                    <a:pt x="135" y="3"/>
                    <a:pt x="155" y="0"/>
                    <a:pt x="169" y="10"/>
                  </a:cubicBezTo>
                  <a:cubicBezTo>
                    <a:pt x="239" y="60"/>
                    <a:pt x="289" y="134"/>
                    <a:pt x="308" y="218"/>
                  </a:cubicBezTo>
                  <a:cubicBezTo>
                    <a:pt x="352" y="409"/>
                    <a:pt x="233" y="600"/>
                    <a:pt x="43" y="644"/>
                  </a:cubicBezTo>
                  <a:cubicBezTo>
                    <a:pt x="40" y="644"/>
                    <a:pt x="38" y="645"/>
                    <a:pt x="35" y="6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淘宝店chenying0907 7"/>
            <p:cNvSpPr>
              <a:spLocks/>
            </p:cNvSpPr>
            <p:nvPr/>
          </p:nvSpPr>
          <p:spPr bwMode="auto">
            <a:xfrm>
              <a:off x="3805050" y="2146168"/>
              <a:ext cx="1188509" cy="1367404"/>
            </a:xfrm>
            <a:custGeom>
              <a:avLst/>
              <a:gdLst>
                <a:gd name="T0" fmla="*/ 146 w 550"/>
                <a:gd name="T1" fmla="*/ 633 h 633"/>
                <a:gd name="T2" fmla="*/ 125 w 550"/>
                <a:gd name="T3" fmla="*/ 625 h 633"/>
                <a:gd name="T4" fmla="*/ 0 w 550"/>
                <a:gd name="T5" fmla="*/ 355 h 633"/>
                <a:gd name="T6" fmla="*/ 355 w 550"/>
                <a:gd name="T7" fmla="*/ 0 h 633"/>
                <a:gd name="T8" fmla="*/ 529 w 550"/>
                <a:gd name="T9" fmla="*/ 46 h 633"/>
                <a:gd name="T10" fmla="*/ 541 w 550"/>
                <a:gd name="T11" fmla="*/ 90 h 633"/>
                <a:gd name="T12" fmla="*/ 498 w 550"/>
                <a:gd name="T13" fmla="*/ 102 h 633"/>
                <a:gd name="T14" fmla="*/ 355 w 550"/>
                <a:gd name="T15" fmla="*/ 64 h 633"/>
                <a:gd name="T16" fmla="*/ 64 w 550"/>
                <a:gd name="T17" fmla="*/ 355 h 633"/>
                <a:gd name="T18" fmla="*/ 166 w 550"/>
                <a:gd name="T19" fmla="*/ 576 h 633"/>
                <a:gd name="T20" fmla="*/ 170 w 550"/>
                <a:gd name="T21" fmla="*/ 621 h 633"/>
                <a:gd name="T22" fmla="*/ 146 w 550"/>
                <a:gd name="T23" fmla="*/ 633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0" h="633">
                  <a:moveTo>
                    <a:pt x="146" y="633"/>
                  </a:moveTo>
                  <a:cubicBezTo>
                    <a:pt x="138" y="633"/>
                    <a:pt x="131" y="630"/>
                    <a:pt x="125" y="625"/>
                  </a:cubicBezTo>
                  <a:cubicBezTo>
                    <a:pt x="46" y="557"/>
                    <a:pt x="0" y="459"/>
                    <a:pt x="0" y="355"/>
                  </a:cubicBezTo>
                  <a:cubicBezTo>
                    <a:pt x="0" y="160"/>
                    <a:pt x="159" y="0"/>
                    <a:pt x="355" y="0"/>
                  </a:cubicBezTo>
                  <a:cubicBezTo>
                    <a:pt x="416" y="0"/>
                    <a:pt x="476" y="16"/>
                    <a:pt x="529" y="46"/>
                  </a:cubicBezTo>
                  <a:cubicBezTo>
                    <a:pt x="545" y="55"/>
                    <a:pt x="550" y="74"/>
                    <a:pt x="541" y="90"/>
                  </a:cubicBezTo>
                  <a:cubicBezTo>
                    <a:pt x="533" y="105"/>
                    <a:pt x="513" y="111"/>
                    <a:pt x="498" y="102"/>
                  </a:cubicBezTo>
                  <a:cubicBezTo>
                    <a:pt x="454" y="77"/>
                    <a:pt x="405" y="64"/>
                    <a:pt x="355" y="64"/>
                  </a:cubicBezTo>
                  <a:cubicBezTo>
                    <a:pt x="195" y="64"/>
                    <a:pt x="64" y="195"/>
                    <a:pt x="64" y="355"/>
                  </a:cubicBezTo>
                  <a:cubicBezTo>
                    <a:pt x="64" y="440"/>
                    <a:pt x="102" y="521"/>
                    <a:pt x="166" y="576"/>
                  </a:cubicBezTo>
                  <a:cubicBezTo>
                    <a:pt x="180" y="588"/>
                    <a:pt x="181" y="608"/>
                    <a:pt x="170" y="621"/>
                  </a:cubicBezTo>
                  <a:cubicBezTo>
                    <a:pt x="164" y="629"/>
                    <a:pt x="155" y="633"/>
                    <a:pt x="146" y="63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淘宝店chenying0907 8"/>
            <p:cNvSpPr>
              <a:spLocks/>
            </p:cNvSpPr>
            <p:nvPr/>
          </p:nvSpPr>
          <p:spPr bwMode="auto">
            <a:xfrm>
              <a:off x="4355908" y="2688170"/>
              <a:ext cx="485322" cy="1140684"/>
            </a:xfrm>
            <a:custGeom>
              <a:avLst/>
              <a:gdLst>
                <a:gd name="T0" fmla="*/ 212 w 225"/>
                <a:gd name="T1" fmla="*/ 235 h 528"/>
                <a:gd name="T2" fmla="*/ 99 w 225"/>
                <a:gd name="T3" fmla="*/ 12 h 528"/>
                <a:gd name="T4" fmla="*/ 54 w 225"/>
                <a:gd name="T5" fmla="*/ 14 h 528"/>
                <a:gd name="T6" fmla="*/ 56 w 225"/>
                <a:gd name="T7" fmla="*/ 59 h 528"/>
                <a:gd name="T8" fmla="*/ 110 w 225"/>
                <a:gd name="T9" fmla="*/ 126 h 528"/>
                <a:gd name="T10" fmla="*/ 117 w 225"/>
                <a:gd name="T11" fmla="*/ 212 h 528"/>
                <a:gd name="T12" fmla="*/ 62 w 225"/>
                <a:gd name="T13" fmla="*/ 309 h 528"/>
                <a:gd name="T14" fmla="*/ 0 w 225"/>
                <a:gd name="T15" fmla="*/ 528 h 528"/>
                <a:gd name="T16" fmla="*/ 52 w 225"/>
                <a:gd name="T17" fmla="*/ 528 h 528"/>
                <a:gd name="T18" fmla="*/ 107 w 225"/>
                <a:gd name="T19" fmla="*/ 528 h 528"/>
                <a:gd name="T20" fmla="*/ 212 w 225"/>
                <a:gd name="T21" fmla="*/ 235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5" h="528">
                  <a:moveTo>
                    <a:pt x="212" y="235"/>
                  </a:moveTo>
                  <a:cubicBezTo>
                    <a:pt x="203" y="149"/>
                    <a:pt x="163" y="70"/>
                    <a:pt x="99" y="12"/>
                  </a:cubicBezTo>
                  <a:cubicBezTo>
                    <a:pt x="86" y="0"/>
                    <a:pt x="66" y="1"/>
                    <a:pt x="54" y="14"/>
                  </a:cubicBezTo>
                  <a:cubicBezTo>
                    <a:pt x="42" y="27"/>
                    <a:pt x="43" y="47"/>
                    <a:pt x="56" y="59"/>
                  </a:cubicBezTo>
                  <a:cubicBezTo>
                    <a:pt x="77" y="79"/>
                    <a:pt x="96" y="101"/>
                    <a:pt x="110" y="126"/>
                  </a:cubicBezTo>
                  <a:cubicBezTo>
                    <a:pt x="115" y="136"/>
                    <a:pt x="126" y="163"/>
                    <a:pt x="117" y="212"/>
                  </a:cubicBezTo>
                  <a:cubicBezTo>
                    <a:pt x="107" y="265"/>
                    <a:pt x="62" y="309"/>
                    <a:pt x="62" y="309"/>
                  </a:cubicBezTo>
                  <a:cubicBezTo>
                    <a:pt x="0" y="528"/>
                    <a:pt x="0" y="528"/>
                    <a:pt x="0" y="528"/>
                  </a:cubicBezTo>
                  <a:cubicBezTo>
                    <a:pt x="52" y="528"/>
                    <a:pt x="52" y="528"/>
                    <a:pt x="52" y="528"/>
                  </a:cubicBezTo>
                  <a:cubicBezTo>
                    <a:pt x="107" y="528"/>
                    <a:pt x="107" y="528"/>
                    <a:pt x="107" y="528"/>
                  </a:cubicBezTo>
                  <a:cubicBezTo>
                    <a:pt x="182" y="455"/>
                    <a:pt x="225" y="348"/>
                    <a:pt x="212" y="23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淘宝店chenying0907 9"/>
            <p:cNvSpPr>
              <a:spLocks/>
            </p:cNvSpPr>
            <p:nvPr/>
          </p:nvSpPr>
          <p:spPr bwMode="auto">
            <a:xfrm>
              <a:off x="4247862" y="2374659"/>
              <a:ext cx="1091090" cy="1546301"/>
            </a:xfrm>
            <a:custGeom>
              <a:avLst/>
              <a:gdLst>
                <a:gd name="T0" fmla="*/ 505 w 505"/>
                <a:gd name="T1" fmla="*/ 249 h 716"/>
                <a:gd name="T2" fmla="*/ 416 w 505"/>
                <a:gd name="T3" fmla="*/ 15 h 716"/>
                <a:gd name="T4" fmla="*/ 371 w 505"/>
                <a:gd name="T5" fmla="*/ 12 h 716"/>
                <a:gd name="T6" fmla="*/ 368 w 505"/>
                <a:gd name="T7" fmla="*/ 57 h 716"/>
                <a:gd name="T8" fmla="*/ 440 w 505"/>
                <a:gd name="T9" fmla="*/ 234 h 716"/>
                <a:gd name="T10" fmla="*/ 356 w 505"/>
                <a:gd name="T11" fmla="*/ 386 h 716"/>
                <a:gd name="T12" fmla="*/ 288 w 505"/>
                <a:gd name="T13" fmla="*/ 361 h 716"/>
                <a:gd name="T14" fmla="*/ 318 w 505"/>
                <a:gd name="T15" fmla="*/ 205 h 716"/>
                <a:gd name="T16" fmla="*/ 311 w 505"/>
                <a:gd name="T17" fmla="*/ 139 h 716"/>
                <a:gd name="T18" fmla="*/ 247 w 505"/>
                <a:gd name="T19" fmla="*/ 171 h 716"/>
                <a:gd name="T20" fmla="*/ 186 w 505"/>
                <a:gd name="T21" fmla="*/ 351 h 716"/>
                <a:gd name="T22" fmla="*/ 53 w 505"/>
                <a:gd name="T23" fmla="*/ 479 h 716"/>
                <a:gd name="T24" fmla="*/ 0 w 505"/>
                <a:gd name="T25" fmla="*/ 618 h 716"/>
                <a:gd name="T26" fmla="*/ 0 w 505"/>
                <a:gd name="T27" fmla="*/ 716 h 716"/>
                <a:gd name="T28" fmla="*/ 299 w 505"/>
                <a:gd name="T29" fmla="*/ 716 h 716"/>
                <a:gd name="T30" fmla="*/ 306 w 505"/>
                <a:gd name="T31" fmla="*/ 617 h 716"/>
                <a:gd name="T32" fmla="*/ 384 w 505"/>
                <a:gd name="T33" fmla="*/ 515 h 716"/>
                <a:gd name="T34" fmla="*/ 389 w 505"/>
                <a:gd name="T35" fmla="*/ 511 h 716"/>
                <a:gd name="T36" fmla="*/ 390 w 505"/>
                <a:gd name="T37" fmla="*/ 511 h 716"/>
                <a:gd name="T38" fmla="*/ 390 w 505"/>
                <a:gd name="T39" fmla="*/ 510 h 716"/>
                <a:gd name="T40" fmla="*/ 505 w 505"/>
                <a:gd name="T41" fmla="*/ 249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5" h="716">
                  <a:moveTo>
                    <a:pt x="505" y="249"/>
                  </a:moveTo>
                  <a:cubicBezTo>
                    <a:pt x="505" y="163"/>
                    <a:pt x="473" y="80"/>
                    <a:pt x="416" y="15"/>
                  </a:cubicBezTo>
                  <a:cubicBezTo>
                    <a:pt x="405" y="2"/>
                    <a:pt x="384" y="0"/>
                    <a:pt x="371" y="12"/>
                  </a:cubicBezTo>
                  <a:cubicBezTo>
                    <a:pt x="358" y="24"/>
                    <a:pt x="357" y="44"/>
                    <a:pt x="368" y="57"/>
                  </a:cubicBezTo>
                  <a:cubicBezTo>
                    <a:pt x="412" y="106"/>
                    <a:pt x="437" y="169"/>
                    <a:pt x="440" y="234"/>
                  </a:cubicBezTo>
                  <a:cubicBezTo>
                    <a:pt x="441" y="289"/>
                    <a:pt x="402" y="347"/>
                    <a:pt x="356" y="386"/>
                  </a:cubicBezTo>
                  <a:cubicBezTo>
                    <a:pt x="310" y="425"/>
                    <a:pt x="293" y="391"/>
                    <a:pt x="288" y="361"/>
                  </a:cubicBezTo>
                  <a:cubicBezTo>
                    <a:pt x="283" y="331"/>
                    <a:pt x="304" y="244"/>
                    <a:pt x="318" y="205"/>
                  </a:cubicBezTo>
                  <a:cubicBezTo>
                    <a:pt x="333" y="165"/>
                    <a:pt x="327" y="150"/>
                    <a:pt x="311" y="139"/>
                  </a:cubicBezTo>
                  <a:cubicBezTo>
                    <a:pt x="296" y="129"/>
                    <a:pt x="268" y="133"/>
                    <a:pt x="247" y="171"/>
                  </a:cubicBezTo>
                  <a:cubicBezTo>
                    <a:pt x="226" y="210"/>
                    <a:pt x="216" y="287"/>
                    <a:pt x="186" y="351"/>
                  </a:cubicBezTo>
                  <a:cubicBezTo>
                    <a:pt x="157" y="415"/>
                    <a:pt x="95" y="438"/>
                    <a:pt x="53" y="479"/>
                  </a:cubicBezTo>
                  <a:cubicBezTo>
                    <a:pt x="11" y="520"/>
                    <a:pt x="0" y="580"/>
                    <a:pt x="0" y="618"/>
                  </a:cubicBezTo>
                  <a:cubicBezTo>
                    <a:pt x="0" y="656"/>
                    <a:pt x="0" y="716"/>
                    <a:pt x="0" y="716"/>
                  </a:cubicBezTo>
                  <a:cubicBezTo>
                    <a:pt x="299" y="716"/>
                    <a:pt x="299" y="716"/>
                    <a:pt x="299" y="716"/>
                  </a:cubicBezTo>
                  <a:cubicBezTo>
                    <a:pt x="299" y="716"/>
                    <a:pt x="289" y="654"/>
                    <a:pt x="306" y="617"/>
                  </a:cubicBezTo>
                  <a:cubicBezTo>
                    <a:pt x="321" y="582"/>
                    <a:pt x="362" y="536"/>
                    <a:pt x="384" y="515"/>
                  </a:cubicBezTo>
                  <a:cubicBezTo>
                    <a:pt x="386" y="514"/>
                    <a:pt x="388" y="512"/>
                    <a:pt x="389" y="511"/>
                  </a:cubicBezTo>
                  <a:cubicBezTo>
                    <a:pt x="389" y="511"/>
                    <a:pt x="389" y="511"/>
                    <a:pt x="390" y="511"/>
                  </a:cubicBezTo>
                  <a:cubicBezTo>
                    <a:pt x="390" y="510"/>
                    <a:pt x="390" y="510"/>
                    <a:pt x="390" y="510"/>
                  </a:cubicBezTo>
                  <a:cubicBezTo>
                    <a:pt x="460" y="445"/>
                    <a:pt x="505" y="352"/>
                    <a:pt x="505" y="2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淘宝店chenying0907 10"/>
            <p:cNvSpPr>
              <a:spLocks/>
            </p:cNvSpPr>
            <p:nvPr/>
          </p:nvSpPr>
          <p:spPr bwMode="auto">
            <a:xfrm>
              <a:off x="4219522" y="3995352"/>
              <a:ext cx="704957" cy="100962"/>
            </a:xfrm>
            <a:custGeom>
              <a:avLst/>
              <a:gdLst>
                <a:gd name="T0" fmla="*/ 326 w 326"/>
                <a:gd name="T1" fmla="*/ 24 h 47"/>
                <a:gd name="T2" fmla="*/ 302 w 326"/>
                <a:gd name="T3" fmla="*/ 47 h 47"/>
                <a:gd name="T4" fmla="*/ 24 w 326"/>
                <a:gd name="T5" fmla="*/ 47 h 47"/>
                <a:gd name="T6" fmla="*/ 0 w 326"/>
                <a:gd name="T7" fmla="*/ 24 h 47"/>
                <a:gd name="T8" fmla="*/ 0 w 326"/>
                <a:gd name="T9" fmla="*/ 24 h 47"/>
                <a:gd name="T10" fmla="*/ 24 w 326"/>
                <a:gd name="T11" fmla="*/ 0 h 47"/>
                <a:gd name="T12" fmla="*/ 302 w 326"/>
                <a:gd name="T13" fmla="*/ 0 h 47"/>
                <a:gd name="T14" fmla="*/ 326 w 326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6" h="47">
                  <a:moveTo>
                    <a:pt x="326" y="24"/>
                  </a:moveTo>
                  <a:cubicBezTo>
                    <a:pt x="326" y="37"/>
                    <a:pt x="315" y="47"/>
                    <a:pt x="302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02" y="0"/>
                    <a:pt x="302" y="0"/>
                    <a:pt x="302" y="0"/>
                  </a:cubicBezTo>
                  <a:cubicBezTo>
                    <a:pt x="315" y="0"/>
                    <a:pt x="326" y="11"/>
                    <a:pt x="326" y="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淘宝店chenying0907 11"/>
            <p:cNvSpPr>
              <a:spLocks/>
            </p:cNvSpPr>
            <p:nvPr/>
          </p:nvSpPr>
          <p:spPr bwMode="auto">
            <a:xfrm>
              <a:off x="4219522" y="4167163"/>
              <a:ext cx="704957" cy="100962"/>
            </a:xfrm>
            <a:custGeom>
              <a:avLst/>
              <a:gdLst>
                <a:gd name="T0" fmla="*/ 326 w 326"/>
                <a:gd name="T1" fmla="*/ 24 h 47"/>
                <a:gd name="T2" fmla="*/ 302 w 326"/>
                <a:gd name="T3" fmla="*/ 47 h 47"/>
                <a:gd name="T4" fmla="*/ 24 w 326"/>
                <a:gd name="T5" fmla="*/ 47 h 47"/>
                <a:gd name="T6" fmla="*/ 0 w 326"/>
                <a:gd name="T7" fmla="*/ 24 h 47"/>
                <a:gd name="T8" fmla="*/ 0 w 326"/>
                <a:gd name="T9" fmla="*/ 24 h 47"/>
                <a:gd name="T10" fmla="*/ 24 w 326"/>
                <a:gd name="T11" fmla="*/ 0 h 47"/>
                <a:gd name="T12" fmla="*/ 302 w 326"/>
                <a:gd name="T13" fmla="*/ 0 h 47"/>
                <a:gd name="T14" fmla="*/ 326 w 326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6" h="47">
                  <a:moveTo>
                    <a:pt x="326" y="24"/>
                  </a:moveTo>
                  <a:cubicBezTo>
                    <a:pt x="326" y="37"/>
                    <a:pt x="315" y="47"/>
                    <a:pt x="302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02" y="0"/>
                    <a:pt x="302" y="0"/>
                    <a:pt x="302" y="0"/>
                  </a:cubicBezTo>
                  <a:cubicBezTo>
                    <a:pt x="315" y="0"/>
                    <a:pt x="326" y="11"/>
                    <a:pt x="326" y="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淘宝店chenying0907 12"/>
            <p:cNvSpPr>
              <a:spLocks/>
            </p:cNvSpPr>
            <p:nvPr/>
          </p:nvSpPr>
          <p:spPr bwMode="auto">
            <a:xfrm>
              <a:off x="4375392" y="4340745"/>
              <a:ext cx="393217" cy="100962"/>
            </a:xfrm>
            <a:custGeom>
              <a:avLst/>
              <a:gdLst>
                <a:gd name="T0" fmla="*/ 182 w 182"/>
                <a:gd name="T1" fmla="*/ 24 h 47"/>
                <a:gd name="T2" fmla="*/ 159 w 182"/>
                <a:gd name="T3" fmla="*/ 47 h 47"/>
                <a:gd name="T4" fmla="*/ 24 w 182"/>
                <a:gd name="T5" fmla="*/ 47 h 47"/>
                <a:gd name="T6" fmla="*/ 0 w 182"/>
                <a:gd name="T7" fmla="*/ 24 h 47"/>
                <a:gd name="T8" fmla="*/ 0 w 182"/>
                <a:gd name="T9" fmla="*/ 24 h 47"/>
                <a:gd name="T10" fmla="*/ 24 w 182"/>
                <a:gd name="T11" fmla="*/ 0 h 47"/>
                <a:gd name="T12" fmla="*/ 159 w 182"/>
                <a:gd name="T13" fmla="*/ 0 h 47"/>
                <a:gd name="T14" fmla="*/ 182 w 182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2" h="47">
                  <a:moveTo>
                    <a:pt x="182" y="24"/>
                  </a:moveTo>
                  <a:cubicBezTo>
                    <a:pt x="182" y="37"/>
                    <a:pt x="171" y="47"/>
                    <a:pt x="159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71" y="0"/>
                    <a:pt x="182" y="11"/>
                    <a:pt x="182" y="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淘宝店chenying0907 13"/>
            <p:cNvSpPr>
              <a:spLocks/>
            </p:cNvSpPr>
            <p:nvPr/>
          </p:nvSpPr>
          <p:spPr bwMode="auto">
            <a:xfrm>
              <a:off x="4550745" y="1809631"/>
              <a:ext cx="42510" cy="216092"/>
            </a:xfrm>
            <a:custGeom>
              <a:avLst/>
              <a:gdLst>
                <a:gd name="T0" fmla="*/ 20 w 20"/>
                <a:gd name="T1" fmla="*/ 90 h 100"/>
                <a:gd name="T2" fmla="*/ 10 w 20"/>
                <a:gd name="T3" fmla="*/ 100 h 100"/>
                <a:gd name="T4" fmla="*/ 10 w 20"/>
                <a:gd name="T5" fmla="*/ 100 h 100"/>
                <a:gd name="T6" fmla="*/ 0 w 20"/>
                <a:gd name="T7" fmla="*/ 90 h 100"/>
                <a:gd name="T8" fmla="*/ 0 w 20"/>
                <a:gd name="T9" fmla="*/ 10 h 100"/>
                <a:gd name="T10" fmla="*/ 10 w 20"/>
                <a:gd name="T11" fmla="*/ 0 h 100"/>
                <a:gd name="T12" fmla="*/ 10 w 20"/>
                <a:gd name="T13" fmla="*/ 0 h 100"/>
                <a:gd name="T14" fmla="*/ 20 w 20"/>
                <a:gd name="T15" fmla="*/ 10 h 100"/>
                <a:gd name="T16" fmla="*/ 20 w 20"/>
                <a:gd name="T17" fmla="*/ 9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100">
                  <a:moveTo>
                    <a:pt x="20" y="90"/>
                  </a:moveTo>
                  <a:cubicBezTo>
                    <a:pt x="20" y="95"/>
                    <a:pt x="16" y="100"/>
                    <a:pt x="10" y="100"/>
                  </a:cubicBezTo>
                  <a:cubicBezTo>
                    <a:pt x="10" y="100"/>
                    <a:pt x="10" y="100"/>
                    <a:pt x="10" y="100"/>
                  </a:cubicBezTo>
                  <a:cubicBezTo>
                    <a:pt x="4" y="100"/>
                    <a:pt x="0" y="95"/>
                    <a:pt x="0" y="9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6" y="0"/>
                    <a:pt x="20" y="4"/>
                    <a:pt x="20" y="10"/>
                  </a:cubicBezTo>
                  <a:lnTo>
                    <a:pt x="20" y="9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淘宝店chenying0907 14"/>
            <p:cNvSpPr>
              <a:spLocks/>
            </p:cNvSpPr>
            <p:nvPr/>
          </p:nvSpPr>
          <p:spPr bwMode="auto">
            <a:xfrm>
              <a:off x="4362993" y="1822029"/>
              <a:ext cx="77935" cy="216092"/>
            </a:xfrm>
            <a:custGeom>
              <a:avLst/>
              <a:gdLst>
                <a:gd name="T0" fmla="*/ 35 w 36"/>
                <a:gd name="T1" fmla="*/ 88 h 100"/>
                <a:gd name="T2" fmla="*/ 27 w 36"/>
                <a:gd name="T3" fmla="*/ 100 h 100"/>
                <a:gd name="T4" fmla="*/ 27 w 36"/>
                <a:gd name="T5" fmla="*/ 100 h 100"/>
                <a:gd name="T6" fmla="*/ 15 w 36"/>
                <a:gd name="T7" fmla="*/ 91 h 100"/>
                <a:gd name="T8" fmla="*/ 1 w 36"/>
                <a:gd name="T9" fmla="*/ 13 h 100"/>
                <a:gd name="T10" fmla="*/ 9 w 36"/>
                <a:gd name="T11" fmla="*/ 1 h 100"/>
                <a:gd name="T12" fmla="*/ 9 w 36"/>
                <a:gd name="T13" fmla="*/ 1 h 100"/>
                <a:gd name="T14" fmla="*/ 21 w 36"/>
                <a:gd name="T15" fmla="*/ 9 h 100"/>
                <a:gd name="T16" fmla="*/ 35 w 36"/>
                <a:gd name="T17" fmla="*/ 8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100">
                  <a:moveTo>
                    <a:pt x="35" y="88"/>
                  </a:moveTo>
                  <a:cubicBezTo>
                    <a:pt x="36" y="93"/>
                    <a:pt x="32" y="99"/>
                    <a:pt x="27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1" y="100"/>
                    <a:pt x="16" y="97"/>
                    <a:pt x="15" y="91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7"/>
                    <a:pt x="4" y="2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5" y="0"/>
                    <a:pt x="20" y="4"/>
                    <a:pt x="21" y="9"/>
                  </a:cubicBezTo>
                  <a:lnTo>
                    <a:pt x="35" y="8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淘宝店chenying0907 15"/>
            <p:cNvSpPr>
              <a:spLocks/>
            </p:cNvSpPr>
            <p:nvPr/>
          </p:nvSpPr>
          <p:spPr bwMode="auto">
            <a:xfrm>
              <a:off x="4180555" y="1868082"/>
              <a:ext cx="108047" cy="210779"/>
            </a:xfrm>
            <a:custGeom>
              <a:avLst/>
              <a:gdLst>
                <a:gd name="T0" fmla="*/ 48 w 50"/>
                <a:gd name="T1" fmla="*/ 83 h 98"/>
                <a:gd name="T2" fmla="*/ 42 w 50"/>
                <a:gd name="T3" fmla="*/ 96 h 98"/>
                <a:gd name="T4" fmla="*/ 42 w 50"/>
                <a:gd name="T5" fmla="*/ 96 h 98"/>
                <a:gd name="T6" fmla="*/ 29 w 50"/>
                <a:gd name="T7" fmla="*/ 90 h 98"/>
                <a:gd name="T8" fmla="*/ 2 w 50"/>
                <a:gd name="T9" fmla="*/ 15 h 98"/>
                <a:gd name="T10" fmla="*/ 8 w 50"/>
                <a:gd name="T11" fmla="*/ 2 h 98"/>
                <a:gd name="T12" fmla="*/ 8 w 50"/>
                <a:gd name="T13" fmla="*/ 2 h 98"/>
                <a:gd name="T14" fmla="*/ 21 w 50"/>
                <a:gd name="T15" fmla="*/ 8 h 98"/>
                <a:gd name="T16" fmla="*/ 48 w 50"/>
                <a:gd name="T17" fmla="*/ 8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98">
                  <a:moveTo>
                    <a:pt x="48" y="83"/>
                  </a:moveTo>
                  <a:cubicBezTo>
                    <a:pt x="50" y="89"/>
                    <a:pt x="48" y="94"/>
                    <a:pt x="42" y="96"/>
                  </a:cubicBezTo>
                  <a:cubicBezTo>
                    <a:pt x="42" y="96"/>
                    <a:pt x="42" y="96"/>
                    <a:pt x="42" y="96"/>
                  </a:cubicBezTo>
                  <a:cubicBezTo>
                    <a:pt x="37" y="98"/>
                    <a:pt x="31" y="96"/>
                    <a:pt x="29" y="90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0" y="10"/>
                    <a:pt x="3" y="4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13" y="0"/>
                    <a:pt x="19" y="3"/>
                    <a:pt x="21" y="8"/>
                  </a:cubicBezTo>
                  <a:lnTo>
                    <a:pt x="48" y="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淘宝店chenying0907 16"/>
            <p:cNvSpPr>
              <a:spLocks/>
            </p:cNvSpPr>
            <p:nvPr/>
          </p:nvSpPr>
          <p:spPr bwMode="auto">
            <a:xfrm>
              <a:off x="3727115" y="2183364"/>
              <a:ext cx="182439" cy="159412"/>
            </a:xfrm>
            <a:custGeom>
              <a:avLst/>
              <a:gdLst>
                <a:gd name="T0" fmla="*/ 79 w 84"/>
                <a:gd name="T1" fmla="*/ 55 h 74"/>
                <a:gd name="T2" fmla="*/ 80 w 84"/>
                <a:gd name="T3" fmla="*/ 69 h 74"/>
                <a:gd name="T4" fmla="*/ 80 w 84"/>
                <a:gd name="T5" fmla="*/ 69 h 74"/>
                <a:gd name="T6" fmla="*/ 66 w 84"/>
                <a:gd name="T7" fmla="*/ 71 h 74"/>
                <a:gd name="T8" fmla="*/ 5 w 84"/>
                <a:gd name="T9" fmla="*/ 19 h 74"/>
                <a:gd name="T10" fmla="*/ 3 w 84"/>
                <a:gd name="T11" fmla="*/ 5 h 74"/>
                <a:gd name="T12" fmla="*/ 3 w 84"/>
                <a:gd name="T13" fmla="*/ 5 h 74"/>
                <a:gd name="T14" fmla="*/ 18 w 84"/>
                <a:gd name="T15" fmla="*/ 4 h 74"/>
                <a:gd name="T16" fmla="*/ 79 w 84"/>
                <a:gd name="T17" fmla="*/ 55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74">
                  <a:moveTo>
                    <a:pt x="79" y="55"/>
                  </a:moveTo>
                  <a:cubicBezTo>
                    <a:pt x="83" y="59"/>
                    <a:pt x="84" y="65"/>
                    <a:pt x="80" y="69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76" y="74"/>
                    <a:pt x="70" y="74"/>
                    <a:pt x="66" y="71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0" y="16"/>
                    <a:pt x="0" y="9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7" y="1"/>
                    <a:pt x="13" y="0"/>
                    <a:pt x="18" y="4"/>
                  </a:cubicBezTo>
                  <a:lnTo>
                    <a:pt x="79" y="5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淘宝店chenying0907 17"/>
            <p:cNvSpPr>
              <a:spLocks/>
            </p:cNvSpPr>
            <p:nvPr/>
          </p:nvSpPr>
          <p:spPr bwMode="auto">
            <a:xfrm>
              <a:off x="3619068" y="2333921"/>
              <a:ext cx="198380" cy="136387"/>
            </a:xfrm>
            <a:custGeom>
              <a:avLst/>
              <a:gdLst>
                <a:gd name="T0" fmla="*/ 85 w 92"/>
                <a:gd name="T1" fmla="*/ 43 h 63"/>
                <a:gd name="T2" fmla="*/ 89 w 92"/>
                <a:gd name="T3" fmla="*/ 57 h 63"/>
                <a:gd name="T4" fmla="*/ 89 w 92"/>
                <a:gd name="T5" fmla="*/ 57 h 63"/>
                <a:gd name="T6" fmla="*/ 75 w 92"/>
                <a:gd name="T7" fmla="*/ 61 h 63"/>
                <a:gd name="T8" fmla="*/ 6 w 92"/>
                <a:gd name="T9" fmla="*/ 21 h 63"/>
                <a:gd name="T10" fmla="*/ 2 w 92"/>
                <a:gd name="T11" fmla="*/ 7 h 63"/>
                <a:gd name="T12" fmla="*/ 2 w 92"/>
                <a:gd name="T13" fmla="*/ 7 h 63"/>
                <a:gd name="T14" fmla="*/ 16 w 92"/>
                <a:gd name="T15" fmla="*/ 3 h 63"/>
                <a:gd name="T16" fmla="*/ 85 w 92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" h="63">
                  <a:moveTo>
                    <a:pt x="85" y="43"/>
                  </a:moveTo>
                  <a:cubicBezTo>
                    <a:pt x="90" y="46"/>
                    <a:pt x="92" y="52"/>
                    <a:pt x="89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6" y="62"/>
                    <a:pt x="80" y="63"/>
                    <a:pt x="75" y="6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1" y="18"/>
                    <a:pt x="0" y="12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5" y="2"/>
                    <a:pt x="11" y="0"/>
                    <a:pt x="16" y="3"/>
                  </a:cubicBezTo>
                  <a:lnTo>
                    <a:pt x="85" y="4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淘宝店chenying0907 18"/>
            <p:cNvSpPr>
              <a:spLocks/>
            </p:cNvSpPr>
            <p:nvPr/>
          </p:nvSpPr>
          <p:spPr bwMode="auto">
            <a:xfrm>
              <a:off x="3539362" y="2502189"/>
              <a:ext cx="212550" cy="111589"/>
            </a:xfrm>
            <a:custGeom>
              <a:avLst/>
              <a:gdLst>
                <a:gd name="T0" fmla="*/ 90 w 98"/>
                <a:gd name="T1" fmla="*/ 30 h 51"/>
                <a:gd name="T2" fmla="*/ 96 w 98"/>
                <a:gd name="T3" fmla="*/ 43 h 51"/>
                <a:gd name="T4" fmla="*/ 96 w 98"/>
                <a:gd name="T5" fmla="*/ 43 h 51"/>
                <a:gd name="T6" fmla="*/ 83 w 98"/>
                <a:gd name="T7" fmla="*/ 49 h 51"/>
                <a:gd name="T8" fmla="*/ 8 w 98"/>
                <a:gd name="T9" fmla="*/ 22 h 51"/>
                <a:gd name="T10" fmla="*/ 2 w 98"/>
                <a:gd name="T11" fmla="*/ 8 h 51"/>
                <a:gd name="T12" fmla="*/ 2 w 98"/>
                <a:gd name="T13" fmla="*/ 8 h 51"/>
                <a:gd name="T14" fmla="*/ 15 w 98"/>
                <a:gd name="T15" fmla="*/ 2 h 51"/>
                <a:gd name="T16" fmla="*/ 90 w 98"/>
                <a:gd name="T17" fmla="*/ 3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1">
                  <a:moveTo>
                    <a:pt x="90" y="30"/>
                  </a:moveTo>
                  <a:cubicBezTo>
                    <a:pt x="95" y="32"/>
                    <a:pt x="98" y="37"/>
                    <a:pt x="96" y="43"/>
                  </a:cubicBezTo>
                  <a:cubicBezTo>
                    <a:pt x="96" y="43"/>
                    <a:pt x="96" y="43"/>
                    <a:pt x="96" y="43"/>
                  </a:cubicBezTo>
                  <a:cubicBezTo>
                    <a:pt x="94" y="48"/>
                    <a:pt x="88" y="51"/>
                    <a:pt x="83" y="49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3" y="20"/>
                    <a:pt x="0" y="14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4" y="3"/>
                    <a:pt x="10" y="0"/>
                    <a:pt x="15" y="2"/>
                  </a:cubicBezTo>
                  <a:lnTo>
                    <a:pt x="90" y="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淘宝店chenying0907 19"/>
            <p:cNvSpPr>
              <a:spLocks/>
            </p:cNvSpPr>
            <p:nvPr/>
          </p:nvSpPr>
          <p:spPr bwMode="auto">
            <a:xfrm>
              <a:off x="3491538" y="2684628"/>
              <a:ext cx="216092" cy="77935"/>
            </a:xfrm>
            <a:custGeom>
              <a:avLst/>
              <a:gdLst>
                <a:gd name="T0" fmla="*/ 91 w 100"/>
                <a:gd name="T1" fmla="*/ 15 h 36"/>
                <a:gd name="T2" fmla="*/ 99 w 100"/>
                <a:gd name="T3" fmla="*/ 27 h 36"/>
                <a:gd name="T4" fmla="*/ 99 w 100"/>
                <a:gd name="T5" fmla="*/ 27 h 36"/>
                <a:gd name="T6" fmla="*/ 87 w 100"/>
                <a:gd name="T7" fmla="*/ 35 h 36"/>
                <a:gd name="T8" fmla="*/ 9 w 100"/>
                <a:gd name="T9" fmla="*/ 21 h 36"/>
                <a:gd name="T10" fmla="*/ 1 w 100"/>
                <a:gd name="T11" fmla="*/ 9 h 36"/>
                <a:gd name="T12" fmla="*/ 1 w 100"/>
                <a:gd name="T13" fmla="*/ 9 h 36"/>
                <a:gd name="T14" fmla="*/ 12 w 100"/>
                <a:gd name="T15" fmla="*/ 1 h 36"/>
                <a:gd name="T16" fmla="*/ 91 w 100"/>
                <a:gd name="T17" fmla="*/ 1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91" y="15"/>
                  </a:moveTo>
                  <a:cubicBezTo>
                    <a:pt x="96" y="16"/>
                    <a:pt x="100" y="21"/>
                    <a:pt x="99" y="27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8" y="32"/>
                    <a:pt x="93" y="36"/>
                    <a:pt x="87" y="35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3" y="20"/>
                    <a:pt x="0" y="15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4"/>
                    <a:pt x="7" y="0"/>
                    <a:pt x="12" y="1"/>
                  </a:cubicBezTo>
                  <a:lnTo>
                    <a:pt x="91" y="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淘宝店chenying0907 20"/>
            <p:cNvSpPr>
              <a:spLocks/>
            </p:cNvSpPr>
            <p:nvPr/>
          </p:nvSpPr>
          <p:spPr bwMode="auto">
            <a:xfrm>
              <a:off x="3477368" y="2872380"/>
              <a:ext cx="216092" cy="42510"/>
            </a:xfrm>
            <a:custGeom>
              <a:avLst/>
              <a:gdLst>
                <a:gd name="T0" fmla="*/ 89 w 100"/>
                <a:gd name="T1" fmla="*/ 0 h 20"/>
                <a:gd name="T2" fmla="*/ 99 w 100"/>
                <a:gd name="T3" fmla="*/ 10 h 20"/>
                <a:gd name="T4" fmla="*/ 99 w 100"/>
                <a:gd name="T5" fmla="*/ 10 h 20"/>
                <a:gd name="T6" fmla="*/ 89 w 100"/>
                <a:gd name="T7" fmla="*/ 20 h 20"/>
                <a:gd name="T8" fmla="*/ 10 w 100"/>
                <a:gd name="T9" fmla="*/ 20 h 20"/>
                <a:gd name="T10" fmla="*/ 0 w 100"/>
                <a:gd name="T11" fmla="*/ 10 h 20"/>
                <a:gd name="T12" fmla="*/ 0 w 100"/>
                <a:gd name="T13" fmla="*/ 10 h 20"/>
                <a:gd name="T14" fmla="*/ 10 w 100"/>
                <a:gd name="T15" fmla="*/ 0 h 20"/>
                <a:gd name="T16" fmla="*/ 89 w 100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20">
                  <a:moveTo>
                    <a:pt x="89" y="0"/>
                  </a:moveTo>
                  <a:cubicBezTo>
                    <a:pt x="95" y="0"/>
                    <a:pt x="100" y="4"/>
                    <a:pt x="99" y="10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100" y="16"/>
                    <a:pt x="95" y="20"/>
                    <a:pt x="89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4" y="20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lnTo>
                    <a:pt x="8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淘宝店chenying0907 21"/>
            <p:cNvSpPr>
              <a:spLocks/>
            </p:cNvSpPr>
            <p:nvPr/>
          </p:nvSpPr>
          <p:spPr bwMode="auto">
            <a:xfrm>
              <a:off x="3489767" y="3024708"/>
              <a:ext cx="216092" cy="77935"/>
            </a:xfrm>
            <a:custGeom>
              <a:avLst/>
              <a:gdLst>
                <a:gd name="T0" fmla="*/ 87 w 100"/>
                <a:gd name="T1" fmla="*/ 1 h 36"/>
                <a:gd name="T2" fmla="*/ 99 w 100"/>
                <a:gd name="T3" fmla="*/ 9 h 36"/>
                <a:gd name="T4" fmla="*/ 99 w 100"/>
                <a:gd name="T5" fmla="*/ 9 h 36"/>
                <a:gd name="T6" fmla="*/ 91 w 100"/>
                <a:gd name="T7" fmla="*/ 21 h 36"/>
                <a:gd name="T8" fmla="*/ 12 w 100"/>
                <a:gd name="T9" fmla="*/ 35 h 36"/>
                <a:gd name="T10" fmla="*/ 1 w 100"/>
                <a:gd name="T11" fmla="*/ 27 h 36"/>
                <a:gd name="T12" fmla="*/ 1 w 100"/>
                <a:gd name="T13" fmla="*/ 27 h 36"/>
                <a:gd name="T14" fmla="*/ 9 w 100"/>
                <a:gd name="T15" fmla="*/ 15 h 36"/>
                <a:gd name="T16" fmla="*/ 87 w 100"/>
                <a:gd name="T17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87" y="1"/>
                  </a:moveTo>
                  <a:cubicBezTo>
                    <a:pt x="93" y="0"/>
                    <a:pt x="98" y="4"/>
                    <a:pt x="99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100" y="15"/>
                    <a:pt x="96" y="20"/>
                    <a:pt x="91" y="21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7" y="36"/>
                    <a:pt x="2" y="32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1"/>
                    <a:pt x="3" y="16"/>
                    <a:pt x="9" y="15"/>
                  </a:cubicBezTo>
                  <a:lnTo>
                    <a:pt x="87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淘宝店chenying0907 22"/>
            <p:cNvSpPr>
              <a:spLocks/>
            </p:cNvSpPr>
            <p:nvPr/>
          </p:nvSpPr>
          <p:spPr bwMode="auto">
            <a:xfrm>
              <a:off x="3535820" y="3177035"/>
              <a:ext cx="210779" cy="108047"/>
            </a:xfrm>
            <a:custGeom>
              <a:avLst/>
              <a:gdLst>
                <a:gd name="T0" fmla="*/ 83 w 98"/>
                <a:gd name="T1" fmla="*/ 2 h 50"/>
                <a:gd name="T2" fmla="*/ 96 w 98"/>
                <a:gd name="T3" fmla="*/ 8 h 50"/>
                <a:gd name="T4" fmla="*/ 96 w 98"/>
                <a:gd name="T5" fmla="*/ 8 h 50"/>
                <a:gd name="T6" fmla="*/ 90 w 98"/>
                <a:gd name="T7" fmla="*/ 21 h 50"/>
                <a:gd name="T8" fmla="*/ 15 w 98"/>
                <a:gd name="T9" fmla="*/ 48 h 50"/>
                <a:gd name="T10" fmla="*/ 2 w 98"/>
                <a:gd name="T11" fmla="*/ 42 h 50"/>
                <a:gd name="T12" fmla="*/ 2 w 98"/>
                <a:gd name="T13" fmla="*/ 42 h 50"/>
                <a:gd name="T14" fmla="*/ 8 w 98"/>
                <a:gd name="T15" fmla="*/ 29 h 50"/>
                <a:gd name="T16" fmla="*/ 83 w 98"/>
                <a:gd name="T17" fmla="*/ 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0">
                  <a:moveTo>
                    <a:pt x="83" y="2"/>
                  </a:moveTo>
                  <a:cubicBezTo>
                    <a:pt x="88" y="0"/>
                    <a:pt x="94" y="2"/>
                    <a:pt x="96" y="8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8" y="13"/>
                    <a:pt x="95" y="19"/>
                    <a:pt x="90" y="21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0" y="50"/>
                    <a:pt x="4" y="47"/>
                    <a:pt x="2" y="42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0" y="37"/>
                    <a:pt x="3" y="31"/>
                    <a:pt x="8" y="29"/>
                  </a:cubicBezTo>
                  <a:lnTo>
                    <a:pt x="83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淘宝店chenying0907 23"/>
            <p:cNvSpPr>
              <a:spLocks/>
            </p:cNvSpPr>
            <p:nvPr/>
          </p:nvSpPr>
          <p:spPr bwMode="auto">
            <a:xfrm>
              <a:off x="3851102" y="3556083"/>
              <a:ext cx="159412" cy="180667"/>
            </a:xfrm>
            <a:custGeom>
              <a:avLst/>
              <a:gdLst>
                <a:gd name="T0" fmla="*/ 55 w 74"/>
                <a:gd name="T1" fmla="*/ 5 h 84"/>
                <a:gd name="T2" fmla="*/ 69 w 74"/>
                <a:gd name="T3" fmla="*/ 4 h 84"/>
                <a:gd name="T4" fmla="*/ 69 w 74"/>
                <a:gd name="T5" fmla="*/ 4 h 84"/>
                <a:gd name="T6" fmla="*/ 70 w 74"/>
                <a:gd name="T7" fmla="*/ 18 h 84"/>
                <a:gd name="T8" fmla="*/ 19 w 74"/>
                <a:gd name="T9" fmla="*/ 79 h 84"/>
                <a:gd name="T10" fmla="*/ 5 w 74"/>
                <a:gd name="T11" fmla="*/ 81 h 84"/>
                <a:gd name="T12" fmla="*/ 5 w 74"/>
                <a:gd name="T13" fmla="*/ 81 h 84"/>
                <a:gd name="T14" fmla="*/ 4 w 74"/>
                <a:gd name="T15" fmla="*/ 66 h 84"/>
                <a:gd name="T16" fmla="*/ 55 w 74"/>
                <a:gd name="T17" fmla="*/ 5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84">
                  <a:moveTo>
                    <a:pt x="55" y="5"/>
                  </a:moveTo>
                  <a:cubicBezTo>
                    <a:pt x="58" y="1"/>
                    <a:pt x="65" y="0"/>
                    <a:pt x="69" y="4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73" y="8"/>
                    <a:pt x="74" y="14"/>
                    <a:pt x="70" y="18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6" y="84"/>
                    <a:pt x="9" y="84"/>
                    <a:pt x="5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1" y="77"/>
                    <a:pt x="0" y="71"/>
                    <a:pt x="4" y="66"/>
                  </a:cubicBezTo>
                  <a:lnTo>
                    <a:pt x="55" y="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淘宝店chenying0907 24"/>
            <p:cNvSpPr>
              <a:spLocks/>
            </p:cNvSpPr>
            <p:nvPr/>
          </p:nvSpPr>
          <p:spPr bwMode="auto">
            <a:xfrm>
              <a:off x="4001658" y="3646416"/>
              <a:ext cx="136387" cy="198380"/>
            </a:xfrm>
            <a:custGeom>
              <a:avLst/>
              <a:gdLst>
                <a:gd name="T0" fmla="*/ 43 w 63"/>
                <a:gd name="T1" fmla="*/ 7 h 92"/>
                <a:gd name="T2" fmla="*/ 57 w 63"/>
                <a:gd name="T3" fmla="*/ 3 h 92"/>
                <a:gd name="T4" fmla="*/ 57 w 63"/>
                <a:gd name="T5" fmla="*/ 3 h 92"/>
                <a:gd name="T6" fmla="*/ 60 w 63"/>
                <a:gd name="T7" fmla="*/ 17 h 92"/>
                <a:gd name="T8" fmla="*/ 20 w 63"/>
                <a:gd name="T9" fmla="*/ 86 h 92"/>
                <a:gd name="T10" fmla="*/ 7 w 63"/>
                <a:gd name="T11" fmla="*/ 90 h 92"/>
                <a:gd name="T12" fmla="*/ 7 w 63"/>
                <a:gd name="T13" fmla="*/ 90 h 92"/>
                <a:gd name="T14" fmla="*/ 3 w 63"/>
                <a:gd name="T15" fmla="*/ 76 h 92"/>
                <a:gd name="T16" fmla="*/ 43 w 63"/>
                <a:gd name="T17" fmla="*/ 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92">
                  <a:moveTo>
                    <a:pt x="43" y="7"/>
                  </a:moveTo>
                  <a:cubicBezTo>
                    <a:pt x="46" y="2"/>
                    <a:pt x="52" y="0"/>
                    <a:pt x="57" y="3"/>
                  </a:cubicBezTo>
                  <a:cubicBezTo>
                    <a:pt x="57" y="3"/>
                    <a:pt x="57" y="3"/>
                    <a:pt x="57" y="3"/>
                  </a:cubicBezTo>
                  <a:cubicBezTo>
                    <a:pt x="61" y="6"/>
                    <a:pt x="63" y="12"/>
                    <a:pt x="60" y="17"/>
                  </a:cubicBezTo>
                  <a:cubicBezTo>
                    <a:pt x="20" y="86"/>
                    <a:pt x="20" y="86"/>
                    <a:pt x="20" y="86"/>
                  </a:cubicBezTo>
                  <a:cubicBezTo>
                    <a:pt x="18" y="91"/>
                    <a:pt x="11" y="92"/>
                    <a:pt x="7" y="90"/>
                  </a:cubicBezTo>
                  <a:cubicBezTo>
                    <a:pt x="7" y="90"/>
                    <a:pt x="7" y="90"/>
                    <a:pt x="7" y="90"/>
                  </a:cubicBezTo>
                  <a:cubicBezTo>
                    <a:pt x="2" y="87"/>
                    <a:pt x="0" y="81"/>
                    <a:pt x="3" y="76"/>
                  </a:cubicBezTo>
                  <a:lnTo>
                    <a:pt x="43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淘宝店chenying0907 25"/>
            <p:cNvSpPr>
              <a:spLocks/>
            </p:cNvSpPr>
            <p:nvPr/>
          </p:nvSpPr>
          <p:spPr bwMode="auto">
            <a:xfrm>
              <a:off x="4984702" y="3653501"/>
              <a:ext cx="136387" cy="198380"/>
            </a:xfrm>
            <a:custGeom>
              <a:avLst/>
              <a:gdLst>
                <a:gd name="T0" fmla="*/ 3 w 63"/>
                <a:gd name="T1" fmla="*/ 16 h 92"/>
                <a:gd name="T2" fmla="*/ 6 w 63"/>
                <a:gd name="T3" fmla="*/ 3 h 92"/>
                <a:gd name="T4" fmla="*/ 6 w 63"/>
                <a:gd name="T5" fmla="*/ 3 h 92"/>
                <a:gd name="T6" fmla="*/ 20 w 63"/>
                <a:gd name="T7" fmla="*/ 6 h 92"/>
                <a:gd name="T8" fmla="*/ 60 w 63"/>
                <a:gd name="T9" fmla="*/ 75 h 92"/>
                <a:gd name="T10" fmla="*/ 56 w 63"/>
                <a:gd name="T11" fmla="*/ 89 h 92"/>
                <a:gd name="T12" fmla="*/ 56 w 63"/>
                <a:gd name="T13" fmla="*/ 89 h 92"/>
                <a:gd name="T14" fmla="*/ 43 w 63"/>
                <a:gd name="T15" fmla="*/ 85 h 92"/>
                <a:gd name="T16" fmla="*/ 3 w 63"/>
                <a:gd name="T17" fmla="*/ 1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92">
                  <a:moveTo>
                    <a:pt x="3" y="16"/>
                  </a:moveTo>
                  <a:cubicBezTo>
                    <a:pt x="0" y="12"/>
                    <a:pt x="2" y="5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11" y="0"/>
                    <a:pt x="18" y="1"/>
                    <a:pt x="20" y="6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3" y="80"/>
                    <a:pt x="61" y="86"/>
                    <a:pt x="56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2" y="92"/>
                    <a:pt x="45" y="90"/>
                    <a:pt x="43" y="85"/>
                  </a:cubicBezTo>
                  <a:lnTo>
                    <a:pt x="3" y="1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淘宝店chenying0907 26"/>
            <p:cNvSpPr>
              <a:spLocks/>
            </p:cNvSpPr>
            <p:nvPr/>
          </p:nvSpPr>
          <p:spPr bwMode="auto">
            <a:xfrm>
              <a:off x="5114003" y="3564938"/>
              <a:ext cx="159412" cy="180667"/>
            </a:xfrm>
            <a:custGeom>
              <a:avLst/>
              <a:gdLst>
                <a:gd name="T0" fmla="*/ 3 w 74"/>
                <a:gd name="T1" fmla="*/ 18 h 84"/>
                <a:gd name="T2" fmla="*/ 5 w 74"/>
                <a:gd name="T3" fmla="*/ 3 h 84"/>
                <a:gd name="T4" fmla="*/ 5 w 74"/>
                <a:gd name="T5" fmla="*/ 3 h 84"/>
                <a:gd name="T6" fmla="*/ 19 w 74"/>
                <a:gd name="T7" fmla="*/ 5 h 84"/>
                <a:gd name="T8" fmla="*/ 70 w 74"/>
                <a:gd name="T9" fmla="*/ 66 h 84"/>
                <a:gd name="T10" fmla="*/ 69 w 74"/>
                <a:gd name="T11" fmla="*/ 80 h 84"/>
                <a:gd name="T12" fmla="*/ 69 w 74"/>
                <a:gd name="T13" fmla="*/ 80 h 84"/>
                <a:gd name="T14" fmla="*/ 54 w 74"/>
                <a:gd name="T15" fmla="*/ 79 h 84"/>
                <a:gd name="T16" fmla="*/ 3 w 74"/>
                <a:gd name="T17" fmla="*/ 1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84">
                  <a:moveTo>
                    <a:pt x="3" y="18"/>
                  </a:moveTo>
                  <a:cubicBezTo>
                    <a:pt x="0" y="14"/>
                    <a:pt x="0" y="7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9" y="0"/>
                    <a:pt x="15" y="0"/>
                    <a:pt x="19" y="5"/>
                  </a:cubicBezTo>
                  <a:cubicBezTo>
                    <a:pt x="70" y="66"/>
                    <a:pt x="70" y="66"/>
                    <a:pt x="70" y="66"/>
                  </a:cubicBezTo>
                  <a:cubicBezTo>
                    <a:pt x="74" y="70"/>
                    <a:pt x="73" y="76"/>
                    <a:pt x="69" y="80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5" y="84"/>
                    <a:pt x="58" y="83"/>
                    <a:pt x="54" y="79"/>
                  </a:cubicBezTo>
                  <a:lnTo>
                    <a:pt x="3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淘宝店chenying0907 27"/>
            <p:cNvSpPr>
              <a:spLocks/>
            </p:cNvSpPr>
            <p:nvPr/>
          </p:nvSpPr>
          <p:spPr bwMode="auto">
            <a:xfrm>
              <a:off x="5381462" y="3187663"/>
              <a:ext cx="212550" cy="108047"/>
            </a:xfrm>
            <a:custGeom>
              <a:avLst/>
              <a:gdLst>
                <a:gd name="T0" fmla="*/ 8 w 98"/>
                <a:gd name="T1" fmla="*/ 21 h 50"/>
                <a:gd name="T2" fmla="*/ 2 w 98"/>
                <a:gd name="T3" fmla="*/ 8 h 50"/>
                <a:gd name="T4" fmla="*/ 2 w 98"/>
                <a:gd name="T5" fmla="*/ 8 h 50"/>
                <a:gd name="T6" fmla="*/ 15 w 98"/>
                <a:gd name="T7" fmla="*/ 2 h 50"/>
                <a:gd name="T8" fmla="*/ 90 w 98"/>
                <a:gd name="T9" fmla="*/ 29 h 50"/>
                <a:gd name="T10" fmla="*/ 96 w 98"/>
                <a:gd name="T11" fmla="*/ 42 h 50"/>
                <a:gd name="T12" fmla="*/ 96 w 98"/>
                <a:gd name="T13" fmla="*/ 42 h 50"/>
                <a:gd name="T14" fmla="*/ 83 w 98"/>
                <a:gd name="T15" fmla="*/ 48 h 50"/>
                <a:gd name="T16" fmla="*/ 8 w 98"/>
                <a:gd name="T17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0">
                  <a:moveTo>
                    <a:pt x="8" y="21"/>
                  </a:moveTo>
                  <a:cubicBezTo>
                    <a:pt x="3" y="19"/>
                    <a:pt x="0" y="13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4" y="2"/>
                    <a:pt x="10" y="0"/>
                    <a:pt x="15" y="2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5" y="31"/>
                    <a:pt x="98" y="37"/>
                    <a:pt x="96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4" y="47"/>
                    <a:pt x="88" y="50"/>
                    <a:pt x="83" y="48"/>
                  </a:cubicBezTo>
                  <a:lnTo>
                    <a:pt x="8" y="2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淘宝店chenying0907 28"/>
            <p:cNvSpPr>
              <a:spLocks/>
            </p:cNvSpPr>
            <p:nvPr/>
          </p:nvSpPr>
          <p:spPr bwMode="auto">
            <a:xfrm>
              <a:off x="5425743" y="3035335"/>
              <a:ext cx="216092" cy="77935"/>
            </a:xfrm>
            <a:custGeom>
              <a:avLst/>
              <a:gdLst>
                <a:gd name="T0" fmla="*/ 9 w 100"/>
                <a:gd name="T1" fmla="*/ 21 h 36"/>
                <a:gd name="T2" fmla="*/ 1 w 100"/>
                <a:gd name="T3" fmla="*/ 10 h 36"/>
                <a:gd name="T4" fmla="*/ 1 w 100"/>
                <a:gd name="T5" fmla="*/ 10 h 36"/>
                <a:gd name="T6" fmla="*/ 12 w 100"/>
                <a:gd name="T7" fmla="*/ 1 h 36"/>
                <a:gd name="T8" fmla="*/ 91 w 100"/>
                <a:gd name="T9" fmla="*/ 15 h 36"/>
                <a:gd name="T10" fmla="*/ 99 w 100"/>
                <a:gd name="T11" fmla="*/ 27 h 36"/>
                <a:gd name="T12" fmla="*/ 99 w 100"/>
                <a:gd name="T13" fmla="*/ 27 h 36"/>
                <a:gd name="T14" fmla="*/ 87 w 100"/>
                <a:gd name="T15" fmla="*/ 35 h 36"/>
                <a:gd name="T16" fmla="*/ 9 w 100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9" y="21"/>
                  </a:moveTo>
                  <a:cubicBezTo>
                    <a:pt x="3" y="20"/>
                    <a:pt x="0" y="15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4"/>
                    <a:pt x="7" y="0"/>
                    <a:pt x="12" y="1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6" y="16"/>
                    <a:pt x="100" y="21"/>
                    <a:pt x="99" y="27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8" y="32"/>
                    <a:pt x="93" y="36"/>
                    <a:pt x="87" y="35"/>
                  </a:cubicBezTo>
                  <a:lnTo>
                    <a:pt x="9" y="2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淘宝店chenying0907 29"/>
            <p:cNvSpPr>
              <a:spLocks/>
            </p:cNvSpPr>
            <p:nvPr/>
          </p:nvSpPr>
          <p:spPr bwMode="auto">
            <a:xfrm>
              <a:off x="5439913" y="2883008"/>
              <a:ext cx="216092" cy="42510"/>
            </a:xfrm>
            <a:custGeom>
              <a:avLst/>
              <a:gdLst>
                <a:gd name="T0" fmla="*/ 10 w 100"/>
                <a:gd name="T1" fmla="*/ 20 h 20"/>
                <a:gd name="T2" fmla="*/ 0 w 100"/>
                <a:gd name="T3" fmla="*/ 10 h 20"/>
                <a:gd name="T4" fmla="*/ 0 w 100"/>
                <a:gd name="T5" fmla="*/ 10 h 20"/>
                <a:gd name="T6" fmla="*/ 10 w 100"/>
                <a:gd name="T7" fmla="*/ 0 h 20"/>
                <a:gd name="T8" fmla="*/ 90 w 100"/>
                <a:gd name="T9" fmla="*/ 0 h 20"/>
                <a:gd name="T10" fmla="*/ 100 w 100"/>
                <a:gd name="T11" fmla="*/ 10 h 20"/>
                <a:gd name="T12" fmla="*/ 100 w 100"/>
                <a:gd name="T13" fmla="*/ 10 h 20"/>
                <a:gd name="T14" fmla="*/ 90 w 100"/>
                <a:gd name="T15" fmla="*/ 20 h 20"/>
                <a:gd name="T16" fmla="*/ 10 w 100"/>
                <a:gd name="T1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20">
                  <a:moveTo>
                    <a:pt x="10" y="20"/>
                  </a:moveTo>
                  <a:cubicBezTo>
                    <a:pt x="5" y="20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6" y="0"/>
                    <a:pt x="100" y="5"/>
                    <a:pt x="100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0" y="16"/>
                    <a:pt x="96" y="20"/>
                    <a:pt x="90" y="20"/>
                  </a:cubicBezTo>
                  <a:lnTo>
                    <a:pt x="10" y="2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淘宝店chenying0907 30"/>
            <p:cNvSpPr>
              <a:spLocks/>
            </p:cNvSpPr>
            <p:nvPr/>
          </p:nvSpPr>
          <p:spPr bwMode="auto">
            <a:xfrm>
              <a:off x="5427515" y="2695255"/>
              <a:ext cx="216092" cy="77935"/>
            </a:xfrm>
            <a:custGeom>
              <a:avLst/>
              <a:gdLst>
                <a:gd name="T0" fmla="*/ 12 w 100"/>
                <a:gd name="T1" fmla="*/ 35 h 36"/>
                <a:gd name="T2" fmla="*/ 1 w 100"/>
                <a:gd name="T3" fmla="*/ 27 h 36"/>
                <a:gd name="T4" fmla="*/ 1 w 100"/>
                <a:gd name="T5" fmla="*/ 27 h 36"/>
                <a:gd name="T6" fmla="*/ 9 w 100"/>
                <a:gd name="T7" fmla="*/ 15 h 36"/>
                <a:gd name="T8" fmla="*/ 87 w 100"/>
                <a:gd name="T9" fmla="*/ 1 h 36"/>
                <a:gd name="T10" fmla="*/ 99 w 100"/>
                <a:gd name="T11" fmla="*/ 10 h 36"/>
                <a:gd name="T12" fmla="*/ 99 w 100"/>
                <a:gd name="T13" fmla="*/ 10 h 36"/>
                <a:gd name="T14" fmla="*/ 91 w 100"/>
                <a:gd name="T15" fmla="*/ 21 h 36"/>
                <a:gd name="T16" fmla="*/ 12 w 100"/>
                <a:gd name="T17" fmla="*/ 3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12" y="35"/>
                  </a:moveTo>
                  <a:cubicBezTo>
                    <a:pt x="7" y="36"/>
                    <a:pt x="1" y="33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1"/>
                    <a:pt x="3" y="16"/>
                    <a:pt x="9" y="15"/>
                  </a:cubicBezTo>
                  <a:cubicBezTo>
                    <a:pt x="87" y="1"/>
                    <a:pt x="87" y="1"/>
                    <a:pt x="87" y="1"/>
                  </a:cubicBezTo>
                  <a:cubicBezTo>
                    <a:pt x="93" y="0"/>
                    <a:pt x="98" y="4"/>
                    <a:pt x="99" y="10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100" y="15"/>
                    <a:pt x="96" y="20"/>
                    <a:pt x="91" y="21"/>
                  </a:cubicBezTo>
                  <a:lnTo>
                    <a:pt x="12" y="3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淘宝店chenying0907 31"/>
            <p:cNvSpPr>
              <a:spLocks/>
            </p:cNvSpPr>
            <p:nvPr/>
          </p:nvSpPr>
          <p:spPr bwMode="auto">
            <a:xfrm>
              <a:off x="5386775" y="2512816"/>
              <a:ext cx="210779" cy="111589"/>
            </a:xfrm>
            <a:custGeom>
              <a:avLst/>
              <a:gdLst>
                <a:gd name="T0" fmla="*/ 15 w 98"/>
                <a:gd name="T1" fmla="*/ 49 h 51"/>
                <a:gd name="T2" fmla="*/ 2 w 98"/>
                <a:gd name="T3" fmla="*/ 43 h 51"/>
                <a:gd name="T4" fmla="*/ 2 w 98"/>
                <a:gd name="T5" fmla="*/ 43 h 51"/>
                <a:gd name="T6" fmla="*/ 8 w 98"/>
                <a:gd name="T7" fmla="*/ 30 h 51"/>
                <a:gd name="T8" fmla="*/ 83 w 98"/>
                <a:gd name="T9" fmla="*/ 2 h 51"/>
                <a:gd name="T10" fmla="*/ 96 w 98"/>
                <a:gd name="T11" fmla="*/ 8 h 51"/>
                <a:gd name="T12" fmla="*/ 96 w 98"/>
                <a:gd name="T13" fmla="*/ 8 h 51"/>
                <a:gd name="T14" fmla="*/ 90 w 98"/>
                <a:gd name="T15" fmla="*/ 22 h 51"/>
                <a:gd name="T16" fmla="*/ 15 w 98"/>
                <a:gd name="T17" fmla="*/ 49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1">
                  <a:moveTo>
                    <a:pt x="15" y="49"/>
                  </a:moveTo>
                  <a:cubicBezTo>
                    <a:pt x="9" y="51"/>
                    <a:pt x="4" y="48"/>
                    <a:pt x="2" y="43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0" y="37"/>
                    <a:pt x="3" y="32"/>
                    <a:pt x="8" y="30"/>
                  </a:cubicBezTo>
                  <a:cubicBezTo>
                    <a:pt x="83" y="2"/>
                    <a:pt x="83" y="2"/>
                    <a:pt x="83" y="2"/>
                  </a:cubicBezTo>
                  <a:cubicBezTo>
                    <a:pt x="88" y="0"/>
                    <a:pt x="94" y="3"/>
                    <a:pt x="96" y="8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8" y="14"/>
                    <a:pt x="95" y="20"/>
                    <a:pt x="90" y="22"/>
                  </a:cubicBezTo>
                  <a:lnTo>
                    <a:pt x="15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淘宝店chenying0907 32"/>
            <p:cNvSpPr>
              <a:spLocks/>
            </p:cNvSpPr>
            <p:nvPr/>
          </p:nvSpPr>
          <p:spPr bwMode="auto">
            <a:xfrm>
              <a:off x="5319468" y="2344548"/>
              <a:ext cx="200152" cy="136387"/>
            </a:xfrm>
            <a:custGeom>
              <a:avLst/>
              <a:gdLst>
                <a:gd name="T0" fmla="*/ 17 w 93"/>
                <a:gd name="T1" fmla="*/ 60 h 63"/>
                <a:gd name="T2" fmla="*/ 3 w 93"/>
                <a:gd name="T3" fmla="*/ 57 h 63"/>
                <a:gd name="T4" fmla="*/ 3 w 93"/>
                <a:gd name="T5" fmla="*/ 57 h 63"/>
                <a:gd name="T6" fmla="*/ 7 w 93"/>
                <a:gd name="T7" fmla="*/ 43 h 63"/>
                <a:gd name="T8" fmla="*/ 76 w 93"/>
                <a:gd name="T9" fmla="*/ 3 h 63"/>
                <a:gd name="T10" fmla="*/ 90 w 93"/>
                <a:gd name="T11" fmla="*/ 7 h 63"/>
                <a:gd name="T12" fmla="*/ 90 w 93"/>
                <a:gd name="T13" fmla="*/ 7 h 63"/>
                <a:gd name="T14" fmla="*/ 86 w 93"/>
                <a:gd name="T15" fmla="*/ 20 h 63"/>
                <a:gd name="T16" fmla="*/ 17 w 93"/>
                <a:gd name="T17" fmla="*/ 6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" h="63">
                  <a:moveTo>
                    <a:pt x="17" y="60"/>
                  </a:moveTo>
                  <a:cubicBezTo>
                    <a:pt x="12" y="63"/>
                    <a:pt x="6" y="61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0" y="52"/>
                    <a:pt x="2" y="45"/>
                    <a:pt x="7" y="43"/>
                  </a:cubicBezTo>
                  <a:cubicBezTo>
                    <a:pt x="76" y="3"/>
                    <a:pt x="76" y="3"/>
                    <a:pt x="76" y="3"/>
                  </a:cubicBezTo>
                  <a:cubicBezTo>
                    <a:pt x="81" y="0"/>
                    <a:pt x="87" y="2"/>
                    <a:pt x="90" y="7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93" y="11"/>
                    <a:pt x="91" y="18"/>
                    <a:pt x="86" y="20"/>
                  </a:cubicBezTo>
                  <a:lnTo>
                    <a:pt x="17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淘宝店chenying0907 33"/>
            <p:cNvSpPr>
              <a:spLocks/>
            </p:cNvSpPr>
            <p:nvPr/>
          </p:nvSpPr>
          <p:spPr bwMode="auto">
            <a:xfrm>
              <a:off x="5232677" y="2192221"/>
              <a:ext cx="178897" cy="159412"/>
            </a:xfrm>
            <a:custGeom>
              <a:avLst/>
              <a:gdLst>
                <a:gd name="T0" fmla="*/ 17 w 83"/>
                <a:gd name="T1" fmla="*/ 71 h 74"/>
                <a:gd name="T2" fmla="*/ 3 w 83"/>
                <a:gd name="T3" fmla="*/ 69 h 74"/>
                <a:gd name="T4" fmla="*/ 3 w 83"/>
                <a:gd name="T5" fmla="*/ 69 h 74"/>
                <a:gd name="T6" fmla="*/ 4 w 83"/>
                <a:gd name="T7" fmla="*/ 55 h 74"/>
                <a:gd name="T8" fmla="*/ 65 w 83"/>
                <a:gd name="T9" fmla="*/ 4 h 74"/>
                <a:gd name="T10" fmla="*/ 80 w 83"/>
                <a:gd name="T11" fmla="*/ 5 h 74"/>
                <a:gd name="T12" fmla="*/ 80 w 83"/>
                <a:gd name="T13" fmla="*/ 5 h 74"/>
                <a:gd name="T14" fmla="*/ 79 w 83"/>
                <a:gd name="T15" fmla="*/ 20 h 74"/>
                <a:gd name="T16" fmla="*/ 17 w 83"/>
                <a:gd name="T17" fmla="*/ 7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3" h="74">
                  <a:moveTo>
                    <a:pt x="17" y="71"/>
                  </a:moveTo>
                  <a:cubicBezTo>
                    <a:pt x="13" y="74"/>
                    <a:pt x="7" y="74"/>
                    <a:pt x="3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0" y="65"/>
                    <a:pt x="0" y="59"/>
                    <a:pt x="4" y="55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70" y="0"/>
                    <a:pt x="76" y="1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3" y="9"/>
                    <a:pt x="83" y="16"/>
                    <a:pt x="79" y="20"/>
                  </a:cubicBezTo>
                  <a:lnTo>
                    <a:pt x="17" y="7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淘宝店chenying0907 34"/>
            <p:cNvSpPr>
              <a:spLocks/>
            </p:cNvSpPr>
            <p:nvPr/>
          </p:nvSpPr>
          <p:spPr bwMode="auto">
            <a:xfrm>
              <a:off x="4853630" y="1871624"/>
              <a:ext cx="106275" cy="212550"/>
            </a:xfrm>
            <a:custGeom>
              <a:avLst/>
              <a:gdLst>
                <a:gd name="T0" fmla="*/ 21 w 50"/>
                <a:gd name="T1" fmla="*/ 90 h 98"/>
                <a:gd name="T2" fmla="*/ 8 w 50"/>
                <a:gd name="T3" fmla="*/ 96 h 98"/>
                <a:gd name="T4" fmla="*/ 8 w 50"/>
                <a:gd name="T5" fmla="*/ 96 h 98"/>
                <a:gd name="T6" fmla="*/ 2 w 50"/>
                <a:gd name="T7" fmla="*/ 83 h 98"/>
                <a:gd name="T8" fmla="*/ 29 w 50"/>
                <a:gd name="T9" fmla="*/ 8 h 98"/>
                <a:gd name="T10" fmla="*/ 42 w 50"/>
                <a:gd name="T11" fmla="*/ 2 h 98"/>
                <a:gd name="T12" fmla="*/ 42 w 50"/>
                <a:gd name="T13" fmla="*/ 2 h 98"/>
                <a:gd name="T14" fmla="*/ 49 w 50"/>
                <a:gd name="T15" fmla="*/ 15 h 98"/>
                <a:gd name="T16" fmla="*/ 21 w 50"/>
                <a:gd name="T17" fmla="*/ 9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98">
                  <a:moveTo>
                    <a:pt x="21" y="90"/>
                  </a:moveTo>
                  <a:cubicBezTo>
                    <a:pt x="19" y="95"/>
                    <a:pt x="14" y="98"/>
                    <a:pt x="8" y="96"/>
                  </a:cubicBezTo>
                  <a:cubicBezTo>
                    <a:pt x="8" y="96"/>
                    <a:pt x="8" y="96"/>
                    <a:pt x="8" y="96"/>
                  </a:cubicBezTo>
                  <a:cubicBezTo>
                    <a:pt x="3" y="94"/>
                    <a:pt x="0" y="88"/>
                    <a:pt x="2" y="83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31" y="3"/>
                    <a:pt x="37" y="0"/>
                    <a:pt x="42" y="2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8" y="4"/>
                    <a:pt x="50" y="10"/>
                    <a:pt x="49" y="15"/>
                  </a:cubicBezTo>
                  <a:lnTo>
                    <a:pt x="21" y="9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淘宝店chenying0907 35"/>
            <p:cNvSpPr>
              <a:spLocks/>
            </p:cNvSpPr>
            <p:nvPr/>
          </p:nvSpPr>
          <p:spPr bwMode="auto">
            <a:xfrm>
              <a:off x="4703073" y="1825572"/>
              <a:ext cx="77935" cy="216092"/>
            </a:xfrm>
            <a:custGeom>
              <a:avLst/>
              <a:gdLst>
                <a:gd name="T0" fmla="*/ 21 w 36"/>
                <a:gd name="T1" fmla="*/ 91 h 100"/>
                <a:gd name="T2" fmla="*/ 9 w 36"/>
                <a:gd name="T3" fmla="*/ 99 h 100"/>
                <a:gd name="T4" fmla="*/ 9 w 36"/>
                <a:gd name="T5" fmla="*/ 99 h 100"/>
                <a:gd name="T6" fmla="*/ 1 w 36"/>
                <a:gd name="T7" fmla="*/ 88 h 100"/>
                <a:gd name="T8" fmla="*/ 15 w 36"/>
                <a:gd name="T9" fmla="*/ 9 h 100"/>
                <a:gd name="T10" fmla="*/ 27 w 36"/>
                <a:gd name="T11" fmla="*/ 1 h 100"/>
                <a:gd name="T12" fmla="*/ 27 w 36"/>
                <a:gd name="T13" fmla="*/ 1 h 100"/>
                <a:gd name="T14" fmla="*/ 35 w 36"/>
                <a:gd name="T15" fmla="*/ 13 h 100"/>
                <a:gd name="T16" fmla="*/ 21 w 36"/>
                <a:gd name="T17" fmla="*/ 91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100">
                  <a:moveTo>
                    <a:pt x="21" y="91"/>
                  </a:moveTo>
                  <a:cubicBezTo>
                    <a:pt x="20" y="97"/>
                    <a:pt x="15" y="100"/>
                    <a:pt x="9" y="99"/>
                  </a:cubicBezTo>
                  <a:cubicBezTo>
                    <a:pt x="9" y="99"/>
                    <a:pt x="9" y="99"/>
                    <a:pt x="9" y="99"/>
                  </a:cubicBezTo>
                  <a:cubicBezTo>
                    <a:pt x="4" y="98"/>
                    <a:pt x="0" y="93"/>
                    <a:pt x="1" y="8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4"/>
                    <a:pt x="21" y="0"/>
                    <a:pt x="27" y="1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32" y="2"/>
                    <a:pt x="36" y="7"/>
                    <a:pt x="35" y="13"/>
                  </a:cubicBezTo>
                  <a:lnTo>
                    <a:pt x="21" y="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0" name="Oval 36"/>
          <p:cNvSpPr>
            <a:spLocks noChangeArrowheads="1"/>
          </p:cNvSpPr>
          <p:nvPr/>
        </p:nvSpPr>
        <p:spPr bwMode="auto">
          <a:xfrm>
            <a:off x="3827500" y="1789810"/>
            <a:ext cx="360716" cy="36071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23" tIns="45711" rIns="91423" bIns="4571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" name="Oval 37"/>
          <p:cNvSpPr>
            <a:spLocks noChangeArrowheads="1"/>
          </p:cNvSpPr>
          <p:nvPr/>
        </p:nvSpPr>
        <p:spPr bwMode="auto">
          <a:xfrm>
            <a:off x="3563584" y="3176819"/>
            <a:ext cx="360716" cy="35870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23" tIns="45711" rIns="91423" bIns="4571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" name="Oval 38"/>
          <p:cNvSpPr>
            <a:spLocks noChangeArrowheads="1"/>
          </p:cNvSpPr>
          <p:nvPr/>
        </p:nvSpPr>
        <p:spPr bwMode="auto">
          <a:xfrm>
            <a:off x="5219702" y="3176819"/>
            <a:ext cx="360716" cy="35870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23" tIns="45711" rIns="91423" bIns="4571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" name="Oval 39"/>
          <p:cNvSpPr>
            <a:spLocks noChangeArrowheads="1"/>
          </p:cNvSpPr>
          <p:nvPr/>
        </p:nvSpPr>
        <p:spPr bwMode="auto">
          <a:xfrm>
            <a:off x="4955786" y="1789810"/>
            <a:ext cx="360716" cy="36071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23" tIns="45711" rIns="91423" bIns="4571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" name="Line 40"/>
          <p:cNvSpPr>
            <a:spLocks noChangeShapeType="1"/>
          </p:cNvSpPr>
          <p:nvPr/>
        </p:nvSpPr>
        <p:spPr bwMode="auto">
          <a:xfrm flipH="1">
            <a:off x="1842506" y="1971052"/>
            <a:ext cx="1984995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23" tIns="45711" rIns="91423" bIns="4571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" name="Line 41"/>
          <p:cNvSpPr>
            <a:spLocks noChangeShapeType="1"/>
          </p:cNvSpPr>
          <p:nvPr/>
        </p:nvSpPr>
        <p:spPr bwMode="auto">
          <a:xfrm flipH="1">
            <a:off x="5316502" y="1971052"/>
            <a:ext cx="1984994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23" tIns="45711" rIns="91423" bIns="4571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" name="淘宝店chenying0907 42"/>
          <p:cNvSpPr>
            <a:spLocks/>
          </p:cNvSpPr>
          <p:nvPr/>
        </p:nvSpPr>
        <p:spPr bwMode="auto">
          <a:xfrm>
            <a:off x="1842505" y="3535066"/>
            <a:ext cx="1902322" cy="345394"/>
          </a:xfrm>
          <a:custGeom>
            <a:avLst/>
            <a:gdLst>
              <a:gd name="T0" fmla="*/ 881 w 881"/>
              <a:gd name="T1" fmla="*/ 0 h 160"/>
              <a:gd name="T2" fmla="*/ 881 w 881"/>
              <a:gd name="T3" fmla="*/ 110 h 160"/>
              <a:gd name="T4" fmla="*/ 830 w 881"/>
              <a:gd name="T5" fmla="*/ 160 h 160"/>
              <a:gd name="T6" fmla="*/ 0 w 881"/>
              <a:gd name="T7" fmla="*/ 16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81" h="160">
                <a:moveTo>
                  <a:pt x="881" y="0"/>
                </a:moveTo>
                <a:cubicBezTo>
                  <a:pt x="881" y="110"/>
                  <a:pt x="881" y="110"/>
                  <a:pt x="881" y="110"/>
                </a:cubicBezTo>
                <a:cubicBezTo>
                  <a:pt x="881" y="138"/>
                  <a:pt x="858" y="160"/>
                  <a:pt x="830" y="160"/>
                </a:cubicBezTo>
                <a:cubicBezTo>
                  <a:pt x="0" y="160"/>
                  <a:pt x="0" y="160"/>
                  <a:pt x="0" y="160"/>
                </a:cubicBez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23" tIns="45711" rIns="91423" bIns="4571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" name="淘宝店chenying0907 43"/>
          <p:cNvSpPr>
            <a:spLocks/>
          </p:cNvSpPr>
          <p:nvPr/>
        </p:nvSpPr>
        <p:spPr bwMode="auto">
          <a:xfrm>
            <a:off x="5399175" y="3535066"/>
            <a:ext cx="1902322" cy="345394"/>
          </a:xfrm>
          <a:custGeom>
            <a:avLst/>
            <a:gdLst>
              <a:gd name="T0" fmla="*/ 0 w 881"/>
              <a:gd name="T1" fmla="*/ 0 h 160"/>
              <a:gd name="T2" fmla="*/ 0 w 881"/>
              <a:gd name="T3" fmla="*/ 110 h 160"/>
              <a:gd name="T4" fmla="*/ 51 w 881"/>
              <a:gd name="T5" fmla="*/ 160 h 160"/>
              <a:gd name="T6" fmla="*/ 881 w 881"/>
              <a:gd name="T7" fmla="*/ 16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81" h="160">
                <a:moveTo>
                  <a:pt x="0" y="0"/>
                </a:moveTo>
                <a:cubicBezTo>
                  <a:pt x="0" y="110"/>
                  <a:pt x="0" y="110"/>
                  <a:pt x="0" y="110"/>
                </a:cubicBezTo>
                <a:cubicBezTo>
                  <a:pt x="0" y="138"/>
                  <a:pt x="23" y="160"/>
                  <a:pt x="51" y="160"/>
                </a:cubicBezTo>
                <a:cubicBezTo>
                  <a:pt x="881" y="160"/>
                  <a:pt x="881" y="160"/>
                  <a:pt x="881" y="160"/>
                </a:cubicBez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23" tIns="45711" rIns="91423" bIns="4571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9" name="Rectangle 49"/>
          <p:cNvSpPr>
            <a:spLocks noChangeArrowheads="1"/>
          </p:cNvSpPr>
          <p:nvPr/>
        </p:nvSpPr>
        <p:spPr bwMode="auto">
          <a:xfrm>
            <a:off x="6084170" y="2035532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00" name="Rectangle 49"/>
          <p:cNvSpPr>
            <a:spLocks noChangeArrowheads="1"/>
          </p:cNvSpPr>
          <p:nvPr/>
        </p:nvSpPr>
        <p:spPr bwMode="auto">
          <a:xfrm>
            <a:off x="6084170" y="1789604"/>
            <a:ext cx="1397483" cy="184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 smtClean="0">
                <a:solidFill>
                  <a:srgbClr val="FFFFFF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  <a:endParaRPr lang="zh-CN" altLang="en-US" sz="1200" dirty="0">
              <a:solidFill>
                <a:srgbClr val="FFFFFF">
                  <a:lumMod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1" name="Rectangle 49"/>
          <p:cNvSpPr>
            <a:spLocks noChangeArrowheads="1"/>
          </p:cNvSpPr>
          <p:nvPr/>
        </p:nvSpPr>
        <p:spPr bwMode="auto">
          <a:xfrm>
            <a:off x="6084170" y="3930037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02" name="Rectangle 49"/>
          <p:cNvSpPr>
            <a:spLocks noChangeArrowheads="1"/>
          </p:cNvSpPr>
          <p:nvPr/>
        </p:nvSpPr>
        <p:spPr bwMode="auto">
          <a:xfrm>
            <a:off x="6084170" y="3684108"/>
            <a:ext cx="1397483" cy="184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 smtClean="0">
                <a:solidFill>
                  <a:srgbClr val="FFFFFF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  <a:endParaRPr lang="zh-CN" altLang="en-US" sz="1200" dirty="0">
              <a:solidFill>
                <a:srgbClr val="FFFFFF">
                  <a:lumMod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3" name="Rectangle 49"/>
          <p:cNvSpPr>
            <a:spLocks noChangeArrowheads="1"/>
          </p:cNvSpPr>
          <p:nvPr/>
        </p:nvSpPr>
        <p:spPr bwMode="auto">
          <a:xfrm>
            <a:off x="1842370" y="2035532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04" name="Rectangle 49"/>
          <p:cNvSpPr>
            <a:spLocks noChangeArrowheads="1"/>
          </p:cNvSpPr>
          <p:nvPr/>
        </p:nvSpPr>
        <p:spPr bwMode="auto">
          <a:xfrm>
            <a:off x="1842369" y="1789604"/>
            <a:ext cx="1397483" cy="184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 smtClean="0">
                <a:solidFill>
                  <a:srgbClr val="FFFFFF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  <a:endParaRPr lang="zh-CN" altLang="en-US" sz="1200" dirty="0">
              <a:solidFill>
                <a:srgbClr val="FFFFFF">
                  <a:lumMod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5" name="Rectangle 49"/>
          <p:cNvSpPr>
            <a:spLocks noChangeArrowheads="1"/>
          </p:cNvSpPr>
          <p:nvPr/>
        </p:nvSpPr>
        <p:spPr bwMode="auto">
          <a:xfrm>
            <a:off x="1842370" y="3930037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We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06" name="Rectangle 49"/>
          <p:cNvSpPr>
            <a:spLocks noChangeArrowheads="1"/>
          </p:cNvSpPr>
          <p:nvPr/>
        </p:nvSpPr>
        <p:spPr bwMode="auto">
          <a:xfrm>
            <a:off x="1842369" y="3684108"/>
            <a:ext cx="1397483" cy="184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 smtClean="0">
                <a:solidFill>
                  <a:srgbClr val="FFFFFF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  <a:endParaRPr lang="zh-CN" altLang="en-US" sz="1200" dirty="0">
              <a:solidFill>
                <a:srgbClr val="FFFFFF">
                  <a:lumMod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7" name="淘宝店chenying0907 106"/>
          <p:cNvSpPr/>
          <p:nvPr/>
        </p:nvSpPr>
        <p:spPr>
          <a:xfrm>
            <a:off x="1156288" y="1850032"/>
            <a:ext cx="655856" cy="523220"/>
          </a:xfrm>
          <a:prstGeom prst="rect">
            <a:avLst/>
          </a:prstGeom>
        </p:spPr>
        <p:txBody>
          <a:bodyPr wrap="square" lIns="91423" tIns="45711" rIns="91423" bIns="45711">
            <a:spAutoFit/>
          </a:bodyPr>
          <a:lstStyle/>
          <a:p>
            <a:pPr algn="ctr"/>
            <a:r>
              <a:rPr lang="en-US" altLang="zh-CN" sz="2800" dirty="0" smtClean="0">
                <a:ln w="6350">
                  <a:noFill/>
                </a:ln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800" dirty="0">
              <a:ln w="6350">
                <a:noFill/>
              </a:ln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8" name="淘宝店chenying0907 107"/>
          <p:cNvSpPr/>
          <p:nvPr/>
        </p:nvSpPr>
        <p:spPr>
          <a:xfrm>
            <a:off x="1156288" y="3718589"/>
            <a:ext cx="655856" cy="523220"/>
          </a:xfrm>
          <a:prstGeom prst="rect">
            <a:avLst/>
          </a:prstGeom>
        </p:spPr>
        <p:txBody>
          <a:bodyPr wrap="square" lIns="91423" tIns="45711" rIns="91423" bIns="45711">
            <a:spAutoFit/>
          </a:bodyPr>
          <a:lstStyle/>
          <a:p>
            <a:pPr algn="ctr"/>
            <a:r>
              <a:rPr lang="en-US" altLang="zh-CN" sz="2800" dirty="0" smtClean="0">
                <a:ln w="6350">
                  <a:noFill/>
                </a:ln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800" dirty="0">
              <a:ln w="6350">
                <a:noFill/>
              </a:ln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9" name="淘宝店chenying0907 108"/>
          <p:cNvSpPr/>
          <p:nvPr/>
        </p:nvSpPr>
        <p:spPr>
          <a:xfrm>
            <a:off x="7348963" y="1850032"/>
            <a:ext cx="655856" cy="523220"/>
          </a:xfrm>
          <a:prstGeom prst="rect">
            <a:avLst/>
          </a:prstGeom>
        </p:spPr>
        <p:txBody>
          <a:bodyPr wrap="square" lIns="91423" tIns="45711" rIns="91423" bIns="45711">
            <a:spAutoFit/>
          </a:bodyPr>
          <a:lstStyle/>
          <a:p>
            <a:pPr algn="ctr"/>
            <a:r>
              <a:rPr lang="en-US" altLang="zh-CN" sz="2800" dirty="0" smtClean="0">
                <a:ln w="6350">
                  <a:noFill/>
                </a:ln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800" dirty="0">
              <a:ln w="6350">
                <a:noFill/>
              </a:ln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0" name="淘宝店chenying0907 109"/>
          <p:cNvSpPr/>
          <p:nvPr/>
        </p:nvSpPr>
        <p:spPr>
          <a:xfrm>
            <a:off x="7348963" y="3718589"/>
            <a:ext cx="655856" cy="523220"/>
          </a:xfrm>
          <a:prstGeom prst="rect">
            <a:avLst/>
          </a:prstGeom>
        </p:spPr>
        <p:txBody>
          <a:bodyPr wrap="square" lIns="91423" tIns="45711" rIns="91423" bIns="45711">
            <a:spAutoFit/>
          </a:bodyPr>
          <a:lstStyle/>
          <a:p>
            <a:pPr algn="ctr"/>
            <a:r>
              <a:rPr lang="en-US" altLang="zh-CN" sz="2800" dirty="0" smtClean="0">
                <a:ln w="6350">
                  <a:noFill/>
                </a:ln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800" dirty="0">
              <a:ln w="6350">
                <a:noFill/>
              </a:ln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" name="淘宝店chenying0907 21"/>
          <p:cNvSpPr>
            <a:spLocks noEditPoints="1"/>
          </p:cNvSpPr>
          <p:nvPr/>
        </p:nvSpPr>
        <p:spPr bwMode="auto">
          <a:xfrm>
            <a:off x="5318722" y="3273928"/>
            <a:ext cx="160906" cy="164482"/>
          </a:xfrm>
          <a:custGeom>
            <a:avLst/>
            <a:gdLst>
              <a:gd name="T0" fmla="*/ 26 w 90"/>
              <a:gd name="T1" fmla="*/ 19 h 91"/>
              <a:gd name="T2" fmla="*/ 19 w 90"/>
              <a:gd name="T3" fmla="*/ 26 h 91"/>
              <a:gd name="T4" fmla="*/ 18 w 90"/>
              <a:gd name="T5" fmla="*/ 34 h 91"/>
              <a:gd name="T6" fmla="*/ 22 w 90"/>
              <a:gd name="T7" fmla="*/ 29 h 91"/>
              <a:gd name="T8" fmla="*/ 29 w 90"/>
              <a:gd name="T9" fmla="*/ 23 h 91"/>
              <a:gd name="T10" fmla="*/ 33 w 90"/>
              <a:gd name="T11" fmla="*/ 18 h 91"/>
              <a:gd name="T12" fmla="*/ 89 w 90"/>
              <a:gd name="T13" fmla="*/ 84 h 91"/>
              <a:gd name="T14" fmla="*/ 73 w 90"/>
              <a:gd name="T15" fmla="*/ 67 h 91"/>
              <a:gd name="T16" fmla="*/ 82 w 90"/>
              <a:gd name="T17" fmla="*/ 41 h 91"/>
              <a:gd name="T18" fmla="*/ 79 w 90"/>
              <a:gd name="T19" fmla="*/ 25 h 91"/>
              <a:gd name="T20" fmla="*/ 70 w 90"/>
              <a:gd name="T21" fmla="*/ 12 h 91"/>
              <a:gd name="T22" fmla="*/ 41 w 90"/>
              <a:gd name="T23" fmla="*/ 0 h 91"/>
              <a:gd name="T24" fmla="*/ 3 w 90"/>
              <a:gd name="T25" fmla="*/ 25 h 91"/>
              <a:gd name="T26" fmla="*/ 3 w 90"/>
              <a:gd name="T27" fmla="*/ 57 h 91"/>
              <a:gd name="T28" fmla="*/ 12 w 90"/>
              <a:gd name="T29" fmla="*/ 70 h 91"/>
              <a:gd name="T30" fmla="*/ 25 w 90"/>
              <a:gd name="T31" fmla="*/ 79 h 91"/>
              <a:gd name="T32" fmla="*/ 25 w 90"/>
              <a:gd name="T33" fmla="*/ 79 h 91"/>
              <a:gd name="T34" fmla="*/ 57 w 90"/>
              <a:gd name="T35" fmla="*/ 79 h 91"/>
              <a:gd name="T36" fmla="*/ 84 w 90"/>
              <a:gd name="T37" fmla="*/ 89 h 91"/>
              <a:gd name="T38" fmla="*/ 89 w 90"/>
              <a:gd name="T39" fmla="*/ 84 h 91"/>
              <a:gd name="T40" fmla="*/ 65 w 90"/>
              <a:gd name="T41" fmla="*/ 65 h 91"/>
              <a:gd name="T42" fmla="*/ 54 w 90"/>
              <a:gd name="T43" fmla="*/ 72 h 91"/>
              <a:gd name="T44" fmla="*/ 28 w 90"/>
              <a:gd name="T45" fmla="*/ 72 h 91"/>
              <a:gd name="T46" fmla="*/ 17 w 90"/>
              <a:gd name="T47" fmla="*/ 65 h 91"/>
              <a:gd name="T48" fmla="*/ 17 w 90"/>
              <a:gd name="T49" fmla="*/ 65 h 91"/>
              <a:gd name="T50" fmla="*/ 10 w 90"/>
              <a:gd name="T51" fmla="*/ 54 h 91"/>
              <a:gd name="T52" fmla="*/ 10 w 90"/>
              <a:gd name="T53" fmla="*/ 28 h 91"/>
              <a:gd name="T54" fmla="*/ 41 w 90"/>
              <a:gd name="T55" fmla="*/ 7 h 91"/>
              <a:gd name="T56" fmla="*/ 65 w 90"/>
              <a:gd name="T57" fmla="*/ 17 h 91"/>
              <a:gd name="T58" fmla="*/ 72 w 90"/>
              <a:gd name="T59" fmla="*/ 28 h 91"/>
              <a:gd name="T60" fmla="*/ 75 w 90"/>
              <a:gd name="T61" fmla="*/ 41 h 91"/>
              <a:gd name="T62" fmla="*/ 65 w 90"/>
              <a:gd name="T63" fmla="*/ 65 h 91"/>
              <a:gd name="T64" fmla="*/ 65 w 90"/>
              <a:gd name="T65" fmla="*/ 39 h 91"/>
              <a:gd name="T66" fmla="*/ 61 w 90"/>
              <a:gd name="T67" fmla="*/ 50 h 91"/>
              <a:gd name="T68" fmla="*/ 57 w 90"/>
              <a:gd name="T69" fmla="*/ 57 h 91"/>
              <a:gd name="T70" fmla="*/ 41 w 90"/>
              <a:gd name="T71" fmla="*/ 63 h 91"/>
              <a:gd name="T72" fmla="*/ 41 w 90"/>
              <a:gd name="T73" fmla="*/ 68 h 91"/>
              <a:gd name="T74" fmla="*/ 60 w 90"/>
              <a:gd name="T75" fmla="*/ 60 h 91"/>
              <a:gd name="T76" fmla="*/ 66 w 90"/>
              <a:gd name="T77" fmla="*/ 51 h 91"/>
              <a:gd name="T78" fmla="*/ 65 w 90"/>
              <a:gd name="T79" fmla="*/ 39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90" h="91">
                <a:moveTo>
                  <a:pt x="30" y="16"/>
                </a:moveTo>
                <a:cubicBezTo>
                  <a:pt x="29" y="17"/>
                  <a:pt x="27" y="18"/>
                  <a:pt x="26" y="19"/>
                </a:cubicBezTo>
                <a:cubicBezTo>
                  <a:pt x="25" y="20"/>
                  <a:pt x="23" y="21"/>
                  <a:pt x="22" y="22"/>
                </a:cubicBezTo>
                <a:cubicBezTo>
                  <a:pt x="21" y="23"/>
                  <a:pt x="20" y="25"/>
                  <a:pt x="19" y="26"/>
                </a:cubicBezTo>
                <a:cubicBezTo>
                  <a:pt x="18" y="28"/>
                  <a:pt x="17" y="29"/>
                  <a:pt x="16" y="31"/>
                </a:cubicBezTo>
                <a:cubicBezTo>
                  <a:pt x="16" y="32"/>
                  <a:pt x="16" y="33"/>
                  <a:pt x="18" y="34"/>
                </a:cubicBezTo>
                <a:cubicBezTo>
                  <a:pt x="19" y="34"/>
                  <a:pt x="20" y="34"/>
                  <a:pt x="20" y="32"/>
                </a:cubicBezTo>
                <a:cubicBezTo>
                  <a:pt x="21" y="31"/>
                  <a:pt x="22" y="30"/>
                  <a:pt x="22" y="29"/>
                </a:cubicBezTo>
                <a:cubicBezTo>
                  <a:pt x="23" y="28"/>
                  <a:pt x="24" y="26"/>
                  <a:pt x="25" y="25"/>
                </a:cubicBezTo>
                <a:cubicBezTo>
                  <a:pt x="26" y="24"/>
                  <a:pt x="27" y="23"/>
                  <a:pt x="29" y="23"/>
                </a:cubicBezTo>
                <a:cubicBezTo>
                  <a:pt x="30" y="22"/>
                  <a:pt x="31" y="21"/>
                  <a:pt x="32" y="21"/>
                </a:cubicBezTo>
                <a:cubicBezTo>
                  <a:pt x="33" y="20"/>
                  <a:pt x="34" y="19"/>
                  <a:pt x="33" y="18"/>
                </a:cubicBezTo>
                <a:cubicBezTo>
                  <a:pt x="33" y="17"/>
                  <a:pt x="32" y="16"/>
                  <a:pt x="30" y="16"/>
                </a:cubicBezTo>
                <a:close/>
                <a:moveTo>
                  <a:pt x="89" y="84"/>
                </a:moveTo>
                <a:cubicBezTo>
                  <a:pt x="89" y="84"/>
                  <a:pt x="89" y="84"/>
                  <a:pt x="89" y="84"/>
                </a:cubicBezTo>
                <a:cubicBezTo>
                  <a:pt x="73" y="67"/>
                  <a:pt x="73" y="67"/>
                  <a:pt x="73" y="67"/>
                </a:cubicBezTo>
                <a:cubicBezTo>
                  <a:pt x="75" y="64"/>
                  <a:pt x="77" y="61"/>
                  <a:pt x="79" y="57"/>
                </a:cubicBezTo>
                <a:cubicBezTo>
                  <a:pt x="81" y="52"/>
                  <a:pt x="82" y="47"/>
                  <a:pt x="82" y="41"/>
                </a:cubicBezTo>
                <a:cubicBezTo>
                  <a:pt x="82" y="36"/>
                  <a:pt x="81" y="30"/>
                  <a:pt x="79" y="26"/>
                </a:cubicBezTo>
                <a:cubicBezTo>
                  <a:pt x="79" y="25"/>
                  <a:pt x="79" y="25"/>
                  <a:pt x="79" y="25"/>
                </a:cubicBezTo>
                <a:cubicBezTo>
                  <a:pt x="77" y="20"/>
                  <a:pt x="74" y="16"/>
                  <a:pt x="70" y="12"/>
                </a:cubicBezTo>
                <a:cubicBezTo>
                  <a:pt x="70" y="12"/>
                  <a:pt x="70" y="12"/>
                  <a:pt x="70" y="12"/>
                </a:cubicBezTo>
                <a:cubicBezTo>
                  <a:pt x="66" y="8"/>
                  <a:pt x="62" y="5"/>
                  <a:pt x="57" y="3"/>
                </a:cubicBezTo>
                <a:cubicBezTo>
                  <a:pt x="52" y="1"/>
                  <a:pt x="46" y="0"/>
                  <a:pt x="41" y="0"/>
                </a:cubicBezTo>
                <a:cubicBezTo>
                  <a:pt x="29" y="0"/>
                  <a:pt x="19" y="4"/>
                  <a:pt x="12" y="12"/>
                </a:cubicBezTo>
                <a:cubicBezTo>
                  <a:pt x="8" y="16"/>
                  <a:pt x="5" y="20"/>
                  <a:pt x="3" y="25"/>
                </a:cubicBezTo>
                <a:cubicBezTo>
                  <a:pt x="1" y="30"/>
                  <a:pt x="0" y="36"/>
                  <a:pt x="0" y="41"/>
                </a:cubicBezTo>
                <a:cubicBezTo>
                  <a:pt x="0" y="47"/>
                  <a:pt x="1" y="52"/>
                  <a:pt x="3" y="57"/>
                </a:cubicBezTo>
                <a:cubicBezTo>
                  <a:pt x="3" y="57"/>
                  <a:pt x="3" y="57"/>
                  <a:pt x="3" y="57"/>
                </a:cubicBezTo>
                <a:cubicBezTo>
                  <a:pt x="5" y="62"/>
                  <a:pt x="8" y="66"/>
                  <a:pt x="12" y="70"/>
                </a:cubicBezTo>
                <a:cubicBezTo>
                  <a:pt x="12" y="70"/>
                  <a:pt x="12" y="70"/>
                  <a:pt x="12" y="70"/>
                </a:cubicBezTo>
                <a:cubicBezTo>
                  <a:pt x="16" y="74"/>
                  <a:pt x="20" y="77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30" y="81"/>
                  <a:pt x="35" y="82"/>
                  <a:pt x="41" y="82"/>
                </a:cubicBezTo>
                <a:cubicBezTo>
                  <a:pt x="46" y="82"/>
                  <a:pt x="52" y="81"/>
                  <a:pt x="57" y="79"/>
                </a:cubicBezTo>
                <a:cubicBezTo>
                  <a:pt x="61" y="78"/>
                  <a:pt x="64" y="75"/>
                  <a:pt x="67" y="73"/>
                </a:cubicBezTo>
                <a:cubicBezTo>
                  <a:pt x="84" y="89"/>
                  <a:pt x="84" y="89"/>
                  <a:pt x="84" y="89"/>
                </a:cubicBezTo>
                <a:cubicBezTo>
                  <a:pt x="85" y="91"/>
                  <a:pt x="88" y="91"/>
                  <a:pt x="89" y="89"/>
                </a:cubicBezTo>
                <a:cubicBezTo>
                  <a:pt x="90" y="88"/>
                  <a:pt x="90" y="85"/>
                  <a:pt x="89" y="84"/>
                </a:cubicBezTo>
                <a:close/>
                <a:moveTo>
                  <a:pt x="65" y="65"/>
                </a:moveTo>
                <a:cubicBezTo>
                  <a:pt x="65" y="65"/>
                  <a:pt x="65" y="65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2" y="68"/>
                  <a:pt x="58" y="71"/>
                  <a:pt x="54" y="72"/>
                </a:cubicBezTo>
                <a:cubicBezTo>
                  <a:pt x="50" y="74"/>
                  <a:pt x="45" y="75"/>
                  <a:pt x="41" y="75"/>
                </a:cubicBezTo>
                <a:cubicBezTo>
                  <a:pt x="36" y="75"/>
                  <a:pt x="32" y="74"/>
                  <a:pt x="28" y="72"/>
                </a:cubicBezTo>
                <a:cubicBezTo>
                  <a:pt x="28" y="72"/>
                  <a:pt x="28" y="72"/>
                  <a:pt x="28" y="72"/>
                </a:cubicBezTo>
                <a:cubicBezTo>
                  <a:pt x="24" y="71"/>
                  <a:pt x="20" y="68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4" y="62"/>
                  <a:pt x="11" y="58"/>
                  <a:pt x="10" y="54"/>
                </a:cubicBezTo>
                <a:cubicBezTo>
                  <a:pt x="10" y="54"/>
                  <a:pt x="10" y="54"/>
                  <a:pt x="10" y="54"/>
                </a:cubicBezTo>
                <a:cubicBezTo>
                  <a:pt x="8" y="50"/>
                  <a:pt x="7" y="46"/>
                  <a:pt x="7" y="41"/>
                </a:cubicBezTo>
                <a:cubicBezTo>
                  <a:pt x="7" y="37"/>
                  <a:pt x="8" y="32"/>
                  <a:pt x="10" y="28"/>
                </a:cubicBezTo>
                <a:cubicBezTo>
                  <a:pt x="11" y="24"/>
                  <a:pt x="14" y="20"/>
                  <a:pt x="17" y="17"/>
                </a:cubicBezTo>
                <a:cubicBezTo>
                  <a:pt x="23" y="11"/>
                  <a:pt x="32" y="7"/>
                  <a:pt x="41" y="7"/>
                </a:cubicBezTo>
                <a:cubicBezTo>
                  <a:pt x="45" y="7"/>
                  <a:pt x="50" y="8"/>
                  <a:pt x="54" y="10"/>
                </a:cubicBezTo>
                <a:cubicBezTo>
                  <a:pt x="58" y="12"/>
                  <a:pt x="62" y="14"/>
                  <a:pt x="65" y="17"/>
                </a:cubicBezTo>
                <a:cubicBezTo>
                  <a:pt x="65" y="17"/>
                  <a:pt x="65" y="17"/>
                  <a:pt x="65" y="17"/>
                </a:cubicBezTo>
                <a:cubicBezTo>
                  <a:pt x="68" y="21"/>
                  <a:pt x="70" y="24"/>
                  <a:pt x="72" y="28"/>
                </a:cubicBezTo>
                <a:cubicBezTo>
                  <a:pt x="72" y="28"/>
                  <a:pt x="72" y="28"/>
                  <a:pt x="72" y="28"/>
                </a:cubicBezTo>
                <a:cubicBezTo>
                  <a:pt x="74" y="32"/>
                  <a:pt x="75" y="37"/>
                  <a:pt x="75" y="41"/>
                </a:cubicBezTo>
                <a:cubicBezTo>
                  <a:pt x="75" y="46"/>
                  <a:pt x="74" y="50"/>
                  <a:pt x="72" y="54"/>
                </a:cubicBezTo>
                <a:cubicBezTo>
                  <a:pt x="70" y="58"/>
                  <a:pt x="68" y="62"/>
                  <a:pt x="65" y="65"/>
                </a:cubicBezTo>
                <a:close/>
                <a:moveTo>
                  <a:pt x="65" y="39"/>
                </a:moveTo>
                <a:cubicBezTo>
                  <a:pt x="65" y="39"/>
                  <a:pt x="65" y="39"/>
                  <a:pt x="65" y="39"/>
                </a:cubicBezTo>
                <a:cubicBezTo>
                  <a:pt x="64" y="39"/>
                  <a:pt x="63" y="40"/>
                  <a:pt x="63" y="41"/>
                </a:cubicBezTo>
                <a:cubicBezTo>
                  <a:pt x="63" y="44"/>
                  <a:pt x="62" y="47"/>
                  <a:pt x="61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0" y="52"/>
                  <a:pt x="59" y="55"/>
                  <a:pt x="57" y="57"/>
                </a:cubicBezTo>
                <a:cubicBezTo>
                  <a:pt x="54" y="59"/>
                  <a:pt x="52" y="60"/>
                  <a:pt x="49" y="62"/>
                </a:cubicBezTo>
                <a:cubicBezTo>
                  <a:pt x="47" y="63"/>
                  <a:pt x="44" y="63"/>
                  <a:pt x="41" y="63"/>
                </a:cubicBezTo>
                <a:cubicBezTo>
                  <a:pt x="40" y="63"/>
                  <a:pt x="39" y="64"/>
                  <a:pt x="39" y="66"/>
                </a:cubicBezTo>
                <a:cubicBezTo>
                  <a:pt x="39" y="67"/>
                  <a:pt x="40" y="68"/>
                  <a:pt x="41" y="68"/>
                </a:cubicBezTo>
                <a:cubicBezTo>
                  <a:pt x="44" y="68"/>
                  <a:pt x="48" y="67"/>
                  <a:pt x="51" y="66"/>
                </a:cubicBezTo>
                <a:cubicBezTo>
                  <a:pt x="54" y="64"/>
                  <a:pt x="57" y="63"/>
                  <a:pt x="60" y="60"/>
                </a:cubicBezTo>
                <a:cubicBezTo>
                  <a:pt x="62" y="58"/>
                  <a:pt x="64" y="55"/>
                  <a:pt x="66" y="51"/>
                </a:cubicBezTo>
                <a:cubicBezTo>
                  <a:pt x="66" y="51"/>
                  <a:pt x="66" y="51"/>
                  <a:pt x="66" y="51"/>
                </a:cubicBezTo>
                <a:cubicBezTo>
                  <a:pt x="67" y="48"/>
                  <a:pt x="68" y="45"/>
                  <a:pt x="68" y="41"/>
                </a:cubicBezTo>
                <a:cubicBezTo>
                  <a:pt x="68" y="40"/>
                  <a:pt x="67" y="39"/>
                  <a:pt x="65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23" tIns="45711" rIns="91423" bIns="4571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3" name="淘宝店chenying0907 23"/>
          <p:cNvSpPr>
            <a:spLocks noEditPoints="1"/>
          </p:cNvSpPr>
          <p:nvPr/>
        </p:nvSpPr>
        <p:spPr bwMode="auto">
          <a:xfrm>
            <a:off x="3671534" y="3269457"/>
            <a:ext cx="144816" cy="173422"/>
          </a:xfrm>
          <a:custGeom>
            <a:avLst/>
            <a:gdLst>
              <a:gd name="T0" fmla="*/ 72 w 81"/>
              <a:gd name="T1" fmla="*/ 1 h 96"/>
              <a:gd name="T2" fmla="*/ 70 w 81"/>
              <a:gd name="T3" fmla="*/ 7 h 96"/>
              <a:gd name="T4" fmla="*/ 81 w 81"/>
              <a:gd name="T5" fmla="*/ 36 h 96"/>
              <a:gd name="T6" fmla="*/ 68 w 81"/>
              <a:gd name="T7" fmla="*/ 68 h 96"/>
              <a:gd name="T8" fmla="*/ 54 w 81"/>
              <a:gd name="T9" fmla="*/ 78 h 96"/>
              <a:gd name="T10" fmla="*/ 40 w 81"/>
              <a:gd name="T11" fmla="*/ 81 h 96"/>
              <a:gd name="T12" fmla="*/ 55 w 81"/>
              <a:gd name="T13" fmla="*/ 88 h 96"/>
              <a:gd name="T14" fmla="*/ 55 w 81"/>
              <a:gd name="T15" fmla="*/ 96 h 96"/>
              <a:gd name="T16" fmla="*/ 37 w 81"/>
              <a:gd name="T17" fmla="*/ 96 h 96"/>
              <a:gd name="T18" fmla="*/ 18 w 81"/>
              <a:gd name="T19" fmla="*/ 96 h 96"/>
              <a:gd name="T20" fmla="*/ 18 w 81"/>
              <a:gd name="T21" fmla="*/ 88 h 96"/>
              <a:gd name="T22" fmla="*/ 33 w 81"/>
              <a:gd name="T23" fmla="*/ 81 h 96"/>
              <a:gd name="T24" fmla="*/ 20 w 81"/>
              <a:gd name="T25" fmla="*/ 78 h 96"/>
              <a:gd name="T26" fmla="*/ 7 w 81"/>
              <a:gd name="T27" fmla="*/ 69 h 96"/>
              <a:gd name="T28" fmla="*/ 1 w 81"/>
              <a:gd name="T29" fmla="*/ 72 h 96"/>
              <a:gd name="T30" fmla="*/ 10 w 81"/>
              <a:gd name="T31" fmla="*/ 60 h 96"/>
              <a:gd name="T32" fmla="*/ 11 w 81"/>
              <a:gd name="T33" fmla="*/ 11 h 96"/>
              <a:gd name="T34" fmla="*/ 37 w 81"/>
              <a:gd name="T35" fmla="*/ 0 h 96"/>
              <a:gd name="T36" fmla="*/ 65 w 81"/>
              <a:gd name="T37" fmla="*/ 5 h 96"/>
              <a:gd name="T38" fmla="*/ 65 w 81"/>
              <a:gd name="T39" fmla="*/ 5 h 96"/>
              <a:gd name="T40" fmla="*/ 69 w 81"/>
              <a:gd name="T41" fmla="*/ 1 h 96"/>
              <a:gd name="T42" fmla="*/ 67 w 81"/>
              <a:gd name="T43" fmla="*/ 10 h 96"/>
              <a:gd name="T44" fmla="*/ 73 w 81"/>
              <a:gd name="T45" fmla="*/ 36 h 96"/>
              <a:gd name="T46" fmla="*/ 62 w 81"/>
              <a:gd name="T47" fmla="*/ 62 h 96"/>
              <a:gd name="T48" fmla="*/ 13 w 81"/>
              <a:gd name="T49" fmla="*/ 64 h 96"/>
              <a:gd name="T50" fmla="*/ 21 w 81"/>
              <a:gd name="T51" fmla="*/ 73 h 96"/>
              <a:gd name="T52" fmla="*/ 52 w 81"/>
              <a:gd name="T53" fmla="*/ 73 h 96"/>
              <a:gd name="T54" fmla="*/ 65 w 81"/>
              <a:gd name="T55" fmla="*/ 65 h 96"/>
              <a:gd name="T56" fmla="*/ 65 w 81"/>
              <a:gd name="T57" fmla="*/ 65 h 96"/>
              <a:gd name="T58" fmla="*/ 77 w 81"/>
              <a:gd name="T59" fmla="*/ 36 h 96"/>
              <a:gd name="T60" fmla="*/ 67 w 81"/>
              <a:gd name="T61" fmla="*/ 10 h 96"/>
              <a:gd name="T62" fmla="*/ 57 w 81"/>
              <a:gd name="T63" fmla="*/ 16 h 96"/>
              <a:gd name="T64" fmla="*/ 16 w 81"/>
              <a:gd name="T65" fmla="*/ 16 h 96"/>
              <a:gd name="T66" fmla="*/ 16 w 81"/>
              <a:gd name="T67" fmla="*/ 57 h 96"/>
              <a:gd name="T68" fmla="*/ 57 w 81"/>
              <a:gd name="T69" fmla="*/ 57 h 96"/>
              <a:gd name="T70" fmla="*/ 65 w 81"/>
              <a:gd name="T71" fmla="*/ 36 h 96"/>
              <a:gd name="T72" fmla="*/ 57 w 81"/>
              <a:gd name="T73" fmla="*/ 16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81" h="96">
                <a:moveTo>
                  <a:pt x="69" y="1"/>
                </a:moveTo>
                <a:cubicBezTo>
                  <a:pt x="70" y="0"/>
                  <a:pt x="71" y="0"/>
                  <a:pt x="72" y="1"/>
                </a:cubicBezTo>
                <a:cubicBezTo>
                  <a:pt x="73" y="2"/>
                  <a:pt x="73" y="3"/>
                  <a:pt x="72" y="4"/>
                </a:cubicBezTo>
                <a:cubicBezTo>
                  <a:pt x="70" y="7"/>
                  <a:pt x="70" y="7"/>
                  <a:pt x="70" y="7"/>
                </a:cubicBezTo>
                <a:cubicBezTo>
                  <a:pt x="73" y="10"/>
                  <a:pt x="76" y="15"/>
                  <a:pt x="78" y="19"/>
                </a:cubicBezTo>
                <a:cubicBezTo>
                  <a:pt x="80" y="25"/>
                  <a:pt x="81" y="30"/>
                  <a:pt x="81" y="36"/>
                </a:cubicBezTo>
                <a:cubicBezTo>
                  <a:pt x="81" y="42"/>
                  <a:pt x="80" y="48"/>
                  <a:pt x="78" y="53"/>
                </a:cubicBezTo>
                <a:cubicBezTo>
                  <a:pt x="76" y="59"/>
                  <a:pt x="72" y="64"/>
                  <a:pt x="68" y="68"/>
                </a:cubicBezTo>
                <a:cubicBezTo>
                  <a:pt x="64" y="72"/>
                  <a:pt x="59" y="75"/>
                  <a:pt x="54" y="78"/>
                </a:cubicBezTo>
                <a:cubicBezTo>
                  <a:pt x="54" y="78"/>
                  <a:pt x="54" y="78"/>
                  <a:pt x="54" y="78"/>
                </a:cubicBezTo>
                <a:cubicBezTo>
                  <a:pt x="49" y="79"/>
                  <a:pt x="45" y="80"/>
                  <a:pt x="40" y="81"/>
                </a:cubicBezTo>
                <a:cubicBezTo>
                  <a:pt x="40" y="81"/>
                  <a:pt x="40" y="81"/>
                  <a:pt x="40" y="81"/>
                </a:cubicBezTo>
                <a:cubicBezTo>
                  <a:pt x="40" y="88"/>
                  <a:pt x="40" y="88"/>
                  <a:pt x="40" y="88"/>
                </a:cubicBezTo>
                <a:cubicBezTo>
                  <a:pt x="55" y="88"/>
                  <a:pt x="55" y="88"/>
                  <a:pt x="55" y="88"/>
                </a:cubicBezTo>
                <a:cubicBezTo>
                  <a:pt x="57" y="88"/>
                  <a:pt x="59" y="90"/>
                  <a:pt x="59" y="92"/>
                </a:cubicBezTo>
                <a:cubicBezTo>
                  <a:pt x="59" y="94"/>
                  <a:pt x="57" y="96"/>
                  <a:pt x="55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18" y="96"/>
                  <a:pt x="18" y="96"/>
                  <a:pt x="18" y="96"/>
                </a:cubicBezTo>
                <a:cubicBezTo>
                  <a:pt x="16" y="96"/>
                  <a:pt x="15" y="94"/>
                  <a:pt x="15" y="92"/>
                </a:cubicBezTo>
                <a:cubicBezTo>
                  <a:pt x="15" y="90"/>
                  <a:pt x="16" y="88"/>
                  <a:pt x="18" y="88"/>
                </a:cubicBezTo>
                <a:cubicBezTo>
                  <a:pt x="33" y="88"/>
                  <a:pt x="33" y="88"/>
                  <a:pt x="33" y="88"/>
                </a:cubicBezTo>
                <a:cubicBezTo>
                  <a:pt x="33" y="81"/>
                  <a:pt x="33" y="81"/>
                  <a:pt x="33" y="81"/>
                </a:cubicBezTo>
                <a:cubicBezTo>
                  <a:pt x="33" y="81"/>
                  <a:pt x="33" y="81"/>
                  <a:pt x="33" y="81"/>
                </a:cubicBezTo>
                <a:cubicBezTo>
                  <a:pt x="28" y="80"/>
                  <a:pt x="24" y="79"/>
                  <a:pt x="20" y="78"/>
                </a:cubicBezTo>
                <a:cubicBezTo>
                  <a:pt x="20" y="78"/>
                  <a:pt x="20" y="78"/>
                  <a:pt x="20" y="78"/>
                </a:cubicBezTo>
                <a:cubicBezTo>
                  <a:pt x="15" y="76"/>
                  <a:pt x="11" y="73"/>
                  <a:pt x="7" y="69"/>
                </a:cubicBezTo>
                <a:cubicBezTo>
                  <a:pt x="5" y="72"/>
                  <a:pt x="5" y="72"/>
                  <a:pt x="5" y="72"/>
                </a:cubicBezTo>
                <a:cubicBezTo>
                  <a:pt x="4" y="73"/>
                  <a:pt x="2" y="73"/>
                  <a:pt x="1" y="72"/>
                </a:cubicBezTo>
                <a:cubicBezTo>
                  <a:pt x="0" y="71"/>
                  <a:pt x="0" y="69"/>
                  <a:pt x="1" y="69"/>
                </a:cubicBezTo>
                <a:cubicBezTo>
                  <a:pt x="10" y="60"/>
                  <a:pt x="10" y="60"/>
                  <a:pt x="10" y="60"/>
                </a:cubicBezTo>
                <a:cubicBezTo>
                  <a:pt x="4" y="54"/>
                  <a:pt x="1" y="46"/>
                  <a:pt x="1" y="36"/>
                </a:cubicBezTo>
                <a:cubicBezTo>
                  <a:pt x="1" y="26"/>
                  <a:pt x="5" y="17"/>
                  <a:pt x="11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8" y="4"/>
                  <a:pt x="27" y="0"/>
                  <a:pt x="37" y="0"/>
                </a:cubicBezTo>
                <a:cubicBezTo>
                  <a:pt x="46" y="0"/>
                  <a:pt x="54" y="4"/>
                  <a:pt x="61" y="9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9" y="1"/>
                  <a:pt x="69" y="1"/>
                  <a:pt x="69" y="1"/>
                </a:cubicBezTo>
                <a:close/>
                <a:moveTo>
                  <a:pt x="67" y="10"/>
                </a:moveTo>
                <a:cubicBezTo>
                  <a:pt x="67" y="10"/>
                  <a:pt x="67" y="10"/>
                  <a:pt x="67" y="10"/>
                </a:cubicBezTo>
                <a:cubicBezTo>
                  <a:pt x="64" y="12"/>
                  <a:pt x="64" y="12"/>
                  <a:pt x="64" y="12"/>
                </a:cubicBezTo>
                <a:cubicBezTo>
                  <a:pt x="69" y="19"/>
                  <a:pt x="73" y="27"/>
                  <a:pt x="73" y="36"/>
                </a:cubicBezTo>
                <a:cubicBezTo>
                  <a:pt x="73" y="46"/>
                  <a:pt x="69" y="55"/>
                  <a:pt x="62" y="62"/>
                </a:cubicBezTo>
                <a:cubicBezTo>
                  <a:pt x="62" y="62"/>
                  <a:pt x="62" y="62"/>
                  <a:pt x="62" y="62"/>
                </a:cubicBezTo>
                <a:cubicBezTo>
                  <a:pt x="56" y="69"/>
                  <a:pt x="47" y="73"/>
                  <a:pt x="37" y="73"/>
                </a:cubicBezTo>
                <a:cubicBezTo>
                  <a:pt x="28" y="73"/>
                  <a:pt x="19" y="69"/>
                  <a:pt x="13" y="64"/>
                </a:cubicBezTo>
                <a:cubicBezTo>
                  <a:pt x="10" y="66"/>
                  <a:pt x="10" y="66"/>
                  <a:pt x="10" y="66"/>
                </a:cubicBezTo>
                <a:cubicBezTo>
                  <a:pt x="13" y="69"/>
                  <a:pt x="17" y="72"/>
                  <a:pt x="21" y="73"/>
                </a:cubicBezTo>
                <a:cubicBezTo>
                  <a:pt x="26" y="75"/>
                  <a:pt x="31" y="76"/>
                  <a:pt x="37" y="76"/>
                </a:cubicBezTo>
                <a:cubicBezTo>
                  <a:pt x="42" y="76"/>
                  <a:pt x="47" y="75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7" y="71"/>
                  <a:pt x="61" y="68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9" y="61"/>
                  <a:pt x="72" y="57"/>
                  <a:pt x="74" y="52"/>
                </a:cubicBezTo>
                <a:cubicBezTo>
                  <a:pt x="76" y="47"/>
                  <a:pt x="77" y="42"/>
                  <a:pt x="77" y="36"/>
                </a:cubicBezTo>
                <a:cubicBezTo>
                  <a:pt x="77" y="31"/>
                  <a:pt x="76" y="26"/>
                  <a:pt x="74" y="21"/>
                </a:cubicBezTo>
                <a:cubicBezTo>
                  <a:pt x="72" y="17"/>
                  <a:pt x="69" y="13"/>
                  <a:pt x="67" y="10"/>
                </a:cubicBezTo>
                <a:close/>
                <a:moveTo>
                  <a:pt x="57" y="16"/>
                </a:moveTo>
                <a:cubicBezTo>
                  <a:pt x="57" y="16"/>
                  <a:pt x="57" y="16"/>
                  <a:pt x="57" y="16"/>
                </a:cubicBezTo>
                <a:cubicBezTo>
                  <a:pt x="52" y="11"/>
                  <a:pt x="45" y="8"/>
                  <a:pt x="37" y="8"/>
                </a:cubicBezTo>
                <a:cubicBezTo>
                  <a:pt x="29" y="8"/>
                  <a:pt x="22" y="11"/>
                  <a:pt x="16" y="16"/>
                </a:cubicBezTo>
                <a:cubicBezTo>
                  <a:pt x="11" y="21"/>
                  <a:pt x="8" y="28"/>
                  <a:pt x="8" y="36"/>
                </a:cubicBezTo>
                <a:cubicBezTo>
                  <a:pt x="8" y="44"/>
                  <a:pt x="11" y="51"/>
                  <a:pt x="16" y="57"/>
                </a:cubicBezTo>
                <a:cubicBezTo>
                  <a:pt x="22" y="62"/>
                  <a:pt x="29" y="65"/>
                  <a:pt x="37" y="65"/>
                </a:cubicBezTo>
                <a:cubicBezTo>
                  <a:pt x="44" y="65"/>
                  <a:pt x="52" y="62"/>
                  <a:pt x="57" y="57"/>
                </a:cubicBezTo>
                <a:cubicBezTo>
                  <a:pt x="57" y="57"/>
                  <a:pt x="57" y="57"/>
                  <a:pt x="57" y="57"/>
                </a:cubicBezTo>
                <a:cubicBezTo>
                  <a:pt x="62" y="51"/>
                  <a:pt x="65" y="44"/>
                  <a:pt x="65" y="36"/>
                </a:cubicBezTo>
                <a:cubicBezTo>
                  <a:pt x="65" y="28"/>
                  <a:pt x="62" y="21"/>
                  <a:pt x="57" y="16"/>
                </a:cubicBezTo>
                <a:cubicBezTo>
                  <a:pt x="57" y="16"/>
                  <a:pt x="57" y="16"/>
                  <a:pt x="57" y="16"/>
                </a:cubicBezTo>
                <a:cubicBezTo>
                  <a:pt x="57" y="16"/>
                  <a:pt x="57" y="16"/>
                  <a:pt x="57" y="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23" tIns="45711" rIns="91423" bIns="4571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4" name="淘宝店chenying0907 24"/>
          <p:cNvSpPr>
            <a:spLocks noEditPoints="1"/>
          </p:cNvSpPr>
          <p:nvPr/>
        </p:nvSpPr>
        <p:spPr bwMode="auto">
          <a:xfrm>
            <a:off x="3923470" y="1901359"/>
            <a:ext cx="176104" cy="166270"/>
          </a:xfrm>
          <a:custGeom>
            <a:avLst/>
            <a:gdLst>
              <a:gd name="T0" fmla="*/ 48 w 98"/>
              <a:gd name="T1" fmla="*/ 24 h 92"/>
              <a:gd name="T2" fmla="*/ 50 w 98"/>
              <a:gd name="T3" fmla="*/ 53 h 92"/>
              <a:gd name="T4" fmla="*/ 52 w 98"/>
              <a:gd name="T5" fmla="*/ 17 h 92"/>
              <a:gd name="T6" fmla="*/ 48 w 98"/>
              <a:gd name="T7" fmla="*/ 16 h 92"/>
              <a:gd name="T8" fmla="*/ 41 w 98"/>
              <a:gd name="T9" fmla="*/ 28 h 92"/>
              <a:gd name="T10" fmla="*/ 94 w 98"/>
              <a:gd name="T11" fmla="*/ 12 h 92"/>
              <a:gd name="T12" fmla="*/ 84 w 98"/>
              <a:gd name="T13" fmla="*/ 12 h 92"/>
              <a:gd name="T14" fmla="*/ 80 w 98"/>
              <a:gd name="T15" fmla="*/ 0 h 92"/>
              <a:gd name="T16" fmla="*/ 14 w 98"/>
              <a:gd name="T17" fmla="*/ 4 h 92"/>
              <a:gd name="T18" fmla="*/ 3 w 98"/>
              <a:gd name="T19" fmla="*/ 12 h 92"/>
              <a:gd name="T20" fmla="*/ 0 w 98"/>
              <a:gd name="T21" fmla="*/ 37 h 92"/>
              <a:gd name="T22" fmla="*/ 6 w 98"/>
              <a:gd name="T23" fmla="*/ 52 h 92"/>
              <a:gd name="T24" fmla="*/ 45 w 98"/>
              <a:gd name="T25" fmla="*/ 75 h 92"/>
              <a:gd name="T26" fmla="*/ 29 w 98"/>
              <a:gd name="T27" fmla="*/ 84 h 92"/>
              <a:gd name="T28" fmla="*/ 29 w 98"/>
              <a:gd name="T29" fmla="*/ 92 h 92"/>
              <a:gd name="T30" fmla="*/ 73 w 98"/>
              <a:gd name="T31" fmla="*/ 88 h 92"/>
              <a:gd name="T32" fmla="*/ 53 w 98"/>
              <a:gd name="T33" fmla="*/ 84 h 92"/>
              <a:gd name="T34" fmla="*/ 78 w 98"/>
              <a:gd name="T35" fmla="*/ 59 h 92"/>
              <a:gd name="T36" fmla="*/ 92 w 98"/>
              <a:gd name="T37" fmla="*/ 52 h 92"/>
              <a:gd name="T38" fmla="*/ 98 w 98"/>
              <a:gd name="T39" fmla="*/ 16 h 92"/>
              <a:gd name="T40" fmla="*/ 11 w 98"/>
              <a:gd name="T41" fmla="*/ 47 h 92"/>
              <a:gd name="T42" fmla="*/ 7 w 98"/>
              <a:gd name="T43" fmla="*/ 37 h 92"/>
              <a:gd name="T44" fmla="*/ 14 w 98"/>
              <a:gd name="T45" fmla="*/ 20 h 92"/>
              <a:gd name="T46" fmla="*/ 15 w 98"/>
              <a:gd name="T47" fmla="*/ 50 h 92"/>
              <a:gd name="T48" fmla="*/ 76 w 98"/>
              <a:gd name="T49" fmla="*/ 40 h 92"/>
              <a:gd name="T50" fmla="*/ 73 w 98"/>
              <a:gd name="T51" fmla="*/ 53 h 92"/>
              <a:gd name="T52" fmla="*/ 49 w 98"/>
              <a:gd name="T53" fmla="*/ 67 h 92"/>
              <a:gd name="T54" fmla="*/ 24 w 98"/>
              <a:gd name="T55" fmla="*/ 53 h 92"/>
              <a:gd name="T56" fmla="*/ 21 w 98"/>
              <a:gd name="T57" fmla="*/ 40 h 92"/>
              <a:gd name="T58" fmla="*/ 76 w 98"/>
              <a:gd name="T59" fmla="*/ 8 h 92"/>
              <a:gd name="T60" fmla="*/ 91 w 98"/>
              <a:gd name="T61" fmla="*/ 37 h 92"/>
              <a:gd name="T62" fmla="*/ 86 w 98"/>
              <a:gd name="T63" fmla="*/ 47 h 92"/>
              <a:gd name="T64" fmla="*/ 83 w 98"/>
              <a:gd name="T65" fmla="*/ 50 h 92"/>
              <a:gd name="T66" fmla="*/ 84 w 98"/>
              <a:gd name="T67" fmla="*/ 40 h 92"/>
              <a:gd name="T68" fmla="*/ 91 w 98"/>
              <a:gd name="T69" fmla="*/ 20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8" h="92">
                <a:moveTo>
                  <a:pt x="44" y="28"/>
                </a:moveTo>
                <a:cubicBezTo>
                  <a:pt x="48" y="24"/>
                  <a:pt x="48" y="24"/>
                  <a:pt x="48" y="24"/>
                </a:cubicBezTo>
                <a:cubicBezTo>
                  <a:pt x="48" y="51"/>
                  <a:pt x="48" y="51"/>
                  <a:pt x="48" y="51"/>
                </a:cubicBezTo>
                <a:cubicBezTo>
                  <a:pt x="48" y="52"/>
                  <a:pt x="49" y="53"/>
                  <a:pt x="50" y="53"/>
                </a:cubicBezTo>
                <a:cubicBezTo>
                  <a:pt x="51" y="53"/>
                  <a:pt x="52" y="52"/>
                  <a:pt x="52" y="51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1" y="15"/>
                  <a:pt x="50" y="15"/>
                </a:cubicBezTo>
                <a:cubicBezTo>
                  <a:pt x="49" y="15"/>
                  <a:pt x="48" y="15"/>
                  <a:pt x="48" y="16"/>
                </a:cubicBezTo>
                <a:cubicBezTo>
                  <a:pt x="41" y="25"/>
                  <a:pt x="41" y="25"/>
                  <a:pt x="41" y="25"/>
                </a:cubicBezTo>
                <a:cubicBezTo>
                  <a:pt x="40" y="26"/>
                  <a:pt x="40" y="28"/>
                  <a:pt x="41" y="28"/>
                </a:cubicBezTo>
                <a:cubicBezTo>
                  <a:pt x="42" y="29"/>
                  <a:pt x="44" y="29"/>
                  <a:pt x="44" y="28"/>
                </a:cubicBezTo>
                <a:close/>
                <a:moveTo>
                  <a:pt x="94" y="12"/>
                </a:moveTo>
                <a:cubicBezTo>
                  <a:pt x="94" y="12"/>
                  <a:pt x="94" y="12"/>
                  <a:pt x="94" y="12"/>
                </a:cubicBezTo>
                <a:cubicBezTo>
                  <a:pt x="84" y="12"/>
                  <a:pt x="84" y="12"/>
                  <a:pt x="84" y="12"/>
                </a:cubicBezTo>
                <a:cubicBezTo>
                  <a:pt x="84" y="4"/>
                  <a:pt x="84" y="4"/>
                  <a:pt x="84" y="4"/>
                </a:cubicBezTo>
                <a:cubicBezTo>
                  <a:pt x="84" y="2"/>
                  <a:pt x="82" y="0"/>
                  <a:pt x="8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5" y="0"/>
                  <a:pt x="14" y="2"/>
                  <a:pt x="14" y="4"/>
                </a:cubicBezTo>
                <a:cubicBezTo>
                  <a:pt x="14" y="12"/>
                  <a:pt x="14" y="12"/>
                  <a:pt x="14" y="12"/>
                </a:cubicBezTo>
                <a:cubicBezTo>
                  <a:pt x="3" y="12"/>
                  <a:pt x="3" y="12"/>
                  <a:pt x="3" y="12"/>
                </a:cubicBezTo>
                <a:cubicBezTo>
                  <a:pt x="1" y="12"/>
                  <a:pt x="0" y="14"/>
                  <a:pt x="0" y="16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43"/>
                  <a:pt x="2" y="48"/>
                  <a:pt x="6" y="52"/>
                </a:cubicBezTo>
                <a:cubicBezTo>
                  <a:pt x="6" y="52"/>
                  <a:pt x="6" y="52"/>
                  <a:pt x="6" y="52"/>
                </a:cubicBezTo>
                <a:cubicBezTo>
                  <a:pt x="9" y="56"/>
                  <a:pt x="14" y="58"/>
                  <a:pt x="19" y="59"/>
                </a:cubicBezTo>
                <a:cubicBezTo>
                  <a:pt x="25" y="68"/>
                  <a:pt x="35" y="74"/>
                  <a:pt x="45" y="75"/>
                </a:cubicBezTo>
                <a:cubicBezTo>
                  <a:pt x="45" y="84"/>
                  <a:pt x="45" y="84"/>
                  <a:pt x="45" y="84"/>
                </a:cubicBezTo>
                <a:cubicBezTo>
                  <a:pt x="29" y="84"/>
                  <a:pt x="29" y="84"/>
                  <a:pt x="29" y="84"/>
                </a:cubicBezTo>
                <a:cubicBezTo>
                  <a:pt x="27" y="84"/>
                  <a:pt x="25" y="86"/>
                  <a:pt x="25" y="88"/>
                </a:cubicBezTo>
                <a:cubicBezTo>
                  <a:pt x="25" y="90"/>
                  <a:pt x="27" y="92"/>
                  <a:pt x="29" y="92"/>
                </a:cubicBezTo>
                <a:cubicBezTo>
                  <a:pt x="69" y="92"/>
                  <a:pt x="69" y="92"/>
                  <a:pt x="69" y="92"/>
                </a:cubicBezTo>
                <a:cubicBezTo>
                  <a:pt x="71" y="92"/>
                  <a:pt x="73" y="90"/>
                  <a:pt x="73" y="88"/>
                </a:cubicBezTo>
                <a:cubicBezTo>
                  <a:pt x="73" y="86"/>
                  <a:pt x="71" y="84"/>
                  <a:pt x="69" y="84"/>
                </a:cubicBezTo>
                <a:cubicBezTo>
                  <a:pt x="53" y="84"/>
                  <a:pt x="53" y="84"/>
                  <a:pt x="53" y="84"/>
                </a:cubicBezTo>
                <a:cubicBezTo>
                  <a:pt x="53" y="75"/>
                  <a:pt x="53" y="75"/>
                  <a:pt x="53" y="75"/>
                </a:cubicBezTo>
                <a:cubicBezTo>
                  <a:pt x="63" y="74"/>
                  <a:pt x="73" y="68"/>
                  <a:pt x="78" y="59"/>
                </a:cubicBezTo>
                <a:cubicBezTo>
                  <a:pt x="84" y="58"/>
                  <a:pt x="88" y="56"/>
                  <a:pt x="92" y="53"/>
                </a:cubicBezTo>
                <a:cubicBezTo>
                  <a:pt x="92" y="52"/>
                  <a:pt x="92" y="52"/>
                  <a:pt x="92" y="52"/>
                </a:cubicBezTo>
                <a:cubicBezTo>
                  <a:pt x="96" y="48"/>
                  <a:pt x="98" y="43"/>
                  <a:pt x="98" y="37"/>
                </a:cubicBezTo>
                <a:cubicBezTo>
                  <a:pt x="98" y="16"/>
                  <a:pt x="98" y="16"/>
                  <a:pt x="98" y="16"/>
                </a:cubicBezTo>
                <a:cubicBezTo>
                  <a:pt x="98" y="14"/>
                  <a:pt x="96" y="12"/>
                  <a:pt x="94" y="12"/>
                </a:cubicBezTo>
                <a:close/>
                <a:moveTo>
                  <a:pt x="11" y="47"/>
                </a:moveTo>
                <a:cubicBezTo>
                  <a:pt x="11" y="47"/>
                  <a:pt x="11" y="47"/>
                  <a:pt x="11" y="47"/>
                </a:cubicBezTo>
                <a:cubicBezTo>
                  <a:pt x="9" y="44"/>
                  <a:pt x="7" y="41"/>
                  <a:pt x="7" y="37"/>
                </a:cubicBezTo>
                <a:cubicBezTo>
                  <a:pt x="7" y="20"/>
                  <a:pt x="7" y="20"/>
                  <a:pt x="7" y="20"/>
                </a:cubicBezTo>
                <a:cubicBezTo>
                  <a:pt x="14" y="20"/>
                  <a:pt x="14" y="20"/>
                  <a:pt x="14" y="20"/>
                </a:cubicBezTo>
                <a:cubicBezTo>
                  <a:pt x="14" y="40"/>
                  <a:pt x="14" y="40"/>
                  <a:pt x="14" y="40"/>
                </a:cubicBezTo>
                <a:cubicBezTo>
                  <a:pt x="14" y="44"/>
                  <a:pt x="14" y="47"/>
                  <a:pt x="15" y="50"/>
                </a:cubicBezTo>
                <a:cubicBezTo>
                  <a:pt x="14" y="49"/>
                  <a:pt x="12" y="48"/>
                  <a:pt x="11" y="47"/>
                </a:cubicBezTo>
                <a:close/>
                <a:moveTo>
                  <a:pt x="76" y="40"/>
                </a:moveTo>
                <a:cubicBezTo>
                  <a:pt x="76" y="40"/>
                  <a:pt x="76" y="40"/>
                  <a:pt x="76" y="40"/>
                </a:cubicBezTo>
                <a:cubicBezTo>
                  <a:pt x="76" y="45"/>
                  <a:pt x="75" y="49"/>
                  <a:pt x="73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69" y="62"/>
                  <a:pt x="59" y="67"/>
                  <a:pt x="49" y="67"/>
                </a:cubicBezTo>
                <a:cubicBezTo>
                  <a:pt x="39" y="67"/>
                  <a:pt x="29" y="62"/>
                  <a:pt x="24" y="53"/>
                </a:cubicBezTo>
                <a:cubicBezTo>
                  <a:pt x="24" y="53"/>
                  <a:pt x="24" y="53"/>
                  <a:pt x="24" y="53"/>
                </a:cubicBezTo>
                <a:cubicBezTo>
                  <a:pt x="22" y="49"/>
                  <a:pt x="21" y="45"/>
                  <a:pt x="21" y="40"/>
                </a:cubicBezTo>
                <a:cubicBezTo>
                  <a:pt x="21" y="40"/>
                  <a:pt x="21" y="40"/>
                  <a:pt x="21" y="40"/>
                </a:cubicBezTo>
                <a:cubicBezTo>
                  <a:pt x="21" y="8"/>
                  <a:pt x="21" y="8"/>
                  <a:pt x="21" y="8"/>
                </a:cubicBezTo>
                <a:cubicBezTo>
                  <a:pt x="76" y="8"/>
                  <a:pt x="76" y="8"/>
                  <a:pt x="76" y="8"/>
                </a:cubicBezTo>
                <a:cubicBezTo>
                  <a:pt x="76" y="40"/>
                  <a:pt x="76" y="40"/>
                  <a:pt x="76" y="40"/>
                </a:cubicBezTo>
                <a:close/>
                <a:moveTo>
                  <a:pt x="91" y="37"/>
                </a:moveTo>
                <a:cubicBezTo>
                  <a:pt x="91" y="37"/>
                  <a:pt x="91" y="37"/>
                  <a:pt x="91" y="37"/>
                </a:cubicBezTo>
                <a:cubicBezTo>
                  <a:pt x="91" y="41"/>
                  <a:pt x="89" y="44"/>
                  <a:pt x="86" y="47"/>
                </a:cubicBezTo>
                <a:cubicBezTo>
                  <a:pt x="86" y="47"/>
                  <a:pt x="86" y="47"/>
                  <a:pt x="86" y="47"/>
                </a:cubicBezTo>
                <a:cubicBezTo>
                  <a:pt x="85" y="48"/>
                  <a:pt x="84" y="49"/>
                  <a:pt x="83" y="50"/>
                </a:cubicBezTo>
                <a:cubicBezTo>
                  <a:pt x="84" y="47"/>
                  <a:pt x="84" y="44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20"/>
                  <a:pt x="84" y="20"/>
                  <a:pt x="84" y="20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37"/>
                  <a:pt x="91" y="37"/>
                  <a:pt x="91" y="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23" tIns="45711" rIns="91423" bIns="4571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5" name="淘宝店chenying0907 26"/>
          <p:cNvSpPr>
            <a:spLocks noEditPoints="1"/>
          </p:cNvSpPr>
          <p:nvPr/>
        </p:nvSpPr>
        <p:spPr bwMode="auto">
          <a:xfrm>
            <a:off x="5055763" y="1886501"/>
            <a:ext cx="160762" cy="161516"/>
          </a:xfrm>
          <a:custGeom>
            <a:avLst/>
            <a:gdLst>
              <a:gd name="T0" fmla="*/ 83 w 106"/>
              <a:gd name="T1" fmla="*/ 53 h 106"/>
              <a:gd name="T2" fmla="*/ 104 w 106"/>
              <a:gd name="T3" fmla="*/ 22 h 106"/>
              <a:gd name="T4" fmla="*/ 72 w 106"/>
              <a:gd name="T5" fmla="*/ 4 h 106"/>
              <a:gd name="T6" fmla="*/ 31 w 106"/>
              <a:gd name="T7" fmla="*/ 2 h 106"/>
              <a:gd name="T8" fmla="*/ 2 w 106"/>
              <a:gd name="T9" fmla="*/ 26 h 106"/>
              <a:gd name="T10" fmla="*/ 23 w 106"/>
              <a:gd name="T11" fmla="*/ 53 h 106"/>
              <a:gd name="T12" fmla="*/ 1 w 106"/>
              <a:gd name="T13" fmla="*/ 77 h 106"/>
              <a:gd name="T14" fmla="*/ 5 w 106"/>
              <a:gd name="T15" fmla="*/ 105 h 106"/>
              <a:gd name="T16" fmla="*/ 32 w 106"/>
              <a:gd name="T17" fmla="*/ 104 h 106"/>
              <a:gd name="T18" fmla="*/ 74 w 106"/>
              <a:gd name="T19" fmla="*/ 104 h 106"/>
              <a:gd name="T20" fmla="*/ 80 w 106"/>
              <a:gd name="T21" fmla="*/ 104 h 106"/>
              <a:gd name="T22" fmla="*/ 104 w 106"/>
              <a:gd name="T23" fmla="*/ 75 h 106"/>
              <a:gd name="T24" fmla="*/ 77 w 106"/>
              <a:gd name="T25" fmla="*/ 9 h 106"/>
              <a:gd name="T26" fmla="*/ 96 w 106"/>
              <a:gd name="T27" fmla="*/ 24 h 106"/>
              <a:gd name="T28" fmla="*/ 90 w 106"/>
              <a:gd name="T29" fmla="*/ 36 h 106"/>
              <a:gd name="T30" fmla="*/ 85 w 106"/>
              <a:gd name="T31" fmla="*/ 31 h 106"/>
              <a:gd name="T32" fmla="*/ 85 w 106"/>
              <a:gd name="T33" fmla="*/ 31 h 106"/>
              <a:gd name="T34" fmla="*/ 75 w 106"/>
              <a:gd name="T35" fmla="*/ 21 h 106"/>
              <a:gd name="T36" fmla="*/ 75 w 106"/>
              <a:gd name="T37" fmla="*/ 21 h 106"/>
              <a:gd name="T38" fmla="*/ 75 w 106"/>
              <a:gd name="T39" fmla="*/ 21 h 106"/>
              <a:gd name="T40" fmla="*/ 75 w 106"/>
              <a:gd name="T41" fmla="*/ 20 h 106"/>
              <a:gd name="T42" fmla="*/ 77 w 106"/>
              <a:gd name="T43" fmla="*/ 9 h 106"/>
              <a:gd name="T44" fmla="*/ 80 w 106"/>
              <a:gd name="T45" fmla="*/ 33 h 106"/>
              <a:gd name="T46" fmla="*/ 15 w 106"/>
              <a:gd name="T47" fmla="*/ 84 h 106"/>
              <a:gd name="T48" fmla="*/ 80 w 106"/>
              <a:gd name="T49" fmla="*/ 33 h 106"/>
              <a:gd name="T50" fmla="*/ 10 w 106"/>
              <a:gd name="T51" fmla="*/ 29 h 106"/>
              <a:gd name="T52" fmla="*/ 32 w 106"/>
              <a:gd name="T53" fmla="*/ 14 h 106"/>
              <a:gd name="T54" fmla="*/ 25 w 106"/>
              <a:gd name="T55" fmla="*/ 24 h 106"/>
              <a:gd name="T56" fmla="*/ 35 w 106"/>
              <a:gd name="T57" fmla="*/ 17 h 106"/>
              <a:gd name="T58" fmla="*/ 37 w 106"/>
              <a:gd name="T59" fmla="*/ 26 h 106"/>
              <a:gd name="T60" fmla="*/ 41 w 106"/>
              <a:gd name="T61" fmla="*/ 29 h 106"/>
              <a:gd name="T62" fmla="*/ 47 w 106"/>
              <a:gd name="T63" fmla="*/ 29 h 106"/>
              <a:gd name="T64" fmla="*/ 10 w 106"/>
              <a:gd name="T65" fmla="*/ 29 h 106"/>
              <a:gd name="T66" fmla="*/ 67 w 106"/>
              <a:gd name="T67" fmla="*/ 19 h 106"/>
              <a:gd name="T68" fmla="*/ 12 w 106"/>
              <a:gd name="T69" fmla="*/ 80 h 106"/>
              <a:gd name="T70" fmla="*/ 67 w 106"/>
              <a:gd name="T71" fmla="*/ 19 h 106"/>
              <a:gd name="T72" fmla="*/ 8 w 106"/>
              <a:gd name="T73" fmla="*/ 98 h 106"/>
              <a:gd name="T74" fmla="*/ 22 w 106"/>
              <a:gd name="T75" fmla="*/ 98 h 106"/>
              <a:gd name="T76" fmla="*/ 28 w 106"/>
              <a:gd name="T77" fmla="*/ 97 h 106"/>
              <a:gd name="T78" fmla="*/ 25 w 106"/>
              <a:gd name="T79" fmla="*/ 94 h 106"/>
              <a:gd name="T80" fmla="*/ 86 w 106"/>
              <a:gd name="T81" fmla="*/ 39 h 106"/>
              <a:gd name="T82" fmla="*/ 77 w 106"/>
              <a:gd name="T83" fmla="*/ 96 h 106"/>
              <a:gd name="T84" fmla="*/ 59 w 106"/>
              <a:gd name="T85" fmla="*/ 77 h 106"/>
              <a:gd name="T86" fmla="*/ 81 w 106"/>
              <a:gd name="T87" fmla="*/ 62 h 106"/>
              <a:gd name="T88" fmla="*/ 77 w 106"/>
              <a:gd name="T89" fmla="*/ 69 h 106"/>
              <a:gd name="T90" fmla="*/ 84 w 106"/>
              <a:gd name="T91" fmla="*/ 66 h 106"/>
              <a:gd name="T92" fmla="*/ 83 w 106"/>
              <a:gd name="T93" fmla="*/ 78 h 106"/>
              <a:gd name="T94" fmla="*/ 86 w 106"/>
              <a:gd name="T95" fmla="*/ 81 h 106"/>
              <a:gd name="T96" fmla="*/ 96 w 106"/>
              <a:gd name="T97" fmla="*/ 77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6" h="106">
                <a:moveTo>
                  <a:pt x="104" y="75"/>
                </a:moveTo>
                <a:cubicBezTo>
                  <a:pt x="83" y="53"/>
                  <a:pt x="83" y="53"/>
                  <a:pt x="83" y="53"/>
                </a:cubicBezTo>
                <a:cubicBezTo>
                  <a:pt x="102" y="34"/>
                  <a:pt x="102" y="34"/>
                  <a:pt x="102" y="34"/>
                </a:cubicBezTo>
                <a:cubicBezTo>
                  <a:pt x="105" y="31"/>
                  <a:pt x="106" y="27"/>
                  <a:pt x="104" y="22"/>
                </a:cubicBezTo>
                <a:cubicBezTo>
                  <a:pt x="102" y="17"/>
                  <a:pt x="92" y="9"/>
                  <a:pt x="87" y="4"/>
                </a:cubicBezTo>
                <a:cubicBezTo>
                  <a:pt x="83" y="0"/>
                  <a:pt x="76" y="0"/>
                  <a:pt x="72" y="4"/>
                </a:cubicBezTo>
                <a:cubicBezTo>
                  <a:pt x="52" y="23"/>
                  <a:pt x="52" y="23"/>
                  <a:pt x="52" y="23"/>
                </a:cubicBezTo>
                <a:cubicBezTo>
                  <a:pt x="31" y="2"/>
                  <a:pt x="31" y="2"/>
                  <a:pt x="31" y="2"/>
                </a:cubicBezTo>
                <a:cubicBezTo>
                  <a:pt x="30" y="1"/>
                  <a:pt x="27" y="1"/>
                  <a:pt x="26" y="2"/>
                </a:cubicBezTo>
                <a:cubicBezTo>
                  <a:pt x="2" y="26"/>
                  <a:pt x="2" y="26"/>
                  <a:pt x="2" y="26"/>
                </a:cubicBezTo>
                <a:cubicBezTo>
                  <a:pt x="0" y="28"/>
                  <a:pt x="0" y="30"/>
                  <a:pt x="2" y="31"/>
                </a:cubicBezTo>
                <a:cubicBezTo>
                  <a:pt x="23" y="53"/>
                  <a:pt x="23" y="53"/>
                  <a:pt x="23" y="53"/>
                </a:cubicBezTo>
                <a:cubicBezTo>
                  <a:pt x="2" y="74"/>
                  <a:pt x="2" y="74"/>
                  <a:pt x="2" y="74"/>
                </a:cubicBezTo>
                <a:cubicBezTo>
                  <a:pt x="1" y="75"/>
                  <a:pt x="1" y="76"/>
                  <a:pt x="1" y="77"/>
                </a:cubicBezTo>
                <a:cubicBezTo>
                  <a:pt x="1" y="85"/>
                  <a:pt x="1" y="93"/>
                  <a:pt x="1" y="101"/>
                </a:cubicBezTo>
                <a:cubicBezTo>
                  <a:pt x="1" y="103"/>
                  <a:pt x="2" y="105"/>
                  <a:pt x="5" y="105"/>
                </a:cubicBezTo>
                <a:cubicBezTo>
                  <a:pt x="29" y="105"/>
                  <a:pt x="29" y="105"/>
                  <a:pt x="29" y="105"/>
                </a:cubicBezTo>
                <a:cubicBezTo>
                  <a:pt x="30" y="105"/>
                  <a:pt x="31" y="105"/>
                  <a:pt x="32" y="104"/>
                </a:cubicBezTo>
                <a:cubicBezTo>
                  <a:pt x="53" y="83"/>
                  <a:pt x="53" y="83"/>
                  <a:pt x="53" y="83"/>
                </a:cubicBezTo>
                <a:cubicBezTo>
                  <a:pt x="74" y="104"/>
                  <a:pt x="74" y="104"/>
                  <a:pt x="74" y="104"/>
                </a:cubicBezTo>
                <a:cubicBezTo>
                  <a:pt x="75" y="104"/>
                  <a:pt x="75" y="104"/>
                  <a:pt x="75" y="104"/>
                </a:cubicBezTo>
                <a:cubicBezTo>
                  <a:pt x="76" y="106"/>
                  <a:pt x="78" y="106"/>
                  <a:pt x="80" y="104"/>
                </a:cubicBezTo>
                <a:cubicBezTo>
                  <a:pt x="104" y="80"/>
                  <a:pt x="104" y="80"/>
                  <a:pt x="104" y="80"/>
                </a:cubicBezTo>
                <a:cubicBezTo>
                  <a:pt x="105" y="79"/>
                  <a:pt x="105" y="76"/>
                  <a:pt x="104" y="75"/>
                </a:cubicBezTo>
                <a:close/>
                <a:moveTo>
                  <a:pt x="77" y="9"/>
                </a:moveTo>
                <a:cubicBezTo>
                  <a:pt x="77" y="9"/>
                  <a:pt x="77" y="9"/>
                  <a:pt x="77" y="9"/>
                </a:cubicBezTo>
                <a:cubicBezTo>
                  <a:pt x="78" y="8"/>
                  <a:pt x="80" y="8"/>
                  <a:pt x="82" y="9"/>
                </a:cubicBezTo>
                <a:cubicBezTo>
                  <a:pt x="87" y="14"/>
                  <a:pt x="92" y="19"/>
                  <a:pt x="96" y="24"/>
                </a:cubicBezTo>
                <a:cubicBezTo>
                  <a:pt x="98" y="26"/>
                  <a:pt x="98" y="28"/>
                  <a:pt x="96" y="29"/>
                </a:cubicBezTo>
                <a:cubicBezTo>
                  <a:pt x="90" y="36"/>
                  <a:pt x="90" y="36"/>
                  <a:pt x="90" y="36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0"/>
                  <a:pt x="75" y="20"/>
                  <a:pt x="75" y="20"/>
                </a:cubicBezTo>
                <a:cubicBezTo>
                  <a:pt x="70" y="16"/>
                  <a:pt x="70" y="16"/>
                  <a:pt x="70" y="16"/>
                </a:cubicBezTo>
                <a:cubicBezTo>
                  <a:pt x="77" y="9"/>
                  <a:pt x="77" y="9"/>
                  <a:pt x="77" y="9"/>
                </a:cubicBezTo>
                <a:close/>
                <a:moveTo>
                  <a:pt x="80" y="33"/>
                </a:moveTo>
                <a:cubicBezTo>
                  <a:pt x="80" y="33"/>
                  <a:pt x="80" y="33"/>
                  <a:pt x="80" y="33"/>
                </a:cubicBezTo>
                <a:cubicBezTo>
                  <a:pt x="61" y="52"/>
                  <a:pt x="42" y="72"/>
                  <a:pt x="22" y="91"/>
                </a:cubicBezTo>
                <a:cubicBezTo>
                  <a:pt x="15" y="84"/>
                  <a:pt x="15" y="84"/>
                  <a:pt x="15" y="84"/>
                </a:cubicBezTo>
                <a:cubicBezTo>
                  <a:pt x="73" y="25"/>
                  <a:pt x="73" y="25"/>
                  <a:pt x="73" y="25"/>
                </a:cubicBezTo>
                <a:cubicBezTo>
                  <a:pt x="76" y="28"/>
                  <a:pt x="78" y="30"/>
                  <a:pt x="80" y="33"/>
                </a:cubicBezTo>
                <a:close/>
                <a:moveTo>
                  <a:pt x="10" y="29"/>
                </a:moveTo>
                <a:cubicBezTo>
                  <a:pt x="10" y="29"/>
                  <a:pt x="10" y="29"/>
                  <a:pt x="10" y="29"/>
                </a:cubicBezTo>
                <a:cubicBezTo>
                  <a:pt x="29" y="10"/>
                  <a:pt x="29" y="10"/>
                  <a:pt x="29" y="10"/>
                </a:cubicBezTo>
                <a:cubicBezTo>
                  <a:pt x="32" y="14"/>
                  <a:pt x="32" y="14"/>
                  <a:pt x="32" y="14"/>
                </a:cubicBezTo>
                <a:cubicBezTo>
                  <a:pt x="25" y="20"/>
                  <a:pt x="25" y="20"/>
                  <a:pt x="25" y="20"/>
                </a:cubicBezTo>
                <a:cubicBezTo>
                  <a:pt x="25" y="21"/>
                  <a:pt x="25" y="23"/>
                  <a:pt x="25" y="24"/>
                </a:cubicBezTo>
                <a:cubicBezTo>
                  <a:pt x="26" y="24"/>
                  <a:pt x="28" y="24"/>
                  <a:pt x="29" y="24"/>
                </a:cubicBezTo>
                <a:cubicBezTo>
                  <a:pt x="35" y="17"/>
                  <a:pt x="35" y="17"/>
                  <a:pt x="35" y="17"/>
                </a:cubicBezTo>
                <a:cubicBezTo>
                  <a:pt x="41" y="22"/>
                  <a:pt x="41" y="22"/>
                  <a:pt x="41" y="22"/>
                </a:cubicBezTo>
                <a:cubicBezTo>
                  <a:pt x="37" y="26"/>
                  <a:pt x="37" y="26"/>
                  <a:pt x="37" y="26"/>
                </a:cubicBezTo>
                <a:cubicBezTo>
                  <a:pt x="36" y="27"/>
                  <a:pt x="36" y="28"/>
                  <a:pt x="37" y="29"/>
                </a:cubicBezTo>
                <a:cubicBezTo>
                  <a:pt x="38" y="30"/>
                  <a:pt x="40" y="30"/>
                  <a:pt x="41" y="29"/>
                </a:cubicBezTo>
                <a:cubicBezTo>
                  <a:pt x="44" y="26"/>
                  <a:pt x="44" y="26"/>
                  <a:pt x="44" y="26"/>
                </a:cubicBezTo>
                <a:cubicBezTo>
                  <a:pt x="47" y="29"/>
                  <a:pt x="47" y="29"/>
                  <a:pt x="47" y="29"/>
                </a:cubicBezTo>
                <a:cubicBezTo>
                  <a:pt x="29" y="47"/>
                  <a:pt x="29" y="47"/>
                  <a:pt x="29" y="47"/>
                </a:cubicBezTo>
                <a:cubicBezTo>
                  <a:pt x="10" y="29"/>
                  <a:pt x="10" y="29"/>
                  <a:pt x="10" y="29"/>
                </a:cubicBezTo>
                <a:close/>
                <a:moveTo>
                  <a:pt x="67" y="19"/>
                </a:moveTo>
                <a:cubicBezTo>
                  <a:pt x="67" y="19"/>
                  <a:pt x="67" y="19"/>
                  <a:pt x="67" y="19"/>
                </a:cubicBezTo>
                <a:cubicBezTo>
                  <a:pt x="70" y="22"/>
                  <a:pt x="70" y="22"/>
                  <a:pt x="70" y="22"/>
                </a:cubicBezTo>
                <a:cubicBezTo>
                  <a:pt x="12" y="80"/>
                  <a:pt x="12" y="80"/>
                  <a:pt x="12" y="80"/>
                </a:cubicBezTo>
                <a:cubicBezTo>
                  <a:pt x="9" y="78"/>
                  <a:pt x="9" y="78"/>
                  <a:pt x="9" y="78"/>
                </a:cubicBezTo>
                <a:cubicBezTo>
                  <a:pt x="67" y="19"/>
                  <a:pt x="67" y="19"/>
                  <a:pt x="67" y="19"/>
                </a:cubicBezTo>
                <a:close/>
                <a:moveTo>
                  <a:pt x="8" y="98"/>
                </a:moveTo>
                <a:cubicBezTo>
                  <a:pt x="8" y="98"/>
                  <a:pt x="8" y="98"/>
                  <a:pt x="8" y="98"/>
                </a:cubicBezTo>
                <a:cubicBezTo>
                  <a:pt x="8" y="84"/>
                  <a:pt x="8" y="84"/>
                  <a:pt x="8" y="84"/>
                </a:cubicBezTo>
                <a:cubicBezTo>
                  <a:pt x="22" y="98"/>
                  <a:pt x="22" y="98"/>
                  <a:pt x="22" y="98"/>
                </a:cubicBezTo>
                <a:cubicBezTo>
                  <a:pt x="8" y="98"/>
                  <a:pt x="8" y="98"/>
                  <a:pt x="8" y="98"/>
                </a:cubicBezTo>
                <a:close/>
                <a:moveTo>
                  <a:pt x="28" y="97"/>
                </a:moveTo>
                <a:cubicBezTo>
                  <a:pt x="28" y="97"/>
                  <a:pt x="28" y="97"/>
                  <a:pt x="28" y="97"/>
                </a:cubicBezTo>
                <a:cubicBezTo>
                  <a:pt x="25" y="94"/>
                  <a:pt x="25" y="94"/>
                  <a:pt x="25" y="94"/>
                </a:cubicBezTo>
                <a:cubicBezTo>
                  <a:pt x="45" y="75"/>
                  <a:pt x="64" y="55"/>
                  <a:pt x="84" y="36"/>
                </a:cubicBezTo>
                <a:cubicBezTo>
                  <a:pt x="86" y="39"/>
                  <a:pt x="86" y="39"/>
                  <a:pt x="86" y="39"/>
                </a:cubicBezTo>
                <a:cubicBezTo>
                  <a:pt x="28" y="97"/>
                  <a:pt x="28" y="97"/>
                  <a:pt x="28" y="97"/>
                </a:cubicBezTo>
                <a:close/>
                <a:moveTo>
                  <a:pt x="77" y="96"/>
                </a:moveTo>
                <a:cubicBezTo>
                  <a:pt x="77" y="96"/>
                  <a:pt x="77" y="96"/>
                  <a:pt x="77" y="96"/>
                </a:cubicBezTo>
                <a:cubicBezTo>
                  <a:pt x="59" y="77"/>
                  <a:pt x="59" y="77"/>
                  <a:pt x="59" y="77"/>
                </a:cubicBezTo>
                <a:cubicBezTo>
                  <a:pt x="77" y="59"/>
                  <a:pt x="77" y="59"/>
                  <a:pt x="77" y="59"/>
                </a:cubicBezTo>
                <a:cubicBezTo>
                  <a:pt x="81" y="62"/>
                  <a:pt x="81" y="62"/>
                  <a:pt x="81" y="62"/>
                </a:cubicBezTo>
                <a:cubicBezTo>
                  <a:pt x="77" y="66"/>
                  <a:pt x="77" y="66"/>
                  <a:pt x="77" y="66"/>
                </a:cubicBezTo>
                <a:cubicBezTo>
                  <a:pt x="77" y="67"/>
                  <a:pt x="77" y="68"/>
                  <a:pt x="77" y="69"/>
                </a:cubicBezTo>
                <a:cubicBezTo>
                  <a:pt x="78" y="70"/>
                  <a:pt x="80" y="70"/>
                  <a:pt x="81" y="69"/>
                </a:cubicBezTo>
                <a:cubicBezTo>
                  <a:pt x="84" y="66"/>
                  <a:pt x="84" y="66"/>
                  <a:pt x="84" y="66"/>
                </a:cubicBezTo>
                <a:cubicBezTo>
                  <a:pt x="89" y="71"/>
                  <a:pt x="89" y="71"/>
                  <a:pt x="89" y="71"/>
                </a:cubicBezTo>
                <a:cubicBezTo>
                  <a:pt x="83" y="78"/>
                  <a:pt x="83" y="78"/>
                  <a:pt x="83" y="78"/>
                </a:cubicBezTo>
                <a:cubicBezTo>
                  <a:pt x="82" y="78"/>
                  <a:pt x="82" y="80"/>
                  <a:pt x="83" y="81"/>
                </a:cubicBezTo>
                <a:cubicBezTo>
                  <a:pt x="84" y="82"/>
                  <a:pt x="85" y="82"/>
                  <a:pt x="86" y="81"/>
                </a:cubicBezTo>
                <a:cubicBezTo>
                  <a:pt x="93" y="74"/>
                  <a:pt x="93" y="74"/>
                  <a:pt x="93" y="74"/>
                </a:cubicBezTo>
                <a:cubicBezTo>
                  <a:pt x="96" y="77"/>
                  <a:pt x="96" y="77"/>
                  <a:pt x="96" y="77"/>
                </a:cubicBezTo>
                <a:cubicBezTo>
                  <a:pt x="77" y="96"/>
                  <a:pt x="77" y="96"/>
                  <a:pt x="77" y="9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23" tIns="45711" rIns="91423" bIns="4571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8965159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2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750"/>
                            </p:stCondLst>
                            <p:childTnLst>
                              <p:par>
                                <p:cTn id="8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250"/>
                            </p:stCondLst>
                            <p:childTnLst>
                              <p:par>
                                <p:cTn id="12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  <p:bldP spid="112" grpId="0" animBg="1"/>
      <p:bldP spid="113" grpId="0" animBg="1"/>
      <p:bldP spid="114" grpId="0" animBg="1"/>
      <p:bldP spid="1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淘宝店chenying0907 30"/>
          <p:cNvSpPr/>
          <p:nvPr/>
        </p:nvSpPr>
        <p:spPr>
          <a:xfrm>
            <a:off x="4067942" y="2575545"/>
            <a:ext cx="1008114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</a:t>
            </a:r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淘宝店chenying0907 31"/>
          <p:cNvSpPr/>
          <p:nvPr/>
        </p:nvSpPr>
        <p:spPr>
          <a:xfrm>
            <a:off x="4211958" y="2363358"/>
            <a:ext cx="72008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000" b="1" dirty="0" smtClean="0">
                <a:solidFill>
                  <a:schemeClr val="accent1"/>
                </a:solidFill>
              </a:rPr>
              <a:t>KEY WORD</a:t>
            </a:r>
            <a:endParaRPr lang="zh-CN" altLang="en-US" sz="1000" b="1" dirty="0">
              <a:solidFill>
                <a:schemeClr val="accent1"/>
              </a:solidFill>
            </a:endParaRPr>
          </a:p>
        </p:txBody>
      </p:sp>
      <p:grpSp>
        <p:nvGrpSpPr>
          <p:cNvPr id="2" name="组合 2051"/>
          <p:cNvGrpSpPr/>
          <p:nvPr/>
        </p:nvGrpSpPr>
        <p:grpSpPr>
          <a:xfrm>
            <a:off x="4612537" y="1651900"/>
            <a:ext cx="1054647" cy="1052264"/>
            <a:chOff x="4612535" y="1777908"/>
            <a:chExt cx="1054647" cy="1052264"/>
          </a:xfrm>
        </p:grpSpPr>
        <p:sp>
          <p:nvSpPr>
            <p:cNvPr id="17" name="淘宝店chenying0907 18"/>
            <p:cNvSpPr>
              <a:spLocks/>
            </p:cNvSpPr>
            <p:nvPr/>
          </p:nvSpPr>
          <p:spPr bwMode="auto">
            <a:xfrm>
              <a:off x="4612535" y="2034122"/>
              <a:ext cx="796050" cy="796050"/>
            </a:xfrm>
            <a:custGeom>
              <a:avLst/>
              <a:gdLst>
                <a:gd name="T0" fmla="*/ 341 w 341"/>
                <a:gd name="T1" fmla="*/ 339 h 341"/>
                <a:gd name="T2" fmla="*/ 285 w 341"/>
                <a:gd name="T3" fmla="*/ 172 h 341"/>
                <a:gd name="T4" fmla="*/ 284 w 341"/>
                <a:gd name="T5" fmla="*/ 171 h 341"/>
                <a:gd name="T6" fmla="*/ 283 w 341"/>
                <a:gd name="T7" fmla="*/ 171 h 341"/>
                <a:gd name="T8" fmla="*/ 269 w 341"/>
                <a:gd name="T9" fmla="*/ 172 h 341"/>
                <a:gd name="T10" fmla="*/ 166 w 341"/>
                <a:gd name="T11" fmla="*/ 68 h 341"/>
                <a:gd name="T12" fmla="*/ 166 w 341"/>
                <a:gd name="T13" fmla="*/ 56 h 341"/>
                <a:gd name="T14" fmla="*/ 166 w 341"/>
                <a:gd name="T15" fmla="*/ 54 h 341"/>
                <a:gd name="T16" fmla="*/ 165 w 341"/>
                <a:gd name="T17" fmla="*/ 54 h 341"/>
                <a:gd name="T18" fmla="*/ 2 w 341"/>
                <a:gd name="T19" fmla="*/ 1 h 341"/>
                <a:gd name="T20" fmla="*/ 0 w 341"/>
                <a:gd name="T21" fmla="*/ 0 h 341"/>
                <a:gd name="T22" fmla="*/ 0 w 341"/>
                <a:gd name="T23" fmla="*/ 81 h 341"/>
                <a:gd name="T24" fmla="*/ 2 w 341"/>
                <a:gd name="T25" fmla="*/ 81 h 341"/>
                <a:gd name="T26" fmla="*/ 260 w 341"/>
                <a:gd name="T27" fmla="*/ 340 h 341"/>
                <a:gd name="T28" fmla="*/ 261 w 341"/>
                <a:gd name="T29" fmla="*/ 341 h 341"/>
                <a:gd name="T30" fmla="*/ 341 w 341"/>
                <a:gd name="T31" fmla="*/ 341 h 341"/>
                <a:gd name="T32" fmla="*/ 341 w 341"/>
                <a:gd name="T33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341" y="339"/>
                  </a:moveTo>
                  <a:cubicBezTo>
                    <a:pt x="336" y="280"/>
                    <a:pt x="317" y="222"/>
                    <a:pt x="285" y="172"/>
                  </a:cubicBezTo>
                  <a:cubicBezTo>
                    <a:pt x="284" y="171"/>
                    <a:pt x="284" y="171"/>
                    <a:pt x="284" y="171"/>
                  </a:cubicBezTo>
                  <a:cubicBezTo>
                    <a:pt x="283" y="171"/>
                    <a:pt x="283" y="171"/>
                    <a:pt x="283" y="171"/>
                  </a:cubicBezTo>
                  <a:cubicBezTo>
                    <a:pt x="278" y="171"/>
                    <a:pt x="274" y="172"/>
                    <a:pt x="269" y="172"/>
                  </a:cubicBezTo>
                  <a:cubicBezTo>
                    <a:pt x="212" y="172"/>
                    <a:pt x="166" y="125"/>
                    <a:pt x="166" y="68"/>
                  </a:cubicBezTo>
                  <a:cubicBezTo>
                    <a:pt x="166" y="64"/>
                    <a:pt x="166" y="60"/>
                    <a:pt x="166" y="56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5" y="54"/>
                    <a:pt x="165" y="54"/>
                    <a:pt x="165" y="54"/>
                  </a:cubicBezTo>
                  <a:cubicBezTo>
                    <a:pt x="116" y="24"/>
                    <a:pt x="60" y="5"/>
                    <a:pt x="2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2" y="81"/>
                    <a:pt x="2" y="81"/>
                    <a:pt x="2" y="81"/>
                  </a:cubicBezTo>
                  <a:cubicBezTo>
                    <a:pt x="138" y="94"/>
                    <a:pt x="247" y="203"/>
                    <a:pt x="260" y="340"/>
                  </a:cubicBezTo>
                  <a:cubicBezTo>
                    <a:pt x="261" y="341"/>
                    <a:pt x="261" y="341"/>
                    <a:pt x="261" y="341"/>
                  </a:cubicBezTo>
                  <a:cubicBezTo>
                    <a:pt x="341" y="341"/>
                    <a:pt x="341" y="341"/>
                    <a:pt x="341" y="341"/>
                  </a:cubicBezTo>
                  <a:lnTo>
                    <a:pt x="341" y="339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淘宝店chenying0907 19"/>
            <p:cNvSpPr>
              <a:spLocks noEditPoints="1"/>
            </p:cNvSpPr>
            <p:nvPr/>
          </p:nvSpPr>
          <p:spPr bwMode="auto">
            <a:xfrm>
              <a:off x="4612535" y="1777908"/>
              <a:ext cx="1054647" cy="1052264"/>
            </a:xfrm>
            <a:custGeom>
              <a:avLst/>
              <a:gdLst>
                <a:gd name="T0" fmla="*/ 452 w 452"/>
                <a:gd name="T1" fmla="*/ 449 h 451"/>
                <a:gd name="T2" fmla="*/ 372 w 452"/>
                <a:gd name="T3" fmla="*/ 212 h 451"/>
                <a:gd name="T4" fmla="*/ 377 w 452"/>
                <a:gd name="T5" fmla="*/ 178 h 451"/>
                <a:gd name="T6" fmla="*/ 269 w 452"/>
                <a:gd name="T7" fmla="*/ 70 h 451"/>
                <a:gd name="T8" fmla="*/ 234 w 452"/>
                <a:gd name="T9" fmla="*/ 76 h 451"/>
                <a:gd name="T10" fmla="*/ 2 w 452"/>
                <a:gd name="T11" fmla="*/ 0 h 451"/>
                <a:gd name="T12" fmla="*/ 0 w 452"/>
                <a:gd name="T13" fmla="*/ 0 h 451"/>
                <a:gd name="T14" fmla="*/ 0 w 452"/>
                <a:gd name="T15" fmla="*/ 191 h 451"/>
                <a:gd name="T16" fmla="*/ 2 w 452"/>
                <a:gd name="T17" fmla="*/ 191 h 451"/>
                <a:gd name="T18" fmla="*/ 260 w 452"/>
                <a:gd name="T19" fmla="*/ 450 h 451"/>
                <a:gd name="T20" fmla="*/ 261 w 452"/>
                <a:gd name="T21" fmla="*/ 451 h 451"/>
                <a:gd name="T22" fmla="*/ 452 w 452"/>
                <a:gd name="T23" fmla="*/ 451 h 451"/>
                <a:gd name="T24" fmla="*/ 452 w 452"/>
                <a:gd name="T25" fmla="*/ 449 h 451"/>
                <a:gd name="T26" fmla="*/ 264 w 452"/>
                <a:gd name="T27" fmla="*/ 447 h 451"/>
                <a:gd name="T28" fmla="*/ 4 w 452"/>
                <a:gd name="T29" fmla="*/ 187 h 451"/>
                <a:gd name="T30" fmla="*/ 4 w 452"/>
                <a:gd name="T31" fmla="*/ 4 h 451"/>
                <a:gd name="T32" fmla="*/ 232 w 452"/>
                <a:gd name="T33" fmla="*/ 80 h 451"/>
                <a:gd name="T34" fmla="*/ 233 w 452"/>
                <a:gd name="T35" fmla="*/ 81 h 451"/>
                <a:gd name="T36" fmla="*/ 234 w 452"/>
                <a:gd name="T37" fmla="*/ 80 h 451"/>
                <a:gd name="T38" fmla="*/ 269 w 452"/>
                <a:gd name="T39" fmla="*/ 74 h 451"/>
                <a:gd name="T40" fmla="*/ 373 w 452"/>
                <a:gd name="T41" fmla="*/ 178 h 451"/>
                <a:gd name="T42" fmla="*/ 368 w 452"/>
                <a:gd name="T43" fmla="*/ 212 h 451"/>
                <a:gd name="T44" fmla="*/ 367 w 452"/>
                <a:gd name="T45" fmla="*/ 213 h 451"/>
                <a:gd name="T46" fmla="*/ 368 w 452"/>
                <a:gd name="T47" fmla="*/ 214 h 451"/>
                <a:gd name="T48" fmla="*/ 447 w 452"/>
                <a:gd name="T49" fmla="*/ 447 h 451"/>
                <a:gd name="T50" fmla="*/ 264 w 452"/>
                <a:gd name="T51" fmla="*/ 447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1">
                  <a:moveTo>
                    <a:pt x="452" y="449"/>
                  </a:moveTo>
                  <a:cubicBezTo>
                    <a:pt x="446" y="365"/>
                    <a:pt x="419" y="283"/>
                    <a:pt x="372" y="212"/>
                  </a:cubicBezTo>
                  <a:cubicBezTo>
                    <a:pt x="375" y="201"/>
                    <a:pt x="377" y="190"/>
                    <a:pt x="377" y="178"/>
                  </a:cubicBezTo>
                  <a:cubicBezTo>
                    <a:pt x="377" y="118"/>
                    <a:pt x="329" y="70"/>
                    <a:pt x="269" y="70"/>
                  </a:cubicBezTo>
                  <a:cubicBezTo>
                    <a:pt x="257" y="70"/>
                    <a:pt x="245" y="72"/>
                    <a:pt x="234" y="76"/>
                  </a:cubicBezTo>
                  <a:cubicBezTo>
                    <a:pt x="165" y="31"/>
                    <a:pt x="84" y="5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2" y="191"/>
                    <a:pt x="2" y="191"/>
                    <a:pt x="2" y="191"/>
                  </a:cubicBezTo>
                  <a:cubicBezTo>
                    <a:pt x="138" y="204"/>
                    <a:pt x="247" y="313"/>
                    <a:pt x="260" y="450"/>
                  </a:cubicBezTo>
                  <a:cubicBezTo>
                    <a:pt x="261" y="451"/>
                    <a:pt x="261" y="451"/>
                    <a:pt x="261" y="451"/>
                  </a:cubicBezTo>
                  <a:cubicBezTo>
                    <a:pt x="452" y="451"/>
                    <a:pt x="452" y="451"/>
                    <a:pt x="452" y="451"/>
                  </a:cubicBezTo>
                  <a:lnTo>
                    <a:pt x="452" y="449"/>
                  </a:lnTo>
                  <a:close/>
                  <a:moveTo>
                    <a:pt x="264" y="447"/>
                  </a:moveTo>
                  <a:cubicBezTo>
                    <a:pt x="250" y="311"/>
                    <a:pt x="141" y="202"/>
                    <a:pt x="4" y="18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85" y="9"/>
                    <a:pt x="164" y="35"/>
                    <a:pt x="232" y="80"/>
                  </a:cubicBezTo>
                  <a:cubicBezTo>
                    <a:pt x="233" y="81"/>
                    <a:pt x="233" y="81"/>
                    <a:pt x="233" y="81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46" y="76"/>
                    <a:pt x="257" y="74"/>
                    <a:pt x="269" y="74"/>
                  </a:cubicBezTo>
                  <a:cubicBezTo>
                    <a:pt x="327" y="74"/>
                    <a:pt x="373" y="121"/>
                    <a:pt x="373" y="178"/>
                  </a:cubicBezTo>
                  <a:cubicBezTo>
                    <a:pt x="373" y="189"/>
                    <a:pt x="371" y="201"/>
                    <a:pt x="368" y="212"/>
                  </a:cubicBezTo>
                  <a:cubicBezTo>
                    <a:pt x="367" y="213"/>
                    <a:pt x="367" y="213"/>
                    <a:pt x="367" y="213"/>
                  </a:cubicBezTo>
                  <a:cubicBezTo>
                    <a:pt x="368" y="214"/>
                    <a:pt x="368" y="214"/>
                    <a:pt x="368" y="214"/>
                  </a:cubicBezTo>
                  <a:cubicBezTo>
                    <a:pt x="414" y="283"/>
                    <a:pt x="442" y="364"/>
                    <a:pt x="447" y="447"/>
                  </a:cubicBezTo>
                  <a:lnTo>
                    <a:pt x="264" y="447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" name="组合 2050"/>
          <p:cNvGrpSpPr/>
          <p:nvPr/>
        </p:nvGrpSpPr>
        <p:grpSpPr>
          <a:xfrm>
            <a:off x="3447063" y="1651900"/>
            <a:ext cx="1054647" cy="1052264"/>
            <a:chOff x="3447061" y="1777908"/>
            <a:chExt cx="1054647" cy="1052264"/>
          </a:xfrm>
        </p:grpSpPr>
        <p:sp>
          <p:nvSpPr>
            <p:cNvPr id="19" name="淘宝店chenying0907 20"/>
            <p:cNvSpPr>
              <a:spLocks/>
            </p:cNvSpPr>
            <p:nvPr/>
          </p:nvSpPr>
          <p:spPr bwMode="auto">
            <a:xfrm>
              <a:off x="3705658" y="2034122"/>
              <a:ext cx="796050" cy="796050"/>
            </a:xfrm>
            <a:custGeom>
              <a:avLst/>
              <a:gdLst>
                <a:gd name="T0" fmla="*/ 0 w 341"/>
                <a:gd name="T1" fmla="*/ 339 h 341"/>
                <a:gd name="T2" fmla="*/ 56 w 341"/>
                <a:gd name="T3" fmla="*/ 172 h 341"/>
                <a:gd name="T4" fmla="*/ 56 w 341"/>
                <a:gd name="T5" fmla="*/ 171 h 341"/>
                <a:gd name="T6" fmla="*/ 58 w 341"/>
                <a:gd name="T7" fmla="*/ 171 h 341"/>
                <a:gd name="T8" fmla="*/ 71 w 341"/>
                <a:gd name="T9" fmla="*/ 172 h 341"/>
                <a:gd name="T10" fmla="*/ 175 w 341"/>
                <a:gd name="T11" fmla="*/ 68 h 341"/>
                <a:gd name="T12" fmla="*/ 174 w 341"/>
                <a:gd name="T13" fmla="*/ 56 h 341"/>
                <a:gd name="T14" fmla="*/ 174 w 341"/>
                <a:gd name="T15" fmla="*/ 54 h 341"/>
                <a:gd name="T16" fmla="*/ 175 w 341"/>
                <a:gd name="T17" fmla="*/ 54 h 341"/>
                <a:gd name="T18" fmla="*/ 339 w 341"/>
                <a:gd name="T19" fmla="*/ 1 h 341"/>
                <a:gd name="T20" fmla="*/ 341 w 341"/>
                <a:gd name="T21" fmla="*/ 0 h 341"/>
                <a:gd name="T22" fmla="*/ 341 w 341"/>
                <a:gd name="T23" fmla="*/ 81 h 341"/>
                <a:gd name="T24" fmla="*/ 339 w 341"/>
                <a:gd name="T25" fmla="*/ 81 h 341"/>
                <a:gd name="T26" fmla="*/ 80 w 341"/>
                <a:gd name="T27" fmla="*/ 340 h 341"/>
                <a:gd name="T28" fmla="*/ 80 w 341"/>
                <a:gd name="T29" fmla="*/ 341 h 341"/>
                <a:gd name="T30" fmla="*/ 0 w 341"/>
                <a:gd name="T31" fmla="*/ 341 h 341"/>
                <a:gd name="T32" fmla="*/ 0 w 341"/>
                <a:gd name="T33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0" y="339"/>
                  </a:moveTo>
                  <a:cubicBezTo>
                    <a:pt x="5" y="280"/>
                    <a:pt x="24" y="222"/>
                    <a:pt x="56" y="172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8" y="171"/>
                    <a:pt x="58" y="171"/>
                    <a:pt x="58" y="171"/>
                  </a:cubicBezTo>
                  <a:cubicBezTo>
                    <a:pt x="62" y="171"/>
                    <a:pt x="67" y="172"/>
                    <a:pt x="71" y="172"/>
                  </a:cubicBezTo>
                  <a:cubicBezTo>
                    <a:pt x="128" y="172"/>
                    <a:pt x="175" y="125"/>
                    <a:pt x="175" y="68"/>
                  </a:cubicBezTo>
                  <a:cubicBezTo>
                    <a:pt x="175" y="64"/>
                    <a:pt x="175" y="60"/>
                    <a:pt x="174" y="56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225" y="24"/>
                    <a:pt x="281" y="5"/>
                    <a:pt x="339" y="1"/>
                  </a:cubicBezTo>
                  <a:cubicBezTo>
                    <a:pt x="341" y="0"/>
                    <a:pt x="341" y="0"/>
                    <a:pt x="341" y="0"/>
                  </a:cubicBezTo>
                  <a:cubicBezTo>
                    <a:pt x="341" y="81"/>
                    <a:pt x="341" y="81"/>
                    <a:pt x="341" y="81"/>
                  </a:cubicBezTo>
                  <a:cubicBezTo>
                    <a:pt x="339" y="81"/>
                    <a:pt x="339" y="81"/>
                    <a:pt x="339" y="81"/>
                  </a:cubicBezTo>
                  <a:cubicBezTo>
                    <a:pt x="203" y="94"/>
                    <a:pt x="94" y="203"/>
                    <a:pt x="80" y="340"/>
                  </a:cubicBezTo>
                  <a:cubicBezTo>
                    <a:pt x="80" y="341"/>
                    <a:pt x="80" y="341"/>
                    <a:pt x="80" y="341"/>
                  </a:cubicBezTo>
                  <a:cubicBezTo>
                    <a:pt x="0" y="341"/>
                    <a:pt x="0" y="341"/>
                    <a:pt x="0" y="341"/>
                  </a:cubicBezTo>
                  <a:lnTo>
                    <a:pt x="0" y="339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淘宝店chenying0907 21"/>
            <p:cNvSpPr>
              <a:spLocks noEditPoints="1"/>
            </p:cNvSpPr>
            <p:nvPr/>
          </p:nvSpPr>
          <p:spPr bwMode="auto">
            <a:xfrm>
              <a:off x="3447061" y="1777908"/>
              <a:ext cx="1054647" cy="1052264"/>
            </a:xfrm>
            <a:custGeom>
              <a:avLst/>
              <a:gdLst>
                <a:gd name="T0" fmla="*/ 0 w 452"/>
                <a:gd name="T1" fmla="*/ 451 h 451"/>
                <a:gd name="T2" fmla="*/ 191 w 452"/>
                <a:gd name="T3" fmla="*/ 451 h 451"/>
                <a:gd name="T4" fmla="*/ 191 w 452"/>
                <a:gd name="T5" fmla="*/ 450 h 451"/>
                <a:gd name="T6" fmla="*/ 450 w 452"/>
                <a:gd name="T7" fmla="*/ 191 h 451"/>
                <a:gd name="T8" fmla="*/ 452 w 452"/>
                <a:gd name="T9" fmla="*/ 191 h 451"/>
                <a:gd name="T10" fmla="*/ 452 w 452"/>
                <a:gd name="T11" fmla="*/ 0 h 451"/>
                <a:gd name="T12" fmla="*/ 450 w 452"/>
                <a:gd name="T13" fmla="*/ 0 h 451"/>
                <a:gd name="T14" fmla="*/ 218 w 452"/>
                <a:gd name="T15" fmla="*/ 76 h 451"/>
                <a:gd name="T16" fmla="*/ 182 w 452"/>
                <a:gd name="T17" fmla="*/ 70 h 451"/>
                <a:gd name="T18" fmla="*/ 74 w 452"/>
                <a:gd name="T19" fmla="*/ 178 h 451"/>
                <a:gd name="T20" fmla="*/ 80 w 452"/>
                <a:gd name="T21" fmla="*/ 212 h 451"/>
                <a:gd name="T22" fmla="*/ 0 w 452"/>
                <a:gd name="T23" fmla="*/ 449 h 451"/>
                <a:gd name="T24" fmla="*/ 0 w 452"/>
                <a:gd name="T25" fmla="*/ 451 h 451"/>
                <a:gd name="T26" fmla="*/ 4 w 452"/>
                <a:gd name="T27" fmla="*/ 447 h 451"/>
                <a:gd name="T28" fmla="*/ 84 w 452"/>
                <a:gd name="T29" fmla="*/ 214 h 451"/>
                <a:gd name="T30" fmla="*/ 84 w 452"/>
                <a:gd name="T31" fmla="*/ 213 h 451"/>
                <a:gd name="T32" fmla="*/ 84 w 452"/>
                <a:gd name="T33" fmla="*/ 212 h 451"/>
                <a:gd name="T34" fmla="*/ 78 w 452"/>
                <a:gd name="T35" fmla="*/ 178 h 451"/>
                <a:gd name="T36" fmla="*/ 182 w 452"/>
                <a:gd name="T37" fmla="*/ 74 h 451"/>
                <a:gd name="T38" fmla="*/ 217 w 452"/>
                <a:gd name="T39" fmla="*/ 80 h 451"/>
                <a:gd name="T40" fmla="*/ 218 w 452"/>
                <a:gd name="T41" fmla="*/ 81 h 451"/>
                <a:gd name="T42" fmla="*/ 219 w 452"/>
                <a:gd name="T43" fmla="*/ 80 h 451"/>
                <a:gd name="T44" fmla="*/ 448 w 452"/>
                <a:gd name="T45" fmla="*/ 4 h 451"/>
                <a:gd name="T46" fmla="*/ 448 w 452"/>
                <a:gd name="T47" fmla="*/ 187 h 451"/>
                <a:gd name="T48" fmla="*/ 188 w 452"/>
                <a:gd name="T49" fmla="*/ 447 h 451"/>
                <a:gd name="T50" fmla="*/ 4 w 452"/>
                <a:gd name="T51" fmla="*/ 447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1">
                  <a:moveTo>
                    <a:pt x="0" y="451"/>
                  </a:moveTo>
                  <a:cubicBezTo>
                    <a:pt x="191" y="451"/>
                    <a:pt x="191" y="451"/>
                    <a:pt x="191" y="451"/>
                  </a:cubicBezTo>
                  <a:cubicBezTo>
                    <a:pt x="191" y="450"/>
                    <a:pt x="191" y="450"/>
                    <a:pt x="191" y="450"/>
                  </a:cubicBezTo>
                  <a:cubicBezTo>
                    <a:pt x="205" y="313"/>
                    <a:pt x="314" y="204"/>
                    <a:pt x="450" y="191"/>
                  </a:cubicBezTo>
                  <a:cubicBezTo>
                    <a:pt x="452" y="191"/>
                    <a:pt x="452" y="191"/>
                    <a:pt x="452" y="191"/>
                  </a:cubicBezTo>
                  <a:cubicBezTo>
                    <a:pt x="452" y="0"/>
                    <a:pt x="452" y="0"/>
                    <a:pt x="452" y="0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367" y="5"/>
                    <a:pt x="287" y="31"/>
                    <a:pt x="218" y="76"/>
                  </a:cubicBezTo>
                  <a:cubicBezTo>
                    <a:pt x="206" y="72"/>
                    <a:pt x="194" y="70"/>
                    <a:pt x="182" y="70"/>
                  </a:cubicBezTo>
                  <a:cubicBezTo>
                    <a:pt x="123" y="70"/>
                    <a:pt x="74" y="118"/>
                    <a:pt x="74" y="178"/>
                  </a:cubicBezTo>
                  <a:cubicBezTo>
                    <a:pt x="74" y="190"/>
                    <a:pt x="76" y="201"/>
                    <a:pt x="80" y="212"/>
                  </a:cubicBezTo>
                  <a:cubicBezTo>
                    <a:pt x="33" y="283"/>
                    <a:pt x="5" y="365"/>
                    <a:pt x="0" y="449"/>
                  </a:cubicBezTo>
                  <a:lnTo>
                    <a:pt x="0" y="451"/>
                  </a:lnTo>
                  <a:close/>
                  <a:moveTo>
                    <a:pt x="4" y="447"/>
                  </a:moveTo>
                  <a:cubicBezTo>
                    <a:pt x="10" y="364"/>
                    <a:pt x="37" y="283"/>
                    <a:pt x="84" y="214"/>
                  </a:cubicBezTo>
                  <a:cubicBezTo>
                    <a:pt x="84" y="213"/>
                    <a:pt x="84" y="213"/>
                    <a:pt x="84" y="213"/>
                  </a:cubicBezTo>
                  <a:cubicBezTo>
                    <a:pt x="84" y="212"/>
                    <a:pt x="84" y="212"/>
                    <a:pt x="84" y="212"/>
                  </a:cubicBezTo>
                  <a:cubicBezTo>
                    <a:pt x="80" y="201"/>
                    <a:pt x="78" y="189"/>
                    <a:pt x="78" y="178"/>
                  </a:cubicBezTo>
                  <a:cubicBezTo>
                    <a:pt x="78" y="121"/>
                    <a:pt x="125" y="74"/>
                    <a:pt x="182" y="74"/>
                  </a:cubicBezTo>
                  <a:cubicBezTo>
                    <a:pt x="194" y="74"/>
                    <a:pt x="206" y="76"/>
                    <a:pt x="217" y="80"/>
                  </a:cubicBezTo>
                  <a:cubicBezTo>
                    <a:pt x="218" y="81"/>
                    <a:pt x="218" y="81"/>
                    <a:pt x="218" y="81"/>
                  </a:cubicBezTo>
                  <a:cubicBezTo>
                    <a:pt x="219" y="80"/>
                    <a:pt x="219" y="80"/>
                    <a:pt x="219" y="80"/>
                  </a:cubicBezTo>
                  <a:cubicBezTo>
                    <a:pt x="287" y="35"/>
                    <a:pt x="366" y="9"/>
                    <a:pt x="448" y="4"/>
                  </a:cubicBezTo>
                  <a:cubicBezTo>
                    <a:pt x="448" y="187"/>
                    <a:pt x="448" y="187"/>
                    <a:pt x="448" y="187"/>
                  </a:cubicBezTo>
                  <a:cubicBezTo>
                    <a:pt x="311" y="202"/>
                    <a:pt x="202" y="311"/>
                    <a:pt x="188" y="447"/>
                  </a:cubicBezTo>
                  <a:lnTo>
                    <a:pt x="4" y="447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" name="组合 2052"/>
          <p:cNvGrpSpPr/>
          <p:nvPr/>
        </p:nvGrpSpPr>
        <p:grpSpPr>
          <a:xfrm>
            <a:off x="4612537" y="2816184"/>
            <a:ext cx="1054647" cy="1053454"/>
            <a:chOff x="4612535" y="2942191"/>
            <a:chExt cx="1054647" cy="1053455"/>
          </a:xfrm>
        </p:grpSpPr>
        <p:sp>
          <p:nvSpPr>
            <p:cNvPr id="21" name="淘宝店chenying0907 22"/>
            <p:cNvSpPr>
              <a:spLocks/>
            </p:cNvSpPr>
            <p:nvPr/>
          </p:nvSpPr>
          <p:spPr bwMode="auto">
            <a:xfrm>
              <a:off x="4612535" y="2942191"/>
              <a:ext cx="796050" cy="794859"/>
            </a:xfrm>
            <a:custGeom>
              <a:avLst/>
              <a:gdLst>
                <a:gd name="T0" fmla="*/ 341 w 341"/>
                <a:gd name="T1" fmla="*/ 3 h 341"/>
                <a:gd name="T2" fmla="*/ 285 w 341"/>
                <a:gd name="T3" fmla="*/ 170 h 341"/>
                <a:gd name="T4" fmla="*/ 284 w 341"/>
                <a:gd name="T5" fmla="*/ 171 h 341"/>
                <a:gd name="T6" fmla="*/ 283 w 341"/>
                <a:gd name="T7" fmla="*/ 171 h 341"/>
                <a:gd name="T8" fmla="*/ 269 w 341"/>
                <a:gd name="T9" fmla="*/ 170 h 341"/>
                <a:gd name="T10" fmla="*/ 166 w 341"/>
                <a:gd name="T11" fmla="*/ 274 h 341"/>
                <a:gd name="T12" fmla="*/ 166 w 341"/>
                <a:gd name="T13" fmla="*/ 286 h 341"/>
                <a:gd name="T14" fmla="*/ 166 w 341"/>
                <a:gd name="T15" fmla="*/ 287 h 341"/>
                <a:gd name="T16" fmla="*/ 165 w 341"/>
                <a:gd name="T17" fmla="*/ 288 h 341"/>
                <a:gd name="T18" fmla="*/ 2 w 341"/>
                <a:gd name="T19" fmla="*/ 341 h 341"/>
                <a:gd name="T20" fmla="*/ 0 w 341"/>
                <a:gd name="T21" fmla="*/ 341 h 341"/>
                <a:gd name="T22" fmla="*/ 0 w 341"/>
                <a:gd name="T23" fmla="*/ 261 h 341"/>
                <a:gd name="T24" fmla="*/ 2 w 341"/>
                <a:gd name="T25" fmla="*/ 261 h 341"/>
                <a:gd name="T26" fmla="*/ 260 w 341"/>
                <a:gd name="T27" fmla="*/ 2 h 341"/>
                <a:gd name="T28" fmla="*/ 261 w 341"/>
                <a:gd name="T29" fmla="*/ 0 h 341"/>
                <a:gd name="T30" fmla="*/ 341 w 341"/>
                <a:gd name="T31" fmla="*/ 0 h 341"/>
                <a:gd name="T32" fmla="*/ 341 w 341"/>
                <a:gd name="T33" fmla="*/ 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341" y="3"/>
                  </a:moveTo>
                  <a:cubicBezTo>
                    <a:pt x="336" y="62"/>
                    <a:pt x="317" y="120"/>
                    <a:pt x="285" y="170"/>
                  </a:cubicBezTo>
                  <a:cubicBezTo>
                    <a:pt x="284" y="171"/>
                    <a:pt x="284" y="171"/>
                    <a:pt x="284" y="171"/>
                  </a:cubicBezTo>
                  <a:cubicBezTo>
                    <a:pt x="283" y="171"/>
                    <a:pt x="283" y="171"/>
                    <a:pt x="283" y="171"/>
                  </a:cubicBezTo>
                  <a:cubicBezTo>
                    <a:pt x="278" y="170"/>
                    <a:pt x="274" y="170"/>
                    <a:pt x="269" y="170"/>
                  </a:cubicBezTo>
                  <a:cubicBezTo>
                    <a:pt x="212" y="170"/>
                    <a:pt x="166" y="217"/>
                    <a:pt x="166" y="274"/>
                  </a:cubicBezTo>
                  <a:cubicBezTo>
                    <a:pt x="166" y="278"/>
                    <a:pt x="166" y="282"/>
                    <a:pt x="166" y="286"/>
                  </a:cubicBezTo>
                  <a:cubicBezTo>
                    <a:pt x="166" y="287"/>
                    <a:pt x="166" y="287"/>
                    <a:pt x="166" y="287"/>
                  </a:cubicBezTo>
                  <a:cubicBezTo>
                    <a:pt x="165" y="288"/>
                    <a:pt x="165" y="288"/>
                    <a:pt x="165" y="288"/>
                  </a:cubicBezTo>
                  <a:cubicBezTo>
                    <a:pt x="116" y="318"/>
                    <a:pt x="60" y="337"/>
                    <a:pt x="2" y="341"/>
                  </a:cubicBezTo>
                  <a:cubicBezTo>
                    <a:pt x="0" y="341"/>
                    <a:pt x="0" y="341"/>
                    <a:pt x="0" y="341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2" y="261"/>
                    <a:pt x="2" y="261"/>
                    <a:pt x="2" y="261"/>
                  </a:cubicBezTo>
                  <a:cubicBezTo>
                    <a:pt x="138" y="247"/>
                    <a:pt x="247" y="138"/>
                    <a:pt x="260" y="2"/>
                  </a:cubicBezTo>
                  <a:cubicBezTo>
                    <a:pt x="261" y="0"/>
                    <a:pt x="261" y="0"/>
                    <a:pt x="261" y="0"/>
                  </a:cubicBezTo>
                  <a:cubicBezTo>
                    <a:pt x="341" y="0"/>
                    <a:pt x="341" y="0"/>
                    <a:pt x="341" y="0"/>
                  </a:cubicBezTo>
                  <a:lnTo>
                    <a:pt x="341" y="3"/>
                  </a:ln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淘宝店chenying0907 23"/>
            <p:cNvSpPr>
              <a:spLocks noEditPoints="1"/>
            </p:cNvSpPr>
            <p:nvPr/>
          </p:nvSpPr>
          <p:spPr bwMode="auto">
            <a:xfrm>
              <a:off x="4612535" y="2942191"/>
              <a:ext cx="1054647" cy="1053455"/>
            </a:xfrm>
            <a:custGeom>
              <a:avLst/>
              <a:gdLst>
                <a:gd name="T0" fmla="*/ 452 w 452"/>
                <a:gd name="T1" fmla="*/ 0 h 452"/>
                <a:gd name="T2" fmla="*/ 261 w 452"/>
                <a:gd name="T3" fmla="*/ 0 h 452"/>
                <a:gd name="T4" fmla="*/ 260 w 452"/>
                <a:gd name="T5" fmla="*/ 2 h 452"/>
                <a:gd name="T6" fmla="*/ 2 w 452"/>
                <a:gd name="T7" fmla="*/ 261 h 452"/>
                <a:gd name="T8" fmla="*/ 0 w 452"/>
                <a:gd name="T9" fmla="*/ 261 h 452"/>
                <a:gd name="T10" fmla="*/ 0 w 452"/>
                <a:gd name="T11" fmla="*/ 452 h 452"/>
                <a:gd name="T12" fmla="*/ 2 w 452"/>
                <a:gd name="T13" fmla="*/ 452 h 452"/>
                <a:gd name="T14" fmla="*/ 234 w 452"/>
                <a:gd name="T15" fmla="*/ 376 h 452"/>
                <a:gd name="T16" fmla="*/ 269 w 452"/>
                <a:gd name="T17" fmla="*/ 382 h 452"/>
                <a:gd name="T18" fmla="*/ 377 w 452"/>
                <a:gd name="T19" fmla="*/ 274 h 452"/>
                <a:gd name="T20" fmla="*/ 372 w 452"/>
                <a:gd name="T21" fmla="*/ 240 h 452"/>
                <a:gd name="T22" fmla="*/ 452 w 452"/>
                <a:gd name="T23" fmla="*/ 3 h 452"/>
                <a:gd name="T24" fmla="*/ 452 w 452"/>
                <a:gd name="T25" fmla="*/ 0 h 452"/>
                <a:gd name="T26" fmla="*/ 447 w 452"/>
                <a:gd name="T27" fmla="*/ 4 h 452"/>
                <a:gd name="T28" fmla="*/ 368 w 452"/>
                <a:gd name="T29" fmla="*/ 238 h 452"/>
                <a:gd name="T30" fmla="*/ 367 w 452"/>
                <a:gd name="T31" fmla="*/ 239 h 452"/>
                <a:gd name="T32" fmla="*/ 368 w 452"/>
                <a:gd name="T33" fmla="*/ 240 h 452"/>
                <a:gd name="T34" fmla="*/ 373 w 452"/>
                <a:gd name="T35" fmla="*/ 274 h 452"/>
                <a:gd name="T36" fmla="*/ 269 w 452"/>
                <a:gd name="T37" fmla="*/ 378 h 452"/>
                <a:gd name="T38" fmla="*/ 234 w 452"/>
                <a:gd name="T39" fmla="*/ 372 h 452"/>
                <a:gd name="T40" fmla="*/ 233 w 452"/>
                <a:gd name="T41" fmla="*/ 371 h 452"/>
                <a:gd name="T42" fmla="*/ 232 w 452"/>
                <a:gd name="T43" fmla="*/ 372 h 452"/>
                <a:gd name="T44" fmla="*/ 4 w 452"/>
                <a:gd name="T45" fmla="*/ 448 h 452"/>
                <a:gd name="T46" fmla="*/ 4 w 452"/>
                <a:gd name="T47" fmla="*/ 265 h 452"/>
                <a:gd name="T48" fmla="*/ 264 w 452"/>
                <a:gd name="T49" fmla="*/ 4 h 452"/>
                <a:gd name="T50" fmla="*/ 447 w 452"/>
                <a:gd name="T51" fmla="*/ 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2">
                  <a:moveTo>
                    <a:pt x="452" y="0"/>
                  </a:moveTo>
                  <a:cubicBezTo>
                    <a:pt x="261" y="0"/>
                    <a:pt x="261" y="0"/>
                    <a:pt x="261" y="0"/>
                  </a:cubicBezTo>
                  <a:cubicBezTo>
                    <a:pt x="260" y="2"/>
                    <a:pt x="260" y="2"/>
                    <a:pt x="260" y="2"/>
                  </a:cubicBezTo>
                  <a:cubicBezTo>
                    <a:pt x="247" y="138"/>
                    <a:pt x="138" y="247"/>
                    <a:pt x="2" y="261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0" y="452"/>
                    <a:pt x="0" y="452"/>
                    <a:pt x="0" y="452"/>
                  </a:cubicBezTo>
                  <a:cubicBezTo>
                    <a:pt x="2" y="452"/>
                    <a:pt x="2" y="452"/>
                    <a:pt x="2" y="452"/>
                  </a:cubicBezTo>
                  <a:cubicBezTo>
                    <a:pt x="84" y="447"/>
                    <a:pt x="165" y="421"/>
                    <a:pt x="234" y="376"/>
                  </a:cubicBezTo>
                  <a:cubicBezTo>
                    <a:pt x="245" y="380"/>
                    <a:pt x="257" y="382"/>
                    <a:pt x="269" y="382"/>
                  </a:cubicBezTo>
                  <a:cubicBezTo>
                    <a:pt x="329" y="382"/>
                    <a:pt x="377" y="333"/>
                    <a:pt x="377" y="274"/>
                  </a:cubicBezTo>
                  <a:cubicBezTo>
                    <a:pt x="377" y="262"/>
                    <a:pt x="375" y="251"/>
                    <a:pt x="372" y="240"/>
                  </a:cubicBezTo>
                  <a:cubicBezTo>
                    <a:pt x="419" y="169"/>
                    <a:pt x="446" y="87"/>
                    <a:pt x="452" y="3"/>
                  </a:cubicBezTo>
                  <a:lnTo>
                    <a:pt x="452" y="0"/>
                  </a:lnTo>
                  <a:close/>
                  <a:moveTo>
                    <a:pt x="447" y="4"/>
                  </a:moveTo>
                  <a:cubicBezTo>
                    <a:pt x="442" y="88"/>
                    <a:pt x="414" y="169"/>
                    <a:pt x="368" y="238"/>
                  </a:cubicBezTo>
                  <a:cubicBezTo>
                    <a:pt x="367" y="239"/>
                    <a:pt x="367" y="239"/>
                    <a:pt x="367" y="239"/>
                  </a:cubicBezTo>
                  <a:cubicBezTo>
                    <a:pt x="368" y="240"/>
                    <a:pt x="368" y="240"/>
                    <a:pt x="368" y="240"/>
                  </a:cubicBezTo>
                  <a:cubicBezTo>
                    <a:pt x="371" y="251"/>
                    <a:pt x="373" y="262"/>
                    <a:pt x="373" y="274"/>
                  </a:cubicBezTo>
                  <a:cubicBezTo>
                    <a:pt x="373" y="331"/>
                    <a:pt x="327" y="378"/>
                    <a:pt x="269" y="378"/>
                  </a:cubicBezTo>
                  <a:cubicBezTo>
                    <a:pt x="257" y="378"/>
                    <a:pt x="246" y="376"/>
                    <a:pt x="234" y="372"/>
                  </a:cubicBezTo>
                  <a:cubicBezTo>
                    <a:pt x="233" y="371"/>
                    <a:pt x="233" y="371"/>
                    <a:pt x="233" y="371"/>
                  </a:cubicBezTo>
                  <a:cubicBezTo>
                    <a:pt x="232" y="372"/>
                    <a:pt x="232" y="372"/>
                    <a:pt x="232" y="372"/>
                  </a:cubicBezTo>
                  <a:cubicBezTo>
                    <a:pt x="164" y="416"/>
                    <a:pt x="85" y="443"/>
                    <a:pt x="4" y="448"/>
                  </a:cubicBezTo>
                  <a:cubicBezTo>
                    <a:pt x="4" y="265"/>
                    <a:pt x="4" y="265"/>
                    <a:pt x="4" y="265"/>
                  </a:cubicBezTo>
                  <a:cubicBezTo>
                    <a:pt x="141" y="250"/>
                    <a:pt x="250" y="141"/>
                    <a:pt x="264" y="4"/>
                  </a:cubicBezTo>
                  <a:lnTo>
                    <a:pt x="447" y="4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" name="组合 2053"/>
          <p:cNvGrpSpPr/>
          <p:nvPr/>
        </p:nvGrpSpPr>
        <p:grpSpPr>
          <a:xfrm>
            <a:off x="3447063" y="2816184"/>
            <a:ext cx="1054647" cy="1053454"/>
            <a:chOff x="3447061" y="2942191"/>
            <a:chExt cx="1054647" cy="1053455"/>
          </a:xfrm>
        </p:grpSpPr>
        <p:sp>
          <p:nvSpPr>
            <p:cNvPr id="23" name="淘宝店chenying0907 24"/>
            <p:cNvSpPr>
              <a:spLocks/>
            </p:cNvSpPr>
            <p:nvPr/>
          </p:nvSpPr>
          <p:spPr bwMode="auto">
            <a:xfrm>
              <a:off x="3705658" y="2942191"/>
              <a:ext cx="796050" cy="794859"/>
            </a:xfrm>
            <a:custGeom>
              <a:avLst/>
              <a:gdLst>
                <a:gd name="T0" fmla="*/ 0 w 341"/>
                <a:gd name="T1" fmla="*/ 3 h 341"/>
                <a:gd name="T2" fmla="*/ 56 w 341"/>
                <a:gd name="T3" fmla="*/ 170 h 341"/>
                <a:gd name="T4" fmla="*/ 56 w 341"/>
                <a:gd name="T5" fmla="*/ 171 h 341"/>
                <a:gd name="T6" fmla="*/ 58 w 341"/>
                <a:gd name="T7" fmla="*/ 171 h 341"/>
                <a:gd name="T8" fmla="*/ 71 w 341"/>
                <a:gd name="T9" fmla="*/ 170 h 341"/>
                <a:gd name="T10" fmla="*/ 175 w 341"/>
                <a:gd name="T11" fmla="*/ 274 h 341"/>
                <a:gd name="T12" fmla="*/ 174 w 341"/>
                <a:gd name="T13" fmla="*/ 286 h 341"/>
                <a:gd name="T14" fmla="*/ 174 w 341"/>
                <a:gd name="T15" fmla="*/ 287 h 341"/>
                <a:gd name="T16" fmla="*/ 175 w 341"/>
                <a:gd name="T17" fmla="*/ 288 h 341"/>
                <a:gd name="T18" fmla="*/ 339 w 341"/>
                <a:gd name="T19" fmla="*/ 341 h 341"/>
                <a:gd name="T20" fmla="*/ 341 w 341"/>
                <a:gd name="T21" fmla="*/ 341 h 341"/>
                <a:gd name="T22" fmla="*/ 341 w 341"/>
                <a:gd name="T23" fmla="*/ 261 h 341"/>
                <a:gd name="T24" fmla="*/ 339 w 341"/>
                <a:gd name="T25" fmla="*/ 261 h 341"/>
                <a:gd name="T26" fmla="*/ 80 w 341"/>
                <a:gd name="T27" fmla="*/ 2 h 341"/>
                <a:gd name="T28" fmla="*/ 80 w 341"/>
                <a:gd name="T29" fmla="*/ 0 h 341"/>
                <a:gd name="T30" fmla="*/ 0 w 341"/>
                <a:gd name="T31" fmla="*/ 0 h 341"/>
                <a:gd name="T32" fmla="*/ 0 w 341"/>
                <a:gd name="T33" fmla="*/ 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0" y="3"/>
                  </a:moveTo>
                  <a:cubicBezTo>
                    <a:pt x="5" y="62"/>
                    <a:pt x="24" y="120"/>
                    <a:pt x="56" y="170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8" y="171"/>
                    <a:pt x="58" y="171"/>
                    <a:pt x="58" y="171"/>
                  </a:cubicBezTo>
                  <a:cubicBezTo>
                    <a:pt x="62" y="170"/>
                    <a:pt x="67" y="170"/>
                    <a:pt x="71" y="170"/>
                  </a:cubicBezTo>
                  <a:cubicBezTo>
                    <a:pt x="128" y="170"/>
                    <a:pt x="175" y="217"/>
                    <a:pt x="175" y="274"/>
                  </a:cubicBezTo>
                  <a:cubicBezTo>
                    <a:pt x="175" y="278"/>
                    <a:pt x="175" y="282"/>
                    <a:pt x="174" y="286"/>
                  </a:cubicBezTo>
                  <a:cubicBezTo>
                    <a:pt x="174" y="287"/>
                    <a:pt x="174" y="287"/>
                    <a:pt x="174" y="287"/>
                  </a:cubicBezTo>
                  <a:cubicBezTo>
                    <a:pt x="175" y="288"/>
                    <a:pt x="175" y="288"/>
                    <a:pt x="175" y="288"/>
                  </a:cubicBezTo>
                  <a:cubicBezTo>
                    <a:pt x="225" y="318"/>
                    <a:pt x="281" y="337"/>
                    <a:pt x="339" y="341"/>
                  </a:cubicBezTo>
                  <a:cubicBezTo>
                    <a:pt x="341" y="341"/>
                    <a:pt x="341" y="341"/>
                    <a:pt x="341" y="341"/>
                  </a:cubicBezTo>
                  <a:cubicBezTo>
                    <a:pt x="341" y="261"/>
                    <a:pt x="341" y="261"/>
                    <a:pt x="341" y="261"/>
                  </a:cubicBezTo>
                  <a:cubicBezTo>
                    <a:pt x="339" y="261"/>
                    <a:pt x="339" y="261"/>
                    <a:pt x="339" y="261"/>
                  </a:cubicBezTo>
                  <a:cubicBezTo>
                    <a:pt x="203" y="247"/>
                    <a:pt x="94" y="138"/>
                    <a:pt x="80" y="2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淘宝店chenying0907 25"/>
            <p:cNvSpPr>
              <a:spLocks noEditPoints="1"/>
            </p:cNvSpPr>
            <p:nvPr/>
          </p:nvSpPr>
          <p:spPr bwMode="auto">
            <a:xfrm>
              <a:off x="3447061" y="2942191"/>
              <a:ext cx="1054647" cy="1053455"/>
            </a:xfrm>
            <a:custGeom>
              <a:avLst/>
              <a:gdLst>
                <a:gd name="T0" fmla="*/ 0 w 452"/>
                <a:gd name="T1" fmla="*/ 3 h 452"/>
                <a:gd name="T2" fmla="*/ 80 w 452"/>
                <a:gd name="T3" fmla="*/ 240 h 452"/>
                <a:gd name="T4" fmla="*/ 74 w 452"/>
                <a:gd name="T5" fmla="*/ 274 h 452"/>
                <a:gd name="T6" fmla="*/ 182 w 452"/>
                <a:gd name="T7" fmla="*/ 382 h 452"/>
                <a:gd name="T8" fmla="*/ 218 w 452"/>
                <a:gd name="T9" fmla="*/ 376 h 452"/>
                <a:gd name="T10" fmla="*/ 450 w 452"/>
                <a:gd name="T11" fmla="*/ 452 h 452"/>
                <a:gd name="T12" fmla="*/ 452 w 452"/>
                <a:gd name="T13" fmla="*/ 452 h 452"/>
                <a:gd name="T14" fmla="*/ 452 w 452"/>
                <a:gd name="T15" fmla="*/ 261 h 452"/>
                <a:gd name="T16" fmla="*/ 450 w 452"/>
                <a:gd name="T17" fmla="*/ 261 h 452"/>
                <a:gd name="T18" fmla="*/ 191 w 452"/>
                <a:gd name="T19" fmla="*/ 2 h 452"/>
                <a:gd name="T20" fmla="*/ 191 w 452"/>
                <a:gd name="T21" fmla="*/ 0 h 452"/>
                <a:gd name="T22" fmla="*/ 0 w 452"/>
                <a:gd name="T23" fmla="*/ 0 h 452"/>
                <a:gd name="T24" fmla="*/ 0 w 452"/>
                <a:gd name="T25" fmla="*/ 3 h 452"/>
                <a:gd name="T26" fmla="*/ 188 w 452"/>
                <a:gd name="T27" fmla="*/ 4 h 452"/>
                <a:gd name="T28" fmla="*/ 448 w 452"/>
                <a:gd name="T29" fmla="*/ 265 h 452"/>
                <a:gd name="T30" fmla="*/ 448 w 452"/>
                <a:gd name="T31" fmla="*/ 448 h 452"/>
                <a:gd name="T32" fmla="*/ 219 w 452"/>
                <a:gd name="T33" fmla="*/ 372 h 452"/>
                <a:gd name="T34" fmla="*/ 218 w 452"/>
                <a:gd name="T35" fmla="*/ 371 h 452"/>
                <a:gd name="T36" fmla="*/ 217 w 452"/>
                <a:gd name="T37" fmla="*/ 372 h 452"/>
                <a:gd name="T38" fmla="*/ 182 w 452"/>
                <a:gd name="T39" fmla="*/ 378 h 452"/>
                <a:gd name="T40" fmla="*/ 78 w 452"/>
                <a:gd name="T41" fmla="*/ 274 h 452"/>
                <a:gd name="T42" fmla="*/ 84 w 452"/>
                <a:gd name="T43" fmla="*/ 240 h 452"/>
                <a:gd name="T44" fmla="*/ 84 w 452"/>
                <a:gd name="T45" fmla="*/ 239 h 452"/>
                <a:gd name="T46" fmla="*/ 84 w 452"/>
                <a:gd name="T47" fmla="*/ 238 h 452"/>
                <a:gd name="T48" fmla="*/ 4 w 452"/>
                <a:gd name="T49" fmla="*/ 4 h 452"/>
                <a:gd name="T50" fmla="*/ 188 w 452"/>
                <a:gd name="T51" fmla="*/ 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2">
                  <a:moveTo>
                    <a:pt x="0" y="3"/>
                  </a:moveTo>
                  <a:cubicBezTo>
                    <a:pt x="5" y="87"/>
                    <a:pt x="33" y="169"/>
                    <a:pt x="80" y="240"/>
                  </a:cubicBezTo>
                  <a:cubicBezTo>
                    <a:pt x="76" y="251"/>
                    <a:pt x="74" y="262"/>
                    <a:pt x="74" y="274"/>
                  </a:cubicBezTo>
                  <a:cubicBezTo>
                    <a:pt x="74" y="333"/>
                    <a:pt x="123" y="382"/>
                    <a:pt x="182" y="382"/>
                  </a:cubicBezTo>
                  <a:cubicBezTo>
                    <a:pt x="194" y="382"/>
                    <a:pt x="206" y="380"/>
                    <a:pt x="218" y="376"/>
                  </a:cubicBezTo>
                  <a:cubicBezTo>
                    <a:pt x="287" y="421"/>
                    <a:pt x="367" y="447"/>
                    <a:pt x="450" y="452"/>
                  </a:cubicBezTo>
                  <a:cubicBezTo>
                    <a:pt x="452" y="452"/>
                    <a:pt x="452" y="452"/>
                    <a:pt x="452" y="452"/>
                  </a:cubicBezTo>
                  <a:cubicBezTo>
                    <a:pt x="452" y="261"/>
                    <a:pt x="452" y="261"/>
                    <a:pt x="452" y="261"/>
                  </a:cubicBezTo>
                  <a:cubicBezTo>
                    <a:pt x="450" y="261"/>
                    <a:pt x="450" y="261"/>
                    <a:pt x="450" y="261"/>
                  </a:cubicBezTo>
                  <a:cubicBezTo>
                    <a:pt x="314" y="247"/>
                    <a:pt x="205" y="138"/>
                    <a:pt x="191" y="2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"/>
                  </a:lnTo>
                  <a:close/>
                  <a:moveTo>
                    <a:pt x="188" y="4"/>
                  </a:moveTo>
                  <a:cubicBezTo>
                    <a:pt x="202" y="141"/>
                    <a:pt x="311" y="250"/>
                    <a:pt x="448" y="265"/>
                  </a:cubicBezTo>
                  <a:cubicBezTo>
                    <a:pt x="448" y="448"/>
                    <a:pt x="448" y="448"/>
                    <a:pt x="448" y="448"/>
                  </a:cubicBezTo>
                  <a:cubicBezTo>
                    <a:pt x="366" y="443"/>
                    <a:pt x="287" y="416"/>
                    <a:pt x="219" y="372"/>
                  </a:cubicBezTo>
                  <a:cubicBezTo>
                    <a:pt x="218" y="371"/>
                    <a:pt x="218" y="371"/>
                    <a:pt x="218" y="371"/>
                  </a:cubicBezTo>
                  <a:cubicBezTo>
                    <a:pt x="217" y="372"/>
                    <a:pt x="217" y="372"/>
                    <a:pt x="217" y="372"/>
                  </a:cubicBezTo>
                  <a:cubicBezTo>
                    <a:pt x="206" y="376"/>
                    <a:pt x="194" y="378"/>
                    <a:pt x="182" y="378"/>
                  </a:cubicBezTo>
                  <a:cubicBezTo>
                    <a:pt x="125" y="378"/>
                    <a:pt x="78" y="331"/>
                    <a:pt x="78" y="274"/>
                  </a:cubicBezTo>
                  <a:cubicBezTo>
                    <a:pt x="78" y="262"/>
                    <a:pt x="80" y="251"/>
                    <a:pt x="84" y="240"/>
                  </a:cubicBezTo>
                  <a:cubicBezTo>
                    <a:pt x="84" y="239"/>
                    <a:pt x="84" y="239"/>
                    <a:pt x="84" y="239"/>
                  </a:cubicBezTo>
                  <a:cubicBezTo>
                    <a:pt x="84" y="238"/>
                    <a:pt x="84" y="238"/>
                    <a:pt x="84" y="238"/>
                  </a:cubicBezTo>
                  <a:cubicBezTo>
                    <a:pt x="37" y="169"/>
                    <a:pt x="10" y="88"/>
                    <a:pt x="4" y="4"/>
                  </a:cubicBezTo>
                  <a:lnTo>
                    <a:pt x="188" y="4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5" name="淘宝店chenying0907 26"/>
          <p:cNvSpPr>
            <a:spLocks noEditPoints="1"/>
          </p:cNvSpPr>
          <p:nvPr/>
        </p:nvSpPr>
        <p:spPr bwMode="auto">
          <a:xfrm>
            <a:off x="5152372" y="3365552"/>
            <a:ext cx="193054" cy="194246"/>
          </a:xfrm>
          <a:custGeom>
            <a:avLst/>
            <a:gdLst>
              <a:gd name="T0" fmla="*/ 52 w 83"/>
              <a:gd name="T1" fmla="*/ 0 h 83"/>
              <a:gd name="T2" fmla="*/ 53 w 83"/>
              <a:gd name="T3" fmla="*/ 0 h 83"/>
              <a:gd name="T4" fmla="*/ 60 w 83"/>
              <a:gd name="T5" fmla="*/ 3 h 83"/>
              <a:gd name="T6" fmla="*/ 56 w 83"/>
              <a:gd name="T7" fmla="*/ 6 h 83"/>
              <a:gd name="T8" fmla="*/ 81 w 83"/>
              <a:gd name="T9" fmla="*/ 75 h 83"/>
              <a:gd name="T10" fmla="*/ 7 w 83"/>
              <a:gd name="T11" fmla="*/ 83 h 83"/>
              <a:gd name="T12" fmla="*/ 2 w 83"/>
              <a:gd name="T13" fmla="*/ 75 h 83"/>
              <a:gd name="T14" fmla="*/ 27 w 83"/>
              <a:gd name="T15" fmla="*/ 6 h 83"/>
              <a:gd name="T16" fmla="*/ 23 w 83"/>
              <a:gd name="T17" fmla="*/ 3 h 83"/>
              <a:gd name="T18" fmla="*/ 30 w 83"/>
              <a:gd name="T19" fmla="*/ 0 h 83"/>
              <a:gd name="T20" fmla="*/ 30 w 83"/>
              <a:gd name="T21" fmla="*/ 0 h 83"/>
              <a:gd name="T22" fmla="*/ 21 w 83"/>
              <a:gd name="T23" fmla="*/ 67 h 83"/>
              <a:gd name="T24" fmla="*/ 19 w 83"/>
              <a:gd name="T25" fmla="*/ 69 h 83"/>
              <a:gd name="T26" fmla="*/ 23 w 83"/>
              <a:gd name="T27" fmla="*/ 69 h 83"/>
              <a:gd name="T28" fmla="*/ 31 w 83"/>
              <a:gd name="T29" fmla="*/ 62 h 83"/>
              <a:gd name="T30" fmla="*/ 29 w 83"/>
              <a:gd name="T31" fmla="*/ 64 h 83"/>
              <a:gd name="T32" fmla="*/ 33 w 83"/>
              <a:gd name="T33" fmla="*/ 64 h 83"/>
              <a:gd name="T34" fmla="*/ 29 w 83"/>
              <a:gd name="T35" fmla="*/ 49 h 83"/>
              <a:gd name="T36" fmla="*/ 27 w 83"/>
              <a:gd name="T37" fmla="*/ 51 h 83"/>
              <a:gd name="T38" fmla="*/ 30 w 83"/>
              <a:gd name="T39" fmla="*/ 51 h 83"/>
              <a:gd name="T40" fmla="*/ 29 w 83"/>
              <a:gd name="T41" fmla="*/ 68 h 83"/>
              <a:gd name="T42" fmla="*/ 26 w 83"/>
              <a:gd name="T43" fmla="*/ 72 h 83"/>
              <a:gd name="T44" fmla="*/ 32 w 83"/>
              <a:gd name="T45" fmla="*/ 72 h 83"/>
              <a:gd name="T46" fmla="*/ 25 w 83"/>
              <a:gd name="T47" fmla="*/ 56 h 83"/>
              <a:gd name="T48" fmla="*/ 22 w 83"/>
              <a:gd name="T49" fmla="*/ 59 h 83"/>
              <a:gd name="T50" fmla="*/ 28 w 83"/>
              <a:gd name="T51" fmla="*/ 59 h 83"/>
              <a:gd name="T52" fmla="*/ 29 w 83"/>
              <a:gd name="T53" fmla="*/ 41 h 83"/>
              <a:gd name="T54" fmla="*/ 54 w 83"/>
              <a:gd name="T55" fmla="*/ 41 h 83"/>
              <a:gd name="T56" fmla="*/ 50 w 83"/>
              <a:gd name="T57" fmla="*/ 33 h 83"/>
              <a:gd name="T58" fmla="*/ 33 w 83"/>
              <a:gd name="T59" fmla="*/ 6 h 83"/>
              <a:gd name="T60" fmla="*/ 33 w 83"/>
              <a:gd name="T61" fmla="*/ 33 h 83"/>
              <a:gd name="T62" fmla="*/ 29 w 83"/>
              <a:gd name="T63" fmla="*/ 41 h 83"/>
              <a:gd name="T64" fmla="*/ 57 w 83"/>
              <a:gd name="T65" fmla="*/ 45 h 83"/>
              <a:gd name="T66" fmla="*/ 8 w 83"/>
              <a:gd name="T67" fmla="*/ 77 h 83"/>
              <a:gd name="T68" fmla="*/ 57 w 83"/>
              <a:gd name="T69" fmla="*/ 45 h 83"/>
              <a:gd name="T70" fmla="*/ 38 w 83"/>
              <a:gd name="T71" fmla="*/ 71 h 83"/>
              <a:gd name="T72" fmla="*/ 47 w 83"/>
              <a:gd name="T73" fmla="*/ 69 h 83"/>
              <a:gd name="T74" fmla="*/ 38 w 83"/>
              <a:gd name="T75" fmla="*/ 67 h 83"/>
              <a:gd name="T76" fmla="*/ 38 w 83"/>
              <a:gd name="T77" fmla="*/ 71 h 83"/>
              <a:gd name="T78" fmla="*/ 40 w 83"/>
              <a:gd name="T79" fmla="*/ 61 h 83"/>
              <a:gd name="T80" fmla="*/ 45 w 83"/>
              <a:gd name="T81" fmla="*/ 59 h 83"/>
              <a:gd name="T82" fmla="*/ 40 w 83"/>
              <a:gd name="T83" fmla="*/ 57 h 83"/>
              <a:gd name="T84" fmla="*/ 40 w 83"/>
              <a:gd name="T85" fmla="*/ 61 h 83"/>
              <a:gd name="T86" fmla="*/ 40 w 83"/>
              <a:gd name="T87" fmla="*/ 40 h 83"/>
              <a:gd name="T88" fmla="*/ 45 w 83"/>
              <a:gd name="T89" fmla="*/ 38 h 83"/>
              <a:gd name="T90" fmla="*/ 40 w 83"/>
              <a:gd name="T91" fmla="*/ 36 h 83"/>
              <a:gd name="T92" fmla="*/ 40 w 83"/>
              <a:gd name="T93" fmla="*/ 40 h 83"/>
              <a:gd name="T94" fmla="*/ 38 w 83"/>
              <a:gd name="T95" fmla="*/ 50 h 83"/>
              <a:gd name="T96" fmla="*/ 47 w 83"/>
              <a:gd name="T97" fmla="*/ 48 h 83"/>
              <a:gd name="T98" fmla="*/ 38 w 83"/>
              <a:gd name="T99" fmla="*/ 46 h 83"/>
              <a:gd name="T100" fmla="*/ 38 w 83"/>
              <a:gd name="T101" fmla="*/ 50 h 83"/>
              <a:gd name="T102" fmla="*/ 38 w 83"/>
              <a:gd name="T103" fmla="*/ 30 h 83"/>
              <a:gd name="T104" fmla="*/ 47 w 83"/>
              <a:gd name="T105" fmla="*/ 28 h 83"/>
              <a:gd name="T106" fmla="*/ 38 w 83"/>
              <a:gd name="T107" fmla="*/ 26 h 83"/>
              <a:gd name="T108" fmla="*/ 38 w 83"/>
              <a:gd name="T109" fmla="*/ 3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83" h="83">
                <a:moveTo>
                  <a:pt x="31" y="0"/>
                </a:moveTo>
                <a:cubicBezTo>
                  <a:pt x="52" y="0"/>
                  <a:pt x="52" y="0"/>
                  <a:pt x="52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59" y="0"/>
                  <a:pt x="60" y="1"/>
                  <a:pt x="60" y="3"/>
                </a:cubicBezTo>
                <a:cubicBezTo>
                  <a:pt x="60" y="5"/>
                  <a:pt x="59" y="6"/>
                  <a:pt x="57" y="6"/>
                </a:cubicBezTo>
                <a:cubicBezTo>
                  <a:pt x="56" y="6"/>
                  <a:pt x="56" y="6"/>
                  <a:pt x="56" y="6"/>
                </a:cubicBezTo>
                <a:cubicBezTo>
                  <a:pt x="56" y="32"/>
                  <a:pt x="56" y="32"/>
                  <a:pt x="56" y="32"/>
                </a:cubicBezTo>
                <a:cubicBezTo>
                  <a:pt x="81" y="75"/>
                  <a:pt x="81" y="75"/>
                  <a:pt x="81" y="75"/>
                </a:cubicBezTo>
                <a:cubicBezTo>
                  <a:pt x="83" y="79"/>
                  <a:pt x="80" y="83"/>
                  <a:pt x="76" y="83"/>
                </a:cubicBezTo>
                <a:cubicBezTo>
                  <a:pt x="7" y="83"/>
                  <a:pt x="7" y="83"/>
                  <a:pt x="7" y="83"/>
                </a:cubicBezTo>
                <a:cubicBezTo>
                  <a:pt x="3" y="83"/>
                  <a:pt x="0" y="79"/>
                  <a:pt x="2" y="75"/>
                </a:cubicBezTo>
                <a:cubicBezTo>
                  <a:pt x="2" y="75"/>
                  <a:pt x="2" y="75"/>
                  <a:pt x="2" y="75"/>
                </a:cubicBezTo>
                <a:cubicBezTo>
                  <a:pt x="27" y="32"/>
                  <a:pt x="27" y="32"/>
                  <a:pt x="27" y="32"/>
                </a:cubicBezTo>
                <a:cubicBezTo>
                  <a:pt x="27" y="6"/>
                  <a:pt x="27" y="6"/>
                  <a:pt x="27" y="6"/>
                </a:cubicBezTo>
                <a:cubicBezTo>
                  <a:pt x="26" y="6"/>
                  <a:pt x="26" y="6"/>
                  <a:pt x="26" y="6"/>
                </a:cubicBezTo>
                <a:cubicBezTo>
                  <a:pt x="24" y="6"/>
                  <a:pt x="23" y="5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1" y="0"/>
                  <a:pt x="31" y="0"/>
                  <a:pt x="31" y="0"/>
                </a:cubicBezTo>
                <a:close/>
                <a:moveTo>
                  <a:pt x="21" y="67"/>
                </a:moveTo>
                <a:cubicBezTo>
                  <a:pt x="21" y="67"/>
                  <a:pt x="21" y="67"/>
                  <a:pt x="21" y="67"/>
                </a:cubicBezTo>
                <a:cubicBezTo>
                  <a:pt x="20" y="67"/>
                  <a:pt x="19" y="68"/>
                  <a:pt x="19" y="69"/>
                </a:cubicBezTo>
                <a:cubicBezTo>
                  <a:pt x="19" y="70"/>
                  <a:pt x="20" y="71"/>
                  <a:pt x="21" y="71"/>
                </a:cubicBezTo>
                <a:cubicBezTo>
                  <a:pt x="22" y="71"/>
                  <a:pt x="23" y="70"/>
                  <a:pt x="23" y="69"/>
                </a:cubicBezTo>
                <a:cubicBezTo>
                  <a:pt x="23" y="68"/>
                  <a:pt x="22" y="67"/>
                  <a:pt x="21" y="67"/>
                </a:cubicBezTo>
                <a:close/>
                <a:moveTo>
                  <a:pt x="31" y="62"/>
                </a:moveTo>
                <a:cubicBezTo>
                  <a:pt x="31" y="62"/>
                  <a:pt x="31" y="62"/>
                  <a:pt x="31" y="62"/>
                </a:cubicBezTo>
                <a:cubicBezTo>
                  <a:pt x="30" y="62"/>
                  <a:pt x="29" y="63"/>
                  <a:pt x="29" y="64"/>
                </a:cubicBezTo>
                <a:cubicBezTo>
                  <a:pt x="29" y="65"/>
                  <a:pt x="30" y="66"/>
                  <a:pt x="31" y="66"/>
                </a:cubicBezTo>
                <a:cubicBezTo>
                  <a:pt x="33" y="66"/>
                  <a:pt x="33" y="65"/>
                  <a:pt x="33" y="64"/>
                </a:cubicBezTo>
                <a:cubicBezTo>
                  <a:pt x="33" y="63"/>
                  <a:pt x="33" y="62"/>
                  <a:pt x="31" y="62"/>
                </a:cubicBezTo>
                <a:close/>
                <a:moveTo>
                  <a:pt x="29" y="49"/>
                </a:moveTo>
                <a:cubicBezTo>
                  <a:pt x="29" y="49"/>
                  <a:pt x="29" y="49"/>
                  <a:pt x="29" y="49"/>
                </a:cubicBezTo>
                <a:cubicBezTo>
                  <a:pt x="27" y="49"/>
                  <a:pt x="27" y="50"/>
                  <a:pt x="27" y="51"/>
                </a:cubicBezTo>
                <a:cubicBezTo>
                  <a:pt x="27" y="52"/>
                  <a:pt x="27" y="53"/>
                  <a:pt x="29" y="53"/>
                </a:cubicBezTo>
                <a:cubicBezTo>
                  <a:pt x="30" y="53"/>
                  <a:pt x="30" y="52"/>
                  <a:pt x="30" y="51"/>
                </a:cubicBezTo>
                <a:cubicBezTo>
                  <a:pt x="30" y="50"/>
                  <a:pt x="30" y="49"/>
                  <a:pt x="29" y="49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7" y="68"/>
                  <a:pt x="26" y="70"/>
                  <a:pt x="26" y="72"/>
                </a:cubicBezTo>
                <a:cubicBezTo>
                  <a:pt x="26" y="73"/>
                  <a:pt x="27" y="75"/>
                  <a:pt x="29" y="75"/>
                </a:cubicBezTo>
                <a:cubicBezTo>
                  <a:pt x="31" y="75"/>
                  <a:pt x="32" y="73"/>
                  <a:pt x="32" y="72"/>
                </a:cubicBezTo>
                <a:cubicBezTo>
                  <a:pt x="32" y="70"/>
                  <a:pt x="31" y="68"/>
                  <a:pt x="29" y="68"/>
                </a:cubicBezTo>
                <a:close/>
                <a:moveTo>
                  <a:pt x="25" y="56"/>
                </a:moveTo>
                <a:cubicBezTo>
                  <a:pt x="25" y="56"/>
                  <a:pt x="25" y="56"/>
                  <a:pt x="25" y="56"/>
                </a:cubicBezTo>
                <a:cubicBezTo>
                  <a:pt x="23" y="56"/>
                  <a:pt x="22" y="57"/>
                  <a:pt x="22" y="59"/>
                </a:cubicBezTo>
                <a:cubicBezTo>
                  <a:pt x="22" y="61"/>
                  <a:pt x="23" y="62"/>
                  <a:pt x="25" y="62"/>
                </a:cubicBezTo>
                <a:cubicBezTo>
                  <a:pt x="27" y="62"/>
                  <a:pt x="28" y="61"/>
                  <a:pt x="28" y="59"/>
                </a:cubicBezTo>
                <a:cubicBezTo>
                  <a:pt x="28" y="57"/>
                  <a:pt x="27" y="56"/>
                  <a:pt x="25" y="56"/>
                </a:cubicBezTo>
                <a:close/>
                <a:moveTo>
                  <a:pt x="29" y="41"/>
                </a:moveTo>
                <a:cubicBezTo>
                  <a:pt x="29" y="41"/>
                  <a:pt x="29" y="41"/>
                  <a:pt x="29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1" y="34"/>
                  <a:pt x="51" y="34"/>
                  <a:pt x="51" y="34"/>
                </a:cubicBezTo>
                <a:cubicBezTo>
                  <a:pt x="50" y="34"/>
                  <a:pt x="50" y="33"/>
                  <a:pt x="50" y="33"/>
                </a:cubicBezTo>
                <a:cubicBezTo>
                  <a:pt x="50" y="6"/>
                  <a:pt x="50" y="6"/>
                  <a:pt x="50" y="6"/>
                </a:cubicBezTo>
                <a:cubicBezTo>
                  <a:pt x="33" y="6"/>
                  <a:pt x="33" y="6"/>
                  <a:pt x="33" y="6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33"/>
                  <a:pt x="33" y="34"/>
                  <a:pt x="33" y="34"/>
                </a:cubicBezTo>
                <a:cubicBezTo>
                  <a:pt x="29" y="41"/>
                  <a:pt x="29" y="41"/>
                  <a:pt x="29" y="41"/>
                </a:cubicBezTo>
                <a:close/>
                <a:moveTo>
                  <a:pt x="57" y="45"/>
                </a:moveTo>
                <a:cubicBezTo>
                  <a:pt x="57" y="45"/>
                  <a:pt x="57" y="45"/>
                  <a:pt x="57" y="45"/>
                </a:cubicBezTo>
                <a:cubicBezTo>
                  <a:pt x="27" y="45"/>
                  <a:pt x="27" y="45"/>
                  <a:pt x="27" y="45"/>
                </a:cubicBezTo>
                <a:cubicBezTo>
                  <a:pt x="8" y="77"/>
                  <a:pt x="8" y="77"/>
                  <a:pt x="8" y="77"/>
                </a:cubicBezTo>
                <a:cubicBezTo>
                  <a:pt x="75" y="77"/>
                  <a:pt x="75" y="77"/>
                  <a:pt x="75" y="77"/>
                </a:cubicBezTo>
                <a:cubicBezTo>
                  <a:pt x="57" y="45"/>
                  <a:pt x="57" y="45"/>
                  <a:pt x="57" y="45"/>
                </a:cubicBezTo>
                <a:close/>
                <a:moveTo>
                  <a:pt x="38" y="71"/>
                </a:moveTo>
                <a:cubicBezTo>
                  <a:pt x="38" y="71"/>
                  <a:pt x="38" y="71"/>
                  <a:pt x="38" y="71"/>
                </a:cubicBezTo>
                <a:cubicBezTo>
                  <a:pt x="45" y="71"/>
                  <a:pt x="45" y="71"/>
                  <a:pt x="45" y="71"/>
                </a:cubicBezTo>
                <a:cubicBezTo>
                  <a:pt x="46" y="71"/>
                  <a:pt x="47" y="70"/>
                  <a:pt x="47" y="69"/>
                </a:cubicBezTo>
                <a:cubicBezTo>
                  <a:pt x="47" y="68"/>
                  <a:pt x="46" y="67"/>
                  <a:pt x="45" y="67"/>
                </a:cubicBezTo>
                <a:cubicBezTo>
                  <a:pt x="38" y="67"/>
                  <a:pt x="38" y="67"/>
                  <a:pt x="38" y="67"/>
                </a:cubicBezTo>
                <a:cubicBezTo>
                  <a:pt x="37" y="67"/>
                  <a:pt x="36" y="68"/>
                  <a:pt x="36" y="69"/>
                </a:cubicBezTo>
                <a:cubicBezTo>
                  <a:pt x="36" y="70"/>
                  <a:pt x="37" y="71"/>
                  <a:pt x="38" y="71"/>
                </a:cubicBezTo>
                <a:close/>
                <a:moveTo>
                  <a:pt x="40" y="61"/>
                </a:moveTo>
                <a:cubicBezTo>
                  <a:pt x="40" y="61"/>
                  <a:pt x="40" y="61"/>
                  <a:pt x="40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4" y="61"/>
                  <a:pt x="45" y="60"/>
                  <a:pt x="45" y="59"/>
                </a:cubicBezTo>
                <a:cubicBezTo>
                  <a:pt x="45" y="57"/>
                  <a:pt x="44" y="57"/>
                  <a:pt x="43" y="57"/>
                </a:cubicBezTo>
                <a:cubicBezTo>
                  <a:pt x="40" y="57"/>
                  <a:pt x="40" y="57"/>
                  <a:pt x="40" y="57"/>
                </a:cubicBezTo>
                <a:cubicBezTo>
                  <a:pt x="39" y="57"/>
                  <a:pt x="38" y="57"/>
                  <a:pt x="38" y="59"/>
                </a:cubicBezTo>
                <a:cubicBezTo>
                  <a:pt x="38" y="60"/>
                  <a:pt x="39" y="61"/>
                  <a:pt x="40" y="61"/>
                </a:cubicBezTo>
                <a:close/>
                <a:moveTo>
                  <a:pt x="40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3" y="40"/>
                  <a:pt x="43" y="40"/>
                  <a:pt x="43" y="40"/>
                </a:cubicBezTo>
                <a:cubicBezTo>
                  <a:pt x="44" y="40"/>
                  <a:pt x="45" y="39"/>
                  <a:pt x="45" y="38"/>
                </a:cubicBezTo>
                <a:cubicBezTo>
                  <a:pt x="45" y="37"/>
                  <a:pt x="44" y="36"/>
                  <a:pt x="43" y="36"/>
                </a:cubicBezTo>
                <a:cubicBezTo>
                  <a:pt x="40" y="36"/>
                  <a:pt x="40" y="36"/>
                  <a:pt x="40" y="36"/>
                </a:cubicBezTo>
                <a:cubicBezTo>
                  <a:pt x="39" y="36"/>
                  <a:pt x="38" y="37"/>
                  <a:pt x="38" y="38"/>
                </a:cubicBezTo>
                <a:cubicBezTo>
                  <a:pt x="38" y="39"/>
                  <a:pt x="39" y="40"/>
                  <a:pt x="40" y="40"/>
                </a:cubicBezTo>
                <a:close/>
                <a:moveTo>
                  <a:pt x="38" y="50"/>
                </a:moveTo>
                <a:cubicBezTo>
                  <a:pt x="38" y="50"/>
                  <a:pt x="38" y="50"/>
                  <a:pt x="38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6" y="50"/>
                  <a:pt x="47" y="49"/>
                  <a:pt x="47" y="48"/>
                </a:cubicBezTo>
                <a:cubicBezTo>
                  <a:pt x="47" y="47"/>
                  <a:pt x="46" y="46"/>
                  <a:pt x="45" y="46"/>
                </a:cubicBezTo>
                <a:cubicBezTo>
                  <a:pt x="38" y="46"/>
                  <a:pt x="38" y="46"/>
                  <a:pt x="38" y="46"/>
                </a:cubicBezTo>
                <a:cubicBezTo>
                  <a:pt x="37" y="46"/>
                  <a:pt x="36" y="47"/>
                  <a:pt x="36" y="48"/>
                </a:cubicBezTo>
                <a:cubicBezTo>
                  <a:pt x="36" y="49"/>
                  <a:pt x="37" y="50"/>
                  <a:pt x="38" y="50"/>
                </a:cubicBezTo>
                <a:close/>
                <a:moveTo>
                  <a:pt x="38" y="30"/>
                </a:moveTo>
                <a:cubicBezTo>
                  <a:pt x="38" y="30"/>
                  <a:pt x="38" y="30"/>
                  <a:pt x="38" y="30"/>
                </a:cubicBezTo>
                <a:cubicBezTo>
                  <a:pt x="45" y="30"/>
                  <a:pt x="45" y="30"/>
                  <a:pt x="45" y="30"/>
                </a:cubicBezTo>
                <a:cubicBezTo>
                  <a:pt x="46" y="30"/>
                  <a:pt x="47" y="29"/>
                  <a:pt x="47" y="28"/>
                </a:cubicBezTo>
                <a:cubicBezTo>
                  <a:pt x="47" y="27"/>
                  <a:pt x="46" y="26"/>
                  <a:pt x="45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7" y="26"/>
                  <a:pt x="36" y="27"/>
                  <a:pt x="36" y="28"/>
                </a:cubicBezTo>
                <a:cubicBezTo>
                  <a:pt x="36" y="29"/>
                  <a:pt x="37" y="30"/>
                  <a:pt x="38" y="3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23" tIns="45711" rIns="91423" bIns="4571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淘宝店chenying0907 27"/>
          <p:cNvSpPr>
            <a:spLocks noEditPoints="1"/>
          </p:cNvSpPr>
          <p:nvPr/>
        </p:nvSpPr>
        <p:spPr bwMode="auto">
          <a:xfrm>
            <a:off x="3766436" y="1980806"/>
            <a:ext cx="196629" cy="165645"/>
          </a:xfrm>
          <a:custGeom>
            <a:avLst/>
            <a:gdLst>
              <a:gd name="T0" fmla="*/ 79 w 84"/>
              <a:gd name="T1" fmla="*/ 7 h 71"/>
              <a:gd name="T2" fmla="*/ 79 w 84"/>
              <a:gd name="T3" fmla="*/ 22 h 71"/>
              <a:gd name="T4" fmla="*/ 81 w 84"/>
              <a:gd name="T5" fmla="*/ 22 h 71"/>
              <a:gd name="T6" fmla="*/ 84 w 84"/>
              <a:gd name="T7" fmla="*/ 25 h 71"/>
              <a:gd name="T8" fmla="*/ 81 w 84"/>
              <a:gd name="T9" fmla="*/ 28 h 71"/>
              <a:gd name="T10" fmla="*/ 73 w 84"/>
              <a:gd name="T11" fmla="*/ 28 h 71"/>
              <a:gd name="T12" fmla="*/ 73 w 84"/>
              <a:gd name="T13" fmla="*/ 43 h 71"/>
              <a:gd name="T14" fmla="*/ 81 w 84"/>
              <a:gd name="T15" fmla="*/ 43 h 71"/>
              <a:gd name="T16" fmla="*/ 84 w 84"/>
              <a:gd name="T17" fmla="*/ 47 h 71"/>
              <a:gd name="T18" fmla="*/ 81 w 84"/>
              <a:gd name="T19" fmla="*/ 50 h 71"/>
              <a:gd name="T20" fmla="*/ 79 w 84"/>
              <a:gd name="T21" fmla="*/ 50 h 71"/>
              <a:gd name="T22" fmla="*/ 79 w 84"/>
              <a:gd name="T23" fmla="*/ 65 h 71"/>
              <a:gd name="T24" fmla="*/ 81 w 84"/>
              <a:gd name="T25" fmla="*/ 65 h 71"/>
              <a:gd name="T26" fmla="*/ 84 w 84"/>
              <a:gd name="T27" fmla="*/ 68 h 71"/>
              <a:gd name="T28" fmla="*/ 81 w 84"/>
              <a:gd name="T29" fmla="*/ 71 h 71"/>
              <a:gd name="T30" fmla="*/ 23 w 84"/>
              <a:gd name="T31" fmla="*/ 71 h 71"/>
              <a:gd name="T32" fmla="*/ 12 w 84"/>
              <a:gd name="T33" fmla="*/ 50 h 71"/>
              <a:gd name="T34" fmla="*/ 4 w 84"/>
              <a:gd name="T35" fmla="*/ 50 h 71"/>
              <a:gd name="T36" fmla="*/ 0 w 84"/>
              <a:gd name="T37" fmla="*/ 47 h 71"/>
              <a:gd name="T38" fmla="*/ 4 w 84"/>
              <a:gd name="T39" fmla="*/ 43 h 71"/>
              <a:gd name="T40" fmla="*/ 6 w 84"/>
              <a:gd name="T41" fmla="*/ 43 h 71"/>
              <a:gd name="T42" fmla="*/ 6 w 84"/>
              <a:gd name="T43" fmla="*/ 28 h 71"/>
              <a:gd name="T44" fmla="*/ 4 w 84"/>
              <a:gd name="T45" fmla="*/ 28 h 71"/>
              <a:gd name="T46" fmla="*/ 0 w 84"/>
              <a:gd name="T47" fmla="*/ 25 h 71"/>
              <a:gd name="T48" fmla="*/ 4 w 84"/>
              <a:gd name="T49" fmla="*/ 22 h 71"/>
              <a:gd name="T50" fmla="*/ 12 w 84"/>
              <a:gd name="T51" fmla="*/ 22 h 71"/>
              <a:gd name="T52" fmla="*/ 23 w 84"/>
              <a:gd name="T53" fmla="*/ 0 h 71"/>
              <a:gd name="T54" fmla="*/ 81 w 84"/>
              <a:gd name="T55" fmla="*/ 0 h 71"/>
              <a:gd name="T56" fmla="*/ 84 w 84"/>
              <a:gd name="T57" fmla="*/ 4 h 71"/>
              <a:gd name="T58" fmla="*/ 81 w 84"/>
              <a:gd name="T59" fmla="*/ 7 h 71"/>
              <a:gd name="T60" fmla="*/ 79 w 84"/>
              <a:gd name="T61" fmla="*/ 7 h 71"/>
              <a:gd name="T62" fmla="*/ 62 w 84"/>
              <a:gd name="T63" fmla="*/ 28 h 71"/>
              <a:gd name="T64" fmla="*/ 62 w 84"/>
              <a:gd name="T65" fmla="*/ 28 h 71"/>
              <a:gd name="T66" fmla="*/ 62 w 84"/>
              <a:gd name="T67" fmla="*/ 28 h 71"/>
              <a:gd name="T68" fmla="*/ 10 w 84"/>
              <a:gd name="T69" fmla="*/ 28 h 71"/>
              <a:gd name="T70" fmla="*/ 10 w 84"/>
              <a:gd name="T71" fmla="*/ 43 h 71"/>
              <a:gd name="T72" fmla="*/ 62 w 84"/>
              <a:gd name="T73" fmla="*/ 43 h 71"/>
              <a:gd name="T74" fmla="*/ 62 w 84"/>
              <a:gd name="T75" fmla="*/ 43 h 71"/>
              <a:gd name="T76" fmla="*/ 66 w 84"/>
              <a:gd name="T77" fmla="*/ 41 h 71"/>
              <a:gd name="T78" fmla="*/ 66 w 84"/>
              <a:gd name="T79" fmla="*/ 31 h 71"/>
              <a:gd name="T80" fmla="*/ 62 w 84"/>
              <a:gd name="T81" fmla="*/ 28 h 71"/>
              <a:gd name="T82" fmla="*/ 75 w 84"/>
              <a:gd name="T83" fmla="*/ 50 h 71"/>
              <a:gd name="T84" fmla="*/ 75 w 84"/>
              <a:gd name="T85" fmla="*/ 50 h 71"/>
              <a:gd name="T86" fmla="*/ 23 w 84"/>
              <a:gd name="T87" fmla="*/ 50 h 71"/>
              <a:gd name="T88" fmla="*/ 18 w 84"/>
              <a:gd name="T89" fmla="*/ 52 h 71"/>
              <a:gd name="T90" fmla="*/ 23 w 84"/>
              <a:gd name="T91" fmla="*/ 65 h 71"/>
              <a:gd name="T92" fmla="*/ 75 w 84"/>
              <a:gd name="T93" fmla="*/ 65 h 71"/>
              <a:gd name="T94" fmla="*/ 75 w 84"/>
              <a:gd name="T95" fmla="*/ 50 h 71"/>
              <a:gd name="T96" fmla="*/ 75 w 84"/>
              <a:gd name="T97" fmla="*/ 22 h 71"/>
              <a:gd name="T98" fmla="*/ 75 w 84"/>
              <a:gd name="T99" fmla="*/ 22 h 71"/>
              <a:gd name="T100" fmla="*/ 75 w 84"/>
              <a:gd name="T101" fmla="*/ 7 h 71"/>
              <a:gd name="T102" fmla="*/ 23 w 84"/>
              <a:gd name="T103" fmla="*/ 7 h 71"/>
              <a:gd name="T104" fmla="*/ 18 w 84"/>
              <a:gd name="T105" fmla="*/ 20 h 71"/>
              <a:gd name="T106" fmla="*/ 23 w 84"/>
              <a:gd name="T107" fmla="*/ 22 h 71"/>
              <a:gd name="T108" fmla="*/ 23 w 84"/>
              <a:gd name="T109" fmla="*/ 22 h 71"/>
              <a:gd name="T110" fmla="*/ 75 w 84"/>
              <a:gd name="T111" fmla="*/ 22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84" h="71">
                <a:moveTo>
                  <a:pt x="79" y="7"/>
                </a:moveTo>
                <a:cubicBezTo>
                  <a:pt x="79" y="22"/>
                  <a:pt x="79" y="22"/>
                  <a:pt x="79" y="22"/>
                </a:cubicBezTo>
                <a:cubicBezTo>
                  <a:pt x="81" y="22"/>
                  <a:pt x="81" y="22"/>
                  <a:pt x="81" y="22"/>
                </a:cubicBezTo>
                <a:cubicBezTo>
                  <a:pt x="83" y="22"/>
                  <a:pt x="84" y="23"/>
                  <a:pt x="84" y="25"/>
                </a:cubicBezTo>
                <a:cubicBezTo>
                  <a:pt x="84" y="27"/>
                  <a:pt x="83" y="28"/>
                  <a:pt x="81" y="28"/>
                </a:cubicBezTo>
                <a:cubicBezTo>
                  <a:pt x="73" y="28"/>
                  <a:pt x="73" y="28"/>
                  <a:pt x="73" y="28"/>
                </a:cubicBezTo>
                <a:cubicBezTo>
                  <a:pt x="76" y="33"/>
                  <a:pt x="76" y="39"/>
                  <a:pt x="73" y="43"/>
                </a:cubicBezTo>
                <a:cubicBezTo>
                  <a:pt x="81" y="43"/>
                  <a:pt x="81" y="43"/>
                  <a:pt x="81" y="43"/>
                </a:cubicBezTo>
                <a:cubicBezTo>
                  <a:pt x="83" y="43"/>
                  <a:pt x="84" y="45"/>
                  <a:pt x="84" y="47"/>
                </a:cubicBezTo>
                <a:cubicBezTo>
                  <a:pt x="84" y="48"/>
                  <a:pt x="83" y="50"/>
                  <a:pt x="81" y="50"/>
                </a:cubicBezTo>
                <a:cubicBezTo>
                  <a:pt x="79" y="50"/>
                  <a:pt x="79" y="50"/>
                  <a:pt x="79" y="50"/>
                </a:cubicBezTo>
                <a:cubicBezTo>
                  <a:pt x="79" y="65"/>
                  <a:pt x="79" y="65"/>
                  <a:pt x="79" y="65"/>
                </a:cubicBezTo>
                <a:cubicBezTo>
                  <a:pt x="81" y="65"/>
                  <a:pt x="81" y="65"/>
                  <a:pt x="81" y="65"/>
                </a:cubicBezTo>
                <a:cubicBezTo>
                  <a:pt x="83" y="65"/>
                  <a:pt x="84" y="66"/>
                  <a:pt x="84" y="68"/>
                </a:cubicBezTo>
                <a:cubicBezTo>
                  <a:pt x="84" y="70"/>
                  <a:pt x="83" y="71"/>
                  <a:pt x="81" y="71"/>
                </a:cubicBezTo>
                <a:cubicBezTo>
                  <a:pt x="23" y="71"/>
                  <a:pt x="23" y="71"/>
                  <a:pt x="23" y="71"/>
                </a:cubicBezTo>
                <a:cubicBezTo>
                  <a:pt x="12" y="71"/>
                  <a:pt x="6" y="59"/>
                  <a:pt x="12" y="50"/>
                </a:cubicBezTo>
                <a:cubicBezTo>
                  <a:pt x="4" y="50"/>
                  <a:pt x="4" y="50"/>
                  <a:pt x="4" y="50"/>
                </a:cubicBezTo>
                <a:cubicBezTo>
                  <a:pt x="2" y="50"/>
                  <a:pt x="0" y="48"/>
                  <a:pt x="0" y="47"/>
                </a:cubicBezTo>
                <a:cubicBezTo>
                  <a:pt x="0" y="45"/>
                  <a:pt x="2" y="43"/>
                  <a:pt x="4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6" y="28"/>
                  <a:pt x="6" y="28"/>
                  <a:pt x="6" y="28"/>
                </a:cubicBezTo>
                <a:cubicBezTo>
                  <a:pt x="4" y="28"/>
                  <a:pt x="4" y="28"/>
                  <a:pt x="4" y="28"/>
                </a:cubicBezTo>
                <a:cubicBezTo>
                  <a:pt x="2" y="28"/>
                  <a:pt x="0" y="27"/>
                  <a:pt x="0" y="25"/>
                </a:cubicBezTo>
                <a:cubicBezTo>
                  <a:pt x="0" y="23"/>
                  <a:pt x="2" y="22"/>
                  <a:pt x="4" y="22"/>
                </a:cubicBezTo>
                <a:cubicBezTo>
                  <a:pt x="12" y="22"/>
                  <a:pt x="12" y="22"/>
                  <a:pt x="12" y="22"/>
                </a:cubicBezTo>
                <a:cubicBezTo>
                  <a:pt x="6" y="13"/>
                  <a:pt x="12" y="0"/>
                  <a:pt x="23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3" y="0"/>
                  <a:pt x="84" y="2"/>
                  <a:pt x="84" y="4"/>
                </a:cubicBezTo>
                <a:cubicBezTo>
                  <a:pt x="84" y="5"/>
                  <a:pt x="83" y="7"/>
                  <a:pt x="81" y="7"/>
                </a:cubicBezTo>
                <a:cubicBezTo>
                  <a:pt x="79" y="7"/>
                  <a:pt x="79" y="7"/>
                  <a:pt x="79" y="7"/>
                </a:cubicBezTo>
                <a:close/>
                <a:moveTo>
                  <a:pt x="62" y="28"/>
                </a:moveTo>
                <a:cubicBezTo>
                  <a:pt x="62" y="28"/>
                  <a:pt x="62" y="28"/>
                  <a:pt x="62" y="28"/>
                </a:cubicBezTo>
                <a:cubicBezTo>
                  <a:pt x="62" y="28"/>
                  <a:pt x="62" y="28"/>
                  <a:pt x="62" y="28"/>
                </a:cubicBezTo>
                <a:cubicBezTo>
                  <a:pt x="44" y="28"/>
                  <a:pt x="27" y="28"/>
                  <a:pt x="10" y="28"/>
                </a:cubicBezTo>
                <a:cubicBezTo>
                  <a:pt x="10" y="43"/>
                  <a:pt x="10" y="43"/>
                  <a:pt x="10" y="43"/>
                </a:cubicBezTo>
                <a:cubicBezTo>
                  <a:pt x="27" y="43"/>
                  <a:pt x="44" y="43"/>
                  <a:pt x="62" y="43"/>
                </a:cubicBezTo>
                <a:cubicBezTo>
                  <a:pt x="62" y="43"/>
                  <a:pt x="62" y="43"/>
                  <a:pt x="62" y="43"/>
                </a:cubicBezTo>
                <a:cubicBezTo>
                  <a:pt x="63" y="43"/>
                  <a:pt x="65" y="43"/>
                  <a:pt x="66" y="41"/>
                </a:cubicBezTo>
                <a:cubicBezTo>
                  <a:pt x="69" y="38"/>
                  <a:pt x="69" y="33"/>
                  <a:pt x="66" y="31"/>
                </a:cubicBezTo>
                <a:cubicBezTo>
                  <a:pt x="65" y="29"/>
                  <a:pt x="63" y="28"/>
                  <a:pt x="62" y="28"/>
                </a:cubicBezTo>
                <a:close/>
                <a:moveTo>
                  <a:pt x="75" y="50"/>
                </a:moveTo>
                <a:cubicBezTo>
                  <a:pt x="75" y="50"/>
                  <a:pt x="75" y="50"/>
                  <a:pt x="75" y="50"/>
                </a:cubicBezTo>
                <a:cubicBezTo>
                  <a:pt x="58" y="50"/>
                  <a:pt x="40" y="50"/>
                  <a:pt x="23" y="50"/>
                </a:cubicBezTo>
                <a:cubicBezTo>
                  <a:pt x="21" y="50"/>
                  <a:pt x="20" y="51"/>
                  <a:pt x="18" y="52"/>
                </a:cubicBezTo>
                <a:cubicBezTo>
                  <a:pt x="14" y="56"/>
                  <a:pt x="17" y="65"/>
                  <a:pt x="23" y="65"/>
                </a:cubicBezTo>
                <a:cubicBezTo>
                  <a:pt x="75" y="65"/>
                  <a:pt x="75" y="65"/>
                  <a:pt x="75" y="65"/>
                </a:cubicBezTo>
                <a:cubicBezTo>
                  <a:pt x="75" y="50"/>
                  <a:pt x="75" y="50"/>
                  <a:pt x="75" y="50"/>
                </a:cubicBezTo>
                <a:close/>
                <a:moveTo>
                  <a:pt x="75" y="22"/>
                </a:moveTo>
                <a:cubicBezTo>
                  <a:pt x="75" y="22"/>
                  <a:pt x="75" y="22"/>
                  <a:pt x="75" y="22"/>
                </a:cubicBezTo>
                <a:cubicBezTo>
                  <a:pt x="75" y="7"/>
                  <a:pt x="75" y="7"/>
                  <a:pt x="75" y="7"/>
                </a:cubicBezTo>
                <a:cubicBezTo>
                  <a:pt x="23" y="7"/>
                  <a:pt x="23" y="7"/>
                  <a:pt x="23" y="7"/>
                </a:cubicBezTo>
                <a:cubicBezTo>
                  <a:pt x="17" y="7"/>
                  <a:pt x="14" y="15"/>
                  <a:pt x="18" y="20"/>
                </a:cubicBezTo>
                <a:cubicBezTo>
                  <a:pt x="20" y="21"/>
                  <a:pt x="21" y="22"/>
                  <a:pt x="23" y="22"/>
                </a:cubicBezTo>
                <a:cubicBezTo>
                  <a:pt x="23" y="22"/>
                  <a:pt x="23" y="22"/>
                  <a:pt x="23" y="22"/>
                </a:cubicBezTo>
                <a:cubicBezTo>
                  <a:pt x="40" y="22"/>
                  <a:pt x="58" y="22"/>
                  <a:pt x="75" y="2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23" tIns="45711" rIns="91423" bIns="4571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淘宝店chenying0907 28"/>
          <p:cNvSpPr>
            <a:spLocks noEditPoints="1"/>
          </p:cNvSpPr>
          <p:nvPr/>
        </p:nvSpPr>
        <p:spPr bwMode="auto">
          <a:xfrm>
            <a:off x="3775968" y="3372700"/>
            <a:ext cx="179946" cy="179947"/>
          </a:xfrm>
          <a:custGeom>
            <a:avLst/>
            <a:gdLst>
              <a:gd name="T0" fmla="*/ 74 w 77"/>
              <a:gd name="T1" fmla="*/ 17 h 77"/>
              <a:gd name="T2" fmla="*/ 52 w 77"/>
              <a:gd name="T3" fmla="*/ 0 h 77"/>
              <a:gd name="T4" fmla="*/ 1 w 77"/>
              <a:gd name="T5" fmla="*/ 46 h 77"/>
              <a:gd name="T6" fmla="*/ 0 w 77"/>
              <a:gd name="T7" fmla="*/ 46 h 77"/>
              <a:gd name="T8" fmla="*/ 0 w 77"/>
              <a:gd name="T9" fmla="*/ 46 h 77"/>
              <a:gd name="T10" fmla="*/ 0 w 77"/>
              <a:gd name="T11" fmla="*/ 46 h 77"/>
              <a:gd name="T12" fmla="*/ 0 w 77"/>
              <a:gd name="T13" fmla="*/ 46 h 77"/>
              <a:gd name="T14" fmla="*/ 0 w 77"/>
              <a:gd name="T15" fmla="*/ 46 h 77"/>
              <a:gd name="T16" fmla="*/ 0 w 77"/>
              <a:gd name="T17" fmla="*/ 46 h 77"/>
              <a:gd name="T18" fmla="*/ 0 w 77"/>
              <a:gd name="T19" fmla="*/ 46 h 77"/>
              <a:gd name="T20" fmla="*/ 0 w 77"/>
              <a:gd name="T21" fmla="*/ 46 h 77"/>
              <a:gd name="T22" fmla="*/ 0 w 77"/>
              <a:gd name="T23" fmla="*/ 47 h 77"/>
              <a:gd name="T24" fmla="*/ 0 w 77"/>
              <a:gd name="T25" fmla="*/ 47 h 77"/>
              <a:gd name="T26" fmla="*/ 0 w 77"/>
              <a:gd name="T27" fmla="*/ 47 h 77"/>
              <a:gd name="T28" fmla="*/ 0 w 77"/>
              <a:gd name="T29" fmla="*/ 47 h 77"/>
              <a:gd name="T30" fmla="*/ 0 w 77"/>
              <a:gd name="T31" fmla="*/ 47 h 77"/>
              <a:gd name="T32" fmla="*/ 0 w 77"/>
              <a:gd name="T33" fmla="*/ 47 h 77"/>
              <a:gd name="T34" fmla="*/ 0 w 77"/>
              <a:gd name="T35" fmla="*/ 47 h 77"/>
              <a:gd name="T36" fmla="*/ 0 w 77"/>
              <a:gd name="T37" fmla="*/ 47 h 77"/>
              <a:gd name="T38" fmla="*/ 0 w 77"/>
              <a:gd name="T39" fmla="*/ 47 h 77"/>
              <a:gd name="T40" fmla="*/ 0 w 77"/>
              <a:gd name="T41" fmla="*/ 48 h 77"/>
              <a:gd name="T42" fmla="*/ 0 w 77"/>
              <a:gd name="T43" fmla="*/ 48 h 77"/>
              <a:gd name="T44" fmla="*/ 0 w 77"/>
              <a:gd name="T45" fmla="*/ 48 h 77"/>
              <a:gd name="T46" fmla="*/ 0 w 77"/>
              <a:gd name="T47" fmla="*/ 48 h 77"/>
              <a:gd name="T48" fmla="*/ 0 w 77"/>
              <a:gd name="T49" fmla="*/ 74 h 77"/>
              <a:gd name="T50" fmla="*/ 29 w 77"/>
              <a:gd name="T51" fmla="*/ 77 h 77"/>
              <a:gd name="T52" fmla="*/ 29 w 77"/>
              <a:gd name="T53" fmla="*/ 77 h 77"/>
              <a:gd name="T54" fmla="*/ 29 w 77"/>
              <a:gd name="T55" fmla="*/ 77 h 77"/>
              <a:gd name="T56" fmla="*/ 29 w 77"/>
              <a:gd name="T57" fmla="*/ 77 h 77"/>
              <a:gd name="T58" fmla="*/ 30 w 77"/>
              <a:gd name="T59" fmla="*/ 77 h 77"/>
              <a:gd name="T60" fmla="*/ 30 w 77"/>
              <a:gd name="T61" fmla="*/ 77 h 77"/>
              <a:gd name="T62" fmla="*/ 30 w 77"/>
              <a:gd name="T63" fmla="*/ 77 h 77"/>
              <a:gd name="T64" fmla="*/ 30 w 77"/>
              <a:gd name="T65" fmla="*/ 77 h 77"/>
              <a:gd name="T66" fmla="*/ 30 w 77"/>
              <a:gd name="T67" fmla="*/ 77 h 77"/>
              <a:gd name="T68" fmla="*/ 31 w 77"/>
              <a:gd name="T69" fmla="*/ 77 h 77"/>
              <a:gd name="T70" fmla="*/ 31 w 77"/>
              <a:gd name="T71" fmla="*/ 76 h 77"/>
              <a:gd name="T72" fmla="*/ 74 w 77"/>
              <a:gd name="T73" fmla="*/ 34 h 77"/>
              <a:gd name="T74" fmla="*/ 77 w 77"/>
              <a:gd name="T75" fmla="*/ 25 h 77"/>
              <a:gd name="T76" fmla="*/ 38 w 77"/>
              <a:gd name="T77" fmla="*/ 18 h 77"/>
              <a:gd name="T78" fmla="*/ 11 w 77"/>
              <a:gd name="T79" fmla="*/ 52 h 77"/>
              <a:gd name="T80" fmla="*/ 38 w 77"/>
              <a:gd name="T81" fmla="*/ 18 h 77"/>
              <a:gd name="T82" fmla="*/ 6 w 77"/>
              <a:gd name="T83" fmla="*/ 71 h 77"/>
              <a:gd name="T84" fmla="*/ 21 w 77"/>
              <a:gd name="T85" fmla="*/ 71 h 77"/>
              <a:gd name="T86" fmla="*/ 14 w 77"/>
              <a:gd name="T87" fmla="*/ 55 h 77"/>
              <a:gd name="T88" fmla="*/ 44 w 77"/>
              <a:gd name="T89" fmla="*/ 24 h 77"/>
              <a:gd name="T90" fmla="*/ 22 w 77"/>
              <a:gd name="T91" fmla="*/ 63 h 77"/>
              <a:gd name="T92" fmla="*/ 29 w 77"/>
              <a:gd name="T93" fmla="*/ 69 h 77"/>
              <a:gd name="T94" fmla="*/ 25 w 77"/>
              <a:gd name="T95" fmla="*/ 66 h 77"/>
              <a:gd name="T96" fmla="*/ 59 w 77"/>
              <a:gd name="T97" fmla="*/ 39 h 77"/>
              <a:gd name="T98" fmla="*/ 71 w 77"/>
              <a:gd name="T99" fmla="*/ 25 h 77"/>
              <a:gd name="T100" fmla="*/ 71 w 77"/>
              <a:gd name="T101" fmla="*/ 25 h 77"/>
              <a:gd name="T102" fmla="*/ 66 w 77"/>
              <a:gd name="T103" fmla="*/ 32 h 77"/>
              <a:gd name="T104" fmla="*/ 64 w 77"/>
              <a:gd name="T105" fmla="*/ 34 h 77"/>
              <a:gd name="T106" fmla="*/ 45 w 77"/>
              <a:gd name="T107" fmla="*/ 11 h 77"/>
              <a:gd name="T108" fmla="*/ 52 w 77"/>
              <a:gd name="T109" fmla="*/ 6 h 77"/>
              <a:gd name="T110" fmla="*/ 69 w 77"/>
              <a:gd name="T111" fmla="*/ 21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77" h="77">
                <a:moveTo>
                  <a:pt x="77" y="25"/>
                </a:moveTo>
                <a:cubicBezTo>
                  <a:pt x="77" y="22"/>
                  <a:pt x="76" y="19"/>
                  <a:pt x="74" y="17"/>
                </a:cubicBezTo>
                <a:cubicBezTo>
                  <a:pt x="60" y="3"/>
                  <a:pt x="60" y="3"/>
                  <a:pt x="60" y="3"/>
                </a:cubicBezTo>
                <a:cubicBezTo>
                  <a:pt x="58" y="1"/>
                  <a:pt x="55" y="0"/>
                  <a:pt x="52" y="0"/>
                </a:cubicBezTo>
                <a:cubicBezTo>
                  <a:pt x="49" y="0"/>
                  <a:pt x="45" y="1"/>
                  <a:pt x="43" y="3"/>
                </a:cubicBezTo>
                <a:cubicBezTo>
                  <a:pt x="29" y="17"/>
                  <a:pt x="15" y="32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6"/>
                  <a:pt x="1" y="77"/>
                  <a:pt x="3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1" y="77"/>
                  <a:pt x="31" y="77"/>
                  <a:pt x="31" y="77"/>
                </a:cubicBezTo>
                <a:cubicBezTo>
                  <a:pt x="31" y="77"/>
                  <a:pt x="31" y="77"/>
                  <a:pt x="31" y="77"/>
                </a:cubicBezTo>
                <a:cubicBezTo>
                  <a:pt x="31" y="76"/>
                  <a:pt x="31" y="76"/>
                  <a:pt x="31" y="76"/>
                </a:cubicBezTo>
                <a:cubicBezTo>
                  <a:pt x="31" y="76"/>
                  <a:pt x="31" y="76"/>
                  <a:pt x="31" y="76"/>
                </a:cubicBezTo>
                <a:cubicBezTo>
                  <a:pt x="31" y="76"/>
                  <a:pt x="31" y="76"/>
                  <a:pt x="31" y="76"/>
                </a:cubicBezTo>
                <a:cubicBezTo>
                  <a:pt x="45" y="62"/>
                  <a:pt x="59" y="48"/>
                  <a:pt x="74" y="34"/>
                </a:cubicBezTo>
                <a:cubicBezTo>
                  <a:pt x="76" y="31"/>
                  <a:pt x="77" y="28"/>
                  <a:pt x="77" y="25"/>
                </a:cubicBezTo>
                <a:cubicBezTo>
                  <a:pt x="77" y="25"/>
                  <a:pt x="77" y="25"/>
                  <a:pt x="77" y="25"/>
                </a:cubicBezTo>
                <a:close/>
                <a:moveTo>
                  <a:pt x="38" y="18"/>
                </a:moveTo>
                <a:cubicBezTo>
                  <a:pt x="38" y="18"/>
                  <a:pt x="38" y="18"/>
                  <a:pt x="38" y="18"/>
                </a:cubicBezTo>
                <a:cubicBezTo>
                  <a:pt x="42" y="22"/>
                  <a:pt x="42" y="22"/>
                  <a:pt x="42" y="22"/>
                </a:cubicBezTo>
                <a:cubicBezTo>
                  <a:pt x="11" y="52"/>
                  <a:pt x="11" y="52"/>
                  <a:pt x="11" y="52"/>
                </a:cubicBezTo>
                <a:cubicBezTo>
                  <a:pt x="7" y="48"/>
                  <a:pt x="7" y="48"/>
                  <a:pt x="7" y="48"/>
                </a:cubicBezTo>
                <a:cubicBezTo>
                  <a:pt x="38" y="18"/>
                  <a:pt x="38" y="18"/>
                  <a:pt x="38" y="18"/>
                </a:cubicBezTo>
                <a:close/>
                <a:moveTo>
                  <a:pt x="6" y="71"/>
                </a:moveTo>
                <a:cubicBezTo>
                  <a:pt x="6" y="71"/>
                  <a:pt x="6" y="71"/>
                  <a:pt x="6" y="71"/>
                </a:cubicBezTo>
                <a:cubicBezTo>
                  <a:pt x="6" y="56"/>
                  <a:pt x="6" y="56"/>
                  <a:pt x="6" y="56"/>
                </a:cubicBezTo>
                <a:cubicBezTo>
                  <a:pt x="21" y="71"/>
                  <a:pt x="21" y="71"/>
                  <a:pt x="21" y="71"/>
                </a:cubicBezTo>
                <a:cubicBezTo>
                  <a:pt x="6" y="71"/>
                  <a:pt x="6" y="71"/>
                  <a:pt x="6" y="71"/>
                </a:cubicBezTo>
                <a:close/>
                <a:moveTo>
                  <a:pt x="14" y="55"/>
                </a:moveTo>
                <a:cubicBezTo>
                  <a:pt x="14" y="55"/>
                  <a:pt x="14" y="55"/>
                  <a:pt x="14" y="55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3"/>
                  <a:pt x="22" y="63"/>
                  <a:pt x="22" y="63"/>
                </a:cubicBezTo>
                <a:cubicBezTo>
                  <a:pt x="14" y="55"/>
                  <a:pt x="14" y="55"/>
                  <a:pt x="14" y="55"/>
                </a:cubicBezTo>
                <a:close/>
                <a:moveTo>
                  <a:pt x="29" y="69"/>
                </a:moveTo>
                <a:cubicBezTo>
                  <a:pt x="29" y="69"/>
                  <a:pt x="29" y="69"/>
                  <a:pt x="29" y="69"/>
                </a:cubicBezTo>
                <a:cubicBezTo>
                  <a:pt x="25" y="66"/>
                  <a:pt x="25" y="66"/>
                  <a:pt x="25" y="66"/>
                </a:cubicBezTo>
                <a:cubicBezTo>
                  <a:pt x="55" y="35"/>
                  <a:pt x="55" y="35"/>
                  <a:pt x="55" y="35"/>
                </a:cubicBezTo>
                <a:cubicBezTo>
                  <a:pt x="59" y="39"/>
                  <a:pt x="59" y="39"/>
                  <a:pt x="59" y="39"/>
                </a:cubicBezTo>
                <a:cubicBezTo>
                  <a:pt x="29" y="69"/>
                  <a:pt x="29" y="69"/>
                  <a:pt x="29" y="69"/>
                </a:cubicBezTo>
                <a:close/>
                <a:moveTo>
                  <a:pt x="71" y="25"/>
                </a:moveTo>
                <a:cubicBezTo>
                  <a:pt x="71" y="25"/>
                  <a:pt x="71" y="25"/>
                  <a:pt x="71" y="25"/>
                </a:cubicBezTo>
                <a:cubicBezTo>
                  <a:pt x="71" y="25"/>
                  <a:pt x="71" y="25"/>
                  <a:pt x="71" y="25"/>
                </a:cubicBezTo>
                <a:cubicBezTo>
                  <a:pt x="71" y="27"/>
                  <a:pt x="70" y="28"/>
                  <a:pt x="69" y="29"/>
                </a:cubicBezTo>
                <a:cubicBezTo>
                  <a:pt x="66" y="32"/>
                  <a:pt x="66" y="32"/>
                  <a:pt x="66" y="32"/>
                </a:cubicBezTo>
                <a:cubicBezTo>
                  <a:pt x="64" y="34"/>
                  <a:pt x="64" y="34"/>
                  <a:pt x="64" y="34"/>
                </a:cubicBezTo>
                <a:cubicBezTo>
                  <a:pt x="64" y="34"/>
                  <a:pt x="64" y="34"/>
                  <a:pt x="64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5" y="11"/>
                  <a:pt x="45" y="11"/>
                  <a:pt x="45" y="11"/>
                </a:cubicBezTo>
                <a:cubicBezTo>
                  <a:pt x="48" y="8"/>
                  <a:pt x="48" y="8"/>
                  <a:pt x="48" y="8"/>
                </a:cubicBezTo>
                <a:cubicBezTo>
                  <a:pt x="49" y="7"/>
                  <a:pt x="50" y="6"/>
                  <a:pt x="52" y="6"/>
                </a:cubicBezTo>
                <a:cubicBezTo>
                  <a:pt x="53" y="6"/>
                  <a:pt x="54" y="7"/>
                  <a:pt x="55" y="8"/>
                </a:cubicBezTo>
                <a:cubicBezTo>
                  <a:pt x="69" y="21"/>
                  <a:pt x="69" y="21"/>
                  <a:pt x="69" y="21"/>
                </a:cubicBezTo>
                <a:cubicBezTo>
                  <a:pt x="70" y="22"/>
                  <a:pt x="71" y="24"/>
                  <a:pt x="71" y="25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23" tIns="45711" rIns="91423" bIns="4571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淘宝店chenying0907 29"/>
          <p:cNvSpPr>
            <a:spLocks noEditPoints="1"/>
          </p:cNvSpPr>
          <p:nvPr/>
        </p:nvSpPr>
        <p:spPr bwMode="auto">
          <a:xfrm>
            <a:off x="5149990" y="1961740"/>
            <a:ext cx="197821" cy="203780"/>
          </a:xfrm>
          <a:custGeom>
            <a:avLst/>
            <a:gdLst>
              <a:gd name="T0" fmla="*/ 80 w 85"/>
              <a:gd name="T1" fmla="*/ 48 h 87"/>
              <a:gd name="T2" fmla="*/ 76 w 85"/>
              <a:gd name="T3" fmla="*/ 45 h 87"/>
              <a:gd name="T4" fmla="*/ 77 w 85"/>
              <a:gd name="T5" fmla="*/ 43 h 87"/>
              <a:gd name="T6" fmla="*/ 36 w 85"/>
              <a:gd name="T7" fmla="*/ 16 h 87"/>
              <a:gd name="T8" fmla="*/ 39 w 85"/>
              <a:gd name="T9" fmla="*/ 12 h 87"/>
              <a:gd name="T10" fmla="*/ 26 w 85"/>
              <a:gd name="T11" fmla="*/ 1 h 87"/>
              <a:gd name="T12" fmla="*/ 21 w 85"/>
              <a:gd name="T13" fmla="*/ 2 h 87"/>
              <a:gd name="T14" fmla="*/ 1 w 85"/>
              <a:gd name="T15" fmla="*/ 37 h 87"/>
              <a:gd name="T16" fmla="*/ 14 w 85"/>
              <a:gd name="T17" fmla="*/ 48 h 87"/>
              <a:gd name="T18" fmla="*/ 18 w 85"/>
              <a:gd name="T19" fmla="*/ 47 h 87"/>
              <a:gd name="T20" fmla="*/ 23 w 85"/>
              <a:gd name="T21" fmla="*/ 45 h 87"/>
              <a:gd name="T22" fmla="*/ 22 w 85"/>
              <a:gd name="T23" fmla="*/ 49 h 87"/>
              <a:gd name="T24" fmla="*/ 39 w 85"/>
              <a:gd name="T25" fmla="*/ 69 h 87"/>
              <a:gd name="T26" fmla="*/ 22 w 85"/>
              <a:gd name="T27" fmla="*/ 81 h 87"/>
              <a:gd name="T28" fmla="*/ 22 w 85"/>
              <a:gd name="T29" fmla="*/ 87 h 87"/>
              <a:gd name="T30" fmla="*/ 67 w 85"/>
              <a:gd name="T31" fmla="*/ 84 h 87"/>
              <a:gd name="T32" fmla="*/ 46 w 85"/>
              <a:gd name="T33" fmla="*/ 81 h 87"/>
              <a:gd name="T34" fmla="*/ 51 w 85"/>
              <a:gd name="T35" fmla="*/ 67 h 87"/>
              <a:gd name="T36" fmla="*/ 60 w 85"/>
              <a:gd name="T37" fmla="*/ 66 h 87"/>
              <a:gd name="T38" fmla="*/ 64 w 85"/>
              <a:gd name="T39" fmla="*/ 65 h 87"/>
              <a:gd name="T40" fmla="*/ 70 w 85"/>
              <a:gd name="T41" fmla="*/ 65 h 87"/>
              <a:gd name="T42" fmla="*/ 73 w 85"/>
              <a:gd name="T43" fmla="*/ 67 h 87"/>
              <a:gd name="T44" fmla="*/ 80 w 85"/>
              <a:gd name="T45" fmla="*/ 60 h 87"/>
              <a:gd name="T46" fmla="*/ 84 w 85"/>
              <a:gd name="T47" fmla="*/ 54 h 87"/>
              <a:gd name="T48" fmla="*/ 84 w 85"/>
              <a:gd name="T49" fmla="*/ 54 h 87"/>
              <a:gd name="T50" fmla="*/ 17 w 85"/>
              <a:gd name="T51" fmla="*/ 37 h 87"/>
              <a:gd name="T52" fmla="*/ 16 w 85"/>
              <a:gd name="T53" fmla="*/ 37 h 87"/>
              <a:gd name="T54" fmla="*/ 14 w 85"/>
              <a:gd name="T55" fmla="*/ 41 h 87"/>
              <a:gd name="T56" fmla="*/ 25 w 85"/>
              <a:gd name="T57" fmla="*/ 8 h 87"/>
              <a:gd name="T58" fmla="*/ 30 w 85"/>
              <a:gd name="T59" fmla="*/ 14 h 87"/>
              <a:gd name="T60" fmla="*/ 29 w 85"/>
              <a:gd name="T61" fmla="*/ 15 h 87"/>
              <a:gd name="T62" fmla="*/ 48 w 85"/>
              <a:gd name="T63" fmla="*/ 62 h 87"/>
              <a:gd name="T64" fmla="*/ 43 w 85"/>
              <a:gd name="T65" fmla="*/ 63 h 87"/>
              <a:gd name="T66" fmla="*/ 33 w 85"/>
              <a:gd name="T67" fmla="*/ 59 h 87"/>
              <a:gd name="T68" fmla="*/ 29 w 85"/>
              <a:gd name="T69" fmla="*/ 48 h 87"/>
              <a:gd name="T70" fmla="*/ 48 w 85"/>
              <a:gd name="T71" fmla="*/ 62 h 87"/>
              <a:gd name="T72" fmla="*/ 62 w 85"/>
              <a:gd name="T73" fmla="*/ 56 h 87"/>
              <a:gd name="T74" fmla="*/ 60 w 85"/>
              <a:gd name="T75" fmla="*/ 59 h 87"/>
              <a:gd name="T76" fmla="*/ 57 w 85"/>
              <a:gd name="T77" fmla="*/ 57 h 87"/>
              <a:gd name="T78" fmla="*/ 28 w 85"/>
              <a:gd name="T79" fmla="*/ 40 h 87"/>
              <a:gd name="T80" fmla="*/ 28 w 85"/>
              <a:gd name="T81" fmla="*/ 40 h 87"/>
              <a:gd name="T82" fmla="*/ 28 w 85"/>
              <a:gd name="T83" fmla="*/ 40 h 87"/>
              <a:gd name="T84" fmla="*/ 31 w 85"/>
              <a:gd name="T85" fmla="*/ 20 h 87"/>
              <a:gd name="T86" fmla="*/ 69 w 85"/>
              <a:gd name="T87" fmla="*/ 44 h 87"/>
              <a:gd name="T88" fmla="*/ 68 w 85"/>
              <a:gd name="T89" fmla="*/ 45 h 87"/>
              <a:gd name="T90" fmla="*/ 62 w 85"/>
              <a:gd name="T91" fmla="*/ 56 h 87"/>
              <a:gd name="T92" fmla="*/ 75 w 85"/>
              <a:gd name="T93" fmla="*/ 57 h 87"/>
              <a:gd name="T94" fmla="*/ 73 w 85"/>
              <a:gd name="T95" fmla="*/ 60 h 87"/>
              <a:gd name="T96" fmla="*/ 70 w 85"/>
              <a:gd name="T97" fmla="*/ 50 h 87"/>
              <a:gd name="T98" fmla="*/ 75 w 85"/>
              <a:gd name="T99" fmla="*/ 5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5" h="87">
                <a:moveTo>
                  <a:pt x="83" y="49"/>
                </a:moveTo>
                <a:cubicBezTo>
                  <a:pt x="80" y="48"/>
                  <a:pt x="80" y="48"/>
                  <a:pt x="80" y="48"/>
                </a:cubicBezTo>
                <a:cubicBezTo>
                  <a:pt x="80" y="48"/>
                  <a:pt x="80" y="48"/>
                  <a:pt x="80" y="48"/>
                </a:cubicBezTo>
                <a:cubicBezTo>
                  <a:pt x="76" y="45"/>
                  <a:pt x="76" y="45"/>
                  <a:pt x="76" y="45"/>
                </a:cubicBezTo>
                <a:cubicBezTo>
                  <a:pt x="77" y="43"/>
                  <a:pt x="77" y="43"/>
                  <a:pt x="77" y="43"/>
                </a:cubicBezTo>
                <a:cubicBezTo>
                  <a:pt x="77" y="43"/>
                  <a:pt x="77" y="43"/>
                  <a:pt x="77" y="43"/>
                </a:cubicBezTo>
                <a:cubicBezTo>
                  <a:pt x="78" y="41"/>
                  <a:pt x="77" y="39"/>
                  <a:pt x="76" y="39"/>
                </a:cubicBezTo>
                <a:cubicBezTo>
                  <a:pt x="36" y="16"/>
                  <a:pt x="36" y="16"/>
                  <a:pt x="36" y="16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0"/>
                  <a:pt x="39" y="8"/>
                  <a:pt x="37" y="8"/>
                </a:cubicBezTo>
                <a:cubicBezTo>
                  <a:pt x="26" y="1"/>
                  <a:pt x="26" y="1"/>
                  <a:pt x="26" y="1"/>
                </a:cubicBezTo>
                <a:cubicBezTo>
                  <a:pt x="26" y="1"/>
                  <a:pt x="26" y="1"/>
                  <a:pt x="26" y="1"/>
                </a:cubicBezTo>
                <a:cubicBezTo>
                  <a:pt x="24" y="0"/>
                  <a:pt x="22" y="1"/>
                  <a:pt x="21" y="2"/>
                </a:cubicBezTo>
                <a:cubicBezTo>
                  <a:pt x="1" y="37"/>
                  <a:pt x="1" y="37"/>
                  <a:pt x="1" y="37"/>
                </a:cubicBezTo>
                <a:cubicBezTo>
                  <a:pt x="1" y="37"/>
                  <a:pt x="1" y="37"/>
                  <a:pt x="1" y="37"/>
                </a:cubicBezTo>
                <a:cubicBezTo>
                  <a:pt x="0" y="39"/>
                  <a:pt x="1" y="41"/>
                  <a:pt x="2" y="42"/>
                </a:cubicBezTo>
                <a:cubicBezTo>
                  <a:pt x="14" y="48"/>
                  <a:pt x="14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9"/>
                  <a:pt x="17" y="49"/>
                  <a:pt x="18" y="47"/>
                </a:cubicBezTo>
                <a:cubicBezTo>
                  <a:pt x="20" y="43"/>
                  <a:pt x="20" y="43"/>
                  <a:pt x="20" y="43"/>
                </a:cubicBezTo>
                <a:cubicBezTo>
                  <a:pt x="23" y="45"/>
                  <a:pt x="23" y="45"/>
                  <a:pt x="23" y="45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6"/>
                  <a:pt x="22" y="48"/>
                  <a:pt x="22" y="49"/>
                </a:cubicBezTo>
                <a:cubicBezTo>
                  <a:pt x="22" y="54"/>
                  <a:pt x="24" y="60"/>
                  <a:pt x="28" y="63"/>
                </a:cubicBezTo>
                <a:cubicBezTo>
                  <a:pt x="31" y="66"/>
                  <a:pt x="35" y="68"/>
                  <a:pt x="39" y="69"/>
                </a:cubicBezTo>
                <a:cubicBezTo>
                  <a:pt x="39" y="81"/>
                  <a:pt x="39" y="81"/>
                  <a:pt x="39" y="81"/>
                </a:cubicBezTo>
                <a:cubicBezTo>
                  <a:pt x="22" y="81"/>
                  <a:pt x="22" y="81"/>
                  <a:pt x="22" y="81"/>
                </a:cubicBezTo>
                <a:cubicBezTo>
                  <a:pt x="20" y="81"/>
                  <a:pt x="19" y="82"/>
                  <a:pt x="19" y="84"/>
                </a:cubicBezTo>
                <a:cubicBezTo>
                  <a:pt x="19" y="86"/>
                  <a:pt x="20" y="87"/>
                  <a:pt x="22" y="87"/>
                </a:cubicBezTo>
                <a:cubicBezTo>
                  <a:pt x="63" y="87"/>
                  <a:pt x="63" y="87"/>
                  <a:pt x="63" y="87"/>
                </a:cubicBezTo>
                <a:cubicBezTo>
                  <a:pt x="65" y="87"/>
                  <a:pt x="67" y="86"/>
                  <a:pt x="67" y="84"/>
                </a:cubicBezTo>
                <a:cubicBezTo>
                  <a:pt x="67" y="82"/>
                  <a:pt x="65" y="81"/>
                  <a:pt x="63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69"/>
                  <a:pt x="46" y="69"/>
                  <a:pt x="46" y="69"/>
                </a:cubicBezTo>
                <a:cubicBezTo>
                  <a:pt x="48" y="69"/>
                  <a:pt x="49" y="68"/>
                  <a:pt x="51" y="67"/>
                </a:cubicBezTo>
                <a:cubicBezTo>
                  <a:pt x="53" y="66"/>
                  <a:pt x="55" y="65"/>
                  <a:pt x="56" y="64"/>
                </a:cubicBezTo>
                <a:cubicBezTo>
                  <a:pt x="60" y="66"/>
                  <a:pt x="60" y="66"/>
                  <a:pt x="60" y="66"/>
                </a:cubicBezTo>
                <a:cubicBezTo>
                  <a:pt x="60" y="66"/>
                  <a:pt x="60" y="66"/>
                  <a:pt x="60" y="66"/>
                </a:cubicBezTo>
                <a:cubicBezTo>
                  <a:pt x="61" y="67"/>
                  <a:pt x="63" y="67"/>
                  <a:pt x="64" y="65"/>
                </a:cubicBezTo>
                <a:cubicBezTo>
                  <a:pt x="66" y="63"/>
                  <a:pt x="66" y="63"/>
                  <a:pt x="66" y="63"/>
                </a:cubicBezTo>
                <a:cubicBezTo>
                  <a:pt x="70" y="65"/>
                  <a:pt x="70" y="65"/>
                  <a:pt x="70" y="65"/>
                </a:cubicBezTo>
                <a:cubicBezTo>
                  <a:pt x="73" y="67"/>
                  <a:pt x="73" y="67"/>
                  <a:pt x="73" y="67"/>
                </a:cubicBezTo>
                <a:cubicBezTo>
                  <a:pt x="73" y="67"/>
                  <a:pt x="73" y="67"/>
                  <a:pt x="73" y="67"/>
                </a:cubicBezTo>
                <a:cubicBezTo>
                  <a:pt x="74" y="68"/>
                  <a:pt x="76" y="67"/>
                  <a:pt x="77" y="66"/>
                </a:cubicBezTo>
                <a:cubicBezTo>
                  <a:pt x="80" y="60"/>
                  <a:pt x="80" y="60"/>
                  <a:pt x="80" y="60"/>
                </a:cubicBezTo>
                <a:cubicBezTo>
                  <a:pt x="81" y="60"/>
                  <a:pt x="81" y="60"/>
                  <a:pt x="81" y="60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5" y="52"/>
                  <a:pt x="84" y="50"/>
                  <a:pt x="83" y="49"/>
                </a:cubicBezTo>
                <a:close/>
                <a:moveTo>
                  <a:pt x="17" y="37"/>
                </a:moveTo>
                <a:cubicBezTo>
                  <a:pt x="17" y="37"/>
                  <a:pt x="17" y="37"/>
                  <a:pt x="17" y="37"/>
                </a:cubicBezTo>
                <a:cubicBezTo>
                  <a:pt x="16" y="37"/>
                  <a:pt x="16" y="37"/>
                  <a:pt x="16" y="37"/>
                </a:cubicBezTo>
                <a:cubicBezTo>
                  <a:pt x="16" y="38"/>
                  <a:pt x="16" y="38"/>
                  <a:pt x="16" y="38"/>
                </a:cubicBezTo>
                <a:cubicBezTo>
                  <a:pt x="14" y="41"/>
                  <a:pt x="14" y="41"/>
                  <a:pt x="14" y="41"/>
                </a:cubicBezTo>
                <a:cubicBezTo>
                  <a:pt x="8" y="38"/>
                  <a:pt x="8" y="38"/>
                  <a:pt x="8" y="38"/>
                </a:cubicBezTo>
                <a:cubicBezTo>
                  <a:pt x="25" y="8"/>
                  <a:pt x="25" y="8"/>
                  <a:pt x="25" y="8"/>
                </a:cubicBezTo>
                <a:cubicBezTo>
                  <a:pt x="31" y="12"/>
                  <a:pt x="31" y="12"/>
                  <a:pt x="31" y="12"/>
                </a:cubicBezTo>
                <a:cubicBezTo>
                  <a:pt x="30" y="14"/>
                  <a:pt x="30" y="14"/>
                  <a:pt x="30" y="14"/>
                </a:cubicBezTo>
                <a:cubicBezTo>
                  <a:pt x="29" y="15"/>
                  <a:pt x="29" y="15"/>
                  <a:pt x="29" y="15"/>
                </a:cubicBezTo>
                <a:cubicBezTo>
                  <a:pt x="29" y="15"/>
                  <a:pt x="29" y="15"/>
                  <a:pt x="29" y="15"/>
                </a:cubicBezTo>
                <a:cubicBezTo>
                  <a:pt x="17" y="37"/>
                  <a:pt x="17" y="37"/>
                  <a:pt x="17" y="37"/>
                </a:cubicBezTo>
                <a:close/>
                <a:moveTo>
                  <a:pt x="48" y="62"/>
                </a:moveTo>
                <a:cubicBezTo>
                  <a:pt x="48" y="62"/>
                  <a:pt x="48" y="62"/>
                  <a:pt x="48" y="62"/>
                </a:cubicBezTo>
                <a:cubicBezTo>
                  <a:pt x="47" y="62"/>
                  <a:pt x="45" y="63"/>
                  <a:pt x="43" y="63"/>
                </a:cubicBezTo>
                <a:cubicBezTo>
                  <a:pt x="43" y="63"/>
                  <a:pt x="43" y="63"/>
                  <a:pt x="43" y="63"/>
                </a:cubicBezTo>
                <a:cubicBezTo>
                  <a:pt x="39" y="63"/>
                  <a:pt x="35" y="61"/>
                  <a:pt x="33" y="59"/>
                </a:cubicBezTo>
                <a:cubicBezTo>
                  <a:pt x="30" y="56"/>
                  <a:pt x="29" y="53"/>
                  <a:pt x="29" y="49"/>
                </a:cubicBezTo>
                <a:cubicBezTo>
                  <a:pt x="29" y="48"/>
                  <a:pt x="29" y="48"/>
                  <a:pt x="29" y="48"/>
                </a:cubicBezTo>
                <a:cubicBezTo>
                  <a:pt x="50" y="61"/>
                  <a:pt x="50" y="61"/>
                  <a:pt x="50" y="61"/>
                </a:cubicBezTo>
                <a:cubicBezTo>
                  <a:pt x="50" y="61"/>
                  <a:pt x="49" y="61"/>
                  <a:pt x="48" y="62"/>
                </a:cubicBezTo>
                <a:close/>
                <a:moveTo>
                  <a:pt x="62" y="56"/>
                </a:moveTo>
                <a:cubicBezTo>
                  <a:pt x="62" y="56"/>
                  <a:pt x="62" y="56"/>
                  <a:pt x="62" y="56"/>
                </a:cubicBezTo>
                <a:cubicBezTo>
                  <a:pt x="62" y="57"/>
                  <a:pt x="62" y="57"/>
                  <a:pt x="62" y="57"/>
                </a:cubicBezTo>
                <a:cubicBezTo>
                  <a:pt x="60" y="59"/>
                  <a:pt x="60" y="59"/>
                  <a:pt x="60" y="59"/>
                </a:cubicBezTo>
                <a:cubicBezTo>
                  <a:pt x="57" y="57"/>
                  <a:pt x="57" y="57"/>
                  <a:pt x="57" y="57"/>
                </a:cubicBezTo>
                <a:cubicBezTo>
                  <a:pt x="57" y="57"/>
                  <a:pt x="57" y="57"/>
                  <a:pt x="57" y="57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1" y="37"/>
                  <a:pt x="21" y="37"/>
                  <a:pt x="21" y="37"/>
                </a:cubicBezTo>
                <a:cubicBezTo>
                  <a:pt x="31" y="20"/>
                  <a:pt x="31" y="20"/>
                  <a:pt x="31" y="20"/>
                </a:cubicBezTo>
                <a:cubicBezTo>
                  <a:pt x="70" y="43"/>
                  <a:pt x="70" y="43"/>
                  <a:pt x="70" y="43"/>
                </a:cubicBezTo>
                <a:cubicBezTo>
                  <a:pt x="69" y="44"/>
                  <a:pt x="69" y="44"/>
                  <a:pt x="69" y="44"/>
                </a:cubicBezTo>
                <a:cubicBezTo>
                  <a:pt x="69" y="44"/>
                  <a:pt x="69" y="44"/>
                  <a:pt x="69" y="44"/>
                </a:cubicBezTo>
                <a:cubicBezTo>
                  <a:pt x="68" y="45"/>
                  <a:pt x="68" y="45"/>
                  <a:pt x="68" y="45"/>
                </a:cubicBezTo>
                <a:cubicBezTo>
                  <a:pt x="68" y="45"/>
                  <a:pt x="68" y="45"/>
                  <a:pt x="68" y="45"/>
                </a:cubicBezTo>
                <a:cubicBezTo>
                  <a:pt x="62" y="56"/>
                  <a:pt x="62" y="56"/>
                  <a:pt x="62" y="56"/>
                </a:cubicBezTo>
                <a:close/>
                <a:moveTo>
                  <a:pt x="75" y="57"/>
                </a:moveTo>
                <a:cubicBezTo>
                  <a:pt x="75" y="57"/>
                  <a:pt x="75" y="57"/>
                  <a:pt x="75" y="57"/>
                </a:cubicBezTo>
                <a:cubicBezTo>
                  <a:pt x="75" y="57"/>
                  <a:pt x="75" y="57"/>
                  <a:pt x="75" y="57"/>
                </a:cubicBezTo>
                <a:cubicBezTo>
                  <a:pt x="73" y="60"/>
                  <a:pt x="73" y="60"/>
                  <a:pt x="73" y="60"/>
                </a:cubicBezTo>
                <a:cubicBezTo>
                  <a:pt x="67" y="56"/>
                  <a:pt x="67" y="56"/>
                  <a:pt x="67" y="56"/>
                </a:cubicBezTo>
                <a:cubicBezTo>
                  <a:pt x="70" y="50"/>
                  <a:pt x="70" y="50"/>
                  <a:pt x="70" y="50"/>
                </a:cubicBezTo>
                <a:cubicBezTo>
                  <a:pt x="77" y="53"/>
                  <a:pt x="77" y="53"/>
                  <a:pt x="77" y="53"/>
                </a:cubicBezTo>
                <a:cubicBezTo>
                  <a:pt x="75" y="57"/>
                  <a:pt x="75" y="57"/>
                  <a:pt x="75" y="5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23" tIns="45711" rIns="91423" bIns="4571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5408587" y="1728168"/>
            <a:ext cx="652249" cy="154443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34" name="任意多边形 33"/>
          <p:cNvSpPr/>
          <p:nvPr/>
        </p:nvSpPr>
        <p:spPr>
          <a:xfrm flipV="1">
            <a:off x="5408587" y="3636145"/>
            <a:ext cx="652249" cy="153172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35" name="任意多边形 34"/>
          <p:cNvSpPr/>
          <p:nvPr/>
        </p:nvSpPr>
        <p:spPr>
          <a:xfrm flipH="1">
            <a:off x="2987716" y="1728168"/>
            <a:ext cx="717942" cy="154443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 flipH="1" flipV="1">
            <a:off x="2987716" y="3636145"/>
            <a:ext cx="717942" cy="153172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38" name="Rectangle 24"/>
          <p:cNvSpPr>
            <a:spLocks noChangeArrowheads="1"/>
          </p:cNvSpPr>
          <p:nvPr/>
        </p:nvSpPr>
        <p:spPr bwMode="auto">
          <a:xfrm>
            <a:off x="6114364" y="1662569"/>
            <a:ext cx="1422297" cy="153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39" name="淘宝店chenying0907 38"/>
          <p:cNvSpPr/>
          <p:nvPr/>
        </p:nvSpPr>
        <p:spPr>
          <a:xfrm>
            <a:off x="6114364" y="1870055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1" name="Rectangle 24"/>
          <p:cNvSpPr>
            <a:spLocks noChangeArrowheads="1"/>
          </p:cNvSpPr>
          <p:nvPr/>
        </p:nvSpPr>
        <p:spPr bwMode="auto">
          <a:xfrm>
            <a:off x="6136460" y="3712371"/>
            <a:ext cx="1422297" cy="153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42" name="淘宝店chenying0907 41"/>
          <p:cNvSpPr/>
          <p:nvPr/>
        </p:nvSpPr>
        <p:spPr>
          <a:xfrm>
            <a:off x="6136459" y="3919857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4" name="Rectangle 24"/>
          <p:cNvSpPr>
            <a:spLocks noChangeArrowheads="1"/>
          </p:cNvSpPr>
          <p:nvPr/>
        </p:nvSpPr>
        <p:spPr bwMode="auto">
          <a:xfrm>
            <a:off x="1463746" y="1662569"/>
            <a:ext cx="1422297" cy="153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45" name="淘宝店chenying0907 44"/>
          <p:cNvSpPr/>
          <p:nvPr/>
        </p:nvSpPr>
        <p:spPr>
          <a:xfrm>
            <a:off x="955624" y="1870055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6" name="Rectangle 24"/>
          <p:cNvSpPr>
            <a:spLocks noChangeArrowheads="1"/>
          </p:cNvSpPr>
          <p:nvPr/>
        </p:nvSpPr>
        <p:spPr bwMode="auto">
          <a:xfrm>
            <a:off x="1485842" y="3712371"/>
            <a:ext cx="1422297" cy="153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47" name="淘宝店chenying0907 46"/>
          <p:cNvSpPr/>
          <p:nvPr/>
        </p:nvSpPr>
        <p:spPr>
          <a:xfrm>
            <a:off x="977719" y="3919857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708885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750"/>
                            </p:stCondLst>
                            <p:childTnLst>
                              <p:par>
                                <p:cTn id="7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25" grpId="0" animBg="1"/>
      <p:bldP spid="26" grpId="0" animBg="1"/>
      <p:bldP spid="27" grpId="0" animBg="1"/>
      <p:bldP spid="28" grpId="0" animBg="1"/>
      <p:bldP spid="29" grpId="0" animBg="1"/>
      <p:bldP spid="34" grpId="0" animBg="1"/>
      <p:bldP spid="35" grpId="0" animBg="1"/>
      <p:bldP spid="36" grpId="0" animBg="1"/>
      <p:bldP spid="38" grpId="0"/>
      <p:bldP spid="39" grpId="0"/>
      <p:bldP spid="41" grpId="0"/>
      <p:bldP spid="42" grpId="0"/>
      <p:bldP spid="44" grpId="0"/>
      <p:bldP spid="45" grpId="0"/>
      <p:bldP spid="46" grpId="0"/>
      <p:bldP spid="4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779453"/>
            <a:ext cx="9148329" cy="3891423"/>
          </a:xfrm>
          <a:prstGeom prst="rect">
            <a:avLst/>
          </a:prstGeom>
          <a:solidFill>
            <a:schemeClr val="accent1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8" name="TextBox 39"/>
          <p:cNvSpPr txBox="1"/>
          <p:nvPr/>
        </p:nvSpPr>
        <p:spPr>
          <a:xfrm>
            <a:off x="526751" y="1603227"/>
            <a:ext cx="3584398" cy="24314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</a:t>
            </a: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en-US" altLang="zh-CN" sz="10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/>
            <a:endParaRPr lang="zh-CN" alt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</a:t>
            </a:r>
            <a:r>
              <a:rPr lang="zh-CN" altLang="en-US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  <a:p>
            <a:pPr>
              <a:lnSpc>
                <a:spcPct val="150000"/>
              </a:lnSpc>
            </a:pPr>
            <a:endParaRPr lang="en-US" altLang="zh-CN" sz="6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</a:t>
            </a:r>
            <a:r>
              <a:rPr lang="zh-CN" altLang="en-US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</a:t>
            </a:r>
            <a:r>
              <a:rPr lang="zh-CN" altLang="en-US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梯形 2"/>
          <p:cNvSpPr/>
          <p:nvPr/>
        </p:nvSpPr>
        <p:spPr>
          <a:xfrm>
            <a:off x="4418383" y="0"/>
            <a:ext cx="4729946" cy="5143500"/>
          </a:xfrm>
          <a:custGeom>
            <a:avLst/>
            <a:gdLst>
              <a:gd name="connsiteX0" fmla="*/ 0 w 4320480"/>
              <a:gd name="connsiteY0" fmla="*/ 5143500 h 5143500"/>
              <a:gd name="connsiteX1" fmla="*/ 1080120 w 4320480"/>
              <a:gd name="connsiteY1" fmla="*/ 0 h 5143500"/>
              <a:gd name="connsiteX2" fmla="*/ 3240360 w 4320480"/>
              <a:gd name="connsiteY2" fmla="*/ 0 h 5143500"/>
              <a:gd name="connsiteX3" fmla="*/ 4320480 w 4320480"/>
              <a:gd name="connsiteY3" fmla="*/ 5143500 h 5143500"/>
              <a:gd name="connsiteX4" fmla="*/ 0 w 4320480"/>
              <a:gd name="connsiteY4" fmla="*/ 5143500 h 5143500"/>
              <a:gd name="connsiteX0" fmla="*/ 0 w 4320480"/>
              <a:gd name="connsiteY0" fmla="*/ 5154133 h 5154133"/>
              <a:gd name="connsiteX1" fmla="*/ 1080120 w 4320480"/>
              <a:gd name="connsiteY1" fmla="*/ 10633 h 5154133"/>
              <a:gd name="connsiteX2" fmla="*/ 4292983 w 4320480"/>
              <a:gd name="connsiteY2" fmla="*/ 0 h 5154133"/>
              <a:gd name="connsiteX3" fmla="*/ 4320480 w 4320480"/>
              <a:gd name="connsiteY3" fmla="*/ 5154133 h 5154133"/>
              <a:gd name="connsiteX4" fmla="*/ 0 w 4320480"/>
              <a:gd name="connsiteY4" fmla="*/ 5154133 h 5154133"/>
              <a:gd name="connsiteX0" fmla="*/ 0 w 4323701"/>
              <a:gd name="connsiteY0" fmla="*/ 5154133 h 5154133"/>
              <a:gd name="connsiteX1" fmla="*/ 1080120 w 4323701"/>
              <a:gd name="connsiteY1" fmla="*/ 10633 h 5154133"/>
              <a:gd name="connsiteX2" fmla="*/ 4323701 w 4323701"/>
              <a:gd name="connsiteY2" fmla="*/ 0 h 5154133"/>
              <a:gd name="connsiteX3" fmla="*/ 4320480 w 4323701"/>
              <a:gd name="connsiteY3" fmla="*/ 5154133 h 5154133"/>
              <a:gd name="connsiteX4" fmla="*/ 0 w 4323701"/>
              <a:gd name="connsiteY4" fmla="*/ 5154133 h 5154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23701" h="5154133">
                <a:moveTo>
                  <a:pt x="0" y="5154133"/>
                </a:moveTo>
                <a:lnTo>
                  <a:pt x="1080120" y="10633"/>
                </a:lnTo>
                <a:lnTo>
                  <a:pt x="4323701" y="0"/>
                </a:lnTo>
                <a:cubicBezTo>
                  <a:pt x="4322627" y="1718044"/>
                  <a:pt x="4321554" y="3436089"/>
                  <a:pt x="4320480" y="5154133"/>
                </a:cubicBezTo>
                <a:lnTo>
                  <a:pt x="0" y="5154133"/>
                </a:lnTo>
                <a:close/>
              </a:path>
            </a:pathLst>
          </a:cu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2475259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新建文件夹 (3)\7458650006798e3副本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1979712" y="3482593"/>
            <a:ext cx="3367420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100" dirty="0">
                <a:solidFill>
                  <a:schemeClr val="bg1"/>
                </a:solidFill>
                <a:cs typeface="Arial" panose="020B0604020202020204" pitchFamily="34" charset="0"/>
              </a:rPr>
              <a:t>汇报人</a:t>
            </a:r>
            <a:r>
              <a:rPr lang="zh-CN" altLang="en-US" sz="1100" dirty="0" smtClean="0">
                <a:solidFill>
                  <a:schemeClr val="bg1"/>
                </a:solidFill>
                <a:cs typeface="Arial" panose="020B0604020202020204" pitchFamily="34" charset="0"/>
              </a:rPr>
              <a:t>：</a:t>
            </a:r>
            <a:r>
              <a:rPr lang="en-US" altLang="zh-CN" sz="1100" dirty="0" smtClean="0">
                <a:solidFill>
                  <a:schemeClr val="bg1"/>
                </a:solidFill>
                <a:cs typeface="Arial" panose="020B0604020202020204" pitchFamily="34" charset="0"/>
              </a:rPr>
              <a:t>XXX  Report </a:t>
            </a:r>
            <a:r>
              <a:rPr lang="en-US" altLang="zh-CN" sz="1100" dirty="0">
                <a:solidFill>
                  <a:schemeClr val="bg1"/>
                </a:solidFill>
                <a:cs typeface="Arial" panose="020B0604020202020204" pitchFamily="34" charset="0"/>
              </a:rPr>
              <a:t>Person: </a:t>
            </a:r>
            <a:r>
              <a:rPr lang="en-US" altLang="zh-CN" sz="1100" dirty="0" smtClean="0">
                <a:solidFill>
                  <a:schemeClr val="bg1"/>
                </a:solidFill>
                <a:cs typeface="Arial" panose="020B0604020202020204" pitchFamily="34" charset="0"/>
              </a:rPr>
              <a:t>WWW</a:t>
            </a:r>
            <a:endParaRPr lang="zh-CN" altLang="en-US" sz="11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0" name="矩形 259"/>
          <p:cNvSpPr>
            <a:spLocks noChangeArrowheads="1"/>
          </p:cNvSpPr>
          <p:nvPr/>
        </p:nvSpPr>
        <p:spPr bwMode="auto">
          <a:xfrm>
            <a:off x="1259632" y="2762513"/>
            <a:ext cx="4352484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BUSINESS FINANCING PPT</a:t>
            </a:r>
          </a:p>
          <a:p>
            <a:pPr algn="ctr">
              <a:buNone/>
            </a:pPr>
            <a:r>
              <a:rPr lang="zh-CN" altLang="en-US" sz="9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工作</a:t>
            </a:r>
            <a:r>
              <a:rPr lang="zh-CN" altLang="en-US" sz="9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计划 工作报告 销售</a:t>
            </a:r>
            <a:r>
              <a:rPr lang="zh-CN" altLang="en-US" sz="9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培训 年终</a:t>
            </a:r>
            <a:r>
              <a:rPr lang="zh-CN" altLang="en-US" sz="9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总结</a:t>
            </a:r>
            <a:endParaRPr lang="en-US" altLang="zh-CN" sz="9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1185716" y="2179477"/>
            <a:ext cx="518648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演讲完毕，谢谢观看</a:t>
            </a:r>
            <a:r>
              <a:rPr lang="en-US" altLang="zh-CN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lang="en-US" altLang="zh-CN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2269652" y="1106329"/>
            <a:ext cx="266429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6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2018</a:t>
            </a:r>
            <a:endParaRPr lang="en-US" altLang="zh-CN" sz="66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1020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250"/>
                            </p:stCondLst>
                            <p:childTnLst>
                              <p:par>
                                <p:cTn id="4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600"/>
                            </p:stCondLst>
                            <p:childTnLst>
                              <p:par>
                                <p:cTn id="5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20" grpId="0"/>
      <p:bldP spid="20" grpId="1"/>
      <p:bldP spid="21" grpId="0"/>
      <p:bldP spid="21" grpId="1"/>
      <p:bldP spid="22" grpId="0"/>
      <p:bldP spid="2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6"/>
  <p:tag name="ISPRING_RESOURCE_PATHS_HASH_PRESENTER" val="a0af319d2786c165348f5c027fe2f328132d6e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heme/theme1.xml><?xml version="1.0" encoding="utf-8"?>
<a:theme xmlns:a="http://schemas.openxmlformats.org/drawingml/2006/main" name="Office 主题​​">
  <a:themeElements>
    <a:clrScheme name="自定义 1088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1AA9BC"/>
      </a:accent1>
      <a:accent2>
        <a:srgbClr val="1AA9BC"/>
      </a:accent2>
      <a:accent3>
        <a:srgbClr val="1AA9BC"/>
      </a:accent3>
      <a:accent4>
        <a:srgbClr val="1AA9BC"/>
      </a:accent4>
      <a:accent5>
        <a:srgbClr val="1AA9BC"/>
      </a:accent5>
      <a:accent6>
        <a:srgbClr val="1AA9BC"/>
      </a:accent6>
      <a:hlink>
        <a:srgbClr val="410082"/>
      </a:hlink>
      <a:folHlink>
        <a:srgbClr val="93296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3875</TotalTime>
  <Words>2240</Words>
  <Application>Microsoft Office PowerPoint</Application>
  <PresentationFormat>全屏显示(16:9)</PresentationFormat>
  <Paragraphs>236</Paragraphs>
  <Slides>25</Slides>
  <Notes>22</Notes>
  <HiddenSlides>0</HiddenSlides>
  <MMClips>1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6</dc:title>
  <dc:creator>USER</dc:creator>
  <cp:lastModifiedBy>拉普耶鲁</cp:lastModifiedBy>
  <cp:revision>411</cp:revision>
  <dcterms:created xsi:type="dcterms:W3CDTF">2014-11-09T01:07:25Z</dcterms:created>
  <dcterms:modified xsi:type="dcterms:W3CDTF">2018-01-29T02:26:27Z</dcterms:modified>
</cp:coreProperties>
</file>