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8" r:id="rId3"/>
    <p:sldId id="259" r:id="rId4"/>
    <p:sldId id="260" r:id="rId5"/>
    <p:sldId id="261" r:id="rId6"/>
    <p:sldId id="262" r:id="rId7"/>
    <p:sldId id="263" r:id="rId8"/>
    <p:sldId id="264" r:id="rId9"/>
    <p:sldId id="283" r:id="rId10"/>
    <p:sldId id="265" r:id="rId11"/>
    <p:sldId id="267" r:id="rId12"/>
    <p:sldId id="268" r:id="rId13"/>
    <p:sldId id="269" r:id="rId14"/>
    <p:sldId id="270" r:id="rId15"/>
    <p:sldId id="284" r:id="rId16"/>
    <p:sldId id="271" r:id="rId17"/>
    <p:sldId id="272" r:id="rId18"/>
    <p:sldId id="273" r:id="rId19"/>
    <p:sldId id="274" r:id="rId20"/>
    <p:sldId id="275" r:id="rId21"/>
    <p:sldId id="285" r:id="rId22"/>
    <p:sldId id="276" r:id="rId23"/>
    <p:sldId id="277" r:id="rId24"/>
    <p:sldId id="278" r:id="rId25"/>
    <p:sldId id="279" r:id="rId26"/>
    <p:sldId id="280" r:id="rId27"/>
    <p:sldId id="281" r:id="rId28"/>
    <p:sldId id="286" r:id="rId29"/>
  </p:sldIdLst>
  <p:sldSz cx="9144000" cy="5145088"/>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E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42" d="100"/>
          <a:sy n="142" d="100"/>
        </p:scale>
        <p:origin x="714" y="120"/>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C3FD46-6A8B-42CE-AB66-7B6FA619B835}" type="datetimeFigureOut">
              <a:rPr lang="zh-CN" altLang="en-US" smtClean="0"/>
              <a:pPr/>
              <a:t>2017/10/1 Sunday</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28641B-A909-494D-BC41-FA2C69D7D884}" type="slidenum">
              <a:rPr lang="zh-CN" altLang="en-US" smtClean="0"/>
              <a:pPr/>
              <a:t>‹#›</a:t>
            </a:fld>
            <a:endParaRPr lang="zh-CN" altLang="en-US"/>
          </a:p>
        </p:txBody>
      </p:sp>
    </p:spTree>
    <p:extLst>
      <p:ext uri="{BB962C8B-B14F-4D97-AF65-F5344CB8AC3E}">
        <p14:creationId xmlns:p14="http://schemas.microsoft.com/office/powerpoint/2010/main" val="7436591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a:t>
            </a:fld>
            <a:endParaRPr lang="zh-CN" altLang="en-US"/>
          </a:p>
        </p:txBody>
      </p:sp>
    </p:spTree>
    <p:extLst>
      <p:ext uri="{BB962C8B-B14F-4D97-AF65-F5344CB8AC3E}">
        <p14:creationId xmlns:p14="http://schemas.microsoft.com/office/powerpoint/2010/main" val="1710532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a:t>
            </a:fld>
            <a:endParaRPr lang="zh-CN" altLang="en-US"/>
          </a:p>
        </p:txBody>
      </p:sp>
    </p:spTree>
    <p:extLst>
      <p:ext uri="{BB962C8B-B14F-4D97-AF65-F5344CB8AC3E}">
        <p14:creationId xmlns:p14="http://schemas.microsoft.com/office/powerpoint/2010/main" val="165655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3</a:t>
            </a:fld>
            <a:endParaRPr lang="zh-CN" altLang="en-US"/>
          </a:p>
        </p:txBody>
      </p:sp>
    </p:spTree>
    <p:extLst>
      <p:ext uri="{BB962C8B-B14F-4D97-AF65-F5344CB8AC3E}">
        <p14:creationId xmlns:p14="http://schemas.microsoft.com/office/powerpoint/2010/main" val="41107514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29F2BE-DE9F-4B8C-AB04-BD0998E5439B}" type="slidenum">
              <a:rPr lang="zh-CN" altLang="en-US" smtClean="0"/>
              <a:pPr/>
              <a:t>4</a:t>
            </a:fld>
            <a:endParaRPr lang="zh-CN" altLang="en-US"/>
          </a:p>
        </p:txBody>
      </p:sp>
    </p:spTree>
    <p:extLst>
      <p:ext uri="{BB962C8B-B14F-4D97-AF65-F5344CB8AC3E}">
        <p14:creationId xmlns:p14="http://schemas.microsoft.com/office/powerpoint/2010/main" val="3164495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CD64D-B72C-4FF8-85BB-4AA899BC1DF5}" type="slidenum">
              <a:rPr lang="zh-CN" altLang="en-US" smtClean="0"/>
              <a:pPr/>
              <a:t>5</a:t>
            </a:fld>
            <a:endParaRPr lang="zh-CN" altLang="en-US"/>
          </a:p>
        </p:txBody>
      </p:sp>
    </p:spTree>
    <p:extLst>
      <p:ext uri="{BB962C8B-B14F-4D97-AF65-F5344CB8AC3E}">
        <p14:creationId xmlns:p14="http://schemas.microsoft.com/office/powerpoint/2010/main" val="2998954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156A9249-D617-4CC2-9D80-860C6969B6EC}" type="slidenum">
              <a:rPr lang="zh-CN" altLang="en-US" sz="1200">
                <a:latin typeface="Calibri" pitchFamily="34" charset="0"/>
                <a:ea typeface="宋体" pitchFamily="2" charset="-122"/>
              </a:rPr>
              <a:pPr defTabSz="966788" fontAlgn="base">
                <a:spcBef>
                  <a:spcPct val="0"/>
                </a:spcBef>
                <a:spcAft>
                  <a:spcPct val="0"/>
                </a:spcAft>
              </a:pPr>
              <a:t>6</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0255902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E8A25C2-0D90-49F6-A6F7-37F3A8FEBF51}" type="slidenum">
              <a:rPr lang="zh-CN" altLang="en-US" sz="1200">
                <a:latin typeface="Calibri" pitchFamily="34" charset="0"/>
                <a:ea typeface="宋体" pitchFamily="2" charset="-122"/>
              </a:rPr>
              <a:pPr defTabSz="966788" fontAlgn="base">
                <a:spcBef>
                  <a:spcPct val="0"/>
                </a:spcBef>
                <a:spcAft>
                  <a:spcPct val="0"/>
                </a:spcAft>
              </a:pPr>
              <a:t>7</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7992510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8</a:t>
            </a:fld>
            <a:endParaRPr lang="zh-CN" altLang="en-US"/>
          </a:p>
        </p:txBody>
      </p:sp>
    </p:spTree>
    <p:extLst>
      <p:ext uri="{BB962C8B-B14F-4D97-AF65-F5344CB8AC3E}">
        <p14:creationId xmlns:p14="http://schemas.microsoft.com/office/powerpoint/2010/main" val="563104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9</a:t>
            </a:fld>
            <a:endParaRPr lang="zh-CN" altLang="en-US"/>
          </a:p>
        </p:txBody>
      </p:sp>
    </p:spTree>
    <p:extLst>
      <p:ext uri="{BB962C8B-B14F-4D97-AF65-F5344CB8AC3E}">
        <p14:creationId xmlns:p14="http://schemas.microsoft.com/office/powerpoint/2010/main" val="1029537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10</a:t>
            </a:fld>
            <a:endParaRPr lang="zh-CN" altLang="en-US"/>
          </a:p>
        </p:txBody>
      </p:sp>
    </p:spTree>
    <p:extLst>
      <p:ext uri="{BB962C8B-B14F-4D97-AF65-F5344CB8AC3E}">
        <p14:creationId xmlns:p14="http://schemas.microsoft.com/office/powerpoint/2010/main" val="20531166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11</a:t>
            </a:fld>
            <a:endParaRPr lang="zh-CN" altLang="en-US"/>
          </a:p>
        </p:txBody>
      </p:sp>
    </p:spTree>
    <p:extLst>
      <p:ext uri="{BB962C8B-B14F-4D97-AF65-F5344CB8AC3E}">
        <p14:creationId xmlns:p14="http://schemas.microsoft.com/office/powerpoint/2010/main" val="9183739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12</a:t>
            </a:fld>
            <a:endParaRPr lang="zh-CN" altLang="en-US"/>
          </a:p>
        </p:txBody>
      </p:sp>
    </p:spTree>
    <p:extLst>
      <p:ext uri="{BB962C8B-B14F-4D97-AF65-F5344CB8AC3E}">
        <p14:creationId xmlns:p14="http://schemas.microsoft.com/office/powerpoint/2010/main" val="9642787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13</a:t>
            </a:fld>
            <a:endParaRPr lang="zh-CN" altLang="en-US"/>
          </a:p>
        </p:txBody>
      </p:sp>
    </p:spTree>
    <p:extLst>
      <p:ext uri="{BB962C8B-B14F-4D97-AF65-F5344CB8AC3E}">
        <p14:creationId xmlns:p14="http://schemas.microsoft.com/office/powerpoint/2010/main" val="27420615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14</a:t>
            </a:fld>
            <a:endParaRPr lang="zh-CN" altLang="en-US"/>
          </a:p>
        </p:txBody>
      </p:sp>
    </p:spTree>
    <p:extLst>
      <p:ext uri="{BB962C8B-B14F-4D97-AF65-F5344CB8AC3E}">
        <p14:creationId xmlns:p14="http://schemas.microsoft.com/office/powerpoint/2010/main" val="40637870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15</a:t>
            </a:fld>
            <a:endParaRPr lang="zh-CN" altLang="en-US"/>
          </a:p>
        </p:txBody>
      </p:sp>
    </p:spTree>
    <p:extLst>
      <p:ext uri="{BB962C8B-B14F-4D97-AF65-F5344CB8AC3E}">
        <p14:creationId xmlns:p14="http://schemas.microsoft.com/office/powerpoint/2010/main" val="7110727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16</a:t>
            </a:fld>
            <a:endParaRPr lang="zh-CN" altLang="en-US"/>
          </a:p>
        </p:txBody>
      </p:sp>
    </p:spTree>
    <p:extLst>
      <p:ext uri="{BB962C8B-B14F-4D97-AF65-F5344CB8AC3E}">
        <p14:creationId xmlns:p14="http://schemas.microsoft.com/office/powerpoint/2010/main" val="11109594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17</a:t>
            </a:fld>
            <a:endParaRPr lang="zh-CN" altLang="en-US"/>
          </a:p>
        </p:txBody>
      </p:sp>
    </p:spTree>
    <p:extLst>
      <p:ext uri="{BB962C8B-B14F-4D97-AF65-F5344CB8AC3E}">
        <p14:creationId xmlns:p14="http://schemas.microsoft.com/office/powerpoint/2010/main" val="36073214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18</a:t>
            </a:fld>
            <a:endParaRPr lang="zh-CN" altLang="en-US"/>
          </a:p>
        </p:txBody>
      </p:sp>
    </p:spTree>
    <p:extLst>
      <p:ext uri="{BB962C8B-B14F-4D97-AF65-F5344CB8AC3E}">
        <p14:creationId xmlns:p14="http://schemas.microsoft.com/office/powerpoint/2010/main" val="40162177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19</a:t>
            </a:fld>
            <a:endParaRPr lang="zh-CN" altLang="en-US"/>
          </a:p>
        </p:txBody>
      </p:sp>
    </p:spTree>
    <p:extLst>
      <p:ext uri="{BB962C8B-B14F-4D97-AF65-F5344CB8AC3E}">
        <p14:creationId xmlns:p14="http://schemas.microsoft.com/office/powerpoint/2010/main" val="24844388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20</a:t>
            </a:fld>
            <a:endParaRPr lang="zh-CN" altLang="en-US"/>
          </a:p>
        </p:txBody>
      </p:sp>
    </p:spTree>
    <p:extLst>
      <p:ext uri="{BB962C8B-B14F-4D97-AF65-F5344CB8AC3E}">
        <p14:creationId xmlns:p14="http://schemas.microsoft.com/office/powerpoint/2010/main" val="10917284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21</a:t>
            </a:fld>
            <a:endParaRPr lang="zh-CN" altLang="en-US"/>
          </a:p>
        </p:txBody>
      </p:sp>
    </p:spTree>
    <p:extLst>
      <p:ext uri="{BB962C8B-B14F-4D97-AF65-F5344CB8AC3E}">
        <p14:creationId xmlns:p14="http://schemas.microsoft.com/office/powerpoint/2010/main" val="33801389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22</a:t>
            </a:fld>
            <a:endParaRPr lang="zh-CN" altLang="en-US"/>
          </a:p>
        </p:txBody>
      </p:sp>
    </p:spTree>
    <p:extLst>
      <p:ext uri="{BB962C8B-B14F-4D97-AF65-F5344CB8AC3E}">
        <p14:creationId xmlns:p14="http://schemas.microsoft.com/office/powerpoint/2010/main" val="42412178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23</a:t>
            </a:fld>
            <a:endParaRPr lang="zh-CN" altLang="en-US"/>
          </a:p>
        </p:txBody>
      </p:sp>
    </p:spTree>
    <p:extLst>
      <p:ext uri="{BB962C8B-B14F-4D97-AF65-F5344CB8AC3E}">
        <p14:creationId xmlns:p14="http://schemas.microsoft.com/office/powerpoint/2010/main" val="5325623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24</a:t>
            </a:fld>
            <a:endParaRPr lang="zh-CN" altLang="en-US"/>
          </a:p>
        </p:txBody>
      </p:sp>
    </p:spTree>
    <p:extLst>
      <p:ext uri="{BB962C8B-B14F-4D97-AF65-F5344CB8AC3E}">
        <p14:creationId xmlns:p14="http://schemas.microsoft.com/office/powerpoint/2010/main" val="5437821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25</a:t>
            </a:fld>
            <a:endParaRPr lang="zh-CN" altLang="en-US"/>
          </a:p>
        </p:txBody>
      </p:sp>
    </p:spTree>
    <p:extLst>
      <p:ext uri="{BB962C8B-B14F-4D97-AF65-F5344CB8AC3E}">
        <p14:creationId xmlns:p14="http://schemas.microsoft.com/office/powerpoint/2010/main" val="3610549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26</a:t>
            </a:fld>
            <a:endParaRPr lang="zh-CN" altLang="en-US"/>
          </a:p>
        </p:txBody>
      </p:sp>
    </p:spTree>
    <p:extLst>
      <p:ext uri="{BB962C8B-B14F-4D97-AF65-F5344CB8AC3E}">
        <p14:creationId xmlns:p14="http://schemas.microsoft.com/office/powerpoint/2010/main" val="7736402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27</a:t>
            </a:fld>
            <a:endParaRPr lang="zh-CN" altLang="en-US"/>
          </a:p>
        </p:txBody>
      </p:sp>
    </p:spTree>
    <p:extLst>
      <p:ext uri="{BB962C8B-B14F-4D97-AF65-F5344CB8AC3E}">
        <p14:creationId xmlns:p14="http://schemas.microsoft.com/office/powerpoint/2010/main" val="3216924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28</a:t>
            </a:fld>
            <a:endParaRPr lang="zh-CN" altLang="en-US"/>
          </a:p>
        </p:txBody>
      </p:sp>
    </p:spTree>
    <p:extLst>
      <p:ext uri="{BB962C8B-B14F-4D97-AF65-F5344CB8AC3E}">
        <p14:creationId xmlns:p14="http://schemas.microsoft.com/office/powerpoint/2010/main" val="31585904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a:t>单击此处编辑母版标题样式</a:t>
            </a:r>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2017/10/1 Sunday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第一节">
    <p:spTree>
      <p:nvGrpSpPr>
        <p:cNvPr id="1" name=""/>
        <p:cNvGrpSpPr/>
        <p:nvPr/>
      </p:nvGrpSpPr>
      <p:grpSpPr>
        <a:xfrm>
          <a:off x="0" y="0"/>
          <a:ext cx="0" cy="0"/>
          <a:chOff x="0" y="0"/>
          <a:chExt cx="0" cy="0"/>
        </a:xfrm>
      </p:grpSpPr>
      <p:sp>
        <p:nvSpPr>
          <p:cNvPr id="2" name="文本框 37"/>
          <p:cNvSpPr txBox="1"/>
          <p:nvPr userDrawn="1"/>
        </p:nvSpPr>
        <p:spPr>
          <a:xfrm>
            <a:off x="1116410" y="269578"/>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 name="文本框 38"/>
          <p:cNvSpPr txBox="1"/>
          <p:nvPr userDrawn="1"/>
        </p:nvSpPr>
        <p:spPr>
          <a:xfrm>
            <a:off x="1116410" y="562310"/>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629121683"/>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7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0276747B-C934-4A29-B9D2-0B4A2BD73C3B}" type="datetimeFigureOut">
              <a:rPr lang="zh-CN" altLang="en-US" smtClean="0"/>
              <a:pPr/>
              <a:t>2017/10/1 Sunday</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98AC0BC9-B0E5-477C-8980-057E56B69FA0}"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6.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22.xml"/><Relationship Id="rId5" Type="http://schemas.openxmlformats.org/officeDocument/2006/relationships/tags" Target="../tags/tag6.xml"/><Relationship Id="rId10" Type="http://schemas.openxmlformats.org/officeDocument/2006/relationships/slideLayout" Target="../slideLayouts/slideLayout12.xml"/><Relationship Id="rId4" Type="http://schemas.openxmlformats.org/officeDocument/2006/relationships/tags" Target="../tags/tag5.xml"/><Relationship Id="rId9" Type="http://schemas.openxmlformats.org/officeDocument/2006/relationships/tags" Target="../tags/tag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1" y="1780456"/>
            <a:ext cx="9144001" cy="3364632"/>
          </a:xfrm>
          <a:prstGeom prst="rect">
            <a:avLst/>
          </a:prstGeom>
          <a:noFill/>
          <a:ln w="9525">
            <a:noFill/>
            <a:miter lim="800000"/>
            <a:headEnd/>
            <a:tailEnd/>
          </a:ln>
          <a:effectLst/>
        </p:spPr>
      </p:pic>
      <p:sp>
        <p:nvSpPr>
          <p:cNvPr id="6" name="标题 4"/>
          <p:cNvSpPr txBox="1">
            <a:spLocks/>
          </p:cNvSpPr>
          <p:nvPr/>
        </p:nvSpPr>
        <p:spPr>
          <a:xfrm>
            <a:off x="71500" y="304292"/>
            <a:ext cx="2969557" cy="602542"/>
          </a:xfrm>
          <a:prstGeom prst="rect">
            <a:avLst/>
          </a:prstGeom>
          <a:effectLst/>
        </p:spPr>
        <p:txBody>
          <a:bodyPr vert="horz" lIns="68571" tIns="34285" rIns="68571" bIns="3428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600" b="1" dirty="0">
                <a:solidFill>
                  <a:schemeClr val="accent1"/>
                </a:solidFill>
                <a:latin typeface="Impact MT Std" pitchFamily="34" charset="0"/>
                <a:ea typeface="微软雅黑" panose="020B0503020204020204" pitchFamily="34" charset="-122"/>
              </a:rPr>
              <a:t>追逐梦想   成就未来   </a:t>
            </a:r>
            <a:endParaRPr lang="en-US" altLang="zh-CN" sz="1600" b="1" dirty="0">
              <a:solidFill>
                <a:schemeClr val="accent1"/>
              </a:solidFill>
              <a:latin typeface="Impact MT Std" pitchFamily="34" charset="0"/>
              <a:ea typeface="微软雅黑" panose="020B0503020204020204" pitchFamily="34" charset="-122"/>
            </a:endParaRPr>
          </a:p>
        </p:txBody>
      </p:sp>
      <p:sp>
        <p:nvSpPr>
          <p:cNvPr id="9" name="标题 4"/>
          <p:cNvSpPr txBox="1">
            <a:spLocks/>
          </p:cNvSpPr>
          <p:nvPr/>
        </p:nvSpPr>
        <p:spPr>
          <a:xfrm>
            <a:off x="71500" y="988368"/>
            <a:ext cx="2969557" cy="602542"/>
          </a:xfrm>
          <a:prstGeom prst="rect">
            <a:avLst/>
          </a:prstGeom>
          <a:effectLst/>
        </p:spPr>
        <p:txBody>
          <a:bodyPr vert="horz" lIns="68571" tIns="34285" rIns="68571" bIns="3428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7200" b="1" dirty="0">
                <a:solidFill>
                  <a:schemeClr val="accent1"/>
                </a:solidFill>
                <a:latin typeface="Impact MT Std" pitchFamily="34" charset="0"/>
                <a:ea typeface="微软雅黑" panose="020B0503020204020204" pitchFamily="34" charset="-122"/>
              </a:rPr>
              <a:t>2017</a:t>
            </a:r>
          </a:p>
        </p:txBody>
      </p:sp>
      <p:sp>
        <p:nvSpPr>
          <p:cNvPr id="11" name="TextBox 10"/>
          <p:cNvSpPr txBox="1"/>
          <p:nvPr/>
        </p:nvSpPr>
        <p:spPr>
          <a:xfrm>
            <a:off x="2843808" y="412304"/>
            <a:ext cx="5237219" cy="684793"/>
          </a:xfrm>
          <a:prstGeom prst="rect">
            <a:avLst/>
          </a:prstGeom>
          <a:noFill/>
          <a:effectLst/>
        </p:spPr>
        <p:txBody>
          <a:bodyPr wrap="square" lIns="68571" tIns="34285" rIns="68571" bIns="34285" rtlCol="0">
            <a:spAutoFit/>
          </a:bodyPr>
          <a:lstStyle/>
          <a:p>
            <a:pPr algn="ctr">
              <a:defRPr/>
            </a:pPr>
            <a:r>
              <a:rPr lang="zh-CN" altLang="en-US" sz="4000" b="1" dirty="0">
                <a:solidFill>
                  <a:schemeClr val="accent1"/>
                </a:solidFill>
                <a:latin typeface="微软雅黑" pitchFamily="34" charset="-122"/>
                <a:ea typeface="微软雅黑" pitchFamily="34" charset="-122"/>
                <a:sym typeface="微软雅黑" pitchFamily="34" charset="-122"/>
              </a:rPr>
              <a:t>教育教学公开课</a:t>
            </a:r>
          </a:p>
        </p:txBody>
      </p:sp>
      <p:sp>
        <p:nvSpPr>
          <p:cNvPr id="12" name="Rectangle 4"/>
          <p:cNvSpPr txBox="1">
            <a:spLocks noChangeArrowheads="1"/>
          </p:cNvSpPr>
          <p:nvPr/>
        </p:nvSpPr>
        <p:spPr bwMode="auto">
          <a:xfrm>
            <a:off x="3436511" y="1132384"/>
            <a:ext cx="3925630" cy="2566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培训</a:t>
            </a:r>
            <a:r>
              <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演讲</a:t>
            </a:r>
            <a:r>
              <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课题拓展</a:t>
            </a:r>
            <a:r>
              <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主题报告等</a:t>
            </a:r>
          </a:p>
        </p:txBody>
      </p:sp>
      <p:sp>
        <p:nvSpPr>
          <p:cNvPr id="13" name="Rectangle 4"/>
          <p:cNvSpPr txBox="1">
            <a:spLocks noChangeArrowheads="1"/>
          </p:cNvSpPr>
          <p:nvPr/>
        </p:nvSpPr>
        <p:spPr bwMode="auto">
          <a:xfrm>
            <a:off x="3436511" y="1424324"/>
            <a:ext cx="3853622" cy="2481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汇报人：     汇报时间：</a:t>
            </a:r>
            <a:r>
              <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rPr>
              <a:t>201X</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年</a:t>
            </a:r>
            <a:r>
              <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rPr>
              <a:t>XX</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月</a:t>
            </a:r>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9"/>
                                        </p:tgtEl>
                                        <p:attrNameLst>
                                          <p:attrName>ppt_y</p:attrName>
                                        </p:attrNameLst>
                                      </p:cBhvr>
                                      <p:tavLst>
                                        <p:tav tm="0">
                                          <p:val>
                                            <p:strVal val="#ppt_y"/>
                                          </p:val>
                                        </p:tav>
                                        <p:tav tm="100000">
                                          <p:val>
                                            <p:strVal val="#ppt_y"/>
                                          </p:val>
                                        </p:tav>
                                      </p:tavLst>
                                    </p:anim>
                                    <p:anim calcmode="lin" valueType="num">
                                      <p:cBhvr>
                                        <p:cTn id="17"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9"/>
                                        </p:tgtEl>
                                      </p:cBhvr>
                                    </p:animEffect>
                                  </p:childTnLst>
                                </p:cTn>
                              </p:par>
                            </p:childTnLst>
                          </p:cTn>
                        </p:par>
                        <p:par>
                          <p:cTn id="20" fill="hold">
                            <p:stCondLst>
                              <p:cond delay="1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1"/>
                                        </p:tgtEl>
                                        <p:attrNameLst>
                                          <p:attrName>ppt_y</p:attrName>
                                        </p:attrNameLst>
                                      </p:cBhvr>
                                      <p:tavLst>
                                        <p:tav tm="0">
                                          <p:val>
                                            <p:strVal val="#ppt_y"/>
                                          </p:val>
                                        </p:tav>
                                        <p:tav tm="100000">
                                          <p:val>
                                            <p:strVal val="#ppt_y"/>
                                          </p:val>
                                        </p:tav>
                                      </p:tavLst>
                                    </p:anim>
                                    <p:anim calcmode="lin" valueType="num">
                                      <p:cBhvr>
                                        <p:cTn id="25"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1"/>
                                        </p:tgtEl>
                                      </p:cBhvr>
                                    </p:animEffect>
                                  </p:childTnLst>
                                </p:cTn>
                              </p:par>
                            </p:childTnLst>
                          </p:cTn>
                        </p:par>
                        <p:par>
                          <p:cTn id="28" fill="hold">
                            <p:stCondLst>
                              <p:cond delay="23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childTnLst>
                          </p:cTn>
                        </p:par>
                        <p:par>
                          <p:cTn id="32" fill="hold">
                            <p:stCondLst>
                              <p:cond delay="2800"/>
                            </p:stCondLst>
                            <p:childTnLst>
                              <p:par>
                                <p:cTn id="33" presetID="22" presetClass="entr" presetSubtype="8"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1" grpId="0"/>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1291" cy="5145088"/>
          </a:xfrm>
          <a:prstGeom prst="rect">
            <a:avLst/>
          </a:prstGeom>
        </p:spPr>
      </p:pic>
      <p:sp>
        <p:nvSpPr>
          <p:cNvPr id="8" name="矩形 7"/>
          <p:cNvSpPr/>
          <p:nvPr/>
        </p:nvSpPr>
        <p:spPr>
          <a:xfrm>
            <a:off x="2771803" y="1688286"/>
            <a:ext cx="4448753" cy="524108"/>
          </a:xfrm>
          <a:custGeom>
            <a:avLst/>
            <a:gdLst>
              <a:gd name="connsiteX0" fmla="*/ 0 w 4176464"/>
              <a:gd name="connsiteY0" fmla="*/ 0 h 620759"/>
              <a:gd name="connsiteX1" fmla="*/ 4176464 w 4176464"/>
              <a:gd name="connsiteY1" fmla="*/ 0 h 620759"/>
              <a:gd name="connsiteX2" fmla="*/ 4176464 w 4176464"/>
              <a:gd name="connsiteY2" fmla="*/ 620759 h 620759"/>
              <a:gd name="connsiteX3" fmla="*/ 0 w 4176464"/>
              <a:gd name="connsiteY3" fmla="*/ 620759 h 620759"/>
              <a:gd name="connsiteX4" fmla="*/ 0 w 4176464"/>
              <a:gd name="connsiteY4" fmla="*/ 0 h 620759"/>
              <a:gd name="connsiteX0-1" fmla="*/ 8404 w 4184868"/>
              <a:gd name="connsiteY0-2" fmla="*/ 0 h 620759"/>
              <a:gd name="connsiteX1-3" fmla="*/ 4184868 w 4184868"/>
              <a:gd name="connsiteY1-4" fmla="*/ 0 h 620759"/>
              <a:gd name="connsiteX2-5" fmla="*/ 4184868 w 4184868"/>
              <a:gd name="connsiteY2-6" fmla="*/ 620759 h 620759"/>
              <a:gd name="connsiteX3-7" fmla="*/ 8404 w 4184868"/>
              <a:gd name="connsiteY3-8" fmla="*/ 620759 h 620759"/>
              <a:gd name="connsiteX4-9" fmla="*/ 0 w 4184868"/>
              <a:gd name="connsiteY4-10" fmla="*/ 287258 h 620759"/>
              <a:gd name="connsiteX5" fmla="*/ 8404 w 4184868"/>
              <a:gd name="connsiteY5" fmla="*/ 0 h 620759"/>
              <a:gd name="connsiteX0-11" fmla="*/ 0 w 4176464"/>
              <a:gd name="connsiteY0-12" fmla="*/ 0 h 620759"/>
              <a:gd name="connsiteX1-13" fmla="*/ 4176464 w 4176464"/>
              <a:gd name="connsiteY1-14" fmla="*/ 0 h 620759"/>
              <a:gd name="connsiteX2-15" fmla="*/ 4176464 w 4176464"/>
              <a:gd name="connsiteY2-16" fmla="*/ 620759 h 620759"/>
              <a:gd name="connsiteX3-17" fmla="*/ 0 w 4176464"/>
              <a:gd name="connsiteY3-18" fmla="*/ 620759 h 620759"/>
              <a:gd name="connsiteX4-19" fmla="*/ 189716 w 4176464"/>
              <a:gd name="connsiteY4-20" fmla="*/ 287258 h 620759"/>
              <a:gd name="connsiteX5-21" fmla="*/ 0 w 4176464"/>
              <a:gd name="connsiteY5-22" fmla="*/ 0 h 620759"/>
              <a:gd name="connsiteX0-23" fmla="*/ 0 w 4176464"/>
              <a:gd name="connsiteY0-24" fmla="*/ 0 h 620759"/>
              <a:gd name="connsiteX1-25" fmla="*/ 4176464 w 4176464"/>
              <a:gd name="connsiteY1-26" fmla="*/ 0 h 620759"/>
              <a:gd name="connsiteX2-27" fmla="*/ 4176464 w 4176464"/>
              <a:gd name="connsiteY2-28" fmla="*/ 620759 h 620759"/>
              <a:gd name="connsiteX3-29" fmla="*/ 0 w 4176464"/>
              <a:gd name="connsiteY3-30" fmla="*/ 620759 h 620759"/>
              <a:gd name="connsiteX4-31" fmla="*/ 161141 w 4176464"/>
              <a:gd name="connsiteY4-32" fmla="*/ 306308 h 620759"/>
              <a:gd name="connsiteX5-33" fmla="*/ 0 w 4176464"/>
              <a:gd name="connsiteY5-34" fmla="*/ 0 h 620759"/>
              <a:gd name="connsiteX0-35" fmla="*/ 0 w 4176464"/>
              <a:gd name="connsiteY0-36" fmla="*/ 0 h 620759"/>
              <a:gd name="connsiteX1-37" fmla="*/ 4176464 w 4176464"/>
              <a:gd name="connsiteY1-38" fmla="*/ 0 h 620759"/>
              <a:gd name="connsiteX2-39" fmla="*/ 4176464 w 4176464"/>
              <a:gd name="connsiteY2-40" fmla="*/ 620759 h 620759"/>
              <a:gd name="connsiteX3-41" fmla="*/ 0 w 4176464"/>
              <a:gd name="connsiteY3-42" fmla="*/ 620759 h 620759"/>
              <a:gd name="connsiteX4-43" fmla="*/ 122392 w 4176464"/>
              <a:gd name="connsiteY4-44" fmla="*/ 306307 h 620759"/>
              <a:gd name="connsiteX5-45" fmla="*/ 0 w 4176464"/>
              <a:gd name="connsiteY5-46" fmla="*/ 0 h 6207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4176464" h="620759">
                <a:moveTo>
                  <a:pt x="0" y="0"/>
                </a:moveTo>
                <a:lnTo>
                  <a:pt x="4176464" y="0"/>
                </a:lnTo>
                <a:lnTo>
                  <a:pt x="4176464" y="620759"/>
                </a:lnTo>
                <a:lnTo>
                  <a:pt x="0" y="620759"/>
                </a:lnTo>
                <a:lnTo>
                  <a:pt x="122392" y="30630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微软雅黑" panose="020B0503020204020204" pitchFamily="34" charset="-122"/>
                <a:ea typeface="微软雅黑" panose="020B0503020204020204" pitchFamily="34" charset="-122"/>
              </a:rPr>
              <a:t>点击此处添加标题文字</a:t>
            </a:r>
          </a:p>
        </p:txBody>
      </p:sp>
      <p:grpSp>
        <p:nvGrpSpPr>
          <p:cNvPr id="2" name="组合 29"/>
          <p:cNvGrpSpPr/>
          <p:nvPr/>
        </p:nvGrpSpPr>
        <p:grpSpPr>
          <a:xfrm>
            <a:off x="2178838" y="1688286"/>
            <a:ext cx="607778" cy="524109"/>
            <a:chOff x="2051142" y="1275606"/>
            <a:chExt cx="607778" cy="523947"/>
          </a:xfrm>
        </p:grpSpPr>
        <p:sp>
          <p:nvSpPr>
            <p:cNvPr id="5" name="六边形 4"/>
            <p:cNvSpPr/>
            <p:nvPr/>
          </p:nvSpPr>
          <p:spPr>
            <a:xfrm>
              <a:off x="2051142" y="1275606"/>
              <a:ext cx="607778" cy="52394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13" name="TextBox 12"/>
            <p:cNvSpPr txBox="1"/>
            <p:nvPr/>
          </p:nvSpPr>
          <p:spPr>
            <a:xfrm>
              <a:off x="2093954" y="1275606"/>
              <a:ext cx="550151" cy="523220"/>
            </a:xfrm>
            <a:prstGeom prst="rect">
              <a:avLst/>
            </a:prstGeom>
            <a:noFill/>
          </p:spPr>
          <p:txBody>
            <a:bodyPr wrap="none" rtlCol="0">
              <a:spAutoFit/>
            </a:bodyPr>
            <a:lstStyle/>
            <a:p>
              <a:r>
                <a:rPr lang="en-US" altLang="zh-CN" sz="2800" b="1" dirty="0">
                  <a:solidFill>
                    <a:srgbClr val="FFFFFF"/>
                  </a:solidFill>
                </a:rPr>
                <a:t>01</a:t>
              </a:r>
              <a:endParaRPr lang="zh-CN" altLang="en-US" sz="2800" b="1" dirty="0">
                <a:solidFill>
                  <a:srgbClr val="FFFFFF"/>
                </a:solidFill>
              </a:endParaRPr>
            </a:p>
          </p:txBody>
        </p:sp>
      </p:grpSp>
      <p:sp>
        <p:nvSpPr>
          <p:cNvPr id="32" name="矩形 7"/>
          <p:cNvSpPr/>
          <p:nvPr/>
        </p:nvSpPr>
        <p:spPr>
          <a:xfrm>
            <a:off x="2771803" y="2408587"/>
            <a:ext cx="4448753" cy="524108"/>
          </a:xfrm>
          <a:custGeom>
            <a:avLst/>
            <a:gdLst>
              <a:gd name="connsiteX0" fmla="*/ 0 w 4176464"/>
              <a:gd name="connsiteY0" fmla="*/ 0 h 620759"/>
              <a:gd name="connsiteX1" fmla="*/ 4176464 w 4176464"/>
              <a:gd name="connsiteY1" fmla="*/ 0 h 620759"/>
              <a:gd name="connsiteX2" fmla="*/ 4176464 w 4176464"/>
              <a:gd name="connsiteY2" fmla="*/ 620759 h 620759"/>
              <a:gd name="connsiteX3" fmla="*/ 0 w 4176464"/>
              <a:gd name="connsiteY3" fmla="*/ 620759 h 620759"/>
              <a:gd name="connsiteX4" fmla="*/ 0 w 4176464"/>
              <a:gd name="connsiteY4" fmla="*/ 0 h 620759"/>
              <a:gd name="connsiteX0-1" fmla="*/ 8404 w 4184868"/>
              <a:gd name="connsiteY0-2" fmla="*/ 0 h 620759"/>
              <a:gd name="connsiteX1-3" fmla="*/ 4184868 w 4184868"/>
              <a:gd name="connsiteY1-4" fmla="*/ 0 h 620759"/>
              <a:gd name="connsiteX2-5" fmla="*/ 4184868 w 4184868"/>
              <a:gd name="connsiteY2-6" fmla="*/ 620759 h 620759"/>
              <a:gd name="connsiteX3-7" fmla="*/ 8404 w 4184868"/>
              <a:gd name="connsiteY3-8" fmla="*/ 620759 h 620759"/>
              <a:gd name="connsiteX4-9" fmla="*/ 0 w 4184868"/>
              <a:gd name="connsiteY4-10" fmla="*/ 287258 h 620759"/>
              <a:gd name="connsiteX5" fmla="*/ 8404 w 4184868"/>
              <a:gd name="connsiteY5" fmla="*/ 0 h 620759"/>
              <a:gd name="connsiteX0-11" fmla="*/ 0 w 4176464"/>
              <a:gd name="connsiteY0-12" fmla="*/ 0 h 620759"/>
              <a:gd name="connsiteX1-13" fmla="*/ 4176464 w 4176464"/>
              <a:gd name="connsiteY1-14" fmla="*/ 0 h 620759"/>
              <a:gd name="connsiteX2-15" fmla="*/ 4176464 w 4176464"/>
              <a:gd name="connsiteY2-16" fmla="*/ 620759 h 620759"/>
              <a:gd name="connsiteX3-17" fmla="*/ 0 w 4176464"/>
              <a:gd name="connsiteY3-18" fmla="*/ 620759 h 620759"/>
              <a:gd name="connsiteX4-19" fmla="*/ 189716 w 4176464"/>
              <a:gd name="connsiteY4-20" fmla="*/ 287258 h 620759"/>
              <a:gd name="connsiteX5-21" fmla="*/ 0 w 4176464"/>
              <a:gd name="connsiteY5-22" fmla="*/ 0 h 620759"/>
              <a:gd name="connsiteX0-23" fmla="*/ 0 w 4176464"/>
              <a:gd name="connsiteY0-24" fmla="*/ 0 h 620759"/>
              <a:gd name="connsiteX1-25" fmla="*/ 4176464 w 4176464"/>
              <a:gd name="connsiteY1-26" fmla="*/ 0 h 620759"/>
              <a:gd name="connsiteX2-27" fmla="*/ 4176464 w 4176464"/>
              <a:gd name="connsiteY2-28" fmla="*/ 620759 h 620759"/>
              <a:gd name="connsiteX3-29" fmla="*/ 0 w 4176464"/>
              <a:gd name="connsiteY3-30" fmla="*/ 620759 h 620759"/>
              <a:gd name="connsiteX4-31" fmla="*/ 161141 w 4176464"/>
              <a:gd name="connsiteY4-32" fmla="*/ 306308 h 620759"/>
              <a:gd name="connsiteX5-33" fmla="*/ 0 w 4176464"/>
              <a:gd name="connsiteY5-34" fmla="*/ 0 h 620759"/>
              <a:gd name="connsiteX0-35" fmla="*/ 0 w 4176464"/>
              <a:gd name="connsiteY0-36" fmla="*/ 0 h 620759"/>
              <a:gd name="connsiteX1-37" fmla="*/ 4176464 w 4176464"/>
              <a:gd name="connsiteY1-38" fmla="*/ 0 h 620759"/>
              <a:gd name="connsiteX2-39" fmla="*/ 4176464 w 4176464"/>
              <a:gd name="connsiteY2-40" fmla="*/ 620759 h 620759"/>
              <a:gd name="connsiteX3-41" fmla="*/ 0 w 4176464"/>
              <a:gd name="connsiteY3-42" fmla="*/ 620759 h 620759"/>
              <a:gd name="connsiteX4-43" fmla="*/ 122392 w 4176464"/>
              <a:gd name="connsiteY4-44" fmla="*/ 306307 h 620759"/>
              <a:gd name="connsiteX5-45" fmla="*/ 0 w 4176464"/>
              <a:gd name="connsiteY5-46" fmla="*/ 0 h 6207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4176464" h="620759">
                <a:moveTo>
                  <a:pt x="0" y="0"/>
                </a:moveTo>
                <a:lnTo>
                  <a:pt x="4176464" y="0"/>
                </a:lnTo>
                <a:lnTo>
                  <a:pt x="4176464" y="620759"/>
                </a:lnTo>
                <a:lnTo>
                  <a:pt x="0" y="620759"/>
                </a:lnTo>
                <a:lnTo>
                  <a:pt x="122392" y="30630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微软雅黑" panose="020B0503020204020204" pitchFamily="34" charset="-122"/>
                <a:ea typeface="微软雅黑" panose="020B0503020204020204" pitchFamily="34" charset="-122"/>
              </a:rPr>
              <a:t>点击此处添加标题文字</a:t>
            </a:r>
          </a:p>
        </p:txBody>
      </p:sp>
      <p:grpSp>
        <p:nvGrpSpPr>
          <p:cNvPr id="3" name="组合 32"/>
          <p:cNvGrpSpPr/>
          <p:nvPr/>
        </p:nvGrpSpPr>
        <p:grpSpPr>
          <a:xfrm>
            <a:off x="2178838" y="2408588"/>
            <a:ext cx="607778" cy="524109"/>
            <a:chOff x="2051142" y="1275606"/>
            <a:chExt cx="607778" cy="523947"/>
          </a:xfrm>
        </p:grpSpPr>
        <p:sp>
          <p:nvSpPr>
            <p:cNvPr id="34" name="六边形 33"/>
            <p:cNvSpPr/>
            <p:nvPr/>
          </p:nvSpPr>
          <p:spPr>
            <a:xfrm>
              <a:off x="2051142" y="1275606"/>
              <a:ext cx="607778" cy="52394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35" name="TextBox 34"/>
            <p:cNvSpPr txBox="1"/>
            <p:nvPr/>
          </p:nvSpPr>
          <p:spPr>
            <a:xfrm>
              <a:off x="2093954" y="1275606"/>
              <a:ext cx="550151" cy="523220"/>
            </a:xfrm>
            <a:prstGeom prst="rect">
              <a:avLst/>
            </a:prstGeom>
            <a:noFill/>
          </p:spPr>
          <p:txBody>
            <a:bodyPr wrap="none" rtlCol="0">
              <a:spAutoFit/>
            </a:bodyPr>
            <a:lstStyle/>
            <a:p>
              <a:r>
                <a:rPr lang="en-US" altLang="zh-CN" sz="2800" b="1" dirty="0">
                  <a:solidFill>
                    <a:srgbClr val="FFFFFF"/>
                  </a:solidFill>
                </a:rPr>
                <a:t>02</a:t>
              </a:r>
              <a:endParaRPr lang="zh-CN" altLang="en-US" sz="2800" b="1" dirty="0">
                <a:solidFill>
                  <a:srgbClr val="FFFFFF"/>
                </a:solidFill>
              </a:endParaRPr>
            </a:p>
          </p:txBody>
        </p:sp>
      </p:grpSp>
      <p:sp>
        <p:nvSpPr>
          <p:cNvPr id="36" name="矩形 7"/>
          <p:cNvSpPr/>
          <p:nvPr/>
        </p:nvSpPr>
        <p:spPr>
          <a:xfrm>
            <a:off x="2771803" y="3128890"/>
            <a:ext cx="4448753" cy="524108"/>
          </a:xfrm>
          <a:custGeom>
            <a:avLst/>
            <a:gdLst>
              <a:gd name="connsiteX0" fmla="*/ 0 w 4176464"/>
              <a:gd name="connsiteY0" fmla="*/ 0 h 620759"/>
              <a:gd name="connsiteX1" fmla="*/ 4176464 w 4176464"/>
              <a:gd name="connsiteY1" fmla="*/ 0 h 620759"/>
              <a:gd name="connsiteX2" fmla="*/ 4176464 w 4176464"/>
              <a:gd name="connsiteY2" fmla="*/ 620759 h 620759"/>
              <a:gd name="connsiteX3" fmla="*/ 0 w 4176464"/>
              <a:gd name="connsiteY3" fmla="*/ 620759 h 620759"/>
              <a:gd name="connsiteX4" fmla="*/ 0 w 4176464"/>
              <a:gd name="connsiteY4" fmla="*/ 0 h 620759"/>
              <a:gd name="connsiteX0-1" fmla="*/ 8404 w 4184868"/>
              <a:gd name="connsiteY0-2" fmla="*/ 0 h 620759"/>
              <a:gd name="connsiteX1-3" fmla="*/ 4184868 w 4184868"/>
              <a:gd name="connsiteY1-4" fmla="*/ 0 h 620759"/>
              <a:gd name="connsiteX2-5" fmla="*/ 4184868 w 4184868"/>
              <a:gd name="connsiteY2-6" fmla="*/ 620759 h 620759"/>
              <a:gd name="connsiteX3-7" fmla="*/ 8404 w 4184868"/>
              <a:gd name="connsiteY3-8" fmla="*/ 620759 h 620759"/>
              <a:gd name="connsiteX4-9" fmla="*/ 0 w 4184868"/>
              <a:gd name="connsiteY4-10" fmla="*/ 287258 h 620759"/>
              <a:gd name="connsiteX5" fmla="*/ 8404 w 4184868"/>
              <a:gd name="connsiteY5" fmla="*/ 0 h 620759"/>
              <a:gd name="connsiteX0-11" fmla="*/ 0 w 4176464"/>
              <a:gd name="connsiteY0-12" fmla="*/ 0 h 620759"/>
              <a:gd name="connsiteX1-13" fmla="*/ 4176464 w 4176464"/>
              <a:gd name="connsiteY1-14" fmla="*/ 0 h 620759"/>
              <a:gd name="connsiteX2-15" fmla="*/ 4176464 w 4176464"/>
              <a:gd name="connsiteY2-16" fmla="*/ 620759 h 620759"/>
              <a:gd name="connsiteX3-17" fmla="*/ 0 w 4176464"/>
              <a:gd name="connsiteY3-18" fmla="*/ 620759 h 620759"/>
              <a:gd name="connsiteX4-19" fmla="*/ 189716 w 4176464"/>
              <a:gd name="connsiteY4-20" fmla="*/ 287258 h 620759"/>
              <a:gd name="connsiteX5-21" fmla="*/ 0 w 4176464"/>
              <a:gd name="connsiteY5-22" fmla="*/ 0 h 620759"/>
              <a:gd name="connsiteX0-23" fmla="*/ 0 w 4176464"/>
              <a:gd name="connsiteY0-24" fmla="*/ 0 h 620759"/>
              <a:gd name="connsiteX1-25" fmla="*/ 4176464 w 4176464"/>
              <a:gd name="connsiteY1-26" fmla="*/ 0 h 620759"/>
              <a:gd name="connsiteX2-27" fmla="*/ 4176464 w 4176464"/>
              <a:gd name="connsiteY2-28" fmla="*/ 620759 h 620759"/>
              <a:gd name="connsiteX3-29" fmla="*/ 0 w 4176464"/>
              <a:gd name="connsiteY3-30" fmla="*/ 620759 h 620759"/>
              <a:gd name="connsiteX4-31" fmla="*/ 161141 w 4176464"/>
              <a:gd name="connsiteY4-32" fmla="*/ 306308 h 620759"/>
              <a:gd name="connsiteX5-33" fmla="*/ 0 w 4176464"/>
              <a:gd name="connsiteY5-34" fmla="*/ 0 h 620759"/>
              <a:gd name="connsiteX0-35" fmla="*/ 0 w 4176464"/>
              <a:gd name="connsiteY0-36" fmla="*/ 0 h 620759"/>
              <a:gd name="connsiteX1-37" fmla="*/ 4176464 w 4176464"/>
              <a:gd name="connsiteY1-38" fmla="*/ 0 h 620759"/>
              <a:gd name="connsiteX2-39" fmla="*/ 4176464 w 4176464"/>
              <a:gd name="connsiteY2-40" fmla="*/ 620759 h 620759"/>
              <a:gd name="connsiteX3-41" fmla="*/ 0 w 4176464"/>
              <a:gd name="connsiteY3-42" fmla="*/ 620759 h 620759"/>
              <a:gd name="connsiteX4-43" fmla="*/ 122392 w 4176464"/>
              <a:gd name="connsiteY4-44" fmla="*/ 306307 h 620759"/>
              <a:gd name="connsiteX5-45" fmla="*/ 0 w 4176464"/>
              <a:gd name="connsiteY5-46" fmla="*/ 0 h 6207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4176464" h="620759">
                <a:moveTo>
                  <a:pt x="0" y="0"/>
                </a:moveTo>
                <a:lnTo>
                  <a:pt x="4176464" y="0"/>
                </a:lnTo>
                <a:lnTo>
                  <a:pt x="4176464" y="620759"/>
                </a:lnTo>
                <a:lnTo>
                  <a:pt x="0" y="620759"/>
                </a:lnTo>
                <a:lnTo>
                  <a:pt x="122392" y="30630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微软雅黑" panose="020B0503020204020204" pitchFamily="34" charset="-122"/>
                <a:ea typeface="微软雅黑" panose="020B0503020204020204" pitchFamily="34" charset="-122"/>
              </a:rPr>
              <a:t>点击此处添加标题文字</a:t>
            </a:r>
          </a:p>
        </p:txBody>
      </p:sp>
      <p:grpSp>
        <p:nvGrpSpPr>
          <p:cNvPr id="6" name="组合 36"/>
          <p:cNvGrpSpPr/>
          <p:nvPr/>
        </p:nvGrpSpPr>
        <p:grpSpPr>
          <a:xfrm>
            <a:off x="2178838" y="3128890"/>
            <a:ext cx="607778" cy="524109"/>
            <a:chOff x="2051142" y="1275606"/>
            <a:chExt cx="607778" cy="523947"/>
          </a:xfrm>
        </p:grpSpPr>
        <p:sp>
          <p:nvSpPr>
            <p:cNvPr id="38" name="六边形 37"/>
            <p:cNvSpPr/>
            <p:nvPr/>
          </p:nvSpPr>
          <p:spPr>
            <a:xfrm>
              <a:off x="2051142" y="1275606"/>
              <a:ext cx="607778" cy="52394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39" name="TextBox 38"/>
            <p:cNvSpPr txBox="1"/>
            <p:nvPr/>
          </p:nvSpPr>
          <p:spPr>
            <a:xfrm>
              <a:off x="2093954" y="1275606"/>
              <a:ext cx="550151" cy="523220"/>
            </a:xfrm>
            <a:prstGeom prst="rect">
              <a:avLst/>
            </a:prstGeom>
            <a:noFill/>
          </p:spPr>
          <p:txBody>
            <a:bodyPr wrap="none" rtlCol="0">
              <a:spAutoFit/>
            </a:bodyPr>
            <a:lstStyle/>
            <a:p>
              <a:r>
                <a:rPr lang="en-US" altLang="zh-CN" sz="2800" b="1" dirty="0">
                  <a:solidFill>
                    <a:srgbClr val="FFFFFF"/>
                  </a:solidFill>
                </a:rPr>
                <a:t>03</a:t>
              </a:r>
              <a:endParaRPr lang="zh-CN" altLang="en-US" sz="2800" b="1" dirty="0">
                <a:solidFill>
                  <a:srgbClr val="FFFFFF"/>
                </a:solidFill>
              </a:endParaRPr>
            </a:p>
          </p:txBody>
        </p:sp>
      </p:grpSp>
      <p:sp>
        <p:nvSpPr>
          <p:cNvPr id="40" name="矩形 7"/>
          <p:cNvSpPr/>
          <p:nvPr/>
        </p:nvSpPr>
        <p:spPr>
          <a:xfrm>
            <a:off x="2771803" y="3849192"/>
            <a:ext cx="4448753" cy="524108"/>
          </a:xfrm>
          <a:custGeom>
            <a:avLst/>
            <a:gdLst>
              <a:gd name="connsiteX0" fmla="*/ 0 w 4176464"/>
              <a:gd name="connsiteY0" fmla="*/ 0 h 620759"/>
              <a:gd name="connsiteX1" fmla="*/ 4176464 w 4176464"/>
              <a:gd name="connsiteY1" fmla="*/ 0 h 620759"/>
              <a:gd name="connsiteX2" fmla="*/ 4176464 w 4176464"/>
              <a:gd name="connsiteY2" fmla="*/ 620759 h 620759"/>
              <a:gd name="connsiteX3" fmla="*/ 0 w 4176464"/>
              <a:gd name="connsiteY3" fmla="*/ 620759 h 620759"/>
              <a:gd name="connsiteX4" fmla="*/ 0 w 4176464"/>
              <a:gd name="connsiteY4" fmla="*/ 0 h 620759"/>
              <a:gd name="connsiteX0-1" fmla="*/ 8404 w 4184868"/>
              <a:gd name="connsiteY0-2" fmla="*/ 0 h 620759"/>
              <a:gd name="connsiteX1-3" fmla="*/ 4184868 w 4184868"/>
              <a:gd name="connsiteY1-4" fmla="*/ 0 h 620759"/>
              <a:gd name="connsiteX2-5" fmla="*/ 4184868 w 4184868"/>
              <a:gd name="connsiteY2-6" fmla="*/ 620759 h 620759"/>
              <a:gd name="connsiteX3-7" fmla="*/ 8404 w 4184868"/>
              <a:gd name="connsiteY3-8" fmla="*/ 620759 h 620759"/>
              <a:gd name="connsiteX4-9" fmla="*/ 0 w 4184868"/>
              <a:gd name="connsiteY4-10" fmla="*/ 287258 h 620759"/>
              <a:gd name="connsiteX5" fmla="*/ 8404 w 4184868"/>
              <a:gd name="connsiteY5" fmla="*/ 0 h 620759"/>
              <a:gd name="connsiteX0-11" fmla="*/ 0 w 4176464"/>
              <a:gd name="connsiteY0-12" fmla="*/ 0 h 620759"/>
              <a:gd name="connsiteX1-13" fmla="*/ 4176464 w 4176464"/>
              <a:gd name="connsiteY1-14" fmla="*/ 0 h 620759"/>
              <a:gd name="connsiteX2-15" fmla="*/ 4176464 w 4176464"/>
              <a:gd name="connsiteY2-16" fmla="*/ 620759 h 620759"/>
              <a:gd name="connsiteX3-17" fmla="*/ 0 w 4176464"/>
              <a:gd name="connsiteY3-18" fmla="*/ 620759 h 620759"/>
              <a:gd name="connsiteX4-19" fmla="*/ 189716 w 4176464"/>
              <a:gd name="connsiteY4-20" fmla="*/ 287258 h 620759"/>
              <a:gd name="connsiteX5-21" fmla="*/ 0 w 4176464"/>
              <a:gd name="connsiteY5-22" fmla="*/ 0 h 620759"/>
              <a:gd name="connsiteX0-23" fmla="*/ 0 w 4176464"/>
              <a:gd name="connsiteY0-24" fmla="*/ 0 h 620759"/>
              <a:gd name="connsiteX1-25" fmla="*/ 4176464 w 4176464"/>
              <a:gd name="connsiteY1-26" fmla="*/ 0 h 620759"/>
              <a:gd name="connsiteX2-27" fmla="*/ 4176464 w 4176464"/>
              <a:gd name="connsiteY2-28" fmla="*/ 620759 h 620759"/>
              <a:gd name="connsiteX3-29" fmla="*/ 0 w 4176464"/>
              <a:gd name="connsiteY3-30" fmla="*/ 620759 h 620759"/>
              <a:gd name="connsiteX4-31" fmla="*/ 161141 w 4176464"/>
              <a:gd name="connsiteY4-32" fmla="*/ 306308 h 620759"/>
              <a:gd name="connsiteX5-33" fmla="*/ 0 w 4176464"/>
              <a:gd name="connsiteY5-34" fmla="*/ 0 h 620759"/>
              <a:gd name="connsiteX0-35" fmla="*/ 0 w 4176464"/>
              <a:gd name="connsiteY0-36" fmla="*/ 0 h 620759"/>
              <a:gd name="connsiteX1-37" fmla="*/ 4176464 w 4176464"/>
              <a:gd name="connsiteY1-38" fmla="*/ 0 h 620759"/>
              <a:gd name="connsiteX2-39" fmla="*/ 4176464 w 4176464"/>
              <a:gd name="connsiteY2-40" fmla="*/ 620759 h 620759"/>
              <a:gd name="connsiteX3-41" fmla="*/ 0 w 4176464"/>
              <a:gd name="connsiteY3-42" fmla="*/ 620759 h 620759"/>
              <a:gd name="connsiteX4-43" fmla="*/ 122392 w 4176464"/>
              <a:gd name="connsiteY4-44" fmla="*/ 306307 h 620759"/>
              <a:gd name="connsiteX5-45" fmla="*/ 0 w 4176464"/>
              <a:gd name="connsiteY5-46" fmla="*/ 0 h 6207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4176464" h="620759">
                <a:moveTo>
                  <a:pt x="0" y="0"/>
                </a:moveTo>
                <a:lnTo>
                  <a:pt x="4176464" y="0"/>
                </a:lnTo>
                <a:lnTo>
                  <a:pt x="4176464" y="620759"/>
                </a:lnTo>
                <a:lnTo>
                  <a:pt x="0" y="620759"/>
                </a:lnTo>
                <a:lnTo>
                  <a:pt x="122392" y="30630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微软雅黑" panose="020B0503020204020204" pitchFamily="34" charset="-122"/>
                <a:ea typeface="微软雅黑" panose="020B0503020204020204" pitchFamily="34" charset="-122"/>
              </a:rPr>
              <a:t>点击此处添加标题文字</a:t>
            </a:r>
          </a:p>
        </p:txBody>
      </p:sp>
      <p:grpSp>
        <p:nvGrpSpPr>
          <p:cNvPr id="7" name="组合 40"/>
          <p:cNvGrpSpPr/>
          <p:nvPr/>
        </p:nvGrpSpPr>
        <p:grpSpPr>
          <a:xfrm>
            <a:off x="2178838" y="3849192"/>
            <a:ext cx="607778" cy="524109"/>
            <a:chOff x="2051142" y="1275606"/>
            <a:chExt cx="607778" cy="523947"/>
          </a:xfrm>
        </p:grpSpPr>
        <p:sp>
          <p:nvSpPr>
            <p:cNvPr id="42" name="六边形 41"/>
            <p:cNvSpPr/>
            <p:nvPr/>
          </p:nvSpPr>
          <p:spPr>
            <a:xfrm>
              <a:off x="2051142" y="1275606"/>
              <a:ext cx="607778" cy="52394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43" name="TextBox 42"/>
            <p:cNvSpPr txBox="1"/>
            <p:nvPr/>
          </p:nvSpPr>
          <p:spPr>
            <a:xfrm>
              <a:off x="2093954" y="1275606"/>
              <a:ext cx="550151" cy="523220"/>
            </a:xfrm>
            <a:prstGeom prst="rect">
              <a:avLst/>
            </a:prstGeom>
            <a:noFill/>
          </p:spPr>
          <p:txBody>
            <a:bodyPr wrap="none" rtlCol="0">
              <a:spAutoFit/>
            </a:bodyPr>
            <a:lstStyle/>
            <a:p>
              <a:r>
                <a:rPr lang="en-US" altLang="zh-CN" sz="2800" b="1" dirty="0">
                  <a:solidFill>
                    <a:srgbClr val="FFFFFF"/>
                  </a:solidFill>
                </a:rPr>
                <a:t>04</a:t>
              </a:r>
              <a:endParaRPr lang="zh-CN" altLang="en-US" sz="2800" b="1" dirty="0">
                <a:solidFill>
                  <a:srgbClr val="FFFFFF"/>
                </a:solidFill>
              </a:endParaRPr>
            </a:p>
          </p:txBody>
        </p:sp>
      </p:grpSp>
      <p:sp>
        <p:nvSpPr>
          <p:cNvPr id="26" name="矩形 25"/>
          <p:cNvSpPr/>
          <p:nvPr/>
        </p:nvSpPr>
        <p:spPr>
          <a:xfrm>
            <a:off x="0" y="943008"/>
            <a:ext cx="3347864" cy="720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28" name="矩形 27"/>
          <p:cNvSpPr/>
          <p:nvPr/>
        </p:nvSpPr>
        <p:spPr>
          <a:xfrm>
            <a:off x="5796136" y="943008"/>
            <a:ext cx="3347864" cy="720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grpSp>
        <p:nvGrpSpPr>
          <p:cNvPr id="9" name="组合 2"/>
          <p:cNvGrpSpPr/>
          <p:nvPr/>
        </p:nvGrpSpPr>
        <p:grpSpPr>
          <a:xfrm>
            <a:off x="3540677" y="594065"/>
            <a:ext cx="1986441" cy="819814"/>
            <a:chOff x="3540677" y="593880"/>
            <a:chExt cx="1986441" cy="819561"/>
          </a:xfrm>
        </p:grpSpPr>
        <p:sp>
          <p:nvSpPr>
            <p:cNvPr id="27" name="TextBox 26"/>
            <p:cNvSpPr txBox="1"/>
            <p:nvPr/>
          </p:nvSpPr>
          <p:spPr>
            <a:xfrm>
              <a:off x="3540677" y="593880"/>
              <a:ext cx="1986441" cy="646132"/>
            </a:xfrm>
            <a:prstGeom prst="rect">
              <a:avLst/>
            </a:prstGeom>
            <a:noFill/>
          </p:spPr>
          <p:txBody>
            <a:bodyPr wrap="none" rtlCol="0">
              <a:spAutoFit/>
            </a:bodyPr>
            <a:lstStyle/>
            <a:p>
              <a:pPr algn="ctr"/>
              <a:r>
                <a:rPr lang="zh-CN" altLang="en-US" sz="3600" b="1" dirty="0">
                  <a:solidFill>
                    <a:schemeClr val="accent1"/>
                  </a:solidFill>
                  <a:ea typeface="微软雅黑" panose="020B0503020204020204" pitchFamily="34" charset="-122"/>
                </a:rPr>
                <a:t>目  录  页</a:t>
              </a:r>
            </a:p>
          </p:txBody>
        </p:sp>
        <p:sp>
          <p:nvSpPr>
            <p:cNvPr id="29" name="TextBox 28"/>
            <p:cNvSpPr txBox="1"/>
            <p:nvPr/>
          </p:nvSpPr>
          <p:spPr>
            <a:xfrm>
              <a:off x="3707904" y="1136442"/>
              <a:ext cx="1683819" cy="276999"/>
            </a:xfrm>
            <a:prstGeom prst="rect">
              <a:avLst/>
            </a:prstGeom>
            <a:noFill/>
          </p:spPr>
          <p:txBody>
            <a:bodyPr wrap="square" rtlCol="0">
              <a:spAutoFit/>
            </a:bodyPr>
            <a:lstStyle/>
            <a:p>
              <a:pPr algn="dist"/>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PAGE DIRECTORY</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right)">
                                      <p:cBhvr>
                                        <p:cTn id="13" dur="500"/>
                                        <p:tgtEl>
                                          <p:spTgt spid="26"/>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ipe(left)">
                                      <p:cBhvr>
                                        <p:cTn id="16" dur="500"/>
                                        <p:tgtEl>
                                          <p:spTgt spid="28"/>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 fill="hold"/>
                                        <p:tgtEl>
                                          <p:spTgt spid="3"/>
                                        </p:tgtEl>
                                        <p:attrNameLst>
                                          <p:attrName>ppt_w</p:attrName>
                                        </p:attrNameLst>
                                      </p:cBhvr>
                                      <p:tavLst>
                                        <p:tav tm="0">
                                          <p:val>
                                            <p:fltVal val="0"/>
                                          </p:val>
                                        </p:tav>
                                        <p:tav tm="100000">
                                          <p:val>
                                            <p:strVal val="#ppt_w"/>
                                          </p:val>
                                        </p:tav>
                                      </p:tavLst>
                                    </p:anim>
                                    <p:anim calcmode="lin" valueType="num">
                                      <p:cBhvr>
                                        <p:cTn id="31" dur="500" fill="hold"/>
                                        <p:tgtEl>
                                          <p:spTgt spid="3"/>
                                        </p:tgtEl>
                                        <p:attrNameLst>
                                          <p:attrName>ppt_h</p:attrName>
                                        </p:attrNameLst>
                                      </p:cBhvr>
                                      <p:tavLst>
                                        <p:tav tm="0">
                                          <p:val>
                                            <p:fltVal val="0"/>
                                          </p:val>
                                        </p:tav>
                                        <p:tav tm="100000">
                                          <p:val>
                                            <p:strVal val="#ppt_h"/>
                                          </p:val>
                                        </p:tav>
                                      </p:tavLst>
                                    </p:anim>
                                    <p:animEffect transition="in" filter="fade">
                                      <p:cBhvr>
                                        <p:cTn id="32" dur="500"/>
                                        <p:tgtEl>
                                          <p:spTgt spid="3"/>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wipe(left)">
                                      <p:cBhvr>
                                        <p:cTn id="36" dur="500"/>
                                        <p:tgtEl>
                                          <p:spTgt spid="32"/>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wipe(left)">
                                      <p:cBhvr>
                                        <p:cTn id="46" dur="500"/>
                                        <p:tgtEl>
                                          <p:spTgt spid="36"/>
                                        </p:tgtEl>
                                      </p:cBhvr>
                                    </p:animEffect>
                                  </p:childTnLst>
                                </p:cTn>
                              </p:par>
                            </p:childTnLst>
                          </p:cTn>
                        </p:par>
                        <p:par>
                          <p:cTn id="47" fill="hold">
                            <p:stCondLst>
                              <p:cond delay="4000"/>
                            </p:stCondLst>
                            <p:childTnLst>
                              <p:par>
                                <p:cTn id="48" presetID="53" presetClass="entr" presetSubtype="16"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wipe(left)">
                                      <p:cBhvr>
                                        <p:cTn id="5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2" grpId="0" animBg="1"/>
      <p:bldP spid="36" grpId="0" animBg="1"/>
      <p:bldP spid="40" grpId="0" animBg="1"/>
      <p:bldP spid="26" grpId="0" animBg="1"/>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7" y="0"/>
            <a:ext cx="9141291" cy="5145088"/>
          </a:xfrm>
          <a:prstGeom prst="rect">
            <a:avLst/>
          </a:prstGeom>
        </p:spPr>
      </p:pic>
      <p:sp>
        <p:nvSpPr>
          <p:cNvPr id="4" name="矩形 3"/>
          <p:cNvSpPr/>
          <p:nvPr/>
        </p:nvSpPr>
        <p:spPr>
          <a:xfrm>
            <a:off x="0" y="2584164"/>
            <a:ext cx="1980000" cy="900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2051720" y="1937130"/>
            <a:ext cx="1584176" cy="1366092"/>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t>01</a:t>
            </a:r>
            <a:endParaRPr lang="zh-CN" altLang="en-US" sz="6600" b="1" dirty="0"/>
          </a:p>
        </p:txBody>
      </p:sp>
      <p:sp>
        <p:nvSpPr>
          <p:cNvPr id="7" name="矩形 6"/>
          <p:cNvSpPr/>
          <p:nvPr/>
        </p:nvSpPr>
        <p:spPr>
          <a:xfrm>
            <a:off x="3779912" y="2584164"/>
            <a:ext cx="5364088" cy="900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3815916" y="2049324"/>
            <a:ext cx="3057247" cy="523220"/>
          </a:xfrm>
          <a:prstGeom prst="rect">
            <a:avLst/>
          </a:prstGeom>
          <a:noFill/>
        </p:spPr>
        <p:txBody>
          <a:bodyPr wrap="none" rtlCol="0">
            <a:spAutoFit/>
          </a:bodyPr>
          <a:lstStyle/>
          <a:p>
            <a:r>
              <a:rPr lang="zh-CN" altLang="en-US" sz="2800" b="1" dirty="0">
                <a:solidFill>
                  <a:schemeClr val="accent1"/>
                </a:solidFill>
                <a:latin typeface="微软雅黑" panose="020B0503020204020204" pitchFamily="34" charset="-122"/>
                <a:ea typeface="微软雅黑" panose="020B0503020204020204" pitchFamily="34" charset="-122"/>
              </a:rPr>
              <a:t>点击添加文字标题</a:t>
            </a:r>
          </a:p>
        </p:txBody>
      </p:sp>
      <p:sp>
        <p:nvSpPr>
          <p:cNvPr id="9" name="TextBox 8"/>
          <p:cNvSpPr txBox="1"/>
          <p:nvPr/>
        </p:nvSpPr>
        <p:spPr>
          <a:xfrm>
            <a:off x="3707789" y="2752564"/>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0" name="TextBox 9"/>
          <p:cNvSpPr txBox="1"/>
          <p:nvPr/>
        </p:nvSpPr>
        <p:spPr>
          <a:xfrm>
            <a:off x="5944795" y="2752564"/>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1" name="TextBox 10"/>
          <p:cNvSpPr txBox="1"/>
          <p:nvPr/>
        </p:nvSpPr>
        <p:spPr>
          <a:xfrm>
            <a:off x="3707789" y="3175450"/>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2" name="TextBox 11"/>
          <p:cNvSpPr txBox="1"/>
          <p:nvPr/>
        </p:nvSpPr>
        <p:spPr>
          <a:xfrm>
            <a:off x="5944795" y="3175450"/>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right)">
                                      <p:cBhvr>
                                        <p:cTn id="16" dur="500"/>
                                        <p:tgtEl>
                                          <p:spTgt spid="4"/>
                                        </p:tgtEl>
                                      </p:cBhvr>
                                    </p:animEffect>
                                  </p:childTnLst>
                                </p:cTn>
                              </p:par>
                            </p:childTnLst>
                          </p:cTn>
                        </p:par>
                        <p:par>
                          <p:cTn id="17" fill="hold">
                            <p:stCondLst>
                              <p:cond delay="1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 by="(-#ppt_w*2)" calcmode="lin" valueType="num">
                                      <p:cBhvr rctx="PPT">
                                        <p:cTn id="20" dur="500" autoRev="1" fill="hold">
                                          <p:stCondLst>
                                            <p:cond delay="0"/>
                                          </p:stCondLst>
                                        </p:cTn>
                                        <p:tgtEl>
                                          <p:spTgt spid="6"/>
                                        </p:tgtEl>
                                        <p:attrNameLst>
                                          <p:attrName>ppt_w</p:attrName>
                                        </p:attrNameLst>
                                      </p:cBhvr>
                                    </p:anim>
                                    <p:anim by="(#ppt_w*0.50)" calcmode="lin" valueType="num">
                                      <p:cBhvr>
                                        <p:cTn id="21" dur="500" decel="50000" autoRev="1" fill="hold">
                                          <p:stCondLst>
                                            <p:cond delay="0"/>
                                          </p:stCondLst>
                                        </p:cTn>
                                        <p:tgtEl>
                                          <p:spTgt spid="6"/>
                                        </p:tgtEl>
                                        <p:attrNameLst>
                                          <p:attrName>ppt_x</p:attrName>
                                        </p:attrNameLst>
                                      </p:cBhvr>
                                    </p:anim>
                                    <p:anim from="(-#ppt_h/2)" to="(#ppt_y)" calcmode="lin" valueType="num">
                                      <p:cBhvr>
                                        <p:cTn id="22" dur="1000" fill="hold">
                                          <p:stCondLst>
                                            <p:cond delay="0"/>
                                          </p:stCondLst>
                                        </p:cTn>
                                        <p:tgtEl>
                                          <p:spTgt spid="6"/>
                                        </p:tgtEl>
                                        <p:attrNameLst>
                                          <p:attrName>ppt_y</p:attrName>
                                        </p:attrNameLst>
                                      </p:cBhvr>
                                    </p:anim>
                                    <p:animRot by="21600000">
                                      <p:cBhvr>
                                        <p:cTn id="23" dur="1000" fill="hold">
                                          <p:stCondLst>
                                            <p:cond delay="0"/>
                                          </p:stCondLst>
                                        </p:cTn>
                                        <p:tgtEl>
                                          <p:spTgt spid="6"/>
                                        </p:tgtEl>
                                        <p:attrNameLst>
                                          <p:attrName>r</p:attrName>
                                        </p:attrNameLst>
                                      </p:cBhvr>
                                    </p:animRot>
                                  </p:childTnLst>
                                </p:cTn>
                              </p:par>
                              <p:par>
                                <p:cTn id="24" presetID="41" presetClass="entr" presetSubtype="0" fill="hold" grpId="1" nodeType="with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anim calcmode="lin" valueType="num">
                                      <p:cBhvr>
                                        <p:cTn id="28"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9"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000" tmFilter="0,0; .5, 1; 1, 1"/>
                                        <p:tgtEl>
                                          <p:spTgt spid="6"/>
                                        </p:tgtEl>
                                      </p:cBhvr>
                                    </p:animEffect>
                                  </p:childTnLst>
                                </p:cTn>
                              </p:par>
                            </p:childTnLst>
                          </p:cTn>
                        </p:par>
                        <p:par>
                          <p:cTn id="31" fill="hold">
                            <p:stCondLst>
                              <p:cond delay="2700"/>
                            </p:stCondLst>
                            <p:childTnLst>
                              <p:par>
                                <p:cTn id="32" presetID="14" presetClass="entr" presetSubtype="1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randombar(horizontal)">
                                      <p:cBhvr>
                                        <p:cTn id="40" dur="500"/>
                                        <p:tgtEl>
                                          <p:spTgt spid="1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randombar(horizontal)">
                                      <p:cBhvr>
                                        <p:cTn id="4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6" grpId="0"/>
      <p:bldP spid="6" grpId="1"/>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9"/>
          <p:cNvGrpSpPr/>
          <p:nvPr/>
        </p:nvGrpSpPr>
        <p:grpSpPr>
          <a:xfrm>
            <a:off x="1464525" y="1060376"/>
            <a:ext cx="3618001" cy="592329"/>
            <a:chOff x="3377946" y="1632519"/>
            <a:chExt cx="4823374" cy="789528"/>
          </a:xfrm>
        </p:grpSpPr>
        <p:sp>
          <p:nvSpPr>
            <p:cNvPr id="54" name="矩形 31"/>
            <p:cNvSpPr>
              <a:spLocks noChangeArrowheads="1"/>
            </p:cNvSpPr>
            <p:nvPr/>
          </p:nvSpPr>
          <p:spPr bwMode="auto">
            <a:xfrm>
              <a:off x="3377946" y="1912850"/>
              <a:ext cx="1669599" cy="509197"/>
            </a:xfrm>
            <a:prstGeom prst="rect">
              <a:avLst/>
            </a:prstGeom>
            <a:solidFill>
              <a:schemeClr val="accent1"/>
            </a:solidFill>
            <a:ln>
              <a:noFill/>
            </a:ln>
            <a:extLst/>
          </p:spPr>
          <p:txBody>
            <a:bodyPr lIns="91432" tIns="45716" rIns="91432" bIns="45716" anchor="ctr"/>
            <a:lstStyle/>
            <a:p>
              <a:pPr algn="ctr">
                <a:buFont typeface="Arial" charset="0"/>
                <a:buNone/>
              </a:pPr>
              <a:endParaRPr lang="zh-CN" altLang="zh-CN" dirty="0">
                <a:solidFill>
                  <a:srgbClr val="FFFFFF"/>
                </a:solidFill>
                <a:latin typeface="微软雅黑" pitchFamily="34" charset="-122"/>
                <a:ea typeface="微软雅黑" pitchFamily="34" charset="-122"/>
                <a:sym typeface="微软雅黑" pitchFamily="34" charset="-122"/>
              </a:endParaRPr>
            </a:p>
          </p:txBody>
        </p:sp>
        <p:sp>
          <p:nvSpPr>
            <p:cNvPr id="55" name="五边形 32"/>
            <p:cNvSpPr>
              <a:spLocks noChangeArrowheads="1"/>
            </p:cNvSpPr>
            <p:nvPr/>
          </p:nvSpPr>
          <p:spPr bwMode="auto">
            <a:xfrm>
              <a:off x="4769302" y="1632519"/>
              <a:ext cx="3432018" cy="509197"/>
            </a:xfrm>
            <a:prstGeom prst="homePlate">
              <a:avLst>
                <a:gd name="adj" fmla="val 146165"/>
              </a:avLst>
            </a:prstGeom>
            <a:solidFill>
              <a:schemeClr val="accent1"/>
            </a:solidFill>
            <a:ln>
              <a:noFill/>
            </a:ln>
            <a:extLst/>
          </p:spPr>
          <p:txBody>
            <a:bodyPr lIns="91432" tIns="45716" rIns="91432" bIns="45716" anchor="ctr"/>
            <a:lstStyle/>
            <a:p>
              <a:pPr algn="ctr">
                <a:buFont typeface="Arial" charset="0"/>
                <a:buNone/>
              </a:pPr>
              <a:endParaRPr lang="zh-CN" altLang="zh-CN">
                <a:solidFill>
                  <a:srgbClr val="FFFFFF"/>
                </a:solidFill>
                <a:latin typeface="微软雅黑" pitchFamily="34" charset="-122"/>
                <a:ea typeface="微软雅黑" pitchFamily="34" charset="-122"/>
                <a:sym typeface="微软雅黑" pitchFamily="34" charset="-122"/>
              </a:endParaRPr>
            </a:p>
          </p:txBody>
        </p:sp>
        <p:sp>
          <p:nvSpPr>
            <p:cNvPr id="56" name="直角三角形 33"/>
            <p:cNvSpPr>
              <a:spLocks noChangeArrowheads="1"/>
            </p:cNvSpPr>
            <p:nvPr/>
          </p:nvSpPr>
          <p:spPr bwMode="auto">
            <a:xfrm rot="10800000">
              <a:off x="4769306" y="2144301"/>
              <a:ext cx="278241" cy="277744"/>
            </a:xfrm>
            <a:prstGeom prst="rtTriangle">
              <a:avLst/>
            </a:prstGeom>
            <a:solidFill>
              <a:schemeClr val="bg1">
                <a:lumMod val="50000"/>
              </a:schemeClr>
            </a:solidFill>
            <a:ln>
              <a:noFill/>
            </a:ln>
            <a:extLst/>
          </p:spPr>
          <p:txBody>
            <a:bodyPr lIns="91432" tIns="45716" rIns="91432" bIns="4571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dirty="0">
                <a:solidFill>
                  <a:srgbClr val="FFFFFF"/>
                </a:solidFill>
                <a:sym typeface="微软雅黑" pitchFamily="34" charset="-122"/>
              </a:endParaRPr>
            </a:p>
          </p:txBody>
        </p:sp>
        <p:sp>
          <p:nvSpPr>
            <p:cNvPr id="57" name="矩形 34"/>
            <p:cNvSpPr>
              <a:spLocks noChangeArrowheads="1"/>
            </p:cNvSpPr>
            <p:nvPr/>
          </p:nvSpPr>
          <p:spPr bwMode="auto">
            <a:xfrm>
              <a:off x="3470702" y="1989354"/>
              <a:ext cx="776159" cy="369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2" tIns="45716" rIns="91432"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1200" dirty="0">
                  <a:solidFill>
                    <a:schemeClr val="bg1"/>
                  </a:solidFill>
                  <a:sym typeface="微软雅黑" pitchFamily="34" charset="-122"/>
                </a:rPr>
                <a:t>标题</a:t>
              </a:r>
              <a:r>
                <a:rPr lang="en-US" altLang="zh-CN" sz="1200" dirty="0">
                  <a:solidFill>
                    <a:schemeClr val="bg1"/>
                  </a:solidFill>
                  <a:sym typeface="微软雅黑" pitchFamily="34" charset="-122"/>
                </a:rPr>
                <a:t>1</a:t>
              </a:r>
              <a:endParaRPr lang="zh-CN" altLang="en-US" sz="1200" dirty="0">
                <a:solidFill>
                  <a:schemeClr val="bg1"/>
                </a:solidFill>
                <a:sym typeface="微软雅黑" pitchFamily="34" charset="-122"/>
              </a:endParaRPr>
            </a:p>
          </p:txBody>
        </p:sp>
        <p:sp>
          <p:nvSpPr>
            <p:cNvPr id="58" name="TextBox 62"/>
            <p:cNvSpPr>
              <a:spLocks noChangeArrowheads="1"/>
            </p:cNvSpPr>
            <p:nvPr/>
          </p:nvSpPr>
          <p:spPr bwMode="auto">
            <a:xfrm>
              <a:off x="4858101" y="1709023"/>
              <a:ext cx="2598618" cy="369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6" rIns="91432"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1200" dirty="0">
                  <a:solidFill>
                    <a:srgbClr val="FFFFFF"/>
                  </a:solidFill>
                  <a:sym typeface="微软雅黑" pitchFamily="34" charset="-122"/>
                </a:rPr>
                <a:t>添加描述，关键词</a:t>
              </a:r>
            </a:p>
          </p:txBody>
        </p:sp>
      </p:grpSp>
      <p:sp>
        <p:nvSpPr>
          <p:cNvPr id="59" name="TextBox 63"/>
          <p:cNvSpPr>
            <a:spLocks noChangeArrowheads="1"/>
          </p:cNvSpPr>
          <p:nvPr/>
        </p:nvSpPr>
        <p:spPr bwMode="auto">
          <a:xfrm>
            <a:off x="5082528" y="1076005"/>
            <a:ext cx="834334" cy="28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3" tIns="34292" rIns="68583" bIns="3429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en-US" altLang="zh-CN" sz="1400" dirty="0">
                <a:solidFill>
                  <a:schemeClr val="tx1">
                    <a:lumMod val="75000"/>
                    <a:lumOff val="25000"/>
                  </a:schemeClr>
                </a:solidFill>
                <a:sym typeface="微软雅黑" pitchFamily="34" charset="-122"/>
              </a:rPr>
              <a:t>52%</a:t>
            </a:r>
            <a:endParaRPr lang="zh-CN" altLang="en-US" sz="1400" dirty="0">
              <a:solidFill>
                <a:schemeClr val="tx1">
                  <a:lumMod val="75000"/>
                  <a:lumOff val="25000"/>
                </a:schemeClr>
              </a:solidFill>
              <a:sym typeface="微软雅黑" pitchFamily="34" charset="-122"/>
            </a:endParaRPr>
          </a:p>
        </p:txBody>
      </p:sp>
      <p:grpSp>
        <p:nvGrpSpPr>
          <p:cNvPr id="3" name="组合 80"/>
          <p:cNvGrpSpPr/>
          <p:nvPr/>
        </p:nvGrpSpPr>
        <p:grpSpPr>
          <a:xfrm>
            <a:off x="1464525" y="1783138"/>
            <a:ext cx="3059479" cy="593866"/>
            <a:chOff x="3377946" y="2595903"/>
            <a:chExt cx="4078775" cy="791577"/>
          </a:xfrm>
        </p:grpSpPr>
        <p:sp>
          <p:nvSpPr>
            <p:cNvPr id="60" name="矩形 65"/>
            <p:cNvSpPr>
              <a:spLocks noChangeArrowheads="1"/>
            </p:cNvSpPr>
            <p:nvPr/>
          </p:nvSpPr>
          <p:spPr bwMode="auto">
            <a:xfrm>
              <a:off x="3377946" y="2876960"/>
              <a:ext cx="1668952" cy="510516"/>
            </a:xfrm>
            <a:prstGeom prst="rect">
              <a:avLst/>
            </a:prstGeom>
            <a:solidFill>
              <a:schemeClr val="accent2"/>
            </a:solidFill>
            <a:ln>
              <a:noFill/>
            </a:ln>
            <a:extLst/>
          </p:spPr>
          <p:txBody>
            <a:bodyPr lIns="91432" tIns="45716" rIns="91432" bIns="45716" anchor="ctr"/>
            <a:lstStyle/>
            <a:p>
              <a:pPr algn="ctr">
                <a:buFont typeface="Arial" charset="0"/>
                <a:buNone/>
              </a:pPr>
              <a:endParaRPr lang="zh-CN" altLang="zh-CN" dirty="0">
                <a:solidFill>
                  <a:srgbClr val="FFFFFF"/>
                </a:solidFill>
                <a:latin typeface="微软雅黑" pitchFamily="34" charset="-122"/>
                <a:ea typeface="微软雅黑" pitchFamily="34" charset="-122"/>
                <a:sym typeface="微软雅黑" pitchFamily="34" charset="-122"/>
              </a:endParaRPr>
            </a:p>
          </p:txBody>
        </p:sp>
        <p:sp>
          <p:nvSpPr>
            <p:cNvPr id="61" name="五边形 66"/>
            <p:cNvSpPr>
              <a:spLocks noChangeArrowheads="1"/>
            </p:cNvSpPr>
            <p:nvPr/>
          </p:nvSpPr>
          <p:spPr bwMode="auto">
            <a:xfrm>
              <a:off x="4768769" y="2595903"/>
              <a:ext cx="2687952" cy="510516"/>
            </a:xfrm>
            <a:prstGeom prst="homePlate">
              <a:avLst>
                <a:gd name="adj" fmla="val 140925"/>
              </a:avLst>
            </a:prstGeom>
            <a:solidFill>
              <a:schemeClr val="accent2"/>
            </a:solidFill>
            <a:ln>
              <a:noFill/>
            </a:ln>
            <a:extLst/>
          </p:spPr>
          <p:txBody>
            <a:bodyPr lIns="91432" tIns="45716" rIns="91432" bIns="45716" anchor="ctr"/>
            <a:lstStyle/>
            <a:p>
              <a:pPr algn="ctr">
                <a:buFont typeface="Arial" charset="0"/>
                <a:buNone/>
              </a:pPr>
              <a:endParaRPr lang="zh-CN" altLang="zh-CN">
                <a:solidFill>
                  <a:srgbClr val="FFFFFF"/>
                </a:solidFill>
                <a:latin typeface="微软雅黑" pitchFamily="34" charset="-122"/>
                <a:ea typeface="微软雅黑" pitchFamily="34" charset="-122"/>
                <a:sym typeface="微软雅黑" pitchFamily="34" charset="-122"/>
              </a:endParaRPr>
            </a:p>
          </p:txBody>
        </p:sp>
        <p:sp>
          <p:nvSpPr>
            <p:cNvPr id="62" name="直角三角形 67"/>
            <p:cNvSpPr>
              <a:spLocks noChangeArrowheads="1"/>
            </p:cNvSpPr>
            <p:nvPr/>
          </p:nvSpPr>
          <p:spPr bwMode="auto">
            <a:xfrm rot="10800000">
              <a:off x="4768768" y="3109017"/>
              <a:ext cx="278133" cy="278463"/>
            </a:xfrm>
            <a:prstGeom prst="rtTriangle">
              <a:avLst/>
            </a:prstGeom>
            <a:solidFill>
              <a:schemeClr val="bg1">
                <a:lumMod val="50000"/>
              </a:schemeClr>
            </a:solidFill>
            <a:ln>
              <a:noFill/>
            </a:ln>
            <a:extLst/>
          </p:spPr>
          <p:txBody>
            <a:bodyPr lIns="91432" tIns="45716" rIns="91432" bIns="4571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dirty="0">
                <a:solidFill>
                  <a:srgbClr val="FFFFFF"/>
                </a:solidFill>
                <a:sym typeface="微软雅黑" pitchFamily="34" charset="-122"/>
              </a:endParaRPr>
            </a:p>
          </p:txBody>
        </p:sp>
        <p:sp>
          <p:nvSpPr>
            <p:cNvPr id="63" name="矩形 68"/>
            <p:cNvSpPr>
              <a:spLocks noChangeArrowheads="1"/>
            </p:cNvSpPr>
            <p:nvPr/>
          </p:nvSpPr>
          <p:spPr bwMode="auto">
            <a:xfrm>
              <a:off x="3470667" y="2953667"/>
              <a:ext cx="835997" cy="369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2" tIns="45716" rIns="91432"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1200" dirty="0">
                  <a:solidFill>
                    <a:schemeClr val="bg1"/>
                  </a:solidFill>
                  <a:sym typeface="微软雅黑" pitchFamily="34" charset="-122"/>
                </a:rPr>
                <a:t>标题</a:t>
              </a:r>
              <a:r>
                <a:rPr lang="en-US" altLang="zh-CN" sz="1200" dirty="0">
                  <a:solidFill>
                    <a:schemeClr val="bg1"/>
                  </a:solidFill>
                  <a:sym typeface="微软雅黑" pitchFamily="34" charset="-122"/>
                </a:rPr>
                <a:t> 2</a:t>
              </a:r>
              <a:endParaRPr lang="zh-CN" altLang="en-US" sz="1200" dirty="0">
                <a:solidFill>
                  <a:schemeClr val="bg1"/>
                </a:solidFill>
                <a:sym typeface="微软雅黑" pitchFamily="34" charset="-122"/>
              </a:endParaRPr>
            </a:p>
          </p:txBody>
        </p:sp>
        <p:sp>
          <p:nvSpPr>
            <p:cNvPr id="64" name="TextBox 69"/>
            <p:cNvSpPr>
              <a:spLocks noChangeArrowheads="1"/>
            </p:cNvSpPr>
            <p:nvPr/>
          </p:nvSpPr>
          <p:spPr bwMode="auto">
            <a:xfrm>
              <a:off x="4857526" y="2672613"/>
              <a:ext cx="2597613" cy="369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6" rIns="91432"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1200" dirty="0">
                  <a:solidFill>
                    <a:srgbClr val="FFFFFF"/>
                  </a:solidFill>
                  <a:sym typeface="微软雅黑" pitchFamily="34" charset="-122"/>
                </a:rPr>
                <a:t>添加描述，关键词</a:t>
              </a:r>
            </a:p>
          </p:txBody>
        </p:sp>
      </p:grpSp>
      <p:sp>
        <p:nvSpPr>
          <p:cNvPr id="65" name="TextBox 70"/>
          <p:cNvSpPr>
            <a:spLocks noChangeArrowheads="1"/>
          </p:cNvSpPr>
          <p:nvPr/>
        </p:nvSpPr>
        <p:spPr bwMode="auto">
          <a:xfrm>
            <a:off x="4663826" y="1791096"/>
            <a:ext cx="835868" cy="28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3" tIns="34292" rIns="68583" bIns="3429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en-US" altLang="zh-CN" sz="1400" dirty="0">
                <a:solidFill>
                  <a:schemeClr val="tx1">
                    <a:lumMod val="75000"/>
                    <a:lumOff val="25000"/>
                  </a:schemeClr>
                </a:solidFill>
                <a:sym typeface="微软雅黑" pitchFamily="34" charset="-122"/>
              </a:rPr>
              <a:t>43%</a:t>
            </a:r>
            <a:endParaRPr lang="zh-CN" altLang="en-US" sz="1400" dirty="0">
              <a:solidFill>
                <a:schemeClr val="tx1">
                  <a:lumMod val="75000"/>
                  <a:lumOff val="25000"/>
                </a:schemeClr>
              </a:solidFill>
              <a:sym typeface="微软雅黑" pitchFamily="34" charset="-122"/>
            </a:endParaRPr>
          </a:p>
        </p:txBody>
      </p:sp>
      <p:grpSp>
        <p:nvGrpSpPr>
          <p:cNvPr id="4" name="组合 84"/>
          <p:cNvGrpSpPr/>
          <p:nvPr/>
        </p:nvGrpSpPr>
        <p:grpSpPr>
          <a:xfrm>
            <a:off x="1464525" y="2507437"/>
            <a:ext cx="5617353" cy="593865"/>
            <a:chOff x="3377946" y="3561338"/>
            <a:chExt cx="7488829" cy="791575"/>
          </a:xfrm>
        </p:grpSpPr>
        <p:sp>
          <p:nvSpPr>
            <p:cNvPr id="66" name="矩形 72"/>
            <p:cNvSpPr>
              <a:spLocks noChangeArrowheads="1"/>
            </p:cNvSpPr>
            <p:nvPr/>
          </p:nvSpPr>
          <p:spPr bwMode="auto">
            <a:xfrm>
              <a:off x="3377946" y="3842396"/>
              <a:ext cx="1669273" cy="510516"/>
            </a:xfrm>
            <a:prstGeom prst="rect">
              <a:avLst/>
            </a:prstGeom>
            <a:solidFill>
              <a:schemeClr val="accent3"/>
            </a:solidFill>
            <a:ln>
              <a:solidFill>
                <a:schemeClr val="bg1"/>
              </a:solidFill>
            </a:ln>
            <a:extLst/>
          </p:spPr>
          <p:txBody>
            <a:bodyPr lIns="91432" tIns="45716" rIns="91432" bIns="4571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dirty="0">
                <a:solidFill>
                  <a:srgbClr val="FFFFFF"/>
                </a:solidFill>
                <a:sym typeface="微软雅黑" pitchFamily="34" charset="-122"/>
              </a:endParaRPr>
            </a:p>
          </p:txBody>
        </p:sp>
        <p:sp>
          <p:nvSpPr>
            <p:cNvPr id="67" name="五边形 73"/>
            <p:cNvSpPr>
              <a:spLocks noChangeArrowheads="1"/>
            </p:cNvSpPr>
            <p:nvPr/>
          </p:nvSpPr>
          <p:spPr bwMode="auto">
            <a:xfrm>
              <a:off x="4769032" y="3561338"/>
              <a:ext cx="6097743" cy="510516"/>
            </a:xfrm>
            <a:prstGeom prst="homePlate">
              <a:avLst>
                <a:gd name="adj" fmla="val 158375"/>
              </a:avLst>
            </a:prstGeom>
            <a:solidFill>
              <a:schemeClr val="accent3"/>
            </a:solidFill>
            <a:ln>
              <a:noFill/>
            </a:ln>
            <a:extLst/>
          </p:spPr>
          <p:txBody>
            <a:bodyPr lIns="91432" tIns="45716" rIns="91432" bIns="4571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400" dirty="0">
                <a:solidFill>
                  <a:srgbClr val="FFFFFF"/>
                </a:solidFill>
                <a:sym typeface="微软雅黑" pitchFamily="34" charset="-122"/>
              </a:endParaRPr>
            </a:p>
          </p:txBody>
        </p:sp>
        <p:sp>
          <p:nvSpPr>
            <p:cNvPr id="68" name="直角三角形 74"/>
            <p:cNvSpPr>
              <a:spLocks noChangeArrowheads="1"/>
            </p:cNvSpPr>
            <p:nvPr/>
          </p:nvSpPr>
          <p:spPr bwMode="auto">
            <a:xfrm rot="10800000">
              <a:off x="4769032" y="4074450"/>
              <a:ext cx="278186" cy="278463"/>
            </a:xfrm>
            <a:prstGeom prst="rtTriangle">
              <a:avLst/>
            </a:prstGeom>
            <a:solidFill>
              <a:schemeClr val="bg1">
                <a:lumMod val="50000"/>
              </a:schemeClr>
            </a:solidFill>
            <a:ln>
              <a:noFill/>
            </a:ln>
            <a:extLst/>
          </p:spPr>
          <p:txBody>
            <a:bodyPr lIns="91432" tIns="45716" rIns="91432" bIns="4571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dirty="0">
                <a:solidFill>
                  <a:srgbClr val="FFFFFF"/>
                </a:solidFill>
                <a:sym typeface="微软雅黑" pitchFamily="34" charset="-122"/>
              </a:endParaRPr>
            </a:p>
          </p:txBody>
        </p:sp>
        <p:sp>
          <p:nvSpPr>
            <p:cNvPr id="69" name="矩形 75"/>
            <p:cNvSpPr>
              <a:spLocks noChangeArrowheads="1"/>
            </p:cNvSpPr>
            <p:nvPr/>
          </p:nvSpPr>
          <p:spPr bwMode="auto">
            <a:xfrm>
              <a:off x="3470683" y="3919101"/>
              <a:ext cx="912930" cy="369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2" tIns="45716" rIns="91432"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1200" dirty="0">
                  <a:solidFill>
                    <a:schemeClr val="bg1"/>
                  </a:solidFill>
                  <a:sym typeface="微软雅黑" pitchFamily="34" charset="-122"/>
                </a:rPr>
                <a:t>标题</a:t>
              </a:r>
              <a:r>
                <a:rPr lang="en-US" altLang="zh-CN" sz="1200" dirty="0">
                  <a:solidFill>
                    <a:schemeClr val="bg1"/>
                  </a:solidFill>
                  <a:sym typeface="微软雅黑" pitchFamily="34" charset="-122"/>
                </a:rPr>
                <a:t>t 3</a:t>
              </a:r>
              <a:endParaRPr lang="zh-CN" altLang="en-US" sz="1200" dirty="0">
                <a:solidFill>
                  <a:schemeClr val="bg1"/>
                </a:solidFill>
                <a:sym typeface="微软雅黑" pitchFamily="34" charset="-122"/>
              </a:endParaRPr>
            </a:p>
          </p:txBody>
        </p:sp>
        <p:sp>
          <p:nvSpPr>
            <p:cNvPr id="70" name="TextBox 76"/>
            <p:cNvSpPr>
              <a:spLocks noChangeArrowheads="1"/>
            </p:cNvSpPr>
            <p:nvPr/>
          </p:nvSpPr>
          <p:spPr bwMode="auto">
            <a:xfrm>
              <a:off x="4857811" y="3638045"/>
              <a:ext cx="2598112" cy="369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6" rIns="91432"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1200" dirty="0">
                  <a:solidFill>
                    <a:srgbClr val="FFFFFF"/>
                  </a:solidFill>
                  <a:sym typeface="微软雅黑" pitchFamily="34" charset="-122"/>
                </a:rPr>
                <a:t>添加描述，关键词</a:t>
              </a:r>
            </a:p>
          </p:txBody>
        </p:sp>
      </p:grpSp>
      <p:sp>
        <p:nvSpPr>
          <p:cNvPr id="71" name="TextBox 77"/>
          <p:cNvSpPr>
            <a:spLocks noChangeArrowheads="1"/>
          </p:cNvSpPr>
          <p:nvPr/>
        </p:nvSpPr>
        <p:spPr bwMode="auto">
          <a:xfrm>
            <a:off x="7106295" y="2523067"/>
            <a:ext cx="510402" cy="28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2" rIns="68583" bIns="3429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en-US" altLang="zh-CN" sz="1400" dirty="0">
                <a:solidFill>
                  <a:schemeClr val="tx1">
                    <a:lumMod val="75000"/>
                    <a:lumOff val="25000"/>
                  </a:schemeClr>
                </a:solidFill>
                <a:sym typeface="微软雅黑" pitchFamily="34" charset="-122"/>
              </a:rPr>
              <a:t>93%</a:t>
            </a:r>
            <a:endParaRPr lang="zh-CN" altLang="en-US" sz="1400" dirty="0">
              <a:solidFill>
                <a:schemeClr val="tx1">
                  <a:lumMod val="75000"/>
                  <a:lumOff val="25000"/>
                </a:schemeClr>
              </a:solidFill>
              <a:sym typeface="微软雅黑" pitchFamily="34" charset="-122"/>
            </a:endParaRPr>
          </a:p>
        </p:txBody>
      </p:sp>
      <p:grpSp>
        <p:nvGrpSpPr>
          <p:cNvPr id="5" name="组合 85"/>
          <p:cNvGrpSpPr/>
          <p:nvPr/>
        </p:nvGrpSpPr>
        <p:grpSpPr>
          <a:xfrm>
            <a:off x="1464525" y="3231736"/>
            <a:ext cx="4660921" cy="593865"/>
            <a:chOff x="3377946" y="4526771"/>
            <a:chExt cx="6213753" cy="791575"/>
          </a:xfrm>
        </p:grpSpPr>
        <p:sp>
          <p:nvSpPr>
            <p:cNvPr id="72" name="矩形 79"/>
            <p:cNvSpPr>
              <a:spLocks noChangeArrowheads="1"/>
            </p:cNvSpPr>
            <p:nvPr/>
          </p:nvSpPr>
          <p:spPr bwMode="auto">
            <a:xfrm>
              <a:off x="3377946" y="4807828"/>
              <a:ext cx="1669335" cy="510516"/>
            </a:xfrm>
            <a:prstGeom prst="rect">
              <a:avLst/>
            </a:prstGeom>
            <a:solidFill>
              <a:schemeClr val="accent4"/>
            </a:solidFill>
            <a:ln>
              <a:noFill/>
            </a:ln>
            <a:extLst/>
          </p:spPr>
          <p:txBody>
            <a:bodyPr lIns="91432" tIns="45716" rIns="91432" bIns="45716" anchor="ctr"/>
            <a:lstStyle/>
            <a:p>
              <a:pPr algn="ctr">
                <a:buFont typeface="Arial" charset="0"/>
                <a:buNone/>
              </a:pPr>
              <a:endParaRPr lang="zh-CN" altLang="zh-CN" dirty="0">
                <a:solidFill>
                  <a:srgbClr val="FFFFFF"/>
                </a:solidFill>
                <a:latin typeface="微软雅黑" pitchFamily="34" charset="-122"/>
                <a:ea typeface="微软雅黑" pitchFamily="34" charset="-122"/>
                <a:sym typeface="微软雅黑" pitchFamily="34" charset="-122"/>
              </a:endParaRPr>
            </a:p>
          </p:txBody>
        </p:sp>
        <p:sp>
          <p:nvSpPr>
            <p:cNvPr id="73" name="五边形 80"/>
            <p:cNvSpPr>
              <a:spLocks noChangeArrowheads="1"/>
            </p:cNvSpPr>
            <p:nvPr/>
          </p:nvSpPr>
          <p:spPr bwMode="auto">
            <a:xfrm>
              <a:off x="4769085" y="4526771"/>
              <a:ext cx="4822614" cy="510516"/>
            </a:xfrm>
            <a:prstGeom prst="homePlate">
              <a:avLst>
                <a:gd name="adj" fmla="val 162212"/>
              </a:avLst>
            </a:prstGeom>
            <a:solidFill>
              <a:schemeClr val="accent4"/>
            </a:solidFill>
            <a:ln>
              <a:noFill/>
            </a:ln>
            <a:extLst/>
          </p:spPr>
          <p:txBody>
            <a:bodyPr lIns="91432" tIns="45716" rIns="91432" bIns="45716" anchor="ctr"/>
            <a:lstStyle/>
            <a:p>
              <a:pPr algn="ctr">
                <a:buFont typeface="Arial" charset="0"/>
                <a:buNone/>
              </a:pPr>
              <a:endParaRPr lang="zh-CN" altLang="zh-CN" dirty="0">
                <a:solidFill>
                  <a:srgbClr val="FFFFFF"/>
                </a:solidFill>
                <a:latin typeface="微软雅黑" pitchFamily="34" charset="-122"/>
                <a:ea typeface="微软雅黑" pitchFamily="34" charset="-122"/>
                <a:sym typeface="微软雅黑" pitchFamily="34" charset="-122"/>
              </a:endParaRPr>
            </a:p>
          </p:txBody>
        </p:sp>
        <p:sp>
          <p:nvSpPr>
            <p:cNvPr id="74" name="直角三角形 81"/>
            <p:cNvSpPr>
              <a:spLocks noChangeArrowheads="1"/>
            </p:cNvSpPr>
            <p:nvPr/>
          </p:nvSpPr>
          <p:spPr bwMode="auto">
            <a:xfrm rot="10800000">
              <a:off x="4769083" y="5039883"/>
              <a:ext cx="278196" cy="278463"/>
            </a:xfrm>
            <a:prstGeom prst="rtTriangle">
              <a:avLst/>
            </a:prstGeom>
            <a:solidFill>
              <a:schemeClr val="bg1">
                <a:lumMod val="50000"/>
              </a:schemeClr>
            </a:solidFill>
            <a:ln>
              <a:noFill/>
            </a:ln>
            <a:extLst/>
          </p:spPr>
          <p:txBody>
            <a:bodyPr lIns="91432" tIns="45716" rIns="91432" bIns="4571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dirty="0">
                <a:solidFill>
                  <a:srgbClr val="FFFFFF"/>
                </a:solidFill>
                <a:sym typeface="微软雅黑" pitchFamily="34" charset="-122"/>
              </a:endParaRPr>
            </a:p>
          </p:txBody>
        </p:sp>
        <p:sp>
          <p:nvSpPr>
            <p:cNvPr id="75" name="矩形 82"/>
            <p:cNvSpPr>
              <a:spLocks noChangeArrowheads="1"/>
            </p:cNvSpPr>
            <p:nvPr/>
          </p:nvSpPr>
          <p:spPr bwMode="auto">
            <a:xfrm>
              <a:off x="3470690" y="4884534"/>
              <a:ext cx="835997" cy="369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2" tIns="45716" rIns="91432"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1200" dirty="0">
                  <a:solidFill>
                    <a:schemeClr val="bg1"/>
                  </a:solidFill>
                  <a:sym typeface="微软雅黑" pitchFamily="34" charset="-122"/>
                </a:rPr>
                <a:t>标题</a:t>
              </a:r>
              <a:r>
                <a:rPr lang="en-US" altLang="zh-CN" sz="1200" dirty="0">
                  <a:solidFill>
                    <a:schemeClr val="bg1"/>
                  </a:solidFill>
                  <a:sym typeface="微软雅黑" pitchFamily="34" charset="-122"/>
                </a:rPr>
                <a:t> 4</a:t>
              </a:r>
              <a:endParaRPr lang="zh-CN" altLang="en-US" sz="1200" dirty="0">
                <a:solidFill>
                  <a:schemeClr val="bg1"/>
                </a:solidFill>
                <a:sym typeface="微软雅黑" pitchFamily="34" charset="-122"/>
              </a:endParaRPr>
            </a:p>
          </p:txBody>
        </p:sp>
        <p:sp>
          <p:nvSpPr>
            <p:cNvPr id="76" name="TextBox 83"/>
            <p:cNvSpPr>
              <a:spLocks noChangeArrowheads="1"/>
            </p:cNvSpPr>
            <p:nvPr/>
          </p:nvSpPr>
          <p:spPr bwMode="auto">
            <a:xfrm>
              <a:off x="4857865" y="4603479"/>
              <a:ext cx="2598207" cy="369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6" rIns="91432"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zh-CN" altLang="en-US" sz="1200" dirty="0">
                  <a:solidFill>
                    <a:srgbClr val="FFFFFF"/>
                  </a:solidFill>
                  <a:sym typeface="微软雅黑" pitchFamily="34" charset="-122"/>
                </a:rPr>
                <a:t>添加描述，关键词</a:t>
              </a:r>
            </a:p>
          </p:txBody>
        </p:sp>
      </p:grpSp>
      <p:sp>
        <p:nvSpPr>
          <p:cNvPr id="77" name="TextBox 84"/>
          <p:cNvSpPr>
            <a:spLocks noChangeArrowheads="1"/>
          </p:cNvSpPr>
          <p:nvPr/>
        </p:nvSpPr>
        <p:spPr bwMode="auto">
          <a:xfrm>
            <a:off x="6156507" y="3247366"/>
            <a:ext cx="510402" cy="28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2" rIns="68583" bIns="3429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eaLnBrk="1" hangingPunct="1">
              <a:spcBef>
                <a:spcPct val="0"/>
              </a:spcBef>
              <a:buFont typeface="Arial" charset="0"/>
              <a:buNone/>
            </a:pPr>
            <a:r>
              <a:rPr lang="en-US" altLang="zh-CN" sz="1400" dirty="0">
                <a:solidFill>
                  <a:schemeClr val="tx1">
                    <a:lumMod val="75000"/>
                    <a:lumOff val="25000"/>
                  </a:schemeClr>
                </a:solidFill>
                <a:sym typeface="微软雅黑" pitchFamily="34" charset="-122"/>
              </a:rPr>
              <a:t>81%</a:t>
            </a:r>
            <a:endParaRPr lang="zh-CN" altLang="en-US" sz="1400" dirty="0">
              <a:solidFill>
                <a:schemeClr val="tx1">
                  <a:lumMod val="75000"/>
                  <a:lumOff val="25000"/>
                </a:schemeClr>
              </a:solidFill>
              <a:sym typeface="微软雅黑" pitchFamily="34" charset="-122"/>
            </a:endParaRPr>
          </a:p>
        </p:txBody>
      </p:sp>
      <p:sp>
        <p:nvSpPr>
          <p:cNvPr id="78" name="矩形 47"/>
          <p:cNvSpPr>
            <a:spLocks noChangeArrowheads="1"/>
          </p:cNvSpPr>
          <p:nvPr/>
        </p:nvSpPr>
        <p:spPr bwMode="auto">
          <a:xfrm>
            <a:off x="1439652" y="3992074"/>
            <a:ext cx="6459319" cy="41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5" tIns="25718" rIns="51435" bIns="2571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900" dirty="0">
                <a:solidFill>
                  <a:schemeClr val="tx1">
                    <a:lumMod val="50000"/>
                    <a:lumOff val="50000"/>
                  </a:schemeClr>
                </a:solidFill>
                <a:sym typeface="微软雅黑" pitchFamily="34"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p>
        </p:txBody>
      </p:sp>
    </p:spTree>
    <p:extLst>
      <p:ext uri="{BB962C8B-B14F-4D97-AF65-F5344CB8AC3E}">
        <p14:creationId xmlns:p14="http://schemas.microsoft.com/office/powerpoint/2010/main" val="413946895"/>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15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8" fill="hold" nodeType="withEffect">
                                  <p:stCondLst>
                                    <p:cond delay="3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par>
                                <p:cTn id="14" presetID="22" presetClass="entr" presetSubtype="8" fill="hold" nodeType="withEffect">
                                  <p:stCondLst>
                                    <p:cond delay="45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par>
                          <p:cTn id="17" fill="hold">
                            <p:stCondLst>
                              <p:cond delay="950"/>
                            </p:stCondLst>
                            <p:childTnLst>
                              <p:par>
                                <p:cTn id="18" presetID="2" presetClass="entr" presetSubtype="2" fill="hold" grpId="0" nodeType="afterEffect">
                                  <p:stCondLst>
                                    <p:cond delay="0"/>
                                  </p:stCondLst>
                                  <p:childTnLst>
                                    <p:set>
                                      <p:cBhvr>
                                        <p:cTn id="19" dur="1" fill="hold">
                                          <p:stCondLst>
                                            <p:cond delay="0"/>
                                          </p:stCondLst>
                                        </p:cTn>
                                        <p:tgtEl>
                                          <p:spTgt spid="59"/>
                                        </p:tgtEl>
                                        <p:attrNameLst>
                                          <p:attrName>style.visibility</p:attrName>
                                        </p:attrNameLst>
                                      </p:cBhvr>
                                      <p:to>
                                        <p:strVal val="visible"/>
                                      </p:to>
                                    </p:set>
                                    <p:anim calcmode="lin" valueType="num">
                                      <p:cBhvr additive="base">
                                        <p:cTn id="20" dur="500" fill="hold"/>
                                        <p:tgtEl>
                                          <p:spTgt spid="59"/>
                                        </p:tgtEl>
                                        <p:attrNameLst>
                                          <p:attrName>ppt_x</p:attrName>
                                        </p:attrNameLst>
                                      </p:cBhvr>
                                      <p:tavLst>
                                        <p:tav tm="0">
                                          <p:val>
                                            <p:strVal val="1+#ppt_w/2"/>
                                          </p:val>
                                        </p:tav>
                                        <p:tav tm="100000">
                                          <p:val>
                                            <p:strVal val="#ppt_x"/>
                                          </p:val>
                                        </p:tav>
                                      </p:tavLst>
                                    </p:anim>
                                    <p:anim calcmode="lin" valueType="num">
                                      <p:cBhvr additive="base">
                                        <p:cTn id="21" dur="500" fill="hold"/>
                                        <p:tgtEl>
                                          <p:spTgt spid="59"/>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65"/>
                                        </p:tgtEl>
                                        <p:attrNameLst>
                                          <p:attrName>style.visibility</p:attrName>
                                        </p:attrNameLst>
                                      </p:cBhvr>
                                      <p:to>
                                        <p:strVal val="visible"/>
                                      </p:to>
                                    </p:set>
                                    <p:anim calcmode="lin" valueType="num">
                                      <p:cBhvr additive="base">
                                        <p:cTn id="24" dur="500" fill="hold"/>
                                        <p:tgtEl>
                                          <p:spTgt spid="65"/>
                                        </p:tgtEl>
                                        <p:attrNameLst>
                                          <p:attrName>ppt_x</p:attrName>
                                        </p:attrNameLst>
                                      </p:cBhvr>
                                      <p:tavLst>
                                        <p:tav tm="0">
                                          <p:val>
                                            <p:strVal val="1+#ppt_w/2"/>
                                          </p:val>
                                        </p:tav>
                                        <p:tav tm="100000">
                                          <p:val>
                                            <p:strVal val="#ppt_x"/>
                                          </p:val>
                                        </p:tav>
                                      </p:tavLst>
                                    </p:anim>
                                    <p:anim calcmode="lin" valueType="num">
                                      <p:cBhvr additive="base">
                                        <p:cTn id="25" dur="500" fill="hold"/>
                                        <p:tgtEl>
                                          <p:spTgt spid="65"/>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71"/>
                                        </p:tgtEl>
                                        <p:attrNameLst>
                                          <p:attrName>style.visibility</p:attrName>
                                        </p:attrNameLst>
                                      </p:cBhvr>
                                      <p:to>
                                        <p:strVal val="visible"/>
                                      </p:to>
                                    </p:set>
                                    <p:anim calcmode="lin" valueType="num">
                                      <p:cBhvr additive="base">
                                        <p:cTn id="28" dur="500" fill="hold"/>
                                        <p:tgtEl>
                                          <p:spTgt spid="71"/>
                                        </p:tgtEl>
                                        <p:attrNameLst>
                                          <p:attrName>ppt_x</p:attrName>
                                        </p:attrNameLst>
                                      </p:cBhvr>
                                      <p:tavLst>
                                        <p:tav tm="0">
                                          <p:val>
                                            <p:strVal val="1+#ppt_w/2"/>
                                          </p:val>
                                        </p:tav>
                                        <p:tav tm="100000">
                                          <p:val>
                                            <p:strVal val="#ppt_x"/>
                                          </p:val>
                                        </p:tav>
                                      </p:tavLst>
                                    </p:anim>
                                    <p:anim calcmode="lin" valueType="num">
                                      <p:cBhvr additive="base">
                                        <p:cTn id="29" dur="500" fill="hold"/>
                                        <p:tgtEl>
                                          <p:spTgt spid="71"/>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77"/>
                                        </p:tgtEl>
                                        <p:attrNameLst>
                                          <p:attrName>style.visibility</p:attrName>
                                        </p:attrNameLst>
                                      </p:cBhvr>
                                      <p:to>
                                        <p:strVal val="visible"/>
                                      </p:to>
                                    </p:set>
                                    <p:anim calcmode="lin" valueType="num">
                                      <p:cBhvr additive="base">
                                        <p:cTn id="32" dur="500" fill="hold"/>
                                        <p:tgtEl>
                                          <p:spTgt spid="77"/>
                                        </p:tgtEl>
                                        <p:attrNameLst>
                                          <p:attrName>ppt_x</p:attrName>
                                        </p:attrNameLst>
                                      </p:cBhvr>
                                      <p:tavLst>
                                        <p:tav tm="0">
                                          <p:val>
                                            <p:strVal val="1+#ppt_w/2"/>
                                          </p:val>
                                        </p:tav>
                                        <p:tav tm="100000">
                                          <p:val>
                                            <p:strVal val="#ppt_x"/>
                                          </p:val>
                                        </p:tav>
                                      </p:tavLst>
                                    </p:anim>
                                    <p:anim calcmode="lin" valueType="num">
                                      <p:cBhvr additive="base">
                                        <p:cTn id="33" dur="500" fill="hold"/>
                                        <p:tgtEl>
                                          <p:spTgt spid="77"/>
                                        </p:tgtEl>
                                        <p:attrNameLst>
                                          <p:attrName>ppt_y</p:attrName>
                                        </p:attrNameLst>
                                      </p:cBhvr>
                                      <p:tavLst>
                                        <p:tav tm="0">
                                          <p:val>
                                            <p:strVal val="#ppt_y"/>
                                          </p:val>
                                        </p:tav>
                                        <p:tav tm="100000">
                                          <p:val>
                                            <p:strVal val="#ppt_y"/>
                                          </p:val>
                                        </p:tav>
                                      </p:tavLst>
                                    </p:anim>
                                  </p:childTnLst>
                                </p:cTn>
                              </p:par>
                            </p:childTnLst>
                          </p:cTn>
                        </p:par>
                        <p:par>
                          <p:cTn id="34" fill="hold">
                            <p:stCondLst>
                              <p:cond delay="1450"/>
                            </p:stCondLst>
                            <p:childTnLst>
                              <p:par>
                                <p:cTn id="35" presetID="42" presetClass="entr" presetSubtype="0"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1000"/>
                                        <p:tgtEl>
                                          <p:spTgt spid="78"/>
                                        </p:tgtEl>
                                      </p:cBhvr>
                                    </p:animEffect>
                                    <p:anim calcmode="lin" valueType="num">
                                      <p:cBhvr>
                                        <p:cTn id="38" dur="1000" fill="hold"/>
                                        <p:tgtEl>
                                          <p:spTgt spid="78"/>
                                        </p:tgtEl>
                                        <p:attrNameLst>
                                          <p:attrName>ppt_x</p:attrName>
                                        </p:attrNameLst>
                                      </p:cBhvr>
                                      <p:tavLst>
                                        <p:tav tm="0">
                                          <p:val>
                                            <p:strVal val="#ppt_x"/>
                                          </p:val>
                                        </p:tav>
                                        <p:tav tm="100000">
                                          <p:val>
                                            <p:strVal val="#ppt_x"/>
                                          </p:val>
                                        </p:tav>
                                      </p:tavLst>
                                    </p:anim>
                                    <p:anim calcmode="lin" valueType="num">
                                      <p:cBhvr>
                                        <p:cTn id="3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5" grpId="0"/>
      <p:bldP spid="71" grpId="0"/>
      <p:bldP spid="77" grpId="0"/>
      <p:bldP spid="7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7"/>
          <p:cNvGrpSpPr/>
          <p:nvPr/>
        </p:nvGrpSpPr>
        <p:grpSpPr>
          <a:xfrm>
            <a:off x="996837" y="1665598"/>
            <a:ext cx="2183067" cy="218431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59" name="椭圆 58"/>
            <p:cNvSpPr/>
            <p:nvPr/>
          </p:nvSpPr>
          <p:spPr>
            <a:xfrm>
              <a:off x="3724323" y="1908536"/>
              <a:ext cx="1329153" cy="1329153"/>
            </a:xfrm>
            <a:prstGeom prst="ellipse">
              <a:avLst/>
            </a:prstGeom>
            <a:solidFill>
              <a:schemeClr val="accent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3839838" y="2024052"/>
              <a:ext cx="1098122" cy="109812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 name="组合 60"/>
          <p:cNvGrpSpPr/>
          <p:nvPr/>
        </p:nvGrpSpPr>
        <p:grpSpPr>
          <a:xfrm>
            <a:off x="1302784" y="1971719"/>
            <a:ext cx="1571175" cy="157206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2" name="椭圆 61"/>
            <p:cNvSpPr/>
            <p:nvPr/>
          </p:nvSpPr>
          <p:spPr>
            <a:xfrm>
              <a:off x="3724323" y="1908536"/>
              <a:ext cx="1329153" cy="1329153"/>
            </a:xfrm>
            <a:prstGeom prst="ellipse">
              <a:avLst/>
            </a:prstGeom>
            <a:solidFill>
              <a:schemeClr val="accent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839838" y="2024052"/>
              <a:ext cx="1098122" cy="109812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 name="组合 63"/>
          <p:cNvGrpSpPr/>
          <p:nvPr/>
        </p:nvGrpSpPr>
        <p:grpSpPr>
          <a:xfrm>
            <a:off x="1574128" y="2243218"/>
            <a:ext cx="1028487" cy="102907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5" name="椭圆 64"/>
            <p:cNvSpPr/>
            <p:nvPr/>
          </p:nvSpPr>
          <p:spPr>
            <a:xfrm>
              <a:off x="3724323" y="1908536"/>
              <a:ext cx="1329153" cy="1329153"/>
            </a:xfrm>
            <a:prstGeom prst="ellipse">
              <a:avLst/>
            </a:prstGeom>
            <a:solidFill>
              <a:schemeClr val="accent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3839838" y="2024052"/>
              <a:ext cx="1098122" cy="109812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66"/>
          <p:cNvGrpSpPr/>
          <p:nvPr/>
        </p:nvGrpSpPr>
        <p:grpSpPr>
          <a:xfrm>
            <a:off x="1779851" y="2449058"/>
            <a:ext cx="617038" cy="617390"/>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68" name="椭圆 67"/>
            <p:cNvSpPr/>
            <p:nvPr/>
          </p:nvSpPr>
          <p:spPr>
            <a:xfrm>
              <a:off x="3724323" y="1908536"/>
              <a:ext cx="1329153" cy="1329153"/>
            </a:xfrm>
            <a:prstGeom prst="ellipse">
              <a:avLst/>
            </a:prstGeom>
            <a:solidFill>
              <a:schemeClr val="accent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3839838" y="2024052"/>
              <a:ext cx="1098122" cy="1098122"/>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70" name="椭圆 69"/>
          <p:cNvSpPr/>
          <p:nvPr/>
        </p:nvSpPr>
        <p:spPr>
          <a:xfrm>
            <a:off x="1926394" y="2595685"/>
            <a:ext cx="323952" cy="324136"/>
          </a:xfrm>
          <a:prstGeom prst="ellipse">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cxnSp>
        <p:nvCxnSpPr>
          <p:cNvPr id="71" name="直接连接符 70"/>
          <p:cNvCxnSpPr/>
          <p:nvPr/>
        </p:nvCxnSpPr>
        <p:spPr>
          <a:xfrm>
            <a:off x="2602615" y="1855435"/>
            <a:ext cx="2347329" cy="0"/>
          </a:xfrm>
          <a:prstGeom prst="line">
            <a:avLst/>
          </a:prstGeom>
          <a:ln>
            <a:solidFill>
              <a:schemeClr val="accent1"/>
            </a:solid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2088370" y="2788635"/>
            <a:ext cx="2861573" cy="0"/>
          </a:xfrm>
          <a:prstGeom prst="line">
            <a:avLst/>
          </a:prstGeom>
          <a:ln>
            <a:solidFill>
              <a:schemeClr val="accent1"/>
            </a:solid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2602615" y="3707020"/>
            <a:ext cx="2347329" cy="0"/>
          </a:xfrm>
          <a:prstGeom prst="line">
            <a:avLst/>
          </a:prstGeom>
          <a:ln>
            <a:solidFill>
              <a:schemeClr val="accent1"/>
            </a:solid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cxnSp>
      <p:sp>
        <p:nvSpPr>
          <p:cNvPr id="97" name="TextBox 7"/>
          <p:cNvSpPr>
            <a:spLocks noChangeArrowheads="1"/>
          </p:cNvSpPr>
          <p:nvPr/>
        </p:nvSpPr>
        <p:spPr bwMode="auto">
          <a:xfrm>
            <a:off x="5867806" y="1667164"/>
            <a:ext cx="2105686" cy="1846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添加文字标题</a:t>
            </a:r>
          </a:p>
        </p:txBody>
      </p:sp>
      <p:sp>
        <p:nvSpPr>
          <p:cNvPr id="99" name="圆角矩形 98"/>
          <p:cNvSpPr/>
          <p:nvPr/>
        </p:nvSpPr>
        <p:spPr>
          <a:xfrm>
            <a:off x="5446475" y="1572145"/>
            <a:ext cx="2527017" cy="35039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100" name="TextBox 7"/>
          <p:cNvSpPr>
            <a:spLocks noChangeArrowheads="1"/>
          </p:cNvSpPr>
          <p:nvPr/>
        </p:nvSpPr>
        <p:spPr bwMode="auto">
          <a:xfrm>
            <a:off x="5867806" y="2033189"/>
            <a:ext cx="210568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此处添加文字做详细的阐述标题含义，要求简练明确目的。</a:t>
            </a:r>
          </a:p>
        </p:txBody>
      </p:sp>
      <p:sp>
        <p:nvSpPr>
          <p:cNvPr id="101" name="TextBox 7"/>
          <p:cNvSpPr>
            <a:spLocks noChangeArrowheads="1"/>
          </p:cNvSpPr>
          <p:nvPr/>
        </p:nvSpPr>
        <p:spPr bwMode="auto">
          <a:xfrm>
            <a:off x="5867806" y="2693595"/>
            <a:ext cx="2105686" cy="1846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添加文字标题</a:t>
            </a:r>
          </a:p>
        </p:txBody>
      </p:sp>
      <p:sp>
        <p:nvSpPr>
          <p:cNvPr id="102" name="圆角矩形 101"/>
          <p:cNvSpPr/>
          <p:nvPr/>
        </p:nvSpPr>
        <p:spPr>
          <a:xfrm>
            <a:off x="5446475" y="2598576"/>
            <a:ext cx="2527017" cy="35039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103" name="TextBox 7"/>
          <p:cNvSpPr>
            <a:spLocks noChangeArrowheads="1"/>
          </p:cNvSpPr>
          <p:nvPr/>
        </p:nvSpPr>
        <p:spPr bwMode="auto">
          <a:xfrm>
            <a:off x="5867806" y="3059619"/>
            <a:ext cx="210568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此处添加文字做详细的阐述标题含义，要求简练明确目的。</a:t>
            </a:r>
          </a:p>
        </p:txBody>
      </p:sp>
      <p:sp>
        <p:nvSpPr>
          <p:cNvPr id="104" name="TextBox 7"/>
          <p:cNvSpPr>
            <a:spLocks noChangeArrowheads="1"/>
          </p:cNvSpPr>
          <p:nvPr/>
        </p:nvSpPr>
        <p:spPr bwMode="auto">
          <a:xfrm>
            <a:off x="5867806" y="3720026"/>
            <a:ext cx="2105686" cy="1846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添加文字标题</a:t>
            </a:r>
          </a:p>
        </p:txBody>
      </p:sp>
      <p:sp>
        <p:nvSpPr>
          <p:cNvPr id="105" name="圆角矩形 104"/>
          <p:cNvSpPr/>
          <p:nvPr/>
        </p:nvSpPr>
        <p:spPr>
          <a:xfrm>
            <a:off x="5446475" y="3625007"/>
            <a:ext cx="2527017" cy="35039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p>
        </p:txBody>
      </p:sp>
      <p:sp>
        <p:nvSpPr>
          <p:cNvPr id="106" name="TextBox 7"/>
          <p:cNvSpPr>
            <a:spLocks noChangeArrowheads="1"/>
          </p:cNvSpPr>
          <p:nvPr/>
        </p:nvSpPr>
        <p:spPr bwMode="auto">
          <a:xfrm>
            <a:off x="5867806" y="4086050"/>
            <a:ext cx="210568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此处添加文字做详细的阐述标题含义，要求简练明确目的。</a:t>
            </a:r>
          </a:p>
        </p:txBody>
      </p:sp>
      <p:grpSp>
        <p:nvGrpSpPr>
          <p:cNvPr id="6" name="组合 106"/>
          <p:cNvGrpSpPr/>
          <p:nvPr/>
        </p:nvGrpSpPr>
        <p:grpSpPr>
          <a:xfrm>
            <a:off x="5219903" y="1500703"/>
            <a:ext cx="492996" cy="493276"/>
            <a:chOff x="6961683" y="1640279"/>
            <a:chExt cx="657499" cy="657499"/>
          </a:xfrm>
        </p:grpSpPr>
        <p:grpSp>
          <p:nvGrpSpPr>
            <p:cNvPr id="7" name="组合 107"/>
            <p:cNvGrpSpPr/>
            <p:nvPr/>
          </p:nvGrpSpPr>
          <p:grpSpPr>
            <a:xfrm>
              <a:off x="6961683" y="1640279"/>
              <a:ext cx="657499" cy="65749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10" name="椭圆 109"/>
              <p:cNvSpPr/>
              <p:nvPr/>
            </p:nvSpPr>
            <p:spPr>
              <a:xfrm>
                <a:off x="3724323" y="1908536"/>
                <a:ext cx="1329153" cy="1329153"/>
              </a:xfrm>
              <a:prstGeom prst="ellipse">
                <a:avLst/>
              </a:prstGeom>
              <a:solidFill>
                <a:schemeClr val="accent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椭圆 110"/>
              <p:cNvSpPr/>
              <p:nvPr/>
            </p:nvSpPr>
            <p:spPr>
              <a:xfrm>
                <a:off x="3839838" y="2024052"/>
                <a:ext cx="1098122" cy="109812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09" name="Freeform 64"/>
            <p:cNvSpPr>
              <a:spLocks noEditPoints="1"/>
            </p:cNvSpPr>
            <p:nvPr/>
          </p:nvSpPr>
          <p:spPr bwMode="auto">
            <a:xfrm>
              <a:off x="7145968" y="1848854"/>
              <a:ext cx="288925" cy="251383"/>
            </a:xfrm>
            <a:custGeom>
              <a:avLst/>
              <a:gdLst>
                <a:gd name="T0" fmla="*/ 179 w 200"/>
                <a:gd name="T1" fmla="*/ 160 h 198"/>
                <a:gd name="T2" fmla="*/ 181 w 200"/>
                <a:gd name="T3" fmla="*/ 198 h 198"/>
                <a:gd name="T4" fmla="*/ 147 w 200"/>
                <a:gd name="T5" fmla="*/ 174 h 198"/>
                <a:gd name="T6" fmla="*/ 140 w 200"/>
                <a:gd name="T7" fmla="*/ 175 h 198"/>
                <a:gd name="T8" fmla="*/ 81 w 200"/>
                <a:gd name="T9" fmla="*/ 115 h 198"/>
                <a:gd name="T10" fmla="*/ 140 w 200"/>
                <a:gd name="T11" fmla="*/ 55 h 198"/>
                <a:gd name="T12" fmla="*/ 200 w 200"/>
                <a:gd name="T13" fmla="*/ 115 h 198"/>
                <a:gd name="T14" fmla="*/ 179 w 200"/>
                <a:gd name="T15" fmla="*/ 160 h 198"/>
                <a:gd name="T16" fmla="*/ 140 w 200"/>
                <a:gd name="T17" fmla="*/ 70 h 198"/>
                <a:gd name="T18" fmla="*/ 96 w 200"/>
                <a:gd name="T19" fmla="*/ 114 h 198"/>
                <a:gd name="T20" fmla="*/ 140 w 200"/>
                <a:gd name="T21" fmla="*/ 158 h 198"/>
                <a:gd name="T22" fmla="*/ 146 w 200"/>
                <a:gd name="T23" fmla="*/ 158 h 198"/>
                <a:gd name="T24" fmla="*/ 168 w 200"/>
                <a:gd name="T25" fmla="*/ 173 h 198"/>
                <a:gd name="T26" fmla="*/ 169 w 200"/>
                <a:gd name="T27" fmla="*/ 147 h 198"/>
                <a:gd name="T28" fmla="*/ 184 w 200"/>
                <a:gd name="T29" fmla="*/ 114 h 198"/>
                <a:gd name="T30" fmla="*/ 140 w 200"/>
                <a:gd name="T31" fmla="*/ 70 h 198"/>
                <a:gd name="T32" fmla="*/ 69 w 200"/>
                <a:gd name="T33" fmla="*/ 119 h 198"/>
                <a:gd name="T34" fmla="*/ 79 w 200"/>
                <a:gd name="T35" fmla="*/ 157 h 198"/>
                <a:gd name="T36" fmla="*/ 79 w 200"/>
                <a:gd name="T37" fmla="*/ 157 h 198"/>
                <a:gd name="T38" fmla="*/ 69 w 200"/>
                <a:gd name="T39" fmla="*/ 156 h 198"/>
                <a:gd name="T40" fmla="*/ 24 w 200"/>
                <a:gd name="T41" fmla="*/ 187 h 198"/>
                <a:gd name="T42" fmla="*/ 27 w 200"/>
                <a:gd name="T43" fmla="*/ 138 h 198"/>
                <a:gd name="T44" fmla="*/ 0 w 200"/>
                <a:gd name="T45" fmla="*/ 78 h 198"/>
                <a:gd name="T46" fmla="*/ 79 w 200"/>
                <a:gd name="T47" fmla="*/ 0 h 198"/>
                <a:gd name="T48" fmla="*/ 150 w 200"/>
                <a:gd name="T49" fmla="*/ 46 h 198"/>
                <a:gd name="T50" fmla="*/ 142 w 200"/>
                <a:gd name="T51" fmla="*/ 45 h 198"/>
                <a:gd name="T52" fmla="*/ 69 w 200"/>
                <a:gd name="T53" fmla="*/ 11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0" h="198">
                  <a:moveTo>
                    <a:pt x="179" y="160"/>
                  </a:moveTo>
                  <a:cubicBezTo>
                    <a:pt x="181" y="198"/>
                    <a:pt x="181" y="198"/>
                    <a:pt x="181" y="198"/>
                  </a:cubicBezTo>
                  <a:cubicBezTo>
                    <a:pt x="147" y="174"/>
                    <a:pt x="147" y="174"/>
                    <a:pt x="147" y="174"/>
                  </a:cubicBezTo>
                  <a:cubicBezTo>
                    <a:pt x="145" y="174"/>
                    <a:pt x="143" y="175"/>
                    <a:pt x="140" y="175"/>
                  </a:cubicBezTo>
                  <a:cubicBezTo>
                    <a:pt x="107" y="175"/>
                    <a:pt x="81" y="148"/>
                    <a:pt x="81" y="115"/>
                  </a:cubicBezTo>
                  <a:cubicBezTo>
                    <a:pt x="81" y="82"/>
                    <a:pt x="107" y="55"/>
                    <a:pt x="140" y="55"/>
                  </a:cubicBezTo>
                  <a:cubicBezTo>
                    <a:pt x="173" y="55"/>
                    <a:pt x="200" y="82"/>
                    <a:pt x="200" y="115"/>
                  </a:cubicBezTo>
                  <a:cubicBezTo>
                    <a:pt x="200" y="133"/>
                    <a:pt x="192" y="149"/>
                    <a:pt x="179" y="160"/>
                  </a:cubicBezTo>
                  <a:close/>
                  <a:moveTo>
                    <a:pt x="140" y="70"/>
                  </a:moveTo>
                  <a:cubicBezTo>
                    <a:pt x="116" y="70"/>
                    <a:pt x="96" y="90"/>
                    <a:pt x="96" y="114"/>
                  </a:cubicBezTo>
                  <a:cubicBezTo>
                    <a:pt x="96" y="138"/>
                    <a:pt x="116" y="158"/>
                    <a:pt x="140" y="158"/>
                  </a:cubicBezTo>
                  <a:cubicBezTo>
                    <a:pt x="142" y="158"/>
                    <a:pt x="144" y="158"/>
                    <a:pt x="146" y="158"/>
                  </a:cubicBezTo>
                  <a:cubicBezTo>
                    <a:pt x="168" y="173"/>
                    <a:pt x="168" y="173"/>
                    <a:pt x="168" y="173"/>
                  </a:cubicBezTo>
                  <a:cubicBezTo>
                    <a:pt x="169" y="147"/>
                    <a:pt x="169" y="147"/>
                    <a:pt x="169" y="147"/>
                  </a:cubicBezTo>
                  <a:cubicBezTo>
                    <a:pt x="178" y="139"/>
                    <a:pt x="184" y="127"/>
                    <a:pt x="184" y="114"/>
                  </a:cubicBezTo>
                  <a:cubicBezTo>
                    <a:pt x="184" y="90"/>
                    <a:pt x="164" y="70"/>
                    <a:pt x="140" y="70"/>
                  </a:cubicBezTo>
                  <a:close/>
                  <a:moveTo>
                    <a:pt x="69" y="119"/>
                  </a:moveTo>
                  <a:cubicBezTo>
                    <a:pt x="69" y="133"/>
                    <a:pt x="72" y="146"/>
                    <a:pt x="79" y="157"/>
                  </a:cubicBezTo>
                  <a:cubicBezTo>
                    <a:pt x="79" y="157"/>
                    <a:pt x="79" y="157"/>
                    <a:pt x="79" y="157"/>
                  </a:cubicBezTo>
                  <a:cubicBezTo>
                    <a:pt x="75" y="157"/>
                    <a:pt x="72" y="156"/>
                    <a:pt x="69" y="156"/>
                  </a:cubicBezTo>
                  <a:cubicBezTo>
                    <a:pt x="24" y="187"/>
                    <a:pt x="24" y="187"/>
                    <a:pt x="24" y="187"/>
                  </a:cubicBezTo>
                  <a:cubicBezTo>
                    <a:pt x="27" y="138"/>
                    <a:pt x="27" y="138"/>
                    <a:pt x="27" y="138"/>
                  </a:cubicBezTo>
                  <a:cubicBezTo>
                    <a:pt x="11" y="123"/>
                    <a:pt x="0" y="102"/>
                    <a:pt x="0" y="78"/>
                  </a:cubicBezTo>
                  <a:cubicBezTo>
                    <a:pt x="0" y="35"/>
                    <a:pt x="35" y="0"/>
                    <a:pt x="79" y="0"/>
                  </a:cubicBezTo>
                  <a:cubicBezTo>
                    <a:pt x="110" y="0"/>
                    <a:pt x="138" y="19"/>
                    <a:pt x="150" y="46"/>
                  </a:cubicBezTo>
                  <a:cubicBezTo>
                    <a:pt x="147" y="45"/>
                    <a:pt x="145" y="45"/>
                    <a:pt x="142" y="45"/>
                  </a:cubicBezTo>
                  <a:cubicBezTo>
                    <a:pt x="101" y="45"/>
                    <a:pt x="69" y="78"/>
                    <a:pt x="69" y="119"/>
                  </a:cubicBezTo>
                  <a:close/>
                </a:path>
              </a:pathLst>
            </a:custGeom>
            <a:solidFill>
              <a:schemeClr val="bg1"/>
            </a:solid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111"/>
          <p:cNvGrpSpPr/>
          <p:nvPr/>
        </p:nvGrpSpPr>
        <p:grpSpPr>
          <a:xfrm>
            <a:off x="5219903" y="2527134"/>
            <a:ext cx="492996" cy="493276"/>
            <a:chOff x="6961683" y="3008431"/>
            <a:chExt cx="657499" cy="657499"/>
          </a:xfrm>
        </p:grpSpPr>
        <p:grpSp>
          <p:nvGrpSpPr>
            <p:cNvPr id="9" name="组合 112"/>
            <p:cNvGrpSpPr/>
            <p:nvPr/>
          </p:nvGrpSpPr>
          <p:grpSpPr>
            <a:xfrm>
              <a:off x="6961683" y="3008431"/>
              <a:ext cx="657499" cy="65749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15" name="椭圆 114"/>
              <p:cNvSpPr/>
              <p:nvPr/>
            </p:nvSpPr>
            <p:spPr>
              <a:xfrm>
                <a:off x="3724323" y="1908536"/>
                <a:ext cx="1329153" cy="1329153"/>
              </a:xfrm>
              <a:prstGeom prst="ellipse">
                <a:avLst/>
              </a:prstGeom>
              <a:solidFill>
                <a:schemeClr val="accent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p:cNvSpPr/>
              <p:nvPr/>
            </p:nvSpPr>
            <p:spPr>
              <a:xfrm>
                <a:off x="3839838" y="2024052"/>
                <a:ext cx="1098122" cy="1098122"/>
              </a:xfrm>
              <a:prstGeom prst="ellipse">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14" name="Freeform 74"/>
            <p:cNvSpPr>
              <a:spLocks noEditPoints="1"/>
            </p:cNvSpPr>
            <p:nvPr/>
          </p:nvSpPr>
          <p:spPr bwMode="auto">
            <a:xfrm>
              <a:off x="7158668" y="3207798"/>
              <a:ext cx="276225" cy="258763"/>
            </a:xfrm>
            <a:custGeom>
              <a:avLst/>
              <a:gdLst>
                <a:gd name="T0" fmla="*/ 151 w 192"/>
                <a:gd name="T1" fmla="*/ 144 h 180"/>
                <a:gd name="T2" fmla="*/ 132 w 192"/>
                <a:gd name="T3" fmla="*/ 128 h 180"/>
                <a:gd name="T4" fmla="*/ 105 w 192"/>
                <a:gd name="T5" fmla="*/ 128 h 180"/>
                <a:gd name="T6" fmla="*/ 108 w 192"/>
                <a:gd name="T7" fmla="*/ 119 h 180"/>
                <a:gd name="T8" fmla="*/ 138 w 192"/>
                <a:gd name="T9" fmla="*/ 104 h 180"/>
                <a:gd name="T10" fmla="*/ 171 w 192"/>
                <a:gd name="T11" fmla="*/ 104 h 180"/>
                <a:gd name="T12" fmla="*/ 182 w 192"/>
                <a:gd name="T13" fmla="*/ 113 h 180"/>
                <a:gd name="T14" fmla="*/ 192 w 192"/>
                <a:gd name="T15" fmla="*/ 144 h 180"/>
                <a:gd name="T16" fmla="*/ 151 w 192"/>
                <a:gd name="T17" fmla="*/ 144 h 180"/>
                <a:gd name="T18" fmla="*/ 146 w 192"/>
                <a:gd name="T19" fmla="*/ 96 h 180"/>
                <a:gd name="T20" fmla="*/ 141 w 192"/>
                <a:gd name="T21" fmla="*/ 95 h 180"/>
                <a:gd name="T22" fmla="*/ 151 w 192"/>
                <a:gd name="T23" fmla="*/ 63 h 180"/>
                <a:gd name="T24" fmla="*/ 129 w 192"/>
                <a:gd name="T25" fmla="*/ 24 h 180"/>
                <a:gd name="T26" fmla="*/ 182 w 192"/>
                <a:gd name="T27" fmla="*/ 59 h 180"/>
                <a:gd name="T28" fmla="*/ 146 w 192"/>
                <a:gd name="T29" fmla="*/ 96 h 180"/>
                <a:gd name="T30" fmla="*/ 140 w 192"/>
                <a:gd name="T31" fmla="*/ 66 h 180"/>
                <a:gd name="T32" fmla="*/ 94 w 192"/>
                <a:gd name="T33" fmla="*/ 112 h 180"/>
                <a:gd name="T34" fmla="*/ 48 w 192"/>
                <a:gd name="T35" fmla="*/ 66 h 180"/>
                <a:gd name="T36" fmla="*/ 94 w 192"/>
                <a:gd name="T37" fmla="*/ 20 h 180"/>
                <a:gd name="T38" fmla="*/ 140 w 192"/>
                <a:gd name="T39" fmla="*/ 66 h 180"/>
                <a:gd name="T40" fmla="*/ 86 w 192"/>
                <a:gd name="T41" fmla="*/ 33 h 180"/>
                <a:gd name="T42" fmla="*/ 58 w 192"/>
                <a:gd name="T43" fmla="*/ 66 h 180"/>
                <a:gd name="T44" fmla="*/ 94 w 192"/>
                <a:gd name="T45" fmla="*/ 102 h 180"/>
                <a:gd name="T46" fmla="*/ 129 w 192"/>
                <a:gd name="T47" fmla="*/ 66 h 180"/>
                <a:gd name="T48" fmla="*/ 86 w 192"/>
                <a:gd name="T49" fmla="*/ 33 h 180"/>
                <a:gd name="T50" fmla="*/ 60 w 192"/>
                <a:gd name="T51" fmla="*/ 23 h 180"/>
                <a:gd name="T52" fmla="*/ 36 w 192"/>
                <a:gd name="T53" fmla="*/ 63 h 180"/>
                <a:gd name="T54" fmla="*/ 46 w 192"/>
                <a:gd name="T55" fmla="*/ 100 h 180"/>
                <a:gd name="T56" fmla="*/ 46 w 192"/>
                <a:gd name="T57" fmla="*/ 100 h 180"/>
                <a:gd name="T58" fmla="*/ 9 w 192"/>
                <a:gd name="T59" fmla="*/ 59 h 180"/>
                <a:gd name="T60" fmla="*/ 60 w 192"/>
                <a:gd name="T61" fmla="*/ 23 h 180"/>
                <a:gd name="T62" fmla="*/ 23 w 192"/>
                <a:gd name="T63" fmla="*/ 104 h 180"/>
                <a:gd name="T64" fmla="*/ 50 w 192"/>
                <a:gd name="T65" fmla="*/ 104 h 180"/>
                <a:gd name="T66" fmla="*/ 80 w 192"/>
                <a:gd name="T67" fmla="*/ 120 h 180"/>
                <a:gd name="T68" fmla="*/ 82 w 192"/>
                <a:gd name="T69" fmla="*/ 128 h 180"/>
                <a:gd name="T70" fmla="*/ 58 w 192"/>
                <a:gd name="T71" fmla="*/ 128 h 180"/>
                <a:gd name="T72" fmla="*/ 40 w 192"/>
                <a:gd name="T73" fmla="*/ 144 h 180"/>
                <a:gd name="T74" fmla="*/ 0 w 192"/>
                <a:gd name="T75" fmla="*/ 144 h 180"/>
                <a:gd name="T76" fmla="*/ 11 w 192"/>
                <a:gd name="T77" fmla="*/ 113 h 180"/>
                <a:gd name="T78" fmla="*/ 23 w 192"/>
                <a:gd name="T79" fmla="*/ 104 h 180"/>
                <a:gd name="T80" fmla="*/ 65 w 192"/>
                <a:gd name="T81" fmla="*/ 132 h 180"/>
                <a:gd name="T82" fmla="*/ 125 w 192"/>
                <a:gd name="T83" fmla="*/ 132 h 180"/>
                <a:gd name="T84" fmla="*/ 140 w 192"/>
                <a:gd name="T85" fmla="*/ 143 h 180"/>
                <a:gd name="T86" fmla="*/ 152 w 192"/>
                <a:gd name="T87" fmla="*/ 180 h 180"/>
                <a:gd name="T88" fmla="*/ 36 w 192"/>
                <a:gd name="T89" fmla="*/ 180 h 180"/>
                <a:gd name="T90" fmla="*/ 51 w 192"/>
                <a:gd name="T91" fmla="*/ 143 h 180"/>
                <a:gd name="T92" fmla="*/ 65 w 192"/>
                <a:gd name="T93" fmla="*/ 13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80">
                  <a:moveTo>
                    <a:pt x="151" y="144"/>
                  </a:moveTo>
                  <a:cubicBezTo>
                    <a:pt x="150" y="142"/>
                    <a:pt x="145" y="128"/>
                    <a:pt x="132" y="128"/>
                  </a:cubicBezTo>
                  <a:cubicBezTo>
                    <a:pt x="105" y="128"/>
                    <a:pt x="105" y="128"/>
                    <a:pt x="105" y="128"/>
                  </a:cubicBezTo>
                  <a:cubicBezTo>
                    <a:pt x="108" y="119"/>
                    <a:pt x="108" y="119"/>
                    <a:pt x="108" y="119"/>
                  </a:cubicBezTo>
                  <a:cubicBezTo>
                    <a:pt x="120" y="116"/>
                    <a:pt x="130" y="113"/>
                    <a:pt x="138" y="104"/>
                  </a:cubicBezTo>
                  <a:cubicBezTo>
                    <a:pt x="171" y="104"/>
                    <a:pt x="171" y="104"/>
                    <a:pt x="171" y="104"/>
                  </a:cubicBezTo>
                  <a:cubicBezTo>
                    <a:pt x="180" y="104"/>
                    <a:pt x="182" y="113"/>
                    <a:pt x="182" y="113"/>
                  </a:cubicBezTo>
                  <a:cubicBezTo>
                    <a:pt x="192" y="144"/>
                    <a:pt x="192" y="144"/>
                    <a:pt x="192" y="144"/>
                  </a:cubicBezTo>
                  <a:lnTo>
                    <a:pt x="151" y="144"/>
                  </a:lnTo>
                  <a:close/>
                  <a:moveTo>
                    <a:pt x="146" y="96"/>
                  </a:moveTo>
                  <a:cubicBezTo>
                    <a:pt x="144" y="96"/>
                    <a:pt x="143" y="95"/>
                    <a:pt x="141" y="95"/>
                  </a:cubicBezTo>
                  <a:cubicBezTo>
                    <a:pt x="147" y="86"/>
                    <a:pt x="151" y="75"/>
                    <a:pt x="151" y="63"/>
                  </a:cubicBezTo>
                  <a:cubicBezTo>
                    <a:pt x="151" y="38"/>
                    <a:pt x="139" y="34"/>
                    <a:pt x="129" y="24"/>
                  </a:cubicBezTo>
                  <a:cubicBezTo>
                    <a:pt x="102" y="32"/>
                    <a:pt x="182" y="0"/>
                    <a:pt x="182" y="59"/>
                  </a:cubicBezTo>
                  <a:cubicBezTo>
                    <a:pt x="182" y="79"/>
                    <a:pt x="166" y="96"/>
                    <a:pt x="146" y="96"/>
                  </a:cubicBezTo>
                  <a:close/>
                  <a:moveTo>
                    <a:pt x="140" y="66"/>
                  </a:moveTo>
                  <a:cubicBezTo>
                    <a:pt x="140" y="92"/>
                    <a:pt x="119" y="112"/>
                    <a:pt x="94" y="112"/>
                  </a:cubicBezTo>
                  <a:cubicBezTo>
                    <a:pt x="68" y="112"/>
                    <a:pt x="48" y="92"/>
                    <a:pt x="48" y="66"/>
                  </a:cubicBezTo>
                  <a:cubicBezTo>
                    <a:pt x="48" y="41"/>
                    <a:pt x="68" y="20"/>
                    <a:pt x="94" y="20"/>
                  </a:cubicBezTo>
                  <a:cubicBezTo>
                    <a:pt x="119" y="20"/>
                    <a:pt x="140" y="41"/>
                    <a:pt x="140" y="66"/>
                  </a:cubicBezTo>
                  <a:close/>
                  <a:moveTo>
                    <a:pt x="86" y="33"/>
                  </a:moveTo>
                  <a:cubicBezTo>
                    <a:pt x="72" y="38"/>
                    <a:pt x="89" y="56"/>
                    <a:pt x="58" y="66"/>
                  </a:cubicBezTo>
                  <a:cubicBezTo>
                    <a:pt x="58" y="86"/>
                    <a:pt x="74" y="102"/>
                    <a:pt x="94" y="102"/>
                  </a:cubicBezTo>
                  <a:cubicBezTo>
                    <a:pt x="113" y="102"/>
                    <a:pt x="129" y="86"/>
                    <a:pt x="129" y="66"/>
                  </a:cubicBezTo>
                  <a:cubicBezTo>
                    <a:pt x="111" y="52"/>
                    <a:pt x="81" y="58"/>
                    <a:pt x="86" y="33"/>
                  </a:cubicBezTo>
                  <a:close/>
                  <a:moveTo>
                    <a:pt x="60" y="23"/>
                  </a:moveTo>
                  <a:cubicBezTo>
                    <a:pt x="50" y="33"/>
                    <a:pt x="36" y="41"/>
                    <a:pt x="36" y="63"/>
                  </a:cubicBezTo>
                  <a:cubicBezTo>
                    <a:pt x="36" y="75"/>
                    <a:pt x="40" y="90"/>
                    <a:pt x="46" y="100"/>
                  </a:cubicBezTo>
                  <a:cubicBezTo>
                    <a:pt x="46" y="100"/>
                    <a:pt x="46" y="100"/>
                    <a:pt x="46" y="100"/>
                  </a:cubicBezTo>
                  <a:cubicBezTo>
                    <a:pt x="26" y="100"/>
                    <a:pt x="9" y="79"/>
                    <a:pt x="9" y="59"/>
                  </a:cubicBezTo>
                  <a:cubicBezTo>
                    <a:pt x="9" y="3"/>
                    <a:pt x="90" y="29"/>
                    <a:pt x="60" y="23"/>
                  </a:cubicBezTo>
                  <a:close/>
                  <a:moveTo>
                    <a:pt x="23" y="104"/>
                  </a:moveTo>
                  <a:cubicBezTo>
                    <a:pt x="50" y="104"/>
                    <a:pt x="50" y="104"/>
                    <a:pt x="50" y="104"/>
                  </a:cubicBezTo>
                  <a:cubicBezTo>
                    <a:pt x="59" y="115"/>
                    <a:pt x="66" y="118"/>
                    <a:pt x="80" y="120"/>
                  </a:cubicBezTo>
                  <a:cubicBezTo>
                    <a:pt x="82" y="128"/>
                    <a:pt x="82" y="128"/>
                    <a:pt x="82" y="128"/>
                  </a:cubicBezTo>
                  <a:cubicBezTo>
                    <a:pt x="58" y="128"/>
                    <a:pt x="58" y="128"/>
                    <a:pt x="58" y="128"/>
                  </a:cubicBezTo>
                  <a:cubicBezTo>
                    <a:pt x="45" y="128"/>
                    <a:pt x="41" y="142"/>
                    <a:pt x="40" y="144"/>
                  </a:cubicBezTo>
                  <a:cubicBezTo>
                    <a:pt x="0" y="144"/>
                    <a:pt x="0" y="144"/>
                    <a:pt x="0" y="144"/>
                  </a:cubicBezTo>
                  <a:cubicBezTo>
                    <a:pt x="11" y="113"/>
                    <a:pt x="11" y="113"/>
                    <a:pt x="11" y="113"/>
                  </a:cubicBezTo>
                  <a:cubicBezTo>
                    <a:pt x="11" y="113"/>
                    <a:pt x="14" y="104"/>
                    <a:pt x="23" y="104"/>
                  </a:cubicBezTo>
                  <a:close/>
                  <a:moveTo>
                    <a:pt x="65" y="132"/>
                  </a:moveTo>
                  <a:cubicBezTo>
                    <a:pt x="125" y="132"/>
                    <a:pt x="125" y="132"/>
                    <a:pt x="125" y="132"/>
                  </a:cubicBezTo>
                  <a:cubicBezTo>
                    <a:pt x="136" y="132"/>
                    <a:pt x="140" y="143"/>
                    <a:pt x="140" y="143"/>
                  </a:cubicBezTo>
                  <a:cubicBezTo>
                    <a:pt x="152" y="180"/>
                    <a:pt x="152" y="180"/>
                    <a:pt x="152" y="180"/>
                  </a:cubicBezTo>
                  <a:cubicBezTo>
                    <a:pt x="36" y="180"/>
                    <a:pt x="36" y="180"/>
                    <a:pt x="36" y="180"/>
                  </a:cubicBezTo>
                  <a:cubicBezTo>
                    <a:pt x="51" y="143"/>
                    <a:pt x="51" y="143"/>
                    <a:pt x="51" y="143"/>
                  </a:cubicBezTo>
                  <a:cubicBezTo>
                    <a:pt x="51" y="143"/>
                    <a:pt x="54" y="132"/>
                    <a:pt x="65" y="132"/>
                  </a:cubicBezTo>
                  <a:close/>
                </a:path>
              </a:pathLst>
            </a:custGeom>
            <a:solidFill>
              <a:schemeClr val="bg1"/>
            </a:solid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组合 116"/>
          <p:cNvGrpSpPr/>
          <p:nvPr/>
        </p:nvGrpSpPr>
        <p:grpSpPr>
          <a:xfrm>
            <a:off x="5219903" y="3553565"/>
            <a:ext cx="492996" cy="493276"/>
            <a:chOff x="6961683" y="4376583"/>
            <a:chExt cx="657499" cy="657499"/>
          </a:xfrm>
        </p:grpSpPr>
        <p:grpSp>
          <p:nvGrpSpPr>
            <p:cNvPr id="11" name="组合 117"/>
            <p:cNvGrpSpPr/>
            <p:nvPr/>
          </p:nvGrpSpPr>
          <p:grpSpPr>
            <a:xfrm>
              <a:off x="6961683" y="4376583"/>
              <a:ext cx="657499" cy="65749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22" name="椭圆 121"/>
              <p:cNvSpPr/>
              <p:nvPr/>
            </p:nvSpPr>
            <p:spPr>
              <a:xfrm>
                <a:off x="3724323" y="1908536"/>
                <a:ext cx="1329153" cy="1329153"/>
              </a:xfrm>
              <a:prstGeom prst="ellipse">
                <a:avLst/>
              </a:prstGeom>
              <a:solidFill>
                <a:schemeClr val="accent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椭圆 122"/>
              <p:cNvSpPr/>
              <p:nvPr/>
            </p:nvSpPr>
            <p:spPr>
              <a:xfrm>
                <a:off x="3839838" y="2024052"/>
                <a:ext cx="1098122" cy="1098122"/>
              </a:xfrm>
              <a:prstGeom prst="ellipse">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8"/>
            <p:cNvGrpSpPr/>
            <p:nvPr/>
          </p:nvGrpSpPr>
          <p:grpSpPr>
            <a:xfrm>
              <a:off x="7174446" y="4610141"/>
              <a:ext cx="260447" cy="190384"/>
              <a:chOff x="7599343" y="3871727"/>
              <a:chExt cx="790674" cy="577975"/>
            </a:xfrm>
            <a:gradFill>
              <a:gsLst>
                <a:gs pos="62000">
                  <a:srgbClr val="C69135"/>
                </a:gs>
                <a:gs pos="34200">
                  <a:srgbClr val="E6D38F"/>
                </a:gs>
                <a:gs pos="0">
                  <a:srgbClr val="FCD860"/>
                </a:gs>
                <a:gs pos="100000">
                  <a:srgbClr val="F1DF97"/>
                </a:gs>
              </a:gsLst>
              <a:lin ang="12000000" scaled="0"/>
            </a:gradFill>
            <a:effectLst>
              <a:outerShdw blurRad="50800" dist="38100" dir="8100000" algn="tr" rotWithShape="0">
                <a:prstClr val="black">
                  <a:alpha val="40000"/>
                </a:prstClr>
              </a:outerShdw>
            </a:effectLst>
          </p:grpSpPr>
          <p:sp>
            <p:nvSpPr>
              <p:cNvPr id="120" name="任意多边形 85"/>
              <p:cNvSpPr>
                <a:spLocks noChangeArrowheads="1"/>
              </p:cNvSpPr>
              <p:nvPr/>
            </p:nvSpPr>
            <p:spPr bwMode="auto">
              <a:xfrm>
                <a:off x="7622726" y="3973484"/>
                <a:ext cx="628785" cy="476218"/>
              </a:xfrm>
              <a:custGeom>
                <a:avLst/>
                <a:gdLst>
                  <a:gd name="T0" fmla="*/ 96105 w 628567"/>
                  <a:gd name="T1" fmla="*/ 192304 h 476598"/>
                  <a:gd name="T2" fmla="*/ 96105 w 628567"/>
                  <a:gd name="T3" fmla="*/ 476598 h 476598"/>
                  <a:gd name="T4" fmla="*/ 0 w 628567"/>
                  <a:gd name="T5" fmla="*/ 476598 h 476598"/>
                  <a:gd name="T6" fmla="*/ 0 w 628567"/>
                  <a:gd name="T7" fmla="*/ 267440 h 476598"/>
                  <a:gd name="T8" fmla="*/ 451079 w 628567"/>
                  <a:gd name="T9" fmla="*/ 149738 h 476598"/>
                  <a:gd name="T10" fmla="*/ 451079 w 628567"/>
                  <a:gd name="T11" fmla="*/ 476598 h 476598"/>
                  <a:gd name="T12" fmla="*/ 354974 w 628567"/>
                  <a:gd name="T13" fmla="*/ 476598 h 476598"/>
                  <a:gd name="T14" fmla="*/ 354974 w 628567"/>
                  <a:gd name="T15" fmla="*/ 196833 h 476598"/>
                  <a:gd name="T16" fmla="*/ 357633 w 628567"/>
                  <a:gd name="T17" fmla="*/ 200277 h 476598"/>
                  <a:gd name="T18" fmla="*/ 359009 w 628567"/>
                  <a:gd name="T19" fmla="*/ 199214 h 476598"/>
                  <a:gd name="T20" fmla="*/ 372907 w 628567"/>
                  <a:gd name="T21" fmla="*/ 215687 h 476598"/>
                  <a:gd name="T22" fmla="*/ 255352 w 628567"/>
                  <a:gd name="T23" fmla="*/ 67803 h 476598"/>
                  <a:gd name="T24" fmla="*/ 273592 w 628567"/>
                  <a:gd name="T25" fmla="*/ 91427 h 476598"/>
                  <a:gd name="T26" fmla="*/ 273592 w 628567"/>
                  <a:gd name="T27" fmla="*/ 476598 h 476598"/>
                  <a:gd name="T28" fmla="*/ 177487 w 628567"/>
                  <a:gd name="T29" fmla="*/ 476598 h 476598"/>
                  <a:gd name="T30" fmla="*/ 177487 w 628567"/>
                  <a:gd name="T31" fmla="*/ 128679 h 476598"/>
                  <a:gd name="T32" fmla="*/ 628567 w 628567"/>
                  <a:gd name="T33" fmla="*/ 0 h 476598"/>
                  <a:gd name="T34" fmla="*/ 628567 w 628567"/>
                  <a:gd name="T35" fmla="*/ 476598 h 476598"/>
                  <a:gd name="T36" fmla="*/ 532462 w 628567"/>
                  <a:gd name="T37" fmla="*/ 476598 h 476598"/>
                  <a:gd name="T38" fmla="*/ 532462 w 628567"/>
                  <a:gd name="T39" fmla="*/ 81079 h 47659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28567"/>
                  <a:gd name="T61" fmla="*/ 0 h 476598"/>
                  <a:gd name="T62" fmla="*/ 628567 w 628567"/>
                  <a:gd name="T63" fmla="*/ 476598 h 47659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28567" h="476598">
                    <a:moveTo>
                      <a:pt x="96105" y="192304"/>
                    </a:moveTo>
                    <a:lnTo>
                      <a:pt x="96105" y="476598"/>
                    </a:lnTo>
                    <a:lnTo>
                      <a:pt x="0" y="476598"/>
                    </a:lnTo>
                    <a:lnTo>
                      <a:pt x="0" y="267440"/>
                    </a:lnTo>
                    <a:close/>
                    <a:moveTo>
                      <a:pt x="451079" y="149738"/>
                    </a:moveTo>
                    <a:lnTo>
                      <a:pt x="451079" y="476598"/>
                    </a:lnTo>
                    <a:lnTo>
                      <a:pt x="354974" y="476598"/>
                    </a:lnTo>
                    <a:lnTo>
                      <a:pt x="354974" y="196833"/>
                    </a:lnTo>
                    <a:lnTo>
                      <a:pt x="357633" y="200277"/>
                    </a:lnTo>
                    <a:lnTo>
                      <a:pt x="359009" y="199214"/>
                    </a:lnTo>
                    <a:lnTo>
                      <a:pt x="372907" y="215687"/>
                    </a:lnTo>
                    <a:close/>
                    <a:moveTo>
                      <a:pt x="255352" y="67803"/>
                    </a:moveTo>
                    <a:lnTo>
                      <a:pt x="273592" y="91427"/>
                    </a:lnTo>
                    <a:lnTo>
                      <a:pt x="273592" y="476598"/>
                    </a:lnTo>
                    <a:lnTo>
                      <a:pt x="177487" y="476598"/>
                    </a:lnTo>
                    <a:lnTo>
                      <a:pt x="177487" y="128679"/>
                    </a:lnTo>
                    <a:close/>
                    <a:moveTo>
                      <a:pt x="628567" y="0"/>
                    </a:moveTo>
                    <a:lnTo>
                      <a:pt x="628567" y="476598"/>
                    </a:lnTo>
                    <a:lnTo>
                      <a:pt x="532462" y="476598"/>
                    </a:lnTo>
                    <a:lnTo>
                      <a:pt x="532462" y="81079"/>
                    </a:lnTo>
                    <a:close/>
                  </a:path>
                </a:pathLst>
              </a:custGeom>
              <a:solidFill>
                <a:schemeClr val="bg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endParaRPr>
              </a:p>
            </p:txBody>
          </p:sp>
          <p:sp>
            <p:nvSpPr>
              <p:cNvPr id="121" name="任意多边形 86"/>
              <p:cNvSpPr>
                <a:spLocks noChangeArrowheads="1"/>
              </p:cNvSpPr>
              <p:nvPr/>
            </p:nvSpPr>
            <p:spPr bwMode="auto">
              <a:xfrm rot="13790841">
                <a:off x="7831852" y="3639218"/>
                <a:ext cx="325655" cy="790674"/>
              </a:xfrm>
              <a:custGeom>
                <a:avLst/>
                <a:gdLst>
                  <a:gd name="T0" fmla="*/ 97660 w 325915"/>
                  <a:gd name="T1" fmla="*/ 790400 h 790400"/>
                  <a:gd name="T2" fmla="*/ 0 w 325915"/>
                  <a:gd name="T3" fmla="*/ 664808 h 790400"/>
                  <a:gd name="T4" fmla="*/ 70970 w 325915"/>
                  <a:gd name="T5" fmla="*/ 664808 h 790400"/>
                  <a:gd name="T6" fmla="*/ 70970 w 325915"/>
                  <a:gd name="T7" fmla="*/ 320500 h 790400"/>
                  <a:gd name="T8" fmla="*/ 92523 w 325915"/>
                  <a:gd name="T9" fmla="*/ 320500 h 790400"/>
                  <a:gd name="T10" fmla="*/ 92598 w 325915"/>
                  <a:gd name="T11" fmla="*/ 318763 h 790400"/>
                  <a:gd name="T12" fmla="*/ 259805 w 325915"/>
                  <a:gd name="T13" fmla="*/ 326009 h 790400"/>
                  <a:gd name="T14" fmla="*/ 271953 w 325915"/>
                  <a:gd name="T15" fmla="*/ 0 h 790400"/>
                  <a:gd name="T16" fmla="*/ 325915 w 325915"/>
                  <a:gd name="T17" fmla="*/ 2011 h 790400"/>
                  <a:gd name="T18" fmla="*/ 311729 w 325915"/>
                  <a:gd name="T19" fmla="*/ 382747 h 790400"/>
                  <a:gd name="T20" fmla="*/ 257766 w 325915"/>
                  <a:gd name="T21" fmla="*/ 380736 h 790400"/>
                  <a:gd name="T22" fmla="*/ 257794 w 325915"/>
                  <a:gd name="T23" fmla="*/ 379973 h 790400"/>
                  <a:gd name="T24" fmla="*/ 124349 w 325915"/>
                  <a:gd name="T25" fmla="*/ 374190 h 790400"/>
                  <a:gd name="T26" fmla="*/ 124349 w 325915"/>
                  <a:gd name="T27" fmla="*/ 664808 h 790400"/>
                  <a:gd name="T28" fmla="*/ 195319 w 325915"/>
                  <a:gd name="T29" fmla="*/ 664808 h 7904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5915"/>
                  <a:gd name="T46" fmla="*/ 0 h 790400"/>
                  <a:gd name="T47" fmla="*/ 325915 w 325915"/>
                  <a:gd name="T48" fmla="*/ 790400 h 7904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5915" h="790400">
                    <a:moveTo>
                      <a:pt x="97660" y="790400"/>
                    </a:moveTo>
                    <a:lnTo>
                      <a:pt x="0" y="664808"/>
                    </a:lnTo>
                    <a:lnTo>
                      <a:pt x="70970" y="664808"/>
                    </a:lnTo>
                    <a:lnTo>
                      <a:pt x="70970" y="320500"/>
                    </a:lnTo>
                    <a:lnTo>
                      <a:pt x="92523" y="320500"/>
                    </a:lnTo>
                    <a:lnTo>
                      <a:pt x="92598" y="318763"/>
                    </a:lnTo>
                    <a:lnTo>
                      <a:pt x="259805" y="326009"/>
                    </a:lnTo>
                    <a:lnTo>
                      <a:pt x="271953" y="0"/>
                    </a:lnTo>
                    <a:lnTo>
                      <a:pt x="325915" y="2011"/>
                    </a:lnTo>
                    <a:lnTo>
                      <a:pt x="311729" y="382747"/>
                    </a:lnTo>
                    <a:lnTo>
                      <a:pt x="257766" y="380736"/>
                    </a:lnTo>
                    <a:lnTo>
                      <a:pt x="257794" y="379973"/>
                    </a:lnTo>
                    <a:lnTo>
                      <a:pt x="124349" y="374190"/>
                    </a:lnTo>
                    <a:lnTo>
                      <a:pt x="124349" y="664808"/>
                    </a:lnTo>
                    <a:lnTo>
                      <a:pt x="195319" y="664808"/>
                    </a:lnTo>
                    <a:close/>
                  </a:path>
                </a:pathLst>
              </a:custGeom>
              <a:solidFill>
                <a:schemeClr val="bg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endParaRPr>
              </a:p>
            </p:txBody>
          </p:sp>
        </p:grpSp>
      </p:grpSp>
      <p:sp>
        <p:nvSpPr>
          <p:cNvPr id="124" name="TextBox 123"/>
          <p:cNvSpPr txBox="1"/>
          <p:nvPr/>
        </p:nvSpPr>
        <p:spPr>
          <a:xfrm>
            <a:off x="10133170" y="5273677"/>
            <a:ext cx="830979" cy="346239"/>
          </a:xfrm>
          <a:prstGeom prst="rect">
            <a:avLst/>
          </a:prstGeom>
          <a:noFill/>
        </p:spPr>
        <p:txBody>
          <a:bodyPr wrap="none" lIns="68571" tIns="34285" rIns="68571" bIns="34285" rtlCol="0">
            <a:spAutoFit/>
          </a:bodyPr>
          <a:lstStyle/>
          <a:p>
            <a:r>
              <a:rPr lang="zh-CN" altLang="en-US" dirty="0"/>
              <a:t>延时符</a:t>
            </a:r>
          </a:p>
        </p:txBody>
      </p:sp>
    </p:spTree>
    <p:extLst>
      <p:ext uri="{BB962C8B-B14F-4D97-AF65-F5344CB8AC3E}">
        <p14:creationId xmlns:p14="http://schemas.microsoft.com/office/powerpoint/2010/main" val="2619307096"/>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70"/>
                                        </p:tgtEl>
                                        <p:attrNameLst>
                                          <p:attrName>style.visibility</p:attrName>
                                        </p:attrNameLst>
                                      </p:cBhvr>
                                      <p:to>
                                        <p:strVal val="visible"/>
                                      </p:to>
                                    </p:set>
                                    <p:anim calcmode="lin" valueType="num">
                                      <p:cBhvr>
                                        <p:cTn id="31" dur="500" fill="hold"/>
                                        <p:tgtEl>
                                          <p:spTgt spid="70"/>
                                        </p:tgtEl>
                                        <p:attrNameLst>
                                          <p:attrName>ppt_w</p:attrName>
                                        </p:attrNameLst>
                                      </p:cBhvr>
                                      <p:tavLst>
                                        <p:tav tm="0">
                                          <p:val>
                                            <p:fltVal val="0"/>
                                          </p:val>
                                        </p:tav>
                                        <p:tav tm="100000">
                                          <p:val>
                                            <p:strVal val="#ppt_w"/>
                                          </p:val>
                                        </p:tav>
                                      </p:tavLst>
                                    </p:anim>
                                    <p:anim calcmode="lin" valueType="num">
                                      <p:cBhvr>
                                        <p:cTn id="32" dur="500" fill="hold"/>
                                        <p:tgtEl>
                                          <p:spTgt spid="70"/>
                                        </p:tgtEl>
                                        <p:attrNameLst>
                                          <p:attrName>ppt_h</p:attrName>
                                        </p:attrNameLst>
                                      </p:cBhvr>
                                      <p:tavLst>
                                        <p:tav tm="0">
                                          <p:val>
                                            <p:fltVal val="0"/>
                                          </p:val>
                                        </p:tav>
                                        <p:tav tm="100000">
                                          <p:val>
                                            <p:strVal val="#ppt_h"/>
                                          </p:val>
                                        </p:tav>
                                      </p:tavLst>
                                    </p:anim>
                                    <p:animEffect transition="in" filter="fade">
                                      <p:cBhvr>
                                        <p:cTn id="33" dur="500"/>
                                        <p:tgtEl>
                                          <p:spTgt spid="70"/>
                                        </p:tgtEl>
                                      </p:cBhvr>
                                    </p:animEffect>
                                  </p:childTnLst>
                                </p:cTn>
                              </p:par>
                            </p:childTnLst>
                          </p:cTn>
                        </p:par>
                        <p:par>
                          <p:cTn id="34" fill="hold">
                            <p:stCondLst>
                              <p:cond delay="2500"/>
                            </p:stCondLst>
                            <p:childTnLst>
                              <p:par>
                                <p:cTn id="35" presetID="22" presetClass="entr" presetSubtype="8"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wipe(left)">
                                      <p:cBhvr>
                                        <p:cTn id="37" dur="500"/>
                                        <p:tgtEl>
                                          <p:spTgt spid="71"/>
                                        </p:tgtEl>
                                      </p:cBhvr>
                                    </p:animEffect>
                                  </p:childTnLst>
                                </p:cTn>
                              </p:par>
                            </p:childTnLst>
                          </p:cTn>
                        </p:par>
                        <p:par>
                          <p:cTn id="38" fill="hold">
                            <p:stCondLst>
                              <p:cond delay="3000"/>
                            </p:stCondLst>
                            <p:childTnLst>
                              <p:par>
                                <p:cTn id="39" presetID="22" presetClass="entr" presetSubtype="8" fill="hold" nodeType="after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500"/>
                            </p:stCondLst>
                            <p:childTnLst>
                              <p:par>
                                <p:cTn id="43" presetID="22" presetClass="entr" presetSubtype="8" fill="hold" nodeType="afterEffect">
                                  <p:stCondLst>
                                    <p:cond delay="0"/>
                                  </p:stCondLst>
                                  <p:childTnLst>
                                    <p:set>
                                      <p:cBhvr>
                                        <p:cTn id="44" dur="1" fill="hold">
                                          <p:stCondLst>
                                            <p:cond delay="0"/>
                                          </p:stCondLst>
                                        </p:cTn>
                                        <p:tgtEl>
                                          <p:spTgt spid="86"/>
                                        </p:tgtEl>
                                        <p:attrNameLst>
                                          <p:attrName>style.visibility</p:attrName>
                                        </p:attrNameLst>
                                      </p:cBhvr>
                                      <p:to>
                                        <p:strVal val="visible"/>
                                      </p:to>
                                    </p:set>
                                    <p:animEffect transition="in" filter="wipe(left)">
                                      <p:cBhvr>
                                        <p:cTn id="45" dur="500"/>
                                        <p:tgtEl>
                                          <p:spTgt spid="86"/>
                                        </p:tgtEl>
                                      </p:cBhvr>
                                    </p:animEffect>
                                  </p:childTnLst>
                                </p:cTn>
                              </p:par>
                            </p:childTnLst>
                          </p:cTn>
                        </p:par>
                        <p:par>
                          <p:cTn id="46" fill="hold">
                            <p:stCondLst>
                              <p:cond delay="40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wipe(left)">
                                      <p:cBhvr>
                                        <p:cTn id="55" dur="500"/>
                                        <p:tgtEl>
                                          <p:spTgt spid="99"/>
                                        </p:tgtEl>
                                      </p:cBhvr>
                                    </p:animEffect>
                                  </p:childTnLst>
                                </p:cTn>
                              </p:par>
                            </p:childTnLst>
                          </p:cTn>
                        </p:par>
                        <p:par>
                          <p:cTn id="56" fill="hold">
                            <p:stCondLst>
                              <p:cond delay="5000"/>
                            </p:stCondLst>
                            <p:childTnLst>
                              <p:par>
                                <p:cTn id="57" presetID="53" presetClass="entr" presetSubtype="16" fill="hold" grpId="0" nodeType="afterEffect">
                                  <p:stCondLst>
                                    <p:cond delay="0"/>
                                  </p:stCondLst>
                                  <p:childTnLst>
                                    <p:set>
                                      <p:cBhvr>
                                        <p:cTn id="58" dur="1" fill="hold">
                                          <p:stCondLst>
                                            <p:cond delay="0"/>
                                          </p:stCondLst>
                                        </p:cTn>
                                        <p:tgtEl>
                                          <p:spTgt spid="97"/>
                                        </p:tgtEl>
                                        <p:attrNameLst>
                                          <p:attrName>style.visibility</p:attrName>
                                        </p:attrNameLst>
                                      </p:cBhvr>
                                      <p:to>
                                        <p:strVal val="visible"/>
                                      </p:to>
                                    </p:set>
                                    <p:anim calcmode="lin" valueType="num">
                                      <p:cBhvr>
                                        <p:cTn id="59" dur="500" fill="hold"/>
                                        <p:tgtEl>
                                          <p:spTgt spid="97"/>
                                        </p:tgtEl>
                                        <p:attrNameLst>
                                          <p:attrName>ppt_w</p:attrName>
                                        </p:attrNameLst>
                                      </p:cBhvr>
                                      <p:tavLst>
                                        <p:tav tm="0">
                                          <p:val>
                                            <p:fltVal val="0"/>
                                          </p:val>
                                        </p:tav>
                                        <p:tav tm="100000">
                                          <p:val>
                                            <p:strVal val="#ppt_w"/>
                                          </p:val>
                                        </p:tav>
                                      </p:tavLst>
                                    </p:anim>
                                    <p:anim calcmode="lin" valueType="num">
                                      <p:cBhvr>
                                        <p:cTn id="60" dur="500" fill="hold"/>
                                        <p:tgtEl>
                                          <p:spTgt spid="97"/>
                                        </p:tgtEl>
                                        <p:attrNameLst>
                                          <p:attrName>ppt_h</p:attrName>
                                        </p:attrNameLst>
                                      </p:cBhvr>
                                      <p:tavLst>
                                        <p:tav tm="0">
                                          <p:val>
                                            <p:fltVal val="0"/>
                                          </p:val>
                                        </p:tav>
                                        <p:tav tm="100000">
                                          <p:val>
                                            <p:strVal val="#ppt_h"/>
                                          </p:val>
                                        </p:tav>
                                      </p:tavLst>
                                    </p:anim>
                                    <p:animEffect transition="in" filter="fade">
                                      <p:cBhvr>
                                        <p:cTn id="61" dur="500"/>
                                        <p:tgtEl>
                                          <p:spTgt spid="97"/>
                                        </p:tgtEl>
                                      </p:cBhvr>
                                    </p:animEffect>
                                  </p:childTnLst>
                                </p:cTn>
                              </p:par>
                            </p:childTnLst>
                          </p:cTn>
                        </p:par>
                        <p:par>
                          <p:cTn id="62" fill="hold">
                            <p:stCondLst>
                              <p:cond delay="5500"/>
                            </p:stCondLst>
                            <p:childTnLst>
                              <p:par>
                                <p:cTn id="63" presetID="42" presetClass="entr" presetSubtype="0" fill="hold" grpId="0" nodeType="afterEffect">
                                  <p:stCondLst>
                                    <p:cond delay="0"/>
                                  </p:stCondLst>
                                  <p:childTnLst>
                                    <p:set>
                                      <p:cBhvr>
                                        <p:cTn id="64" dur="1" fill="hold">
                                          <p:stCondLst>
                                            <p:cond delay="0"/>
                                          </p:stCondLst>
                                        </p:cTn>
                                        <p:tgtEl>
                                          <p:spTgt spid="100"/>
                                        </p:tgtEl>
                                        <p:attrNameLst>
                                          <p:attrName>style.visibility</p:attrName>
                                        </p:attrNameLst>
                                      </p:cBhvr>
                                      <p:to>
                                        <p:strVal val="visible"/>
                                      </p:to>
                                    </p:set>
                                    <p:animEffect transition="in" filter="fade">
                                      <p:cBhvr>
                                        <p:cTn id="65" dur="1000"/>
                                        <p:tgtEl>
                                          <p:spTgt spid="100"/>
                                        </p:tgtEl>
                                      </p:cBhvr>
                                    </p:animEffect>
                                    <p:anim calcmode="lin" valueType="num">
                                      <p:cBhvr>
                                        <p:cTn id="66" dur="1000" fill="hold"/>
                                        <p:tgtEl>
                                          <p:spTgt spid="100"/>
                                        </p:tgtEl>
                                        <p:attrNameLst>
                                          <p:attrName>ppt_x</p:attrName>
                                        </p:attrNameLst>
                                      </p:cBhvr>
                                      <p:tavLst>
                                        <p:tav tm="0">
                                          <p:val>
                                            <p:strVal val="#ppt_x"/>
                                          </p:val>
                                        </p:tav>
                                        <p:tav tm="100000">
                                          <p:val>
                                            <p:strVal val="#ppt_x"/>
                                          </p:val>
                                        </p:tav>
                                      </p:tavLst>
                                    </p:anim>
                                    <p:anim calcmode="lin" valueType="num">
                                      <p:cBhvr>
                                        <p:cTn id="67" dur="1000" fill="hold"/>
                                        <p:tgtEl>
                                          <p:spTgt spid="100"/>
                                        </p:tgtEl>
                                        <p:attrNameLst>
                                          <p:attrName>ppt_y</p:attrName>
                                        </p:attrNameLst>
                                      </p:cBhvr>
                                      <p:tavLst>
                                        <p:tav tm="0">
                                          <p:val>
                                            <p:strVal val="#ppt_y+.1"/>
                                          </p:val>
                                        </p:tav>
                                        <p:tav tm="100000">
                                          <p:val>
                                            <p:strVal val="#ppt_y"/>
                                          </p:val>
                                        </p:tav>
                                      </p:tavLst>
                                    </p:anim>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p:cTn id="71" dur="500" fill="hold"/>
                                        <p:tgtEl>
                                          <p:spTgt spid="8"/>
                                        </p:tgtEl>
                                        <p:attrNameLst>
                                          <p:attrName>ppt_w</p:attrName>
                                        </p:attrNameLst>
                                      </p:cBhvr>
                                      <p:tavLst>
                                        <p:tav tm="0">
                                          <p:val>
                                            <p:fltVal val="0"/>
                                          </p:val>
                                        </p:tav>
                                        <p:tav tm="100000">
                                          <p:val>
                                            <p:strVal val="#ppt_w"/>
                                          </p:val>
                                        </p:tav>
                                      </p:tavLst>
                                    </p:anim>
                                    <p:anim calcmode="lin" valueType="num">
                                      <p:cBhvr>
                                        <p:cTn id="72" dur="500" fill="hold"/>
                                        <p:tgtEl>
                                          <p:spTgt spid="8"/>
                                        </p:tgtEl>
                                        <p:attrNameLst>
                                          <p:attrName>ppt_h</p:attrName>
                                        </p:attrNameLst>
                                      </p:cBhvr>
                                      <p:tavLst>
                                        <p:tav tm="0">
                                          <p:val>
                                            <p:fltVal val="0"/>
                                          </p:val>
                                        </p:tav>
                                        <p:tav tm="100000">
                                          <p:val>
                                            <p:strVal val="#ppt_h"/>
                                          </p:val>
                                        </p:tav>
                                      </p:tavLst>
                                    </p:anim>
                                    <p:animEffect transition="in" filter="fade">
                                      <p:cBhvr>
                                        <p:cTn id="73" dur="500"/>
                                        <p:tgtEl>
                                          <p:spTgt spid="8"/>
                                        </p:tgtEl>
                                      </p:cBhvr>
                                    </p:animEffect>
                                  </p:childTnLst>
                                </p:cTn>
                              </p:par>
                            </p:childTnLst>
                          </p:cTn>
                        </p:par>
                        <p:par>
                          <p:cTn id="74" fill="hold">
                            <p:stCondLst>
                              <p:cond delay="7000"/>
                            </p:stCondLst>
                            <p:childTnLst>
                              <p:par>
                                <p:cTn id="75" presetID="22" presetClass="entr" presetSubtype="8" fill="hold" grpId="0" nodeType="afterEffect">
                                  <p:stCondLst>
                                    <p:cond delay="0"/>
                                  </p:stCondLst>
                                  <p:childTnLst>
                                    <p:set>
                                      <p:cBhvr>
                                        <p:cTn id="76" dur="1" fill="hold">
                                          <p:stCondLst>
                                            <p:cond delay="0"/>
                                          </p:stCondLst>
                                        </p:cTn>
                                        <p:tgtEl>
                                          <p:spTgt spid="102"/>
                                        </p:tgtEl>
                                        <p:attrNameLst>
                                          <p:attrName>style.visibility</p:attrName>
                                        </p:attrNameLst>
                                      </p:cBhvr>
                                      <p:to>
                                        <p:strVal val="visible"/>
                                      </p:to>
                                    </p:set>
                                    <p:animEffect transition="in" filter="wipe(left)">
                                      <p:cBhvr>
                                        <p:cTn id="77" dur="500"/>
                                        <p:tgtEl>
                                          <p:spTgt spid="102"/>
                                        </p:tgtEl>
                                      </p:cBhvr>
                                    </p:animEffect>
                                  </p:childTnLst>
                                </p:cTn>
                              </p:par>
                            </p:childTnLst>
                          </p:cTn>
                        </p:par>
                        <p:par>
                          <p:cTn id="78" fill="hold">
                            <p:stCondLst>
                              <p:cond delay="7500"/>
                            </p:stCondLst>
                            <p:childTnLst>
                              <p:par>
                                <p:cTn id="79" presetID="53" presetClass="entr" presetSubtype="16" fill="hold" grpId="0" nodeType="afterEffect">
                                  <p:stCondLst>
                                    <p:cond delay="0"/>
                                  </p:stCondLst>
                                  <p:childTnLst>
                                    <p:set>
                                      <p:cBhvr>
                                        <p:cTn id="80" dur="1" fill="hold">
                                          <p:stCondLst>
                                            <p:cond delay="0"/>
                                          </p:stCondLst>
                                        </p:cTn>
                                        <p:tgtEl>
                                          <p:spTgt spid="101"/>
                                        </p:tgtEl>
                                        <p:attrNameLst>
                                          <p:attrName>style.visibility</p:attrName>
                                        </p:attrNameLst>
                                      </p:cBhvr>
                                      <p:to>
                                        <p:strVal val="visible"/>
                                      </p:to>
                                    </p:set>
                                    <p:anim calcmode="lin" valueType="num">
                                      <p:cBhvr>
                                        <p:cTn id="81" dur="500" fill="hold"/>
                                        <p:tgtEl>
                                          <p:spTgt spid="101"/>
                                        </p:tgtEl>
                                        <p:attrNameLst>
                                          <p:attrName>ppt_w</p:attrName>
                                        </p:attrNameLst>
                                      </p:cBhvr>
                                      <p:tavLst>
                                        <p:tav tm="0">
                                          <p:val>
                                            <p:fltVal val="0"/>
                                          </p:val>
                                        </p:tav>
                                        <p:tav tm="100000">
                                          <p:val>
                                            <p:strVal val="#ppt_w"/>
                                          </p:val>
                                        </p:tav>
                                      </p:tavLst>
                                    </p:anim>
                                    <p:anim calcmode="lin" valueType="num">
                                      <p:cBhvr>
                                        <p:cTn id="82" dur="500" fill="hold"/>
                                        <p:tgtEl>
                                          <p:spTgt spid="101"/>
                                        </p:tgtEl>
                                        <p:attrNameLst>
                                          <p:attrName>ppt_h</p:attrName>
                                        </p:attrNameLst>
                                      </p:cBhvr>
                                      <p:tavLst>
                                        <p:tav tm="0">
                                          <p:val>
                                            <p:fltVal val="0"/>
                                          </p:val>
                                        </p:tav>
                                        <p:tav tm="100000">
                                          <p:val>
                                            <p:strVal val="#ppt_h"/>
                                          </p:val>
                                        </p:tav>
                                      </p:tavLst>
                                    </p:anim>
                                    <p:animEffect transition="in" filter="fade">
                                      <p:cBhvr>
                                        <p:cTn id="83" dur="500"/>
                                        <p:tgtEl>
                                          <p:spTgt spid="101"/>
                                        </p:tgtEl>
                                      </p:cBhvr>
                                    </p:animEffect>
                                  </p:childTnLst>
                                </p:cTn>
                              </p:par>
                            </p:childTnLst>
                          </p:cTn>
                        </p:par>
                        <p:par>
                          <p:cTn id="84" fill="hold">
                            <p:stCondLst>
                              <p:cond delay="8000"/>
                            </p:stCondLst>
                            <p:childTnLst>
                              <p:par>
                                <p:cTn id="85" presetID="42" presetClass="entr" presetSubtype="0" fill="hold" grpId="0" nodeType="afterEffect">
                                  <p:stCondLst>
                                    <p:cond delay="0"/>
                                  </p:stCondLst>
                                  <p:childTnLst>
                                    <p:set>
                                      <p:cBhvr>
                                        <p:cTn id="86" dur="1" fill="hold">
                                          <p:stCondLst>
                                            <p:cond delay="0"/>
                                          </p:stCondLst>
                                        </p:cTn>
                                        <p:tgtEl>
                                          <p:spTgt spid="103"/>
                                        </p:tgtEl>
                                        <p:attrNameLst>
                                          <p:attrName>style.visibility</p:attrName>
                                        </p:attrNameLst>
                                      </p:cBhvr>
                                      <p:to>
                                        <p:strVal val="visible"/>
                                      </p:to>
                                    </p:set>
                                    <p:animEffect transition="in" filter="fade">
                                      <p:cBhvr>
                                        <p:cTn id="87" dur="1000"/>
                                        <p:tgtEl>
                                          <p:spTgt spid="103"/>
                                        </p:tgtEl>
                                      </p:cBhvr>
                                    </p:animEffect>
                                    <p:anim calcmode="lin" valueType="num">
                                      <p:cBhvr>
                                        <p:cTn id="88" dur="1000" fill="hold"/>
                                        <p:tgtEl>
                                          <p:spTgt spid="103"/>
                                        </p:tgtEl>
                                        <p:attrNameLst>
                                          <p:attrName>ppt_x</p:attrName>
                                        </p:attrNameLst>
                                      </p:cBhvr>
                                      <p:tavLst>
                                        <p:tav tm="0">
                                          <p:val>
                                            <p:strVal val="#ppt_x"/>
                                          </p:val>
                                        </p:tav>
                                        <p:tav tm="100000">
                                          <p:val>
                                            <p:strVal val="#ppt_x"/>
                                          </p:val>
                                        </p:tav>
                                      </p:tavLst>
                                    </p:anim>
                                    <p:anim calcmode="lin" valueType="num">
                                      <p:cBhvr>
                                        <p:cTn id="89" dur="1000" fill="hold"/>
                                        <p:tgtEl>
                                          <p:spTgt spid="103"/>
                                        </p:tgtEl>
                                        <p:attrNameLst>
                                          <p:attrName>ppt_y</p:attrName>
                                        </p:attrNameLst>
                                      </p:cBhvr>
                                      <p:tavLst>
                                        <p:tav tm="0">
                                          <p:val>
                                            <p:strVal val="#ppt_y+.1"/>
                                          </p:val>
                                        </p:tav>
                                        <p:tav tm="100000">
                                          <p:val>
                                            <p:strVal val="#ppt_y"/>
                                          </p:val>
                                        </p:tav>
                                      </p:tavLst>
                                    </p:anim>
                                  </p:childTnLst>
                                </p:cTn>
                              </p:par>
                            </p:childTnLst>
                          </p:cTn>
                        </p:par>
                        <p:par>
                          <p:cTn id="90" fill="hold">
                            <p:stCondLst>
                              <p:cond delay="9000"/>
                            </p:stCondLst>
                            <p:childTnLst>
                              <p:par>
                                <p:cTn id="91" presetID="53" presetClass="entr" presetSubtype="16" fill="hold" nodeType="after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500" fill="hold"/>
                                        <p:tgtEl>
                                          <p:spTgt spid="10"/>
                                        </p:tgtEl>
                                        <p:attrNameLst>
                                          <p:attrName>ppt_w</p:attrName>
                                        </p:attrNameLst>
                                      </p:cBhvr>
                                      <p:tavLst>
                                        <p:tav tm="0">
                                          <p:val>
                                            <p:fltVal val="0"/>
                                          </p:val>
                                        </p:tav>
                                        <p:tav tm="100000">
                                          <p:val>
                                            <p:strVal val="#ppt_w"/>
                                          </p:val>
                                        </p:tav>
                                      </p:tavLst>
                                    </p:anim>
                                    <p:anim calcmode="lin" valueType="num">
                                      <p:cBhvr>
                                        <p:cTn id="94" dur="500" fill="hold"/>
                                        <p:tgtEl>
                                          <p:spTgt spid="10"/>
                                        </p:tgtEl>
                                        <p:attrNameLst>
                                          <p:attrName>ppt_h</p:attrName>
                                        </p:attrNameLst>
                                      </p:cBhvr>
                                      <p:tavLst>
                                        <p:tav tm="0">
                                          <p:val>
                                            <p:fltVal val="0"/>
                                          </p:val>
                                        </p:tav>
                                        <p:tav tm="100000">
                                          <p:val>
                                            <p:strVal val="#ppt_h"/>
                                          </p:val>
                                        </p:tav>
                                      </p:tavLst>
                                    </p:anim>
                                    <p:animEffect transition="in" filter="fade">
                                      <p:cBhvr>
                                        <p:cTn id="95" dur="500"/>
                                        <p:tgtEl>
                                          <p:spTgt spid="10"/>
                                        </p:tgtEl>
                                      </p:cBhvr>
                                    </p:animEffect>
                                  </p:childTnLst>
                                </p:cTn>
                              </p:par>
                            </p:childTnLst>
                          </p:cTn>
                        </p:par>
                        <p:par>
                          <p:cTn id="96" fill="hold">
                            <p:stCondLst>
                              <p:cond delay="9500"/>
                            </p:stCondLst>
                            <p:childTnLst>
                              <p:par>
                                <p:cTn id="97" presetID="22" presetClass="entr" presetSubtype="8" fill="hold" grpId="0" nodeType="afterEffect">
                                  <p:stCondLst>
                                    <p:cond delay="0"/>
                                  </p:stCondLst>
                                  <p:childTnLst>
                                    <p:set>
                                      <p:cBhvr>
                                        <p:cTn id="98" dur="1" fill="hold">
                                          <p:stCondLst>
                                            <p:cond delay="0"/>
                                          </p:stCondLst>
                                        </p:cTn>
                                        <p:tgtEl>
                                          <p:spTgt spid="105"/>
                                        </p:tgtEl>
                                        <p:attrNameLst>
                                          <p:attrName>style.visibility</p:attrName>
                                        </p:attrNameLst>
                                      </p:cBhvr>
                                      <p:to>
                                        <p:strVal val="visible"/>
                                      </p:to>
                                    </p:set>
                                    <p:animEffect transition="in" filter="wipe(left)">
                                      <p:cBhvr>
                                        <p:cTn id="99" dur="500"/>
                                        <p:tgtEl>
                                          <p:spTgt spid="105"/>
                                        </p:tgtEl>
                                      </p:cBhvr>
                                    </p:animEffect>
                                  </p:childTnLst>
                                </p:cTn>
                              </p:par>
                            </p:childTnLst>
                          </p:cTn>
                        </p:par>
                        <p:par>
                          <p:cTn id="100" fill="hold">
                            <p:stCondLst>
                              <p:cond delay="10000"/>
                            </p:stCondLst>
                            <p:childTnLst>
                              <p:par>
                                <p:cTn id="101" presetID="53" presetClass="entr" presetSubtype="16" fill="hold" grpId="0" nodeType="afterEffect">
                                  <p:stCondLst>
                                    <p:cond delay="0"/>
                                  </p:stCondLst>
                                  <p:childTnLst>
                                    <p:set>
                                      <p:cBhvr>
                                        <p:cTn id="102" dur="1" fill="hold">
                                          <p:stCondLst>
                                            <p:cond delay="0"/>
                                          </p:stCondLst>
                                        </p:cTn>
                                        <p:tgtEl>
                                          <p:spTgt spid="104"/>
                                        </p:tgtEl>
                                        <p:attrNameLst>
                                          <p:attrName>style.visibility</p:attrName>
                                        </p:attrNameLst>
                                      </p:cBhvr>
                                      <p:to>
                                        <p:strVal val="visible"/>
                                      </p:to>
                                    </p:set>
                                    <p:anim calcmode="lin" valueType="num">
                                      <p:cBhvr>
                                        <p:cTn id="103" dur="500" fill="hold"/>
                                        <p:tgtEl>
                                          <p:spTgt spid="104"/>
                                        </p:tgtEl>
                                        <p:attrNameLst>
                                          <p:attrName>ppt_w</p:attrName>
                                        </p:attrNameLst>
                                      </p:cBhvr>
                                      <p:tavLst>
                                        <p:tav tm="0">
                                          <p:val>
                                            <p:fltVal val="0"/>
                                          </p:val>
                                        </p:tav>
                                        <p:tav tm="100000">
                                          <p:val>
                                            <p:strVal val="#ppt_w"/>
                                          </p:val>
                                        </p:tav>
                                      </p:tavLst>
                                    </p:anim>
                                    <p:anim calcmode="lin" valueType="num">
                                      <p:cBhvr>
                                        <p:cTn id="104" dur="500" fill="hold"/>
                                        <p:tgtEl>
                                          <p:spTgt spid="104"/>
                                        </p:tgtEl>
                                        <p:attrNameLst>
                                          <p:attrName>ppt_h</p:attrName>
                                        </p:attrNameLst>
                                      </p:cBhvr>
                                      <p:tavLst>
                                        <p:tav tm="0">
                                          <p:val>
                                            <p:fltVal val="0"/>
                                          </p:val>
                                        </p:tav>
                                        <p:tav tm="100000">
                                          <p:val>
                                            <p:strVal val="#ppt_h"/>
                                          </p:val>
                                        </p:tav>
                                      </p:tavLst>
                                    </p:anim>
                                    <p:animEffect transition="in" filter="fade">
                                      <p:cBhvr>
                                        <p:cTn id="105" dur="500"/>
                                        <p:tgtEl>
                                          <p:spTgt spid="104"/>
                                        </p:tgtEl>
                                      </p:cBhvr>
                                    </p:animEffect>
                                  </p:childTnLst>
                                </p:cTn>
                              </p:par>
                            </p:childTnLst>
                          </p:cTn>
                        </p:par>
                        <p:par>
                          <p:cTn id="106" fill="hold">
                            <p:stCondLst>
                              <p:cond delay="10500"/>
                            </p:stCondLst>
                            <p:childTnLst>
                              <p:par>
                                <p:cTn id="107" presetID="42" presetClass="entr" presetSubtype="0" fill="hold" grpId="0" nodeType="afterEffect">
                                  <p:stCondLst>
                                    <p:cond delay="0"/>
                                  </p:stCondLst>
                                  <p:childTnLst>
                                    <p:set>
                                      <p:cBhvr>
                                        <p:cTn id="108" dur="1" fill="hold">
                                          <p:stCondLst>
                                            <p:cond delay="0"/>
                                          </p:stCondLst>
                                        </p:cTn>
                                        <p:tgtEl>
                                          <p:spTgt spid="106"/>
                                        </p:tgtEl>
                                        <p:attrNameLst>
                                          <p:attrName>style.visibility</p:attrName>
                                        </p:attrNameLst>
                                      </p:cBhvr>
                                      <p:to>
                                        <p:strVal val="visible"/>
                                      </p:to>
                                    </p:set>
                                    <p:animEffect transition="in" filter="fade">
                                      <p:cBhvr>
                                        <p:cTn id="109" dur="1000"/>
                                        <p:tgtEl>
                                          <p:spTgt spid="106"/>
                                        </p:tgtEl>
                                      </p:cBhvr>
                                    </p:animEffect>
                                    <p:anim calcmode="lin" valueType="num">
                                      <p:cBhvr>
                                        <p:cTn id="110" dur="1000" fill="hold"/>
                                        <p:tgtEl>
                                          <p:spTgt spid="106"/>
                                        </p:tgtEl>
                                        <p:attrNameLst>
                                          <p:attrName>ppt_x</p:attrName>
                                        </p:attrNameLst>
                                      </p:cBhvr>
                                      <p:tavLst>
                                        <p:tav tm="0">
                                          <p:val>
                                            <p:strVal val="#ppt_x"/>
                                          </p:val>
                                        </p:tav>
                                        <p:tav tm="100000">
                                          <p:val>
                                            <p:strVal val="#ppt_x"/>
                                          </p:val>
                                        </p:tav>
                                      </p:tavLst>
                                    </p:anim>
                                    <p:anim calcmode="lin" valueType="num">
                                      <p:cBhvr>
                                        <p:cTn id="111" dur="1000" fill="hold"/>
                                        <p:tgtEl>
                                          <p:spTgt spid="106"/>
                                        </p:tgtEl>
                                        <p:attrNameLst>
                                          <p:attrName>ppt_y</p:attrName>
                                        </p:attrNameLst>
                                      </p:cBhvr>
                                      <p:tavLst>
                                        <p:tav tm="0">
                                          <p:val>
                                            <p:strVal val="#ppt_y+.1"/>
                                          </p:val>
                                        </p:tav>
                                        <p:tav tm="100000">
                                          <p:val>
                                            <p:strVal val="#ppt_y"/>
                                          </p:val>
                                        </p:tav>
                                      </p:tavLst>
                                    </p:anim>
                                  </p:childTnLst>
                                </p:cTn>
                              </p:par>
                            </p:childTnLst>
                          </p:cTn>
                        </p:par>
                        <p:par>
                          <p:cTn id="112" fill="hold">
                            <p:stCondLst>
                              <p:cond delay="11500"/>
                            </p:stCondLst>
                            <p:childTnLst>
                              <p:par>
                                <p:cTn id="113" presetID="10" presetClass="entr" presetSubtype="0" fill="hold" grpId="0" nodeType="afterEffect">
                                  <p:stCondLst>
                                    <p:cond delay="0"/>
                                  </p:stCondLst>
                                  <p:childTnLst>
                                    <p:set>
                                      <p:cBhvr>
                                        <p:cTn id="114" dur="1" fill="hold">
                                          <p:stCondLst>
                                            <p:cond delay="0"/>
                                          </p:stCondLst>
                                        </p:cTn>
                                        <p:tgtEl>
                                          <p:spTgt spid="124"/>
                                        </p:tgtEl>
                                        <p:attrNameLst>
                                          <p:attrName>style.visibility</p:attrName>
                                        </p:attrNameLst>
                                      </p:cBhvr>
                                      <p:to>
                                        <p:strVal val="visible"/>
                                      </p:to>
                                    </p:set>
                                    <p:animEffect transition="in" filter="fade">
                                      <p:cBhvr>
                                        <p:cTn id="115" dur="125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97" grpId="0"/>
      <p:bldP spid="99" grpId="0" animBg="1"/>
      <p:bldP spid="100" grpId="0"/>
      <p:bldP spid="101" grpId="0"/>
      <p:bldP spid="102" grpId="0" animBg="1"/>
      <p:bldP spid="103" grpId="0"/>
      <p:bldP spid="104" grpId="0"/>
      <p:bldP spid="105" grpId="0" animBg="1"/>
      <p:bldP spid="106" grpId="0"/>
      <p:bldP spid="1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Freeform 105"/>
          <p:cNvSpPr>
            <a:spLocks/>
          </p:cNvSpPr>
          <p:nvPr/>
        </p:nvSpPr>
        <p:spPr bwMode="auto">
          <a:xfrm>
            <a:off x="4638888" y="3361651"/>
            <a:ext cx="863600" cy="93850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433" tIns="45717" rIns="91433" bIns="45717"/>
          <a:lstStyle/>
          <a:p>
            <a:pPr defTabSz="914333"/>
            <a:endParaRPr lang="zh-CN" altLang="en-US" kern="0" dirty="0">
              <a:solidFill>
                <a:sysClr val="windowText" lastClr="000000"/>
              </a:solidFill>
            </a:endParaRPr>
          </a:p>
        </p:txBody>
      </p:sp>
      <p:sp>
        <p:nvSpPr>
          <p:cNvPr id="117" name="Freeform 107"/>
          <p:cNvSpPr>
            <a:spLocks/>
          </p:cNvSpPr>
          <p:nvPr/>
        </p:nvSpPr>
        <p:spPr bwMode="auto">
          <a:xfrm>
            <a:off x="3632413" y="3361651"/>
            <a:ext cx="866775" cy="93850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433" tIns="45717" rIns="91433" bIns="45717"/>
          <a:lstStyle/>
          <a:p>
            <a:pPr defTabSz="914356" fontAlgn="base">
              <a:spcBef>
                <a:spcPct val="0"/>
              </a:spcBef>
              <a:spcAft>
                <a:spcPct val="0"/>
              </a:spcAft>
              <a:defRPr/>
            </a:pPr>
            <a:endParaRPr lang="zh-CN" altLang="en-US" dirty="0">
              <a:solidFill>
                <a:prstClr val="black"/>
              </a:solidFill>
              <a:effectLst>
                <a:outerShdw blurRad="60007" dist="310007" dir="7680000" sy="30000" kx="1300200" algn="ctr" rotWithShape="0">
                  <a:prstClr val="black">
                    <a:alpha val="32000"/>
                  </a:prstClr>
                </a:outerShdw>
              </a:effectLst>
            </a:endParaRPr>
          </a:p>
        </p:txBody>
      </p:sp>
      <p:grpSp>
        <p:nvGrpSpPr>
          <p:cNvPr id="2" name="组合 7"/>
          <p:cNvGrpSpPr/>
          <p:nvPr/>
        </p:nvGrpSpPr>
        <p:grpSpPr>
          <a:xfrm>
            <a:off x="2915817" y="1424302"/>
            <a:ext cx="3492388" cy="3209855"/>
            <a:chOff x="3100079" y="1495055"/>
            <a:chExt cx="3713088" cy="3369307"/>
          </a:xfrm>
        </p:grpSpPr>
        <p:pic>
          <p:nvPicPr>
            <p:cNvPr id="113" name="Picture 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00079" y="4287623"/>
              <a:ext cx="3713088" cy="57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组合 4"/>
            <p:cNvGrpSpPr/>
            <p:nvPr/>
          </p:nvGrpSpPr>
          <p:grpSpPr>
            <a:xfrm>
              <a:off x="3249281" y="1495055"/>
              <a:ext cx="3213613" cy="3018713"/>
              <a:chOff x="3249281" y="1495055"/>
              <a:chExt cx="3213613" cy="3018713"/>
            </a:xfrm>
          </p:grpSpPr>
          <p:sp>
            <p:nvSpPr>
              <p:cNvPr id="114"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4"/>
              </a:solidFill>
              <a:ln>
                <a:noFill/>
              </a:ln>
              <a:extLst/>
            </p:spPr>
            <p:txBody>
              <a:bodyPr lIns="96775" tIns="48388" rIns="96775" bIns="48388"/>
              <a:lstStyle/>
              <a:p>
                <a:pPr defTabSz="914333"/>
                <a:endParaRPr lang="zh-CN" altLang="en-US" kern="0" dirty="0">
                  <a:solidFill>
                    <a:sysClr val="windowText" lastClr="000000"/>
                  </a:solidFill>
                </a:endParaRPr>
              </a:p>
            </p:txBody>
          </p:sp>
          <p:sp>
            <p:nvSpPr>
              <p:cNvPr id="116"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14333"/>
                <a:endParaRPr lang="zh-CN" altLang="en-US" kern="0" dirty="0">
                  <a:solidFill>
                    <a:sysClr val="windowText" lastClr="000000"/>
                  </a:solidFill>
                </a:endParaRPr>
              </a:p>
            </p:txBody>
          </p:sp>
          <p:sp>
            <p:nvSpPr>
              <p:cNvPr id="1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2"/>
              </a:solidFill>
              <a:ln>
                <a:noFill/>
              </a:ln>
              <a:extLst/>
            </p:spPr>
            <p:txBody>
              <a:bodyPr lIns="96775" tIns="48388" rIns="96775" bIns="48388"/>
              <a:lstStyle/>
              <a:p>
                <a:pPr defTabSz="914333"/>
                <a:endParaRPr lang="zh-CN" altLang="en-US" kern="0" dirty="0">
                  <a:solidFill>
                    <a:sysClr val="windowText" lastClr="000000"/>
                  </a:solidFill>
                </a:endParaRPr>
              </a:p>
            </p:txBody>
          </p:sp>
          <p:sp>
            <p:nvSpPr>
              <p:cNvPr id="1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14333"/>
                <a:endParaRPr lang="zh-CN" altLang="en-US" kern="0" dirty="0">
                  <a:solidFill>
                    <a:sysClr val="windowText" lastClr="000000"/>
                  </a:solidFill>
                </a:endParaRPr>
              </a:p>
            </p:txBody>
          </p:sp>
          <p:sp>
            <p:nvSpPr>
              <p:cNvPr id="1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chemeClr val="accent1"/>
              </a:solidFill>
              <a:ln>
                <a:noFill/>
              </a:ln>
              <a:extLst/>
            </p:spPr>
            <p:txBody>
              <a:bodyPr lIns="96775" tIns="48388" rIns="96775" bIns="48388"/>
              <a:lstStyle/>
              <a:p>
                <a:pPr defTabSz="914333"/>
                <a:endParaRPr lang="zh-CN" altLang="en-US" kern="0" dirty="0">
                  <a:solidFill>
                    <a:sysClr val="windowText" lastClr="000000"/>
                  </a:solidFill>
                </a:endParaRPr>
              </a:p>
            </p:txBody>
          </p:sp>
          <p:sp>
            <p:nvSpPr>
              <p:cNvPr id="1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chemeClr val="accent2"/>
              </a:solidFill>
              <a:ln>
                <a:noFill/>
              </a:ln>
              <a:extLst/>
            </p:spPr>
            <p:txBody>
              <a:bodyPr lIns="96775" tIns="48388" rIns="96775" bIns="48388"/>
              <a:lstStyle/>
              <a:p>
                <a:pPr defTabSz="914333"/>
                <a:endParaRPr lang="zh-CN" altLang="en-US" kern="0" dirty="0">
                  <a:solidFill>
                    <a:sysClr val="windowText" lastClr="000000"/>
                  </a:solidFill>
                </a:endParaRPr>
              </a:p>
            </p:txBody>
          </p:sp>
          <p:sp>
            <p:nvSpPr>
              <p:cNvPr id="1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chemeClr val="accent2"/>
              </a:solidFill>
              <a:ln>
                <a:noFill/>
              </a:ln>
              <a:extLst/>
            </p:spPr>
            <p:txBody>
              <a:bodyPr lIns="96775" tIns="48388" rIns="96775" bIns="48388"/>
              <a:lstStyle/>
              <a:p>
                <a:pPr defTabSz="914333"/>
                <a:endParaRPr lang="zh-CN" altLang="en-US" kern="0" dirty="0">
                  <a:solidFill>
                    <a:sysClr val="windowText" lastClr="000000"/>
                  </a:solidFill>
                </a:endParaRPr>
              </a:p>
            </p:txBody>
          </p:sp>
          <p:sp>
            <p:nvSpPr>
              <p:cNvPr id="1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chemeClr val="accent1"/>
              </a:solidFill>
              <a:ln>
                <a:noFill/>
              </a:ln>
              <a:extLst/>
            </p:spPr>
            <p:txBody>
              <a:bodyPr lIns="96775" tIns="48388" rIns="96775" bIns="48388"/>
              <a:lstStyle/>
              <a:p>
                <a:pPr defTabSz="914333"/>
                <a:endParaRPr lang="zh-CN" altLang="en-US" kern="0" dirty="0">
                  <a:solidFill>
                    <a:sysClr val="windowText" lastClr="000000"/>
                  </a:solidFill>
                </a:endParaRPr>
              </a:p>
            </p:txBody>
          </p:sp>
        </p:grpSp>
      </p:grpSp>
      <p:grpSp>
        <p:nvGrpSpPr>
          <p:cNvPr id="4" name="组合 14"/>
          <p:cNvGrpSpPr/>
          <p:nvPr/>
        </p:nvGrpSpPr>
        <p:grpSpPr>
          <a:xfrm>
            <a:off x="6199400" y="1446534"/>
            <a:ext cx="1957388" cy="1205717"/>
            <a:chOff x="6591168" y="1518392"/>
            <a:chExt cx="2081084" cy="1265612"/>
          </a:xfrm>
        </p:grpSpPr>
        <p:sp>
          <p:nvSpPr>
            <p:cNvPr id="124" name="矩形 1"/>
            <p:cNvSpPr>
              <a:spLocks noChangeArrowheads="1"/>
            </p:cNvSpPr>
            <p:nvPr/>
          </p:nvSpPr>
          <p:spPr bwMode="auto">
            <a:xfrm>
              <a:off x="6839278" y="1518392"/>
              <a:ext cx="1832974" cy="126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14356" fontAlgn="base">
                <a:lnSpc>
                  <a:spcPct val="150000"/>
                </a:lnSpc>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rPr>
                <a:t>此处添加标题内容</a:t>
              </a:r>
              <a:endParaRPr lang="en-US" altLang="zh-CN" sz="1200" dirty="0">
                <a:solidFill>
                  <a:schemeClr val="tx1">
                    <a:lumMod val="75000"/>
                    <a:lumOff val="25000"/>
                  </a:schemeClr>
                </a:solidFill>
                <a:latin typeface="微软雅黑" pitchFamily="34" charset="-122"/>
                <a:ea typeface="微软雅黑" pitchFamily="34" charset="-122"/>
              </a:endParaRPr>
            </a:p>
            <a:p>
              <a:pPr algn="just" defTabSz="914356" fontAlgn="base">
                <a:lnSpc>
                  <a:spcPct val="150000"/>
                </a:lnSpc>
                <a:spcBef>
                  <a:spcPct val="0"/>
                </a:spcBef>
                <a:spcAft>
                  <a:spcPct val="0"/>
                </a:spcAft>
              </a:pPr>
              <a:r>
                <a:rPr lang="zh-CN" altLang="en-US" sz="900" dirty="0">
                  <a:solidFill>
                    <a:schemeClr val="tx1">
                      <a:lumMod val="50000"/>
                      <a:lumOff val="50000"/>
                    </a:schemeClr>
                  </a:solidFill>
                  <a:latin typeface="微软雅黑" pitchFamily="34" charset="-122"/>
                  <a:ea typeface="微软雅黑" pitchFamily="34" charset="-122"/>
                </a:rPr>
                <a:t>点击此处添加内容点击此处添加内容点击此处添加内容</a:t>
              </a:r>
              <a:endParaRPr lang="zh-CN" altLang="zh-CN" sz="900" dirty="0">
                <a:solidFill>
                  <a:schemeClr val="tx1">
                    <a:lumMod val="50000"/>
                    <a:lumOff val="50000"/>
                  </a:schemeClr>
                </a:solidFill>
                <a:latin typeface="微软雅黑" pitchFamily="34" charset="-122"/>
                <a:ea typeface="微软雅黑" pitchFamily="34" charset="-122"/>
              </a:endParaRPr>
            </a:p>
            <a:p>
              <a:pPr algn="just" defTabSz="914356" fontAlgn="base">
                <a:lnSpc>
                  <a:spcPct val="150000"/>
                </a:lnSpc>
                <a:spcBef>
                  <a:spcPct val="0"/>
                </a:spcBef>
                <a:spcAft>
                  <a:spcPct val="0"/>
                </a:spcAft>
              </a:pPr>
              <a:endParaRPr lang="zh-CN" altLang="zh-CN" sz="900" dirty="0">
                <a:solidFill>
                  <a:schemeClr val="tx1">
                    <a:lumMod val="50000"/>
                    <a:lumOff val="50000"/>
                  </a:schemeClr>
                </a:solidFill>
                <a:latin typeface="微软雅黑" pitchFamily="34" charset="-122"/>
                <a:ea typeface="微软雅黑" pitchFamily="34" charset="-122"/>
              </a:endParaRPr>
            </a:p>
            <a:p>
              <a:pPr algn="just" defTabSz="914356" fontAlgn="base">
                <a:lnSpc>
                  <a:spcPct val="150000"/>
                </a:lnSpc>
                <a:spcBef>
                  <a:spcPct val="0"/>
                </a:spcBef>
                <a:spcAft>
                  <a:spcPct val="0"/>
                </a:spcAft>
              </a:pPr>
              <a:endParaRPr lang="zh-CN" altLang="zh-CN" sz="900" b="1" dirty="0">
                <a:solidFill>
                  <a:schemeClr val="tx1">
                    <a:lumMod val="50000"/>
                    <a:lumOff val="50000"/>
                  </a:schemeClr>
                </a:solidFill>
                <a:latin typeface="微软雅黑" pitchFamily="34" charset="-122"/>
                <a:ea typeface="微软雅黑" pitchFamily="34" charset="-122"/>
              </a:endParaRPr>
            </a:p>
          </p:txBody>
        </p:sp>
        <p:sp>
          <p:nvSpPr>
            <p:cNvPr id="130"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grpSp>
      <p:grpSp>
        <p:nvGrpSpPr>
          <p:cNvPr id="5" name="组合 10"/>
          <p:cNvGrpSpPr/>
          <p:nvPr/>
        </p:nvGrpSpPr>
        <p:grpSpPr>
          <a:xfrm>
            <a:off x="1422614" y="1446534"/>
            <a:ext cx="1987549" cy="1205717"/>
            <a:chOff x="1512515" y="1518392"/>
            <a:chExt cx="2113151" cy="1265612"/>
          </a:xfrm>
        </p:grpSpPr>
        <p:sp>
          <p:nvSpPr>
            <p:cNvPr id="126" name="矩形 1"/>
            <p:cNvSpPr>
              <a:spLocks noChangeArrowheads="1"/>
            </p:cNvSpPr>
            <p:nvPr/>
          </p:nvSpPr>
          <p:spPr bwMode="auto">
            <a:xfrm>
              <a:off x="1792692" y="1518392"/>
              <a:ext cx="1832974" cy="126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14356" fontAlgn="base">
                <a:lnSpc>
                  <a:spcPct val="150000"/>
                </a:lnSpc>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rPr>
                <a:t>此处添加标题内容</a:t>
              </a:r>
              <a:endParaRPr lang="en-US" altLang="zh-CN" sz="1200" dirty="0">
                <a:solidFill>
                  <a:schemeClr val="tx1">
                    <a:lumMod val="75000"/>
                    <a:lumOff val="25000"/>
                  </a:schemeClr>
                </a:solidFill>
                <a:latin typeface="微软雅黑" pitchFamily="34" charset="-122"/>
                <a:ea typeface="微软雅黑" pitchFamily="34" charset="-122"/>
              </a:endParaRPr>
            </a:p>
            <a:p>
              <a:pPr algn="just" defTabSz="914356" fontAlgn="base">
                <a:lnSpc>
                  <a:spcPct val="150000"/>
                </a:lnSpc>
                <a:spcBef>
                  <a:spcPct val="0"/>
                </a:spcBef>
                <a:spcAft>
                  <a:spcPct val="0"/>
                </a:spcAft>
              </a:pPr>
              <a:r>
                <a:rPr lang="zh-CN" altLang="en-US" sz="900" dirty="0">
                  <a:solidFill>
                    <a:schemeClr val="tx1">
                      <a:lumMod val="50000"/>
                      <a:lumOff val="50000"/>
                    </a:schemeClr>
                  </a:solidFill>
                  <a:latin typeface="微软雅黑" pitchFamily="34" charset="-122"/>
                  <a:ea typeface="微软雅黑" pitchFamily="34" charset="-122"/>
                </a:rPr>
                <a:t>点击此处添加内容点击此处添加内容点击此处添加内容</a:t>
              </a:r>
              <a:endParaRPr lang="zh-CN" altLang="zh-CN" sz="900" dirty="0">
                <a:solidFill>
                  <a:schemeClr val="tx1">
                    <a:lumMod val="50000"/>
                    <a:lumOff val="50000"/>
                  </a:schemeClr>
                </a:solidFill>
                <a:latin typeface="微软雅黑" pitchFamily="34" charset="-122"/>
                <a:ea typeface="微软雅黑" pitchFamily="34" charset="-122"/>
              </a:endParaRPr>
            </a:p>
            <a:p>
              <a:pPr algn="just" defTabSz="914356" fontAlgn="base">
                <a:lnSpc>
                  <a:spcPct val="150000"/>
                </a:lnSpc>
                <a:spcBef>
                  <a:spcPct val="0"/>
                </a:spcBef>
                <a:spcAft>
                  <a:spcPct val="0"/>
                </a:spcAft>
              </a:pPr>
              <a:endParaRPr lang="zh-CN" altLang="zh-CN" sz="900" dirty="0">
                <a:solidFill>
                  <a:schemeClr val="tx1">
                    <a:lumMod val="50000"/>
                    <a:lumOff val="50000"/>
                  </a:schemeClr>
                </a:solidFill>
                <a:latin typeface="微软雅黑" pitchFamily="34" charset="-122"/>
                <a:ea typeface="微软雅黑" pitchFamily="34" charset="-122"/>
              </a:endParaRPr>
            </a:p>
            <a:p>
              <a:pPr algn="just" defTabSz="914356" fontAlgn="base">
                <a:lnSpc>
                  <a:spcPct val="150000"/>
                </a:lnSpc>
                <a:spcBef>
                  <a:spcPct val="0"/>
                </a:spcBef>
                <a:spcAft>
                  <a:spcPct val="0"/>
                </a:spcAft>
              </a:pPr>
              <a:endParaRPr lang="zh-CN" altLang="zh-CN" sz="900" b="1" dirty="0">
                <a:solidFill>
                  <a:schemeClr val="tx1">
                    <a:lumMod val="50000"/>
                    <a:lumOff val="50000"/>
                  </a:schemeClr>
                </a:solidFill>
                <a:latin typeface="微软雅黑" pitchFamily="34" charset="-122"/>
                <a:ea typeface="微软雅黑" pitchFamily="34" charset="-122"/>
              </a:endParaRPr>
            </a:p>
          </p:txBody>
        </p:sp>
        <p:grpSp>
          <p:nvGrpSpPr>
            <p:cNvPr id="6" name="组合 122"/>
            <p:cNvGrpSpPr>
              <a:grpSpLocks/>
            </p:cNvGrpSpPr>
            <p:nvPr/>
          </p:nvGrpSpPr>
          <p:grpSpPr bwMode="auto">
            <a:xfrm>
              <a:off x="1512515" y="1635075"/>
              <a:ext cx="204226" cy="203358"/>
              <a:chOff x="3889445" y="2973091"/>
              <a:chExt cx="319708" cy="324921"/>
            </a:xfrm>
          </p:grpSpPr>
          <p:sp>
            <p:nvSpPr>
              <p:cNvPr id="132" name="Rectangle 12"/>
              <p:cNvSpPr>
                <a:spLocks noChangeArrowheads="1"/>
              </p:cNvSpPr>
              <p:nvPr/>
            </p:nvSpPr>
            <p:spPr bwMode="auto">
              <a:xfrm>
                <a:off x="3889445" y="3006104"/>
                <a:ext cx="128578" cy="126841"/>
              </a:xfrm>
              <a:prstGeom prst="rect">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sp>
            <p:nvSpPr>
              <p:cNvPr id="133" name="Rectangle 13"/>
              <p:cNvSpPr>
                <a:spLocks noChangeArrowheads="1"/>
              </p:cNvSpPr>
              <p:nvPr/>
            </p:nvSpPr>
            <p:spPr bwMode="auto">
              <a:xfrm>
                <a:off x="4049299" y="2973091"/>
                <a:ext cx="159854" cy="159854"/>
              </a:xfrm>
              <a:prstGeom prst="rect">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sp>
            <p:nvSpPr>
              <p:cNvPr id="134" name="Rectangle 14"/>
              <p:cNvSpPr>
                <a:spLocks noChangeArrowheads="1"/>
              </p:cNvSpPr>
              <p:nvPr/>
            </p:nvSpPr>
            <p:spPr bwMode="auto">
              <a:xfrm>
                <a:off x="3889445" y="3171171"/>
                <a:ext cx="128578" cy="126841"/>
              </a:xfrm>
              <a:prstGeom prst="rect">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sp>
            <p:nvSpPr>
              <p:cNvPr id="135" name="Rectangle 15"/>
              <p:cNvSpPr>
                <a:spLocks noChangeArrowheads="1"/>
              </p:cNvSpPr>
              <p:nvPr/>
            </p:nvSpPr>
            <p:spPr bwMode="auto">
              <a:xfrm>
                <a:off x="4049299" y="3171171"/>
                <a:ext cx="126841" cy="126841"/>
              </a:xfrm>
              <a:prstGeom prst="rect">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grpSp>
      </p:grpSp>
      <p:grpSp>
        <p:nvGrpSpPr>
          <p:cNvPr id="7" name="组合 15"/>
          <p:cNvGrpSpPr/>
          <p:nvPr/>
        </p:nvGrpSpPr>
        <p:grpSpPr>
          <a:xfrm>
            <a:off x="6227976" y="2966240"/>
            <a:ext cx="1928813" cy="1205717"/>
            <a:chOff x="6621549" y="3113590"/>
            <a:chExt cx="2050703" cy="1265612"/>
          </a:xfrm>
        </p:grpSpPr>
        <p:sp>
          <p:nvSpPr>
            <p:cNvPr id="129" name="矩形 1"/>
            <p:cNvSpPr>
              <a:spLocks noChangeArrowheads="1"/>
            </p:cNvSpPr>
            <p:nvPr/>
          </p:nvSpPr>
          <p:spPr bwMode="auto">
            <a:xfrm>
              <a:off x="6839278" y="3113590"/>
              <a:ext cx="1832974" cy="126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14333">
                <a:lnSpc>
                  <a:spcPct val="150000"/>
                </a:lnSpc>
              </a:pPr>
              <a:r>
                <a:rPr lang="zh-CN" altLang="en-US" sz="1200" kern="0" dirty="0">
                  <a:solidFill>
                    <a:schemeClr val="tx1">
                      <a:lumMod val="75000"/>
                      <a:lumOff val="25000"/>
                    </a:schemeClr>
                  </a:solidFill>
                  <a:latin typeface="微软雅黑" pitchFamily="34" charset="-122"/>
                  <a:ea typeface="微软雅黑" pitchFamily="34" charset="-122"/>
                </a:rPr>
                <a:t>此处添加标题内容</a:t>
              </a:r>
              <a:endParaRPr lang="en-US" altLang="zh-CN" sz="1200" kern="0" dirty="0">
                <a:solidFill>
                  <a:schemeClr val="tx1">
                    <a:lumMod val="75000"/>
                    <a:lumOff val="25000"/>
                  </a:schemeClr>
                </a:solidFill>
                <a:latin typeface="微软雅黑" pitchFamily="34" charset="-122"/>
                <a:ea typeface="微软雅黑" pitchFamily="34" charset="-122"/>
              </a:endParaRPr>
            </a:p>
            <a:p>
              <a:pPr algn="just" defTabSz="914333">
                <a:lnSpc>
                  <a:spcPct val="150000"/>
                </a:lnSpc>
              </a:pPr>
              <a:r>
                <a:rPr lang="zh-CN" altLang="en-US" sz="900" kern="0" dirty="0">
                  <a:solidFill>
                    <a:schemeClr val="tx1">
                      <a:lumMod val="50000"/>
                      <a:lumOff val="50000"/>
                    </a:schemeClr>
                  </a:solidFill>
                  <a:latin typeface="微软雅黑" pitchFamily="34" charset="-122"/>
                  <a:ea typeface="微软雅黑" pitchFamily="34" charset="-122"/>
                </a:rPr>
                <a:t>点击此处添加内容点击此处添加内容</a:t>
              </a:r>
              <a:r>
                <a:rPr lang="zh-CN" altLang="en-US" sz="900" dirty="0">
                  <a:solidFill>
                    <a:schemeClr val="tx1">
                      <a:lumMod val="50000"/>
                      <a:lumOff val="50000"/>
                    </a:schemeClr>
                  </a:solidFill>
                  <a:latin typeface="微软雅黑" pitchFamily="34" charset="-122"/>
                  <a:ea typeface="微软雅黑" pitchFamily="34" charset="-122"/>
                </a:rPr>
                <a:t>点击此处添加内容</a:t>
              </a:r>
              <a:endParaRPr lang="zh-CN" altLang="zh-CN" sz="900" dirty="0">
                <a:solidFill>
                  <a:schemeClr val="tx1">
                    <a:lumMod val="50000"/>
                    <a:lumOff val="50000"/>
                  </a:schemeClr>
                </a:solidFill>
                <a:latin typeface="微软雅黑" pitchFamily="34" charset="-122"/>
                <a:ea typeface="微软雅黑" pitchFamily="34" charset="-122"/>
              </a:endParaRPr>
            </a:p>
            <a:p>
              <a:pPr algn="just" defTabSz="914333">
                <a:lnSpc>
                  <a:spcPct val="150000"/>
                </a:lnSpc>
              </a:pPr>
              <a:endParaRPr lang="zh-CN" altLang="zh-CN" sz="900" kern="0" dirty="0">
                <a:solidFill>
                  <a:schemeClr val="tx1">
                    <a:lumMod val="50000"/>
                    <a:lumOff val="50000"/>
                  </a:schemeClr>
                </a:solidFill>
                <a:latin typeface="微软雅黑" pitchFamily="34" charset="-122"/>
                <a:ea typeface="微软雅黑" pitchFamily="34" charset="-122"/>
              </a:endParaRPr>
            </a:p>
            <a:p>
              <a:pPr algn="just" defTabSz="914333">
                <a:lnSpc>
                  <a:spcPct val="150000"/>
                </a:lnSpc>
              </a:pPr>
              <a:endParaRPr lang="zh-CN" altLang="zh-CN" sz="900" kern="0" dirty="0">
                <a:solidFill>
                  <a:schemeClr val="tx1">
                    <a:lumMod val="50000"/>
                    <a:lumOff val="50000"/>
                  </a:schemeClr>
                </a:solidFill>
                <a:latin typeface="微软雅黑" pitchFamily="34" charset="-122"/>
                <a:ea typeface="微软雅黑" pitchFamily="34" charset="-122"/>
              </a:endParaRPr>
            </a:p>
          </p:txBody>
        </p:sp>
        <p:grpSp>
          <p:nvGrpSpPr>
            <p:cNvPr id="8" name="组合 13321"/>
            <p:cNvGrpSpPr>
              <a:grpSpLocks/>
            </p:cNvGrpSpPr>
            <p:nvPr/>
          </p:nvGrpSpPr>
          <p:grpSpPr bwMode="auto">
            <a:xfrm>
              <a:off x="6621549" y="3253608"/>
              <a:ext cx="224480" cy="220028"/>
              <a:chOff x="1057275" y="3008313"/>
              <a:chExt cx="368300" cy="368300"/>
            </a:xfrm>
          </p:grpSpPr>
          <p:sp>
            <p:nvSpPr>
              <p:cNvPr id="137"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sp>
            <p:nvSpPr>
              <p:cNvPr id="138"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grpSp>
      </p:grpSp>
      <p:grpSp>
        <p:nvGrpSpPr>
          <p:cNvPr id="9" name="组合 13"/>
          <p:cNvGrpSpPr/>
          <p:nvPr/>
        </p:nvGrpSpPr>
        <p:grpSpPr>
          <a:xfrm>
            <a:off x="1457538" y="2967832"/>
            <a:ext cx="1952625" cy="997968"/>
            <a:chOff x="1549646" y="3115260"/>
            <a:chExt cx="2076020" cy="1047543"/>
          </a:xfrm>
        </p:grpSpPr>
        <p:sp>
          <p:nvSpPr>
            <p:cNvPr id="128" name="矩形 1"/>
            <p:cNvSpPr>
              <a:spLocks noChangeArrowheads="1"/>
            </p:cNvSpPr>
            <p:nvPr/>
          </p:nvSpPr>
          <p:spPr bwMode="auto">
            <a:xfrm>
              <a:off x="1792692" y="3115260"/>
              <a:ext cx="1832974" cy="1047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14356" fontAlgn="base">
                <a:lnSpc>
                  <a:spcPct val="150000"/>
                </a:lnSpc>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rPr>
                <a:t>此处添加标题内容</a:t>
              </a:r>
              <a:endParaRPr lang="en-US" altLang="zh-CN" sz="1200" dirty="0">
                <a:solidFill>
                  <a:schemeClr val="tx1">
                    <a:lumMod val="75000"/>
                    <a:lumOff val="25000"/>
                  </a:schemeClr>
                </a:solidFill>
                <a:latin typeface="微软雅黑" pitchFamily="34" charset="-122"/>
                <a:ea typeface="微软雅黑" pitchFamily="34" charset="-122"/>
              </a:endParaRPr>
            </a:p>
            <a:p>
              <a:pPr algn="just" defTabSz="914356" fontAlgn="base">
                <a:lnSpc>
                  <a:spcPct val="150000"/>
                </a:lnSpc>
                <a:spcBef>
                  <a:spcPct val="0"/>
                </a:spcBef>
                <a:spcAft>
                  <a:spcPct val="0"/>
                </a:spcAft>
              </a:pPr>
              <a:r>
                <a:rPr lang="zh-CN" altLang="en-US" sz="900" dirty="0">
                  <a:solidFill>
                    <a:schemeClr val="tx1">
                      <a:lumMod val="50000"/>
                      <a:lumOff val="50000"/>
                    </a:schemeClr>
                  </a:solidFill>
                  <a:latin typeface="微软雅黑" pitchFamily="34" charset="-122"/>
                  <a:ea typeface="微软雅黑" pitchFamily="34" charset="-122"/>
                </a:rPr>
                <a:t>点击此处添加内容点击此处添加内容点击此处添加内容</a:t>
              </a:r>
              <a:endParaRPr lang="zh-CN" altLang="zh-CN" sz="900" dirty="0">
                <a:solidFill>
                  <a:schemeClr val="tx1">
                    <a:lumMod val="50000"/>
                    <a:lumOff val="50000"/>
                  </a:schemeClr>
                </a:solidFill>
                <a:latin typeface="微软雅黑" pitchFamily="34" charset="-122"/>
                <a:ea typeface="微软雅黑" pitchFamily="34" charset="-122"/>
              </a:endParaRPr>
            </a:p>
            <a:p>
              <a:pPr algn="just" defTabSz="914356" fontAlgn="base">
                <a:lnSpc>
                  <a:spcPct val="150000"/>
                </a:lnSpc>
                <a:spcBef>
                  <a:spcPct val="0"/>
                </a:spcBef>
                <a:spcAft>
                  <a:spcPct val="0"/>
                </a:spcAft>
              </a:pPr>
              <a:endParaRPr lang="zh-CN" altLang="zh-CN" sz="900" dirty="0">
                <a:solidFill>
                  <a:schemeClr val="tx1">
                    <a:lumMod val="50000"/>
                    <a:lumOff val="50000"/>
                  </a:schemeClr>
                </a:solidFill>
                <a:latin typeface="微软雅黑" pitchFamily="34" charset="-122"/>
                <a:ea typeface="微软雅黑" pitchFamily="34" charset="-122"/>
              </a:endParaRPr>
            </a:p>
          </p:txBody>
        </p:sp>
        <p:grpSp>
          <p:nvGrpSpPr>
            <p:cNvPr id="10" name="组合 13322"/>
            <p:cNvGrpSpPr>
              <a:grpSpLocks/>
            </p:cNvGrpSpPr>
            <p:nvPr/>
          </p:nvGrpSpPr>
          <p:grpSpPr bwMode="auto">
            <a:xfrm>
              <a:off x="1549646" y="3215270"/>
              <a:ext cx="222792" cy="235030"/>
              <a:chOff x="1946500" y="2659080"/>
              <a:chExt cx="249236" cy="264850"/>
            </a:xfrm>
          </p:grpSpPr>
          <p:sp>
            <p:nvSpPr>
              <p:cNvPr id="140" name="Rectangle 13"/>
              <p:cNvSpPr>
                <a:spLocks noChangeArrowheads="1"/>
              </p:cNvSpPr>
              <p:nvPr/>
            </p:nvSpPr>
            <p:spPr bwMode="auto">
              <a:xfrm>
                <a:off x="1946500" y="2712050"/>
                <a:ext cx="40474" cy="211880"/>
              </a:xfrm>
              <a:prstGeom prst="rect">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sp>
            <p:nvSpPr>
              <p:cNvPr id="141" name="Rectangle 14"/>
              <p:cNvSpPr>
                <a:spLocks noChangeArrowheads="1"/>
              </p:cNvSpPr>
              <p:nvPr/>
            </p:nvSpPr>
            <p:spPr bwMode="auto">
              <a:xfrm>
                <a:off x="2016797" y="2679947"/>
                <a:ext cx="40474" cy="243983"/>
              </a:xfrm>
              <a:prstGeom prst="rect">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sp>
            <p:nvSpPr>
              <p:cNvPr id="142" name="Rectangle 15"/>
              <p:cNvSpPr>
                <a:spLocks noChangeArrowheads="1"/>
              </p:cNvSpPr>
              <p:nvPr/>
            </p:nvSpPr>
            <p:spPr bwMode="auto">
              <a:xfrm>
                <a:off x="2084964" y="2659080"/>
                <a:ext cx="42604" cy="264850"/>
              </a:xfrm>
              <a:prstGeom prst="rect">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sp>
            <p:nvSpPr>
              <p:cNvPr id="143" name="Rectangle 16"/>
              <p:cNvSpPr>
                <a:spLocks noChangeArrowheads="1"/>
              </p:cNvSpPr>
              <p:nvPr/>
            </p:nvSpPr>
            <p:spPr bwMode="auto">
              <a:xfrm>
                <a:off x="2155262" y="2790702"/>
                <a:ext cx="40474" cy="133228"/>
              </a:xfrm>
              <a:prstGeom prst="rect">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333"/>
                <a:endParaRPr lang="zh-CN" altLang="en-US" sz="900" kern="0" dirty="0">
                  <a:solidFill>
                    <a:schemeClr val="tx1">
                      <a:lumMod val="50000"/>
                      <a:lumOff val="50000"/>
                    </a:schemeClr>
                  </a:solidFill>
                  <a:latin typeface="微软雅黑" pitchFamily="34" charset="-122"/>
                  <a:ea typeface="微软雅黑" pitchFamily="34" charset="-122"/>
                </a:endParaRPr>
              </a:p>
            </p:txBody>
          </p:sp>
        </p:grpSp>
      </p:grpSp>
      <p:grpSp>
        <p:nvGrpSpPr>
          <p:cNvPr id="11" name="组合 9"/>
          <p:cNvGrpSpPr/>
          <p:nvPr/>
        </p:nvGrpSpPr>
        <p:grpSpPr>
          <a:xfrm>
            <a:off x="1365462" y="1829240"/>
            <a:ext cx="6607175" cy="2188252"/>
            <a:chOff x="1451752" y="1920109"/>
            <a:chExt cx="7024712" cy="2296955"/>
          </a:xfrm>
        </p:grpSpPr>
        <p:sp>
          <p:nvSpPr>
            <p:cNvPr id="125" name="任意多边形 12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14333">
                <a:defRPr/>
              </a:pPr>
              <a:endParaRPr lang="zh-CN" altLang="en-US" kern="0" dirty="0">
                <a:solidFill>
                  <a:sysClr val="window" lastClr="FFFFFF"/>
                </a:solidFill>
              </a:endParaRPr>
            </a:p>
          </p:txBody>
        </p:sp>
        <p:sp>
          <p:nvSpPr>
            <p:cNvPr id="127" name="任意多边形 126"/>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14333">
                <a:defRPr/>
              </a:pPr>
              <a:endParaRPr lang="zh-CN" altLang="en-US" kern="0" dirty="0">
                <a:solidFill>
                  <a:sysClr val="window" lastClr="FFFFFF"/>
                </a:solidFill>
              </a:endParaRPr>
            </a:p>
          </p:txBody>
        </p:sp>
        <p:sp>
          <p:nvSpPr>
            <p:cNvPr id="144" name="任意多边形 143"/>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14333">
                <a:defRPr/>
              </a:pPr>
              <a:endParaRPr lang="zh-CN" altLang="en-US" kern="0" dirty="0">
                <a:solidFill>
                  <a:sysClr val="window" lastClr="FFFFFF"/>
                </a:solidFill>
              </a:endParaRPr>
            </a:p>
          </p:txBody>
        </p:sp>
        <p:sp>
          <p:nvSpPr>
            <p:cNvPr id="145" name="任意多边形 144"/>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14333">
                <a:defRPr/>
              </a:pPr>
              <a:endParaRPr lang="zh-CN" altLang="en-US" kern="0" dirty="0">
                <a:solidFill>
                  <a:sysClr val="window" lastClr="FFFFFF"/>
                </a:solidFill>
              </a:endParaRPr>
            </a:p>
          </p:txBody>
        </p:sp>
        <p:sp>
          <p:nvSpPr>
            <p:cNvPr id="146"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14333">
                <a:defRPr/>
              </a:pPr>
              <a:endParaRPr lang="zh-CN" altLang="en-US" kern="0" dirty="0">
                <a:solidFill>
                  <a:sysClr val="windowText" lastClr="000000"/>
                </a:solidFill>
              </a:endParaRPr>
            </a:p>
          </p:txBody>
        </p:sp>
        <p:sp>
          <p:nvSpPr>
            <p:cNvPr id="147"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14333">
                <a:defRPr/>
              </a:pPr>
              <a:endParaRPr lang="zh-CN" altLang="en-US" kern="0" dirty="0">
                <a:solidFill>
                  <a:sysClr val="windowText" lastClr="000000"/>
                </a:solidFill>
              </a:endParaRPr>
            </a:p>
          </p:txBody>
        </p:sp>
        <p:sp>
          <p:nvSpPr>
            <p:cNvPr id="148"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14333">
                <a:defRPr/>
              </a:pPr>
              <a:endParaRPr lang="zh-CN" altLang="en-US" kern="0" dirty="0">
                <a:solidFill>
                  <a:sysClr val="windowText" lastClr="000000"/>
                </a:solidFill>
              </a:endParaRPr>
            </a:p>
          </p:txBody>
        </p:sp>
        <p:sp>
          <p:nvSpPr>
            <p:cNvPr id="149"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14333">
                <a:defRPr/>
              </a:pPr>
              <a:endParaRPr lang="zh-CN" altLang="en-US" kern="0" dirty="0">
                <a:solidFill>
                  <a:sysClr val="windowText" lastClr="000000"/>
                </a:solidFill>
              </a:endParaRPr>
            </a:p>
          </p:txBody>
        </p:sp>
      </p:grpSp>
      <p:sp>
        <p:nvSpPr>
          <p:cNvPr id="54" name="文本框 53"/>
          <p:cNvSpPr txBox="1"/>
          <p:nvPr/>
        </p:nvSpPr>
        <p:spPr>
          <a:xfrm>
            <a:off x="10532062" y="5728154"/>
            <a:ext cx="861211" cy="366514"/>
          </a:xfrm>
          <a:prstGeom prst="rect">
            <a:avLst/>
          </a:prstGeom>
          <a:noFill/>
        </p:spPr>
        <p:txBody>
          <a:bodyPr wrap="none" lIns="86393" tIns="43196" rIns="86393" bIns="43196"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6" presetClass="emph" presetSubtype="0" fill="hold" nodeType="afterEffect">
                                  <p:stCondLst>
                                    <p:cond delay="0"/>
                                  </p:stCondLst>
                                  <p:childTnLst>
                                    <p:animEffect transition="out" filter="fade">
                                      <p:cBhvr>
                                        <p:cTn id="12" dur="500" tmFilter="0, 0; .2, .5; .8, .5; 1, 0"/>
                                        <p:tgtEl>
                                          <p:spTgt spid="2"/>
                                        </p:tgtEl>
                                      </p:cBhvr>
                                    </p:animEffect>
                                    <p:animScale>
                                      <p:cBhvr>
                                        <p:cTn id="13" dur="250" autoRev="1" fill="hold"/>
                                        <p:tgtEl>
                                          <p:spTgt spid="2"/>
                                        </p:tgtEl>
                                      </p:cBhvr>
                                      <p:by x="105000" y="105000"/>
                                    </p:animScale>
                                  </p:childTnLst>
                                </p:cTn>
                              </p:par>
                            </p:childTnLst>
                          </p:cTn>
                        </p:par>
                        <p:par>
                          <p:cTn id="14" fill="hold">
                            <p:stCondLst>
                              <p:cond delay="1000"/>
                            </p:stCondLst>
                            <p:childTnLst>
                              <p:par>
                                <p:cTn id="15" presetID="16" presetClass="entr" presetSubtype="2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54"/>
                                        </p:tgtEl>
                                        <p:attrNameLst>
                                          <p:attrName>style.visibility</p:attrName>
                                        </p:attrNameLst>
                                      </p:cBhvr>
                                      <p:to>
                                        <p:strVal val="visible"/>
                                      </p:to>
                                    </p:set>
                                    <p:animEffect transition="in" filter="wipe(down)">
                                      <p:cBhvr>
                                        <p:cTn id="38"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14690" y="1024372"/>
            <a:ext cx="7465709" cy="1070759"/>
          </a:xfrm>
          <a:prstGeom prst="roundRect">
            <a:avLst>
              <a:gd name="adj" fmla="val 0"/>
            </a:avLst>
          </a:prstGeom>
          <a:solidFill>
            <a:schemeClr val="bg1">
              <a:lumMod val="75000"/>
            </a:schemeClr>
          </a:solidFill>
          <a:ln w="12700" cap="flat" cmpd="sng" algn="ctr">
            <a:solidFill>
              <a:sysClr val="window" lastClr="FFFFFF"/>
            </a:solidFill>
            <a:prstDash val="solid"/>
          </a:ln>
          <a:effectLst>
            <a:outerShdw blurRad="279400" algn="ctr" rotWithShape="0">
              <a:prstClr val="black">
                <a:alpha val="11000"/>
              </a:prstClr>
            </a:outerShdw>
          </a:effectLst>
        </p:spPr>
        <p:txBody>
          <a:bodyPr lIns="86393" tIns="43196" rIns="86393" bIns="43196" anchor="ctr"/>
          <a:lstStyle/>
          <a:p>
            <a:pPr algn="ctr" defTabSz="914378">
              <a:defRPr/>
            </a:pPr>
            <a:endParaRPr lang="zh-CN" altLang="en-US" sz="2400" kern="0" dirty="0">
              <a:solidFill>
                <a:schemeClr val="accent6">
                  <a:lumMod val="90000"/>
                  <a:lumOff val="10000"/>
                </a:schemeClr>
              </a:solidFill>
              <a:latin typeface="Calibri"/>
            </a:endParaRPr>
          </a:p>
        </p:txBody>
      </p:sp>
      <p:grpSp>
        <p:nvGrpSpPr>
          <p:cNvPr id="2" name="组合 3"/>
          <p:cNvGrpSpPr>
            <a:grpSpLocks/>
          </p:cNvGrpSpPr>
          <p:nvPr/>
        </p:nvGrpSpPr>
        <p:grpSpPr bwMode="auto">
          <a:xfrm>
            <a:off x="998306" y="1106040"/>
            <a:ext cx="1746976" cy="914985"/>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8">
                <a:lnSpc>
                  <a:spcPct val="120000"/>
                </a:lnSpc>
                <a:defRPr/>
              </a:pPr>
              <a:endParaRPr lang="zh-CN" altLang="en-US" sz="1600" dirty="0">
                <a:latin typeface="微软雅黑" pitchFamily="34" charset="-122"/>
                <a:ea typeface="微软雅黑" pitchFamily="34" charset="-122"/>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defTabSz="914378">
                <a:lnSpc>
                  <a:spcPct val="120000"/>
                </a:lnSpc>
                <a:defRPr/>
              </a:pPr>
              <a:endParaRPr lang="en-US" sz="1600" kern="0" dirty="0">
                <a:solidFill>
                  <a:sysClr val="windowText" lastClr="000000"/>
                </a:solidFill>
                <a:latin typeface="微软雅黑" pitchFamily="34" charset="-122"/>
                <a:ea typeface="微软雅黑" pitchFamily="34" charset="-122"/>
              </a:endParaRPr>
            </a:p>
          </p:txBody>
        </p:sp>
        <p:sp>
          <p:nvSpPr>
            <p:cNvPr id="17436" name="TextBox 6"/>
            <p:cNvSpPr txBox="1">
              <a:spLocks noChangeArrowheads="1"/>
            </p:cNvSpPr>
            <p:nvPr/>
          </p:nvSpPr>
          <p:spPr bwMode="auto">
            <a:xfrm>
              <a:off x="1403648" y="1609636"/>
              <a:ext cx="1224138" cy="438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1600" dirty="0">
                  <a:solidFill>
                    <a:schemeClr val="bg1"/>
                  </a:solidFill>
                  <a:latin typeface="微软雅黑" pitchFamily="34" charset="-122"/>
                </a:rPr>
                <a:t>标题</a:t>
              </a:r>
            </a:p>
          </p:txBody>
        </p:sp>
      </p:grpSp>
      <p:sp>
        <p:nvSpPr>
          <p:cNvPr id="8" name="文本框 58"/>
          <p:cNvSpPr txBox="1"/>
          <p:nvPr/>
        </p:nvSpPr>
        <p:spPr>
          <a:xfrm>
            <a:off x="2930431" y="1211906"/>
            <a:ext cx="4897505" cy="593249"/>
          </a:xfrm>
          <a:prstGeom prst="rect">
            <a:avLst/>
          </a:prstGeom>
          <a:noFill/>
        </p:spPr>
        <p:txBody>
          <a:bodyPr lIns="93735" tIns="46868" rIns="93735" bIns="46868">
            <a:spAutoFit/>
          </a:bodyPr>
          <a:lstStyle/>
          <a:p>
            <a:pPr marL="292925" indent="-292925" defTabSz="914378">
              <a:lnSpc>
                <a:spcPct val="120000"/>
              </a:lnSpc>
              <a:buFont typeface="Wingdings" panose="05000000000000000000" pitchFamily="2" charset="2"/>
              <a:buChar char="l"/>
              <a:defRPr/>
            </a:pPr>
            <a:r>
              <a:rPr lang="zh-CN" altLang="en-US" sz="900" dirty="0">
                <a:solidFill>
                  <a:schemeClr val="tx1">
                    <a:lumMod val="50000"/>
                    <a:lumOff val="50000"/>
                  </a:schemeClr>
                </a:solidFill>
                <a:latin typeface="微软雅黑" pitchFamily="34" charset="-122"/>
                <a:ea typeface="微软雅黑" pitchFamily="34" charset="-122"/>
              </a:rPr>
              <a:t>单击此处添加文本，单击此处添加文本，单击此处添加文本</a:t>
            </a:r>
            <a:endParaRPr lang="en-US" altLang="zh-CN" sz="900" dirty="0">
              <a:solidFill>
                <a:schemeClr val="tx1">
                  <a:lumMod val="50000"/>
                  <a:lumOff val="50000"/>
                </a:schemeClr>
              </a:solidFill>
              <a:latin typeface="微软雅黑" pitchFamily="34" charset="-122"/>
              <a:ea typeface="微软雅黑" pitchFamily="34" charset="-122"/>
            </a:endParaRPr>
          </a:p>
          <a:p>
            <a:pPr marL="292925" indent="-292925" defTabSz="914378">
              <a:lnSpc>
                <a:spcPct val="120000"/>
              </a:lnSpc>
              <a:buFont typeface="Wingdings" panose="05000000000000000000" pitchFamily="2" charset="2"/>
              <a:buChar char="l"/>
              <a:defRPr/>
            </a:pPr>
            <a:r>
              <a:rPr lang="zh-CN" altLang="en-US" sz="900" dirty="0">
                <a:solidFill>
                  <a:schemeClr val="tx1">
                    <a:lumMod val="50000"/>
                    <a:lumOff val="50000"/>
                  </a:schemeClr>
                </a:solidFill>
                <a:latin typeface="微软雅黑" pitchFamily="34" charset="-122"/>
                <a:ea typeface="微软雅黑" pitchFamily="34" charset="-122"/>
              </a:rPr>
              <a:t>单击此处添加文本，单击此处添加文本，单击此处添加文本</a:t>
            </a:r>
            <a:endParaRPr lang="en-US" altLang="zh-CN" sz="900" dirty="0">
              <a:solidFill>
                <a:schemeClr val="tx1">
                  <a:lumMod val="50000"/>
                  <a:lumOff val="50000"/>
                </a:schemeClr>
              </a:solidFill>
              <a:latin typeface="微软雅黑" pitchFamily="34" charset="-122"/>
              <a:ea typeface="微软雅黑" pitchFamily="34" charset="-122"/>
            </a:endParaRPr>
          </a:p>
          <a:p>
            <a:pPr marL="292925" indent="-292925" defTabSz="914378">
              <a:lnSpc>
                <a:spcPct val="120000"/>
              </a:lnSpc>
              <a:buFont typeface="Wingdings" panose="05000000000000000000" pitchFamily="2" charset="2"/>
              <a:buChar char="l"/>
              <a:defRPr/>
            </a:pPr>
            <a:r>
              <a:rPr lang="zh-CN" altLang="en-US" sz="900" dirty="0">
                <a:solidFill>
                  <a:schemeClr val="tx1">
                    <a:lumMod val="50000"/>
                    <a:lumOff val="50000"/>
                  </a:schemeClr>
                </a:solidFill>
                <a:latin typeface="微软雅黑" pitchFamily="34" charset="-122"/>
                <a:ea typeface="微软雅黑" pitchFamily="34" charset="-122"/>
              </a:rPr>
              <a:t>单击此处添加文本，单击此处添加文本，单击此处添加文本</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9" name="圆角矩形 8"/>
          <p:cNvSpPr/>
          <p:nvPr/>
        </p:nvSpPr>
        <p:spPr>
          <a:xfrm>
            <a:off x="914690" y="2314425"/>
            <a:ext cx="7465709" cy="1070759"/>
          </a:xfrm>
          <a:prstGeom prst="roundRect">
            <a:avLst>
              <a:gd name="adj" fmla="val 0"/>
            </a:avLst>
          </a:prstGeom>
          <a:solidFill>
            <a:schemeClr val="bg1">
              <a:lumMod val="75000"/>
            </a:schemeClr>
          </a:solidFill>
          <a:ln w="12700" cap="flat" cmpd="sng" algn="ctr">
            <a:solidFill>
              <a:sysClr val="window" lastClr="FFFFFF"/>
            </a:solidFill>
            <a:prstDash val="solid"/>
          </a:ln>
          <a:effectLst>
            <a:outerShdw blurRad="279400" algn="ctr" rotWithShape="0">
              <a:prstClr val="black">
                <a:alpha val="11000"/>
              </a:prstClr>
            </a:outerShdw>
          </a:effectLst>
        </p:spPr>
        <p:txBody>
          <a:bodyPr lIns="86393" tIns="43196" rIns="86393" bIns="43196" anchor="ctr"/>
          <a:lstStyle/>
          <a:p>
            <a:pPr algn="ctr" defTabSz="914378">
              <a:defRPr/>
            </a:pPr>
            <a:endParaRPr lang="zh-CN" altLang="en-US" sz="2400" kern="0" dirty="0">
              <a:solidFill>
                <a:schemeClr val="accent6">
                  <a:lumMod val="90000"/>
                  <a:lumOff val="10000"/>
                </a:schemeClr>
              </a:solidFill>
              <a:latin typeface="Calibri"/>
            </a:endParaRPr>
          </a:p>
        </p:txBody>
      </p:sp>
      <p:sp>
        <p:nvSpPr>
          <p:cNvPr id="10" name="文本框 58"/>
          <p:cNvSpPr txBox="1"/>
          <p:nvPr/>
        </p:nvSpPr>
        <p:spPr>
          <a:xfrm>
            <a:off x="2930431" y="2479273"/>
            <a:ext cx="4897505" cy="593249"/>
          </a:xfrm>
          <a:prstGeom prst="rect">
            <a:avLst/>
          </a:prstGeom>
          <a:noFill/>
        </p:spPr>
        <p:txBody>
          <a:bodyPr lIns="93735" tIns="46868" rIns="93735" bIns="46868">
            <a:spAutoFit/>
          </a:bodyPr>
          <a:lstStyle/>
          <a:p>
            <a:pPr marL="292925" indent="-292925" defTabSz="914378">
              <a:lnSpc>
                <a:spcPct val="120000"/>
              </a:lnSpc>
              <a:buFont typeface="Wingdings" panose="05000000000000000000" pitchFamily="2" charset="2"/>
              <a:buChar char="l"/>
              <a:defRPr/>
            </a:pPr>
            <a:r>
              <a:rPr lang="zh-CN" altLang="en-US" sz="900" dirty="0">
                <a:solidFill>
                  <a:schemeClr val="tx1">
                    <a:lumMod val="50000"/>
                    <a:lumOff val="50000"/>
                  </a:schemeClr>
                </a:solidFill>
                <a:latin typeface="微软雅黑" pitchFamily="34" charset="-122"/>
                <a:ea typeface="微软雅黑" pitchFamily="34" charset="-122"/>
              </a:rPr>
              <a:t>单击此处添加文本，单击此处添加文本，单击此处添加文本</a:t>
            </a:r>
            <a:endParaRPr lang="en-US" altLang="zh-CN" sz="900" dirty="0">
              <a:solidFill>
                <a:schemeClr val="tx1">
                  <a:lumMod val="50000"/>
                  <a:lumOff val="50000"/>
                </a:schemeClr>
              </a:solidFill>
              <a:latin typeface="微软雅黑" pitchFamily="34" charset="-122"/>
              <a:ea typeface="微软雅黑" pitchFamily="34" charset="-122"/>
            </a:endParaRPr>
          </a:p>
          <a:p>
            <a:pPr marL="292925" indent="-292925" defTabSz="914378">
              <a:lnSpc>
                <a:spcPct val="120000"/>
              </a:lnSpc>
              <a:buFont typeface="Wingdings" panose="05000000000000000000" pitchFamily="2" charset="2"/>
              <a:buChar char="l"/>
              <a:defRPr/>
            </a:pPr>
            <a:r>
              <a:rPr lang="zh-CN" altLang="en-US" sz="900" dirty="0">
                <a:solidFill>
                  <a:schemeClr val="tx1">
                    <a:lumMod val="50000"/>
                    <a:lumOff val="50000"/>
                  </a:schemeClr>
                </a:solidFill>
                <a:latin typeface="微软雅黑" pitchFamily="34" charset="-122"/>
                <a:ea typeface="微软雅黑" pitchFamily="34" charset="-122"/>
              </a:rPr>
              <a:t>单击此处添加文本，单击此处添加文本，单击此处添加文本</a:t>
            </a:r>
            <a:endParaRPr lang="en-US" altLang="zh-CN" sz="900" dirty="0">
              <a:solidFill>
                <a:schemeClr val="tx1">
                  <a:lumMod val="50000"/>
                  <a:lumOff val="50000"/>
                </a:schemeClr>
              </a:solidFill>
              <a:latin typeface="微软雅黑" pitchFamily="34" charset="-122"/>
              <a:ea typeface="微软雅黑" pitchFamily="34" charset="-122"/>
            </a:endParaRPr>
          </a:p>
          <a:p>
            <a:pPr marL="292925" indent="-292925" defTabSz="914378">
              <a:lnSpc>
                <a:spcPct val="120000"/>
              </a:lnSpc>
              <a:buFont typeface="Wingdings" panose="05000000000000000000" pitchFamily="2" charset="2"/>
              <a:buChar char="l"/>
              <a:defRPr/>
            </a:pPr>
            <a:r>
              <a:rPr lang="zh-CN" altLang="en-US" sz="900" dirty="0">
                <a:solidFill>
                  <a:schemeClr val="tx1">
                    <a:lumMod val="50000"/>
                    <a:lumOff val="50000"/>
                  </a:schemeClr>
                </a:solidFill>
                <a:latin typeface="微软雅黑" pitchFamily="34" charset="-122"/>
                <a:ea typeface="微软雅黑" pitchFamily="34" charset="-122"/>
              </a:rPr>
              <a:t>单击此处添加文本，单击此处添加文本，单击此处添加文本</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11" name="圆角矩形 10"/>
          <p:cNvSpPr/>
          <p:nvPr/>
        </p:nvSpPr>
        <p:spPr>
          <a:xfrm>
            <a:off x="914690" y="3622627"/>
            <a:ext cx="7465709" cy="1069247"/>
          </a:xfrm>
          <a:prstGeom prst="roundRect">
            <a:avLst>
              <a:gd name="adj" fmla="val 0"/>
            </a:avLst>
          </a:prstGeom>
          <a:solidFill>
            <a:schemeClr val="bg1">
              <a:lumMod val="75000"/>
            </a:schemeClr>
          </a:solidFill>
          <a:ln w="12700" cap="flat" cmpd="sng" algn="ctr">
            <a:solidFill>
              <a:sysClr val="window" lastClr="FFFFFF"/>
            </a:solidFill>
            <a:prstDash val="solid"/>
          </a:ln>
          <a:effectLst>
            <a:outerShdw blurRad="279400" algn="ctr" rotWithShape="0">
              <a:prstClr val="black">
                <a:alpha val="11000"/>
              </a:prstClr>
            </a:outerShdw>
          </a:effectLst>
        </p:spPr>
        <p:txBody>
          <a:bodyPr lIns="86393" tIns="43196" rIns="86393" bIns="43196" anchor="ctr"/>
          <a:lstStyle/>
          <a:p>
            <a:pPr algn="ctr" defTabSz="914378">
              <a:defRPr/>
            </a:pPr>
            <a:endParaRPr lang="zh-CN" altLang="en-US" sz="900" kern="0" dirty="0">
              <a:solidFill>
                <a:schemeClr val="tx1">
                  <a:lumMod val="50000"/>
                  <a:lumOff val="50000"/>
                </a:schemeClr>
              </a:solidFill>
              <a:latin typeface="Calibri"/>
            </a:endParaRPr>
          </a:p>
        </p:txBody>
      </p:sp>
      <p:sp>
        <p:nvSpPr>
          <p:cNvPr id="12" name="文本框 58"/>
          <p:cNvSpPr txBox="1"/>
          <p:nvPr/>
        </p:nvSpPr>
        <p:spPr>
          <a:xfrm>
            <a:off x="2930431" y="3784451"/>
            <a:ext cx="4897505" cy="593249"/>
          </a:xfrm>
          <a:prstGeom prst="rect">
            <a:avLst/>
          </a:prstGeom>
          <a:noFill/>
        </p:spPr>
        <p:txBody>
          <a:bodyPr lIns="93735" tIns="46868" rIns="93735" bIns="46868">
            <a:spAutoFit/>
          </a:bodyPr>
          <a:lstStyle/>
          <a:p>
            <a:pPr marL="292925" indent="-292925" defTabSz="914378">
              <a:lnSpc>
                <a:spcPct val="120000"/>
              </a:lnSpc>
              <a:buFont typeface="Wingdings" panose="05000000000000000000" pitchFamily="2" charset="2"/>
              <a:buChar char="l"/>
              <a:defRPr/>
            </a:pPr>
            <a:r>
              <a:rPr lang="zh-CN" altLang="en-US" sz="900" dirty="0">
                <a:solidFill>
                  <a:schemeClr val="tx1">
                    <a:lumMod val="50000"/>
                    <a:lumOff val="50000"/>
                  </a:schemeClr>
                </a:solidFill>
                <a:latin typeface="微软雅黑" pitchFamily="34" charset="-122"/>
                <a:ea typeface="微软雅黑" pitchFamily="34" charset="-122"/>
              </a:rPr>
              <a:t>单击此处添加文本，单击此处添加文本，单击此处添加文本</a:t>
            </a:r>
            <a:endParaRPr lang="en-US" altLang="zh-CN" sz="900" dirty="0">
              <a:solidFill>
                <a:schemeClr val="tx1">
                  <a:lumMod val="50000"/>
                  <a:lumOff val="50000"/>
                </a:schemeClr>
              </a:solidFill>
              <a:latin typeface="微软雅黑" pitchFamily="34" charset="-122"/>
              <a:ea typeface="微软雅黑" pitchFamily="34" charset="-122"/>
            </a:endParaRPr>
          </a:p>
          <a:p>
            <a:pPr marL="292925" indent="-292925" defTabSz="914378">
              <a:lnSpc>
                <a:spcPct val="120000"/>
              </a:lnSpc>
              <a:buFont typeface="Wingdings" panose="05000000000000000000" pitchFamily="2" charset="2"/>
              <a:buChar char="l"/>
              <a:defRPr/>
            </a:pPr>
            <a:r>
              <a:rPr lang="zh-CN" altLang="en-US" sz="900" dirty="0">
                <a:solidFill>
                  <a:schemeClr val="tx1">
                    <a:lumMod val="50000"/>
                    <a:lumOff val="50000"/>
                  </a:schemeClr>
                </a:solidFill>
                <a:latin typeface="微软雅黑" pitchFamily="34" charset="-122"/>
                <a:ea typeface="微软雅黑" pitchFamily="34" charset="-122"/>
              </a:rPr>
              <a:t>单击此处添加文本，单击此处添加文本，单击此处添加文本</a:t>
            </a:r>
            <a:endParaRPr lang="en-US" altLang="zh-CN" sz="900" dirty="0">
              <a:solidFill>
                <a:schemeClr val="tx1">
                  <a:lumMod val="50000"/>
                  <a:lumOff val="50000"/>
                </a:schemeClr>
              </a:solidFill>
              <a:latin typeface="微软雅黑" pitchFamily="34" charset="-122"/>
              <a:ea typeface="微软雅黑" pitchFamily="34" charset="-122"/>
            </a:endParaRPr>
          </a:p>
          <a:p>
            <a:pPr marL="292925" indent="-292925" defTabSz="914378">
              <a:lnSpc>
                <a:spcPct val="120000"/>
              </a:lnSpc>
              <a:buFont typeface="Wingdings" panose="05000000000000000000" pitchFamily="2" charset="2"/>
              <a:buChar char="l"/>
              <a:defRPr/>
            </a:pPr>
            <a:r>
              <a:rPr lang="zh-CN" altLang="en-US" sz="900" dirty="0">
                <a:solidFill>
                  <a:schemeClr val="tx1">
                    <a:lumMod val="50000"/>
                    <a:lumOff val="50000"/>
                  </a:schemeClr>
                </a:solidFill>
                <a:latin typeface="微软雅黑" pitchFamily="34" charset="-122"/>
                <a:ea typeface="微软雅黑" pitchFamily="34" charset="-122"/>
              </a:rPr>
              <a:t>单击此处添加文本，单击此处添加文本，单击此处添加文本</a:t>
            </a:r>
            <a:endParaRPr lang="en-US" altLang="zh-CN" sz="900" dirty="0">
              <a:solidFill>
                <a:schemeClr val="tx1">
                  <a:lumMod val="50000"/>
                  <a:lumOff val="50000"/>
                </a:schemeClr>
              </a:solidFill>
              <a:latin typeface="微软雅黑" pitchFamily="34" charset="-122"/>
              <a:ea typeface="微软雅黑" pitchFamily="34" charset="-122"/>
            </a:endParaRPr>
          </a:p>
        </p:txBody>
      </p:sp>
      <p:grpSp>
        <p:nvGrpSpPr>
          <p:cNvPr id="4" name="组合 12"/>
          <p:cNvGrpSpPr>
            <a:grpSpLocks/>
          </p:cNvGrpSpPr>
          <p:nvPr/>
        </p:nvGrpSpPr>
        <p:grpSpPr bwMode="auto">
          <a:xfrm>
            <a:off x="998306" y="2393069"/>
            <a:ext cx="1746976" cy="913472"/>
            <a:chOff x="710462" y="2852936"/>
            <a:chExt cx="2054324" cy="1106750"/>
          </a:xfrm>
        </p:grpSpPr>
        <p:grpSp>
          <p:nvGrpSpPr>
            <p:cNvPr id="7" name="组合 13"/>
            <p:cNvGrpSpPr>
              <a:grpSpLocks/>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8">
                  <a:lnSpc>
                    <a:spcPct val="120000"/>
                  </a:lnSpc>
                  <a:defRPr/>
                </a:pPr>
                <a:endParaRPr lang="zh-CN" altLang="en-US" sz="1600" dirty="0">
                  <a:latin typeface="微软雅黑" pitchFamily="34" charset="-122"/>
                  <a:ea typeface="微软雅黑" pitchFamily="34" charset="-122"/>
                </a:endParaRPr>
              </a:p>
            </p:txBody>
          </p:sp>
          <p:sp>
            <p:nvSpPr>
              <p:cNvPr id="17431" name="TextBox 17"/>
              <p:cNvSpPr txBox="1">
                <a:spLocks noChangeArrowheads="1"/>
              </p:cNvSpPr>
              <p:nvPr/>
            </p:nvSpPr>
            <p:spPr bwMode="auto">
              <a:xfrm>
                <a:off x="1403648" y="1609636"/>
                <a:ext cx="1224138" cy="439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1600" dirty="0">
                    <a:solidFill>
                      <a:schemeClr val="bg1"/>
                    </a:solidFill>
                    <a:latin typeface="微软雅黑" pitchFamily="34" charset="-122"/>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defTabSz="914378">
                <a:lnSpc>
                  <a:spcPct val="120000"/>
                </a:lnSpc>
                <a:defRPr/>
              </a:pPr>
              <a:endParaRPr lang="da-DK" sz="1600" kern="0" dirty="0">
                <a:solidFill>
                  <a:sysClr val="windowText" lastClr="000000"/>
                </a:solidFill>
                <a:latin typeface="微软雅黑" pitchFamily="34" charset="-122"/>
                <a:ea typeface="微软雅黑" pitchFamily="34" charset="-122"/>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defTabSz="914378">
                <a:lnSpc>
                  <a:spcPct val="120000"/>
                </a:lnSpc>
                <a:defRPr/>
              </a:pPr>
              <a:endParaRPr lang="da-DK" sz="1600" kern="0" dirty="0">
                <a:solidFill>
                  <a:sysClr val="windowText" lastClr="000000"/>
                </a:solidFill>
                <a:latin typeface="微软雅黑" pitchFamily="34" charset="-122"/>
                <a:ea typeface="微软雅黑" pitchFamily="34" charset="-122"/>
              </a:endParaRPr>
            </a:p>
          </p:txBody>
        </p:sp>
      </p:grpSp>
      <p:grpSp>
        <p:nvGrpSpPr>
          <p:cNvPr id="13" name="组合 18"/>
          <p:cNvGrpSpPr>
            <a:grpSpLocks/>
          </p:cNvGrpSpPr>
          <p:nvPr/>
        </p:nvGrpSpPr>
        <p:grpSpPr bwMode="auto">
          <a:xfrm>
            <a:off x="998306" y="3701270"/>
            <a:ext cx="1746976" cy="913472"/>
            <a:chOff x="710462" y="4437112"/>
            <a:chExt cx="2054324" cy="1106750"/>
          </a:xfrm>
        </p:grpSpPr>
        <p:grpSp>
          <p:nvGrpSpPr>
            <p:cNvPr id="14" name="组合 19"/>
            <p:cNvGrpSpPr>
              <a:grpSpLocks/>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8">
                  <a:lnSpc>
                    <a:spcPct val="120000"/>
                  </a:lnSpc>
                  <a:defRPr/>
                </a:pPr>
                <a:endParaRPr lang="zh-CN" altLang="en-US" sz="1600" dirty="0">
                  <a:latin typeface="微软雅黑" pitchFamily="34" charset="-122"/>
                  <a:ea typeface="微软雅黑" pitchFamily="34" charset="-122"/>
                </a:endParaRPr>
              </a:p>
            </p:txBody>
          </p:sp>
          <p:sp>
            <p:nvSpPr>
              <p:cNvPr id="17424" name="TextBox 22"/>
              <p:cNvSpPr txBox="1">
                <a:spLocks noChangeArrowheads="1"/>
              </p:cNvSpPr>
              <p:nvPr/>
            </p:nvSpPr>
            <p:spPr bwMode="auto">
              <a:xfrm>
                <a:off x="1403648" y="1609636"/>
                <a:ext cx="1224138" cy="439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1600" dirty="0">
                    <a:solidFill>
                      <a:schemeClr val="bg1"/>
                    </a:solidFill>
                    <a:latin typeface="微软雅黑" pitchFamily="34" charset="-122"/>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defTabSz="914378">
                <a:lnSpc>
                  <a:spcPct val="120000"/>
                </a:lnSpc>
                <a:defRPr/>
              </a:pPr>
              <a:endParaRPr lang="en-US" sz="1600" kern="0" dirty="0">
                <a:solidFill>
                  <a:sysClr val="windowText" lastClr="000000"/>
                </a:solidFill>
                <a:latin typeface="微软雅黑" pitchFamily="34" charset="-122"/>
                <a:ea typeface="微软雅黑" pitchFamily="34" charset="-122"/>
              </a:endParaRPr>
            </a:p>
          </p:txBody>
        </p:sp>
      </p:grpSp>
      <p:sp>
        <p:nvSpPr>
          <p:cNvPr id="28" name="文本框 27"/>
          <p:cNvSpPr txBox="1"/>
          <p:nvPr/>
        </p:nvSpPr>
        <p:spPr>
          <a:xfrm>
            <a:off x="10532062" y="5728154"/>
            <a:ext cx="861211" cy="366514"/>
          </a:xfrm>
          <a:prstGeom prst="rect">
            <a:avLst/>
          </a:prstGeom>
          <a:noFill/>
        </p:spPr>
        <p:txBody>
          <a:bodyPr wrap="none" lIns="86393" tIns="43196" rIns="86393" bIns="43196" rtlCol="0">
            <a:spAutoFit/>
          </a:bodyPr>
          <a:lstStyle/>
          <a:p>
            <a:r>
              <a:rPr lang="zh-CN" altLang="en-US" dirty="0"/>
              <a:t>延迟符</a:t>
            </a:r>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30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22" presetClass="entr" presetSubtype="8" fill="hold" grpId="0" nodeType="withEffect">
                                  <p:stCondLst>
                                    <p:cond delay="60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par>
                          <p:cTn id="15" fill="hold" nodeType="afterGroup">
                            <p:stCondLst>
                              <p:cond delay="1100"/>
                            </p:stCondLst>
                            <p:childTnLst>
                              <p:par>
                                <p:cTn id="16" presetID="2" presetClass="entr" presetSubtype="8"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10" presetClass="entr" presetSubtype="0" fill="hold" nodeType="withEffect">
                                  <p:stCondLst>
                                    <p:cond delay="3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par>
                          <p:cTn id="26" fill="hold" nodeType="afterGroup">
                            <p:stCondLst>
                              <p:cond delay="2200"/>
                            </p:stCondLst>
                            <p:childTnLst>
                              <p:par>
                                <p:cTn id="27" presetID="2" presetClass="entr" presetSubtype="8"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3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22" presetClass="entr" presetSubtype="8" fill="hold" grpId="0" nodeType="withEffect">
                                  <p:stCondLst>
                                    <p:cond delay="60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down)">
                                      <p:cBhvr>
                                        <p:cTn id="4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圆角矩形 43"/>
          <p:cNvSpPr/>
          <p:nvPr/>
        </p:nvSpPr>
        <p:spPr>
          <a:xfrm rot="5400000">
            <a:off x="4064800" y="5028663"/>
            <a:ext cx="1026556" cy="397895"/>
          </a:xfrm>
          <a:prstGeom prst="roundRect">
            <a:avLst>
              <a:gd name="adj" fmla="val 50000"/>
            </a:avLst>
          </a:prstGeom>
          <a:solidFill>
            <a:schemeClr val="accent1"/>
          </a:solidFill>
          <a:ln w="50800">
            <a:gradFill flip="none" rotWithShape="1">
              <a:gsLst>
                <a:gs pos="0">
                  <a:srgbClr val="CDCDCD"/>
                </a:gs>
                <a:gs pos="100000">
                  <a:schemeClr val="bg1"/>
                </a:gs>
              </a:gsLst>
              <a:lin ang="54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nvGrpSpPr>
          <p:cNvPr id="2" name="组合 7"/>
          <p:cNvGrpSpPr/>
          <p:nvPr/>
        </p:nvGrpSpPr>
        <p:grpSpPr>
          <a:xfrm>
            <a:off x="1425447" y="3235199"/>
            <a:ext cx="1458945" cy="1459395"/>
            <a:chOff x="4184106" y="2952206"/>
            <a:chExt cx="3823790" cy="3823790"/>
          </a:xfrm>
        </p:grpSpPr>
        <p:sp>
          <p:nvSpPr>
            <p:cNvPr id="9" name="椭圆 8"/>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3" name="组合 9"/>
            <p:cNvGrpSpPr/>
            <p:nvPr/>
          </p:nvGrpSpPr>
          <p:grpSpPr>
            <a:xfrm>
              <a:off x="4710169" y="3478269"/>
              <a:ext cx="2771663" cy="2771663"/>
              <a:chOff x="2193191" y="1899415"/>
              <a:chExt cx="2421376" cy="2421376"/>
            </a:xfrm>
            <a:effectLst/>
          </p:grpSpPr>
          <p:sp>
            <p:nvSpPr>
              <p:cNvPr id="11" name="椭圆 10"/>
              <p:cNvSpPr/>
              <p:nvPr/>
            </p:nvSpPr>
            <p:spPr>
              <a:xfrm>
                <a:off x="2193191" y="1899415"/>
                <a:ext cx="2421376" cy="2421376"/>
              </a:xfrm>
              <a:prstGeom prst="ellipse">
                <a:avLst/>
              </a:prstGeom>
              <a:solidFill>
                <a:schemeClr val="accent3"/>
              </a:solidFill>
              <a:ln w="31750">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2" name="椭圆 11"/>
              <p:cNvSpPr/>
              <p:nvPr/>
            </p:nvSpPr>
            <p:spPr>
              <a:xfrm>
                <a:off x="2386802" y="2093026"/>
                <a:ext cx="2034160" cy="2034160"/>
              </a:xfrm>
              <a:prstGeom prst="ellipse">
                <a:avLst/>
              </a:prstGeom>
              <a:solidFill>
                <a:schemeClr val="bg1">
                  <a:lumMod val="95000"/>
                </a:schemeClr>
              </a:solidFill>
              <a:ln w="50800">
                <a:noFill/>
              </a:ln>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5" name="组合 12"/>
          <p:cNvGrpSpPr/>
          <p:nvPr/>
        </p:nvGrpSpPr>
        <p:grpSpPr>
          <a:xfrm>
            <a:off x="2084664" y="1515108"/>
            <a:ext cx="1458945" cy="1459395"/>
            <a:chOff x="4184106" y="2952206"/>
            <a:chExt cx="3823790" cy="3823790"/>
          </a:xfrm>
        </p:grpSpPr>
        <p:sp>
          <p:nvSpPr>
            <p:cNvPr id="14" name="椭圆 13"/>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8" name="组合 14"/>
            <p:cNvGrpSpPr/>
            <p:nvPr/>
          </p:nvGrpSpPr>
          <p:grpSpPr>
            <a:xfrm>
              <a:off x="4710169" y="3478269"/>
              <a:ext cx="2771663" cy="2771663"/>
              <a:chOff x="2193191" y="1899415"/>
              <a:chExt cx="2421376" cy="2421376"/>
            </a:xfrm>
            <a:effectLst/>
          </p:grpSpPr>
          <p:sp>
            <p:nvSpPr>
              <p:cNvPr id="16" name="椭圆 15"/>
              <p:cNvSpPr/>
              <p:nvPr/>
            </p:nvSpPr>
            <p:spPr>
              <a:xfrm>
                <a:off x="2193191" y="1899415"/>
                <a:ext cx="2421376" cy="2421376"/>
              </a:xfrm>
              <a:prstGeom prst="ellipse">
                <a:avLst/>
              </a:prstGeom>
              <a:solidFill>
                <a:schemeClr val="accent2"/>
              </a:solidFill>
              <a:ln w="31750">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17" name="椭圆 16"/>
              <p:cNvSpPr/>
              <p:nvPr/>
            </p:nvSpPr>
            <p:spPr>
              <a:xfrm>
                <a:off x="2386802" y="2093026"/>
                <a:ext cx="2034160" cy="2034160"/>
              </a:xfrm>
              <a:prstGeom prst="ellipse">
                <a:avLst/>
              </a:prstGeom>
              <a:solidFill>
                <a:schemeClr val="bg1">
                  <a:lumMod val="95000"/>
                </a:schemeClr>
              </a:solidFill>
              <a:ln w="50800">
                <a:noFill/>
              </a:ln>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10" name="组合 17"/>
          <p:cNvGrpSpPr/>
          <p:nvPr/>
        </p:nvGrpSpPr>
        <p:grpSpPr>
          <a:xfrm>
            <a:off x="3834471" y="868359"/>
            <a:ext cx="1458945" cy="1459395"/>
            <a:chOff x="4184106" y="2952206"/>
            <a:chExt cx="3823790" cy="3823790"/>
          </a:xfrm>
        </p:grpSpPr>
        <p:sp>
          <p:nvSpPr>
            <p:cNvPr id="19" name="椭圆 18"/>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srgbClr val="FFFFFF"/>
                </a:solidFill>
                <a:latin typeface="Calibri"/>
                <a:ea typeface="宋体" panose="02010600030101010101" pitchFamily="2" charset="-122"/>
              </a:endParaRPr>
            </a:p>
          </p:txBody>
        </p:sp>
        <p:grpSp>
          <p:nvGrpSpPr>
            <p:cNvPr id="13" name="组合 19"/>
            <p:cNvGrpSpPr/>
            <p:nvPr/>
          </p:nvGrpSpPr>
          <p:grpSpPr>
            <a:xfrm>
              <a:off x="4710169" y="3478269"/>
              <a:ext cx="2771663" cy="2771663"/>
              <a:chOff x="2193191" y="1899415"/>
              <a:chExt cx="2421376" cy="2421376"/>
            </a:xfrm>
            <a:effectLst/>
          </p:grpSpPr>
          <p:sp>
            <p:nvSpPr>
              <p:cNvPr id="21" name="椭圆 20"/>
              <p:cNvSpPr/>
              <p:nvPr/>
            </p:nvSpPr>
            <p:spPr>
              <a:xfrm>
                <a:off x="2193191" y="1899415"/>
                <a:ext cx="2421376" cy="2421376"/>
              </a:xfrm>
              <a:prstGeom prst="ellipse">
                <a:avLst/>
              </a:prstGeom>
              <a:solidFill>
                <a:schemeClr val="accent1"/>
              </a:solidFill>
              <a:ln w="31750">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srgbClr val="FFFFFF"/>
                  </a:solidFill>
                  <a:latin typeface="Calibri"/>
                  <a:ea typeface="宋体" panose="02010600030101010101" pitchFamily="2" charset="-122"/>
                </a:endParaRPr>
              </a:p>
            </p:txBody>
          </p:sp>
          <p:sp>
            <p:nvSpPr>
              <p:cNvPr id="22" name="椭圆 21"/>
              <p:cNvSpPr/>
              <p:nvPr/>
            </p:nvSpPr>
            <p:spPr>
              <a:xfrm>
                <a:off x="2386802" y="2093026"/>
                <a:ext cx="2034160" cy="2034160"/>
              </a:xfrm>
              <a:prstGeom prst="ellipse">
                <a:avLst/>
              </a:prstGeom>
              <a:solidFill>
                <a:schemeClr val="bg1">
                  <a:lumMod val="95000"/>
                </a:schemeClr>
              </a:solidFill>
              <a:ln w="50800">
                <a:noFill/>
              </a:ln>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srgbClr val="FFFFFF"/>
                  </a:solidFill>
                  <a:latin typeface="Calibri"/>
                  <a:ea typeface="宋体" panose="02010600030101010101" pitchFamily="2" charset="-122"/>
                </a:endParaRPr>
              </a:p>
            </p:txBody>
          </p:sp>
        </p:grpSp>
      </p:grpSp>
      <p:grpSp>
        <p:nvGrpSpPr>
          <p:cNvPr id="15" name="组合 22"/>
          <p:cNvGrpSpPr/>
          <p:nvPr/>
        </p:nvGrpSpPr>
        <p:grpSpPr>
          <a:xfrm>
            <a:off x="5455019" y="1505499"/>
            <a:ext cx="1458945" cy="1459395"/>
            <a:chOff x="4184106" y="2952206"/>
            <a:chExt cx="3823790" cy="3823790"/>
          </a:xfrm>
        </p:grpSpPr>
        <p:sp>
          <p:nvSpPr>
            <p:cNvPr id="24" name="椭圆 23"/>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18" name="组合 24"/>
            <p:cNvGrpSpPr/>
            <p:nvPr/>
          </p:nvGrpSpPr>
          <p:grpSpPr>
            <a:xfrm>
              <a:off x="4710167" y="3478267"/>
              <a:ext cx="2771663" cy="2771663"/>
              <a:chOff x="2193190" y="1899413"/>
              <a:chExt cx="2421376" cy="2421376"/>
            </a:xfrm>
            <a:effectLst/>
          </p:grpSpPr>
          <p:sp>
            <p:nvSpPr>
              <p:cNvPr id="26" name="椭圆 25"/>
              <p:cNvSpPr/>
              <p:nvPr/>
            </p:nvSpPr>
            <p:spPr>
              <a:xfrm>
                <a:off x="2193190" y="1899413"/>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27" name="椭圆 26"/>
              <p:cNvSpPr/>
              <p:nvPr/>
            </p:nvSpPr>
            <p:spPr>
              <a:xfrm>
                <a:off x="2386802" y="2093027"/>
                <a:ext cx="2034160" cy="2034159"/>
              </a:xfrm>
              <a:prstGeom prst="ellipse">
                <a:avLst/>
              </a:prstGeom>
              <a:solidFill>
                <a:schemeClr val="bg1">
                  <a:lumMod val="95000"/>
                </a:schemeClr>
              </a:solidFill>
              <a:ln w="50800">
                <a:noFill/>
              </a:ln>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grpSp>
        <p:nvGrpSpPr>
          <p:cNvPr id="20" name="组合 27"/>
          <p:cNvGrpSpPr/>
          <p:nvPr/>
        </p:nvGrpSpPr>
        <p:grpSpPr>
          <a:xfrm>
            <a:off x="6246365" y="3228261"/>
            <a:ext cx="1458945" cy="1459395"/>
            <a:chOff x="4184106" y="2952206"/>
            <a:chExt cx="3823790" cy="3823790"/>
          </a:xfrm>
        </p:grpSpPr>
        <p:sp>
          <p:nvSpPr>
            <p:cNvPr id="29" name="椭圆 28"/>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nvGrpSpPr>
            <p:cNvPr id="23" name="组合 29"/>
            <p:cNvGrpSpPr/>
            <p:nvPr/>
          </p:nvGrpSpPr>
          <p:grpSpPr>
            <a:xfrm>
              <a:off x="4710169" y="3478269"/>
              <a:ext cx="2771663" cy="2771663"/>
              <a:chOff x="2193191" y="1899415"/>
              <a:chExt cx="2421376" cy="2421376"/>
            </a:xfrm>
            <a:effectLst/>
          </p:grpSpPr>
          <p:sp>
            <p:nvSpPr>
              <p:cNvPr id="31" name="椭圆 30"/>
              <p:cNvSpPr/>
              <p:nvPr/>
            </p:nvSpPr>
            <p:spPr>
              <a:xfrm>
                <a:off x="2193191" y="1899415"/>
                <a:ext cx="2421376" cy="2421376"/>
              </a:xfrm>
              <a:prstGeom prst="ellipse">
                <a:avLst/>
              </a:prstGeom>
              <a:solidFill>
                <a:schemeClr val="accent3"/>
              </a:solidFill>
              <a:ln w="31750">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32" name="椭圆 31"/>
              <p:cNvSpPr/>
              <p:nvPr/>
            </p:nvSpPr>
            <p:spPr>
              <a:xfrm>
                <a:off x="2386802" y="2093026"/>
                <a:ext cx="2034160" cy="2034160"/>
              </a:xfrm>
              <a:prstGeom prst="ellipse">
                <a:avLst/>
              </a:prstGeom>
              <a:solidFill>
                <a:schemeClr val="bg1">
                  <a:lumMod val="95000"/>
                </a:schemeClr>
              </a:solidFill>
              <a:ln w="50800">
                <a:noFill/>
              </a:ln>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grpSp>
      <p:cxnSp>
        <p:nvCxnSpPr>
          <p:cNvPr id="33" name="直接连接符 32"/>
          <p:cNvCxnSpPr/>
          <p:nvPr/>
        </p:nvCxnSpPr>
        <p:spPr>
          <a:xfrm flipH="1">
            <a:off x="2822029" y="3973469"/>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4578077" y="3973469"/>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16200000" flipV="1">
            <a:off x="3699785" y="3095175"/>
            <a:ext cx="1756587"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2700000" flipH="1">
            <a:off x="3078924" y="3352421"/>
            <a:ext cx="1756590"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8900000">
            <a:off x="4320911" y="3352421"/>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1689817" y="3631699"/>
            <a:ext cx="890944" cy="482700"/>
          </a:xfrm>
          <a:prstGeom prst="rect">
            <a:avLst/>
          </a:prstGeom>
          <a:noFill/>
        </p:spPr>
        <p:txBody>
          <a:bodyPr wrap="square" lIns="112274" tIns="56136" rIns="112274" bIns="56136" rtlCol="0">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39" name="TextBox 38"/>
          <p:cNvSpPr txBox="1"/>
          <p:nvPr/>
        </p:nvSpPr>
        <p:spPr>
          <a:xfrm>
            <a:off x="2384912" y="1923822"/>
            <a:ext cx="890944" cy="482700"/>
          </a:xfrm>
          <a:prstGeom prst="rect">
            <a:avLst/>
          </a:prstGeom>
          <a:noFill/>
        </p:spPr>
        <p:txBody>
          <a:bodyPr wrap="square" lIns="112274" tIns="56136" rIns="112274" bIns="56136" rtlCol="0">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40" name="TextBox 39"/>
          <p:cNvSpPr txBox="1"/>
          <p:nvPr/>
        </p:nvSpPr>
        <p:spPr>
          <a:xfrm>
            <a:off x="4132606" y="1276000"/>
            <a:ext cx="890944" cy="482700"/>
          </a:xfrm>
          <a:prstGeom prst="rect">
            <a:avLst/>
          </a:prstGeom>
          <a:noFill/>
        </p:spPr>
        <p:txBody>
          <a:bodyPr wrap="square" lIns="112274" tIns="56136" rIns="112274" bIns="56136" rtlCol="0">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41" name="TextBox 40"/>
          <p:cNvSpPr txBox="1"/>
          <p:nvPr/>
        </p:nvSpPr>
        <p:spPr>
          <a:xfrm>
            <a:off x="5724128" y="1941808"/>
            <a:ext cx="890944" cy="482700"/>
          </a:xfrm>
          <a:prstGeom prst="rect">
            <a:avLst/>
          </a:prstGeom>
          <a:noFill/>
        </p:spPr>
        <p:txBody>
          <a:bodyPr wrap="square" lIns="112274" tIns="56136" rIns="112274" bIns="56136" rtlCol="0">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sp>
        <p:nvSpPr>
          <p:cNvPr id="42" name="TextBox 41"/>
          <p:cNvSpPr txBox="1"/>
          <p:nvPr/>
        </p:nvSpPr>
        <p:spPr>
          <a:xfrm>
            <a:off x="6548712" y="3632524"/>
            <a:ext cx="890944" cy="482700"/>
          </a:xfrm>
          <a:prstGeom prst="rect">
            <a:avLst/>
          </a:prstGeom>
          <a:noFill/>
        </p:spPr>
        <p:txBody>
          <a:bodyPr wrap="square" lIns="112274" tIns="56136" rIns="112274" bIns="56136" rtlCol="0">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grpSp>
        <p:nvGrpSpPr>
          <p:cNvPr id="25" name="组合 2"/>
          <p:cNvGrpSpPr/>
          <p:nvPr/>
        </p:nvGrpSpPr>
        <p:grpSpPr>
          <a:xfrm>
            <a:off x="3475769" y="2690008"/>
            <a:ext cx="2176351" cy="2177023"/>
            <a:chOff x="2193191" y="1899415"/>
            <a:chExt cx="2421376" cy="2421376"/>
          </a:xfrm>
          <a:effectLst/>
        </p:grpSpPr>
        <p:sp>
          <p:nvSpPr>
            <p:cNvPr id="4" name="椭圆 3"/>
            <p:cNvSpPr/>
            <p:nvPr/>
          </p:nvSpPr>
          <p:spPr>
            <a:xfrm>
              <a:off x="2193191" y="1899415"/>
              <a:ext cx="2421376" cy="2421376"/>
            </a:xfrm>
            <a:prstGeom prst="ellipse">
              <a:avLst/>
            </a:prstGeom>
            <a:solidFill>
              <a:schemeClr val="accent1"/>
            </a:solidFill>
            <a:ln w="317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Calibri"/>
                <a:ea typeface="宋体" panose="02010600030101010101" pitchFamily="2" charset="-122"/>
              </a:endParaRPr>
            </a:p>
          </p:txBody>
        </p:sp>
      </p:grpSp>
      <p:sp>
        <p:nvSpPr>
          <p:cNvPr id="7" name="矩形 6"/>
          <p:cNvSpPr/>
          <p:nvPr/>
        </p:nvSpPr>
        <p:spPr>
          <a:xfrm>
            <a:off x="3877236" y="3663697"/>
            <a:ext cx="1630868" cy="276999"/>
          </a:xfrm>
          <a:prstGeom prst="rect">
            <a:avLst/>
          </a:prstGeom>
        </p:spPr>
        <p:txBody>
          <a:bodyPr wrap="squar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单击此处添加标题</a:t>
            </a:r>
          </a:p>
        </p:txBody>
      </p:sp>
      <p:grpSp>
        <p:nvGrpSpPr>
          <p:cNvPr id="28" name="组合 45"/>
          <p:cNvGrpSpPr/>
          <p:nvPr/>
        </p:nvGrpSpPr>
        <p:grpSpPr>
          <a:xfrm>
            <a:off x="742128" y="1195003"/>
            <a:ext cx="2913592" cy="333425"/>
            <a:chOff x="539552" y="1182027"/>
            <a:chExt cx="2913592" cy="333322"/>
          </a:xfrm>
        </p:grpSpPr>
        <p:sp>
          <p:nvSpPr>
            <p:cNvPr id="47" name="TextBox 46"/>
            <p:cNvSpPr txBox="1"/>
            <p:nvPr/>
          </p:nvSpPr>
          <p:spPr>
            <a:xfrm>
              <a:off x="728900" y="1182027"/>
              <a:ext cx="2724244" cy="33332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900" dirty="0">
                  <a:solidFill>
                    <a:schemeClr val="tx1">
                      <a:lumMod val="50000"/>
                      <a:lumOff val="50000"/>
                    </a:schemeClr>
                  </a:solidFill>
                </a:rPr>
                <a:t>详写内容</a:t>
              </a:r>
              <a:r>
                <a:rPr lang="en-US" altLang="zh-CN" sz="900" dirty="0">
                  <a:solidFill>
                    <a:schemeClr val="tx1">
                      <a:lumMod val="50000"/>
                      <a:lumOff val="50000"/>
                    </a:schemeClr>
                  </a:solidFill>
                </a:rPr>
                <a:t>……</a:t>
              </a:r>
              <a:r>
                <a:rPr lang="zh-CN" altLang="en-US" sz="900" dirty="0">
                  <a:solidFill>
                    <a:schemeClr val="tx1">
                      <a:lumMod val="50000"/>
                      <a:lumOff val="50000"/>
                    </a:schemeClr>
                  </a:solidFill>
                </a:rPr>
                <a:t>点击输入本页需要详写的文字内容，简明扼要，此为概念图解，根据您的具体内容酌情修改。</a:t>
              </a:r>
              <a:endParaRPr lang="en-US" altLang="zh-CN" sz="900" dirty="0">
                <a:solidFill>
                  <a:schemeClr val="tx1">
                    <a:lumMod val="50000"/>
                    <a:lumOff val="50000"/>
                  </a:schemeClr>
                </a:solidFill>
              </a:endParaRPr>
            </a:p>
          </p:txBody>
        </p:sp>
        <p:sp>
          <p:nvSpPr>
            <p:cNvPr id="48" name="矩形 47"/>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497160222"/>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heel(1)">
                                      <p:cBhvr>
                                        <p:cTn id="12" dur="500"/>
                                        <p:tgtEl>
                                          <p:spTgt spid="25"/>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53" presetClass="entr" presetSubtype="16" fill="hold" nodeType="with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p:cTn id="25" dur="500" fill="hold"/>
                                        <p:tgtEl>
                                          <p:spTgt spid="34"/>
                                        </p:tgtEl>
                                        <p:attrNameLst>
                                          <p:attrName>ppt_w</p:attrName>
                                        </p:attrNameLst>
                                      </p:cBhvr>
                                      <p:tavLst>
                                        <p:tav tm="0">
                                          <p:val>
                                            <p:fltVal val="0"/>
                                          </p:val>
                                        </p:tav>
                                        <p:tav tm="100000">
                                          <p:val>
                                            <p:strVal val="#ppt_w"/>
                                          </p:val>
                                        </p:tav>
                                      </p:tavLst>
                                    </p:anim>
                                    <p:anim calcmode="lin" valueType="num">
                                      <p:cBhvr>
                                        <p:cTn id="26" dur="500" fill="hold"/>
                                        <p:tgtEl>
                                          <p:spTgt spid="34"/>
                                        </p:tgtEl>
                                        <p:attrNameLst>
                                          <p:attrName>ppt_h</p:attrName>
                                        </p:attrNameLst>
                                      </p:cBhvr>
                                      <p:tavLst>
                                        <p:tav tm="0">
                                          <p:val>
                                            <p:fltVal val="0"/>
                                          </p:val>
                                        </p:tav>
                                        <p:tav tm="100000">
                                          <p:val>
                                            <p:strVal val="#ppt_h"/>
                                          </p:val>
                                        </p:tav>
                                      </p:tavLst>
                                    </p:anim>
                                    <p:animEffect transition="in" filter="fade">
                                      <p:cBhvr>
                                        <p:cTn id="27" dur="500"/>
                                        <p:tgtEl>
                                          <p:spTgt spid="34"/>
                                        </p:tgtEl>
                                      </p:cBhvr>
                                    </p:animEffect>
                                  </p:childTnLst>
                                </p:cTn>
                              </p:par>
                              <p:par>
                                <p:cTn id="28" presetID="53" presetClass="entr" presetSubtype="16" fill="hold" nodeType="with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500" fill="hold"/>
                                        <p:tgtEl>
                                          <p:spTgt spid="35"/>
                                        </p:tgtEl>
                                        <p:attrNameLst>
                                          <p:attrName>ppt_w</p:attrName>
                                        </p:attrNameLst>
                                      </p:cBhvr>
                                      <p:tavLst>
                                        <p:tav tm="0">
                                          <p:val>
                                            <p:fltVal val="0"/>
                                          </p:val>
                                        </p:tav>
                                        <p:tav tm="100000">
                                          <p:val>
                                            <p:strVal val="#ppt_w"/>
                                          </p:val>
                                        </p:tav>
                                      </p:tavLst>
                                    </p:anim>
                                    <p:anim calcmode="lin" valueType="num">
                                      <p:cBhvr>
                                        <p:cTn id="31" dur="500" fill="hold"/>
                                        <p:tgtEl>
                                          <p:spTgt spid="35"/>
                                        </p:tgtEl>
                                        <p:attrNameLst>
                                          <p:attrName>ppt_h</p:attrName>
                                        </p:attrNameLst>
                                      </p:cBhvr>
                                      <p:tavLst>
                                        <p:tav tm="0">
                                          <p:val>
                                            <p:fltVal val="0"/>
                                          </p:val>
                                        </p:tav>
                                        <p:tav tm="100000">
                                          <p:val>
                                            <p:strVal val="#ppt_h"/>
                                          </p:val>
                                        </p:tav>
                                      </p:tavLst>
                                    </p:anim>
                                    <p:animEffect transition="in" filter="fade">
                                      <p:cBhvr>
                                        <p:cTn id="32" dur="500"/>
                                        <p:tgtEl>
                                          <p:spTgt spid="35"/>
                                        </p:tgtEl>
                                      </p:cBhvr>
                                    </p:animEffect>
                                  </p:childTnLst>
                                </p:cTn>
                              </p:par>
                              <p:par>
                                <p:cTn id="33" presetID="53" presetClass="entr" presetSubtype="16" fill="hold" nodeType="with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Effect transition="in" filter="fade">
                                      <p:cBhvr>
                                        <p:cTn id="37" dur="500"/>
                                        <p:tgtEl>
                                          <p:spTgt spid="36"/>
                                        </p:tgtEl>
                                      </p:cBhvr>
                                    </p:animEffect>
                                  </p:childTnLst>
                                </p:cTn>
                              </p:par>
                              <p:par>
                                <p:cTn id="38" presetID="53" presetClass="entr" presetSubtype="16" fill="hold" nodeType="withEffect">
                                  <p:stCondLst>
                                    <p:cond delay="0"/>
                                  </p:stCondLst>
                                  <p:childTnLst>
                                    <p:set>
                                      <p:cBhvr>
                                        <p:cTn id="39" dur="1" fill="hold">
                                          <p:stCondLst>
                                            <p:cond delay="0"/>
                                          </p:stCondLst>
                                        </p:cTn>
                                        <p:tgtEl>
                                          <p:spTgt spid="37"/>
                                        </p:tgtEl>
                                        <p:attrNameLst>
                                          <p:attrName>style.visibility</p:attrName>
                                        </p:attrNameLst>
                                      </p:cBhvr>
                                      <p:to>
                                        <p:strVal val="visible"/>
                                      </p:to>
                                    </p:set>
                                    <p:anim calcmode="lin" valueType="num">
                                      <p:cBhvr>
                                        <p:cTn id="40" dur="500" fill="hold"/>
                                        <p:tgtEl>
                                          <p:spTgt spid="37"/>
                                        </p:tgtEl>
                                        <p:attrNameLst>
                                          <p:attrName>ppt_w</p:attrName>
                                        </p:attrNameLst>
                                      </p:cBhvr>
                                      <p:tavLst>
                                        <p:tav tm="0">
                                          <p:val>
                                            <p:fltVal val="0"/>
                                          </p:val>
                                        </p:tav>
                                        <p:tav tm="100000">
                                          <p:val>
                                            <p:strVal val="#ppt_w"/>
                                          </p:val>
                                        </p:tav>
                                      </p:tavLst>
                                    </p:anim>
                                    <p:anim calcmode="lin" valueType="num">
                                      <p:cBhvr>
                                        <p:cTn id="41" dur="500" fill="hold"/>
                                        <p:tgtEl>
                                          <p:spTgt spid="37"/>
                                        </p:tgtEl>
                                        <p:attrNameLst>
                                          <p:attrName>ppt_h</p:attrName>
                                        </p:attrNameLst>
                                      </p:cBhvr>
                                      <p:tavLst>
                                        <p:tav tm="0">
                                          <p:val>
                                            <p:fltVal val="0"/>
                                          </p:val>
                                        </p:tav>
                                        <p:tav tm="100000">
                                          <p:val>
                                            <p:strVal val="#ppt_h"/>
                                          </p:val>
                                        </p:tav>
                                      </p:tavLst>
                                    </p:anim>
                                    <p:animEffect transition="in" filter="fade">
                                      <p:cBhvr>
                                        <p:cTn id="42" dur="500"/>
                                        <p:tgtEl>
                                          <p:spTgt spid="37"/>
                                        </p:tgtEl>
                                      </p:cBhvr>
                                    </p:animEffect>
                                  </p:childTnLst>
                                </p:cTn>
                              </p:par>
                            </p:childTnLst>
                          </p:cTn>
                        </p:par>
                        <p:par>
                          <p:cTn id="43" fill="hold">
                            <p:stCondLst>
                              <p:cond delay="2000"/>
                            </p:stCondLst>
                            <p:childTnLst>
                              <p:par>
                                <p:cTn id="44" presetID="53" presetClass="entr" presetSubtype="16" fill="hold" nodeType="after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500" fill="hold"/>
                                        <p:tgtEl>
                                          <p:spTgt spid="2"/>
                                        </p:tgtEl>
                                        <p:attrNameLst>
                                          <p:attrName>ppt_w</p:attrName>
                                        </p:attrNameLst>
                                      </p:cBhvr>
                                      <p:tavLst>
                                        <p:tav tm="0">
                                          <p:val>
                                            <p:fltVal val="0"/>
                                          </p:val>
                                        </p:tav>
                                        <p:tav tm="100000">
                                          <p:val>
                                            <p:strVal val="#ppt_w"/>
                                          </p:val>
                                        </p:tav>
                                      </p:tavLst>
                                    </p:anim>
                                    <p:anim calcmode="lin" valueType="num">
                                      <p:cBhvr>
                                        <p:cTn id="47" dur="500" fill="hold"/>
                                        <p:tgtEl>
                                          <p:spTgt spid="2"/>
                                        </p:tgtEl>
                                        <p:attrNameLst>
                                          <p:attrName>ppt_h</p:attrName>
                                        </p:attrNameLst>
                                      </p:cBhvr>
                                      <p:tavLst>
                                        <p:tav tm="0">
                                          <p:val>
                                            <p:fltVal val="0"/>
                                          </p:val>
                                        </p:tav>
                                        <p:tav tm="100000">
                                          <p:val>
                                            <p:strVal val="#ppt_h"/>
                                          </p:val>
                                        </p:tav>
                                      </p:tavLst>
                                    </p:anim>
                                    <p:animEffect transition="in" filter="fade">
                                      <p:cBhvr>
                                        <p:cTn id="48" dur="500"/>
                                        <p:tgtEl>
                                          <p:spTgt spid="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fltVal val="0"/>
                                          </p:val>
                                        </p:tav>
                                        <p:tav tm="100000">
                                          <p:val>
                                            <p:strVal val="#ppt_w"/>
                                          </p:val>
                                        </p:tav>
                                      </p:tavLst>
                                    </p:anim>
                                    <p:anim calcmode="lin" valueType="num">
                                      <p:cBhvr>
                                        <p:cTn id="52" dur="500" fill="hold"/>
                                        <p:tgtEl>
                                          <p:spTgt spid="38"/>
                                        </p:tgtEl>
                                        <p:attrNameLst>
                                          <p:attrName>ppt_h</p:attrName>
                                        </p:attrNameLst>
                                      </p:cBhvr>
                                      <p:tavLst>
                                        <p:tav tm="0">
                                          <p:val>
                                            <p:fltVal val="0"/>
                                          </p:val>
                                        </p:tav>
                                        <p:tav tm="100000">
                                          <p:val>
                                            <p:strVal val="#ppt_h"/>
                                          </p:val>
                                        </p:tav>
                                      </p:tavLst>
                                    </p:anim>
                                    <p:animEffect transition="in" filter="fade">
                                      <p:cBhvr>
                                        <p:cTn id="53" dur="500"/>
                                        <p:tgtEl>
                                          <p:spTgt spid="38"/>
                                        </p:tgtEl>
                                      </p:cBhvr>
                                    </p:animEffect>
                                  </p:childTnLst>
                                </p:cTn>
                              </p:par>
                            </p:childTnLst>
                          </p:cTn>
                        </p:par>
                        <p:par>
                          <p:cTn id="54" fill="hold">
                            <p:stCondLst>
                              <p:cond delay="2500"/>
                            </p:stCondLst>
                            <p:childTnLst>
                              <p:par>
                                <p:cTn id="55" presetID="53" presetClass="entr" presetSubtype="16" fill="hold" nodeType="after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p:cTn id="57" dur="500" fill="hold"/>
                                        <p:tgtEl>
                                          <p:spTgt spid="5"/>
                                        </p:tgtEl>
                                        <p:attrNameLst>
                                          <p:attrName>ppt_w</p:attrName>
                                        </p:attrNameLst>
                                      </p:cBhvr>
                                      <p:tavLst>
                                        <p:tav tm="0">
                                          <p:val>
                                            <p:fltVal val="0"/>
                                          </p:val>
                                        </p:tav>
                                        <p:tav tm="100000">
                                          <p:val>
                                            <p:strVal val="#ppt_w"/>
                                          </p:val>
                                        </p:tav>
                                      </p:tavLst>
                                    </p:anim>
                                    <p:anim calcmode="lin" valueType="num">
                                      <p:cBhvr>
                                        <p:cTn id="58" dur="500" fill="hold"/>
                                        <p:tgtEl>
                                          <p:spTgt spid="5"/>
                                        </p:tgtEl>
                                        <p:attrNameLst>
                                          <p:attrName>ppt_h</p:attrName>
                                        </p:attrNameLst>
                                      </p:cBhvr>
                                      <p:tavLst>
                                        <p:tav tm="0">
                                          <p:val>
                                            <p:fltVal val="0"/>
                                          </p:val>
                                        </p:tav>
                                        <p:tav tm="100000">
                                          <p:val>
                                            <p:strVal val="#ppt_h"/>
                                          </p:val>
                                        </p:tav>
                                      </p:tavLst>
                                    </p:anim>
                                    <p:animEffect transition="in" filter="fade">
                                      <p:cBhvr>
                                        <p:cTn id="59" dur="500"/>
                                        <p:tgtEl>
                                          <p:spTgt spid="5"/>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 calcmode="lin" valueType="num">
                                      <p:cBhvr>
                                        <p:cTn id="62" dur="500" fill="hold"/>
                                        <p:tgtEl>
                                          <p:spTgt spid="39"/>
                                        </p:tgtEl>
                                        <p:attrNameLst>
                                          <p:attrName>ppt_w</p:attrName>
                                        </p:attrNameLst>
                                      </p:cBhvr>
                                      <p:tavLst>
                                        <p:tav tm="0">
                                          <p:val>
                                            <p:fltVal val="0"/>
                                          </p:val>
                                        </p:tav>
                                        <p:tav tm="100000">
                                          <p:val>
                                            <p:strVal val="#ppt_w"/>
                                          </p:val>
                                        </p:tav>
                                      </p:tavLst>
                                    </p:anim>
                                    <p:anim calcmode="lin" valueType="num">
                                      <p:cBhvr>
                                        <p:cTn id="63" dur="500" fill="hold"/>
                                        <p:tgtEl>
                                          <p:spTgt spid="39"/>
                                        </p:tgtEl>
                                        <p:attrNameLst>
                                          <p:attrName>ppt_h</p:attrName>
                                        </p:attrNameLst>
                                      </p:cBhvr>
                                      <p:tavLst>
                                        <p:tav tm="0">
                                          <p:val>
                                            <p:fltVal val="0"/>
                                          </p:val>
                                        </p:tav>
                                        <p:tav tm="100000">
                                          <p:val>
                                            <p:strVal val="#ppt_h"/>
                                          </p:val>
                                        </p:tav>
                                      </p:tavLst>
                                    </p:anim>
                                    <p:animEffect transition="in" filter="fade">
                                      <p:cBhvr>
                                        <p:cTn id="64" dur="500"/>
                                        <p:tgtEl>
                                          <p:spTgt spid="39"/>
                                        </p:tgtEl>
                                      </p:cBhvr>
                                    </p:animEffect>
                                  </p:childTnLst>
                                </p:cTn>
                              </p:par>
                            </p:childTnLst>
                          </p:cTn>
                        </p:par>
                        <p:par>
                          <p:cTn id="65" fill="hold">
                            <p:stCondLst>
                              <p:cond delay="3000"/>
                            </p:stCondLst>
                            <p:childTnLst>
                              <p:par>
                                <p:cTn id="66" presetID="53" presetClass="entr" presetSubtype="16" fill="hold" nodeType="afterEffect">
                                  <p:stCondLst>
                                    <p:cond delay="0"/>
                                  </p:stCondLst>
                                  <p:childTnLst>
                                    <p:set>
                                      <p:cBhvr>
                                        <p:cTn id="67" dur="1" fill="hold">
                                          <p:stCondLst>
                                            <p:cond delay="0"/>
                                          </p:stCondLst>
                                        </p:cTn>
                                        <p:tgtEl>
                                          <p:spTgt spid="10"/>
                                        </p:tgtEl>
                                        <p:attrNameLst>
                                          <p:attrName>style.visibility</p:attrName>
                                        </p:attrNameLst>
                                      </p:cBhvr>
                                      <p:to>
                                        <p:strVal val="visible"/>
                                      </p:to>
                                    </p:set>
                                    <p:anim calcmode="lin" valueType="num">
                                      <p:cBhvr>
                                        <p:cTn id="68" dur="500" fill="hold"/>
                                        <p:tgtEl>
                                          <p:spTgt spid="10"/>
                                        </p:tgtEl>
                                        <p:attrNameLst>
                                          <p:attrName>ppt_w</p:attrName>
                                        </p:attrNameLst>
                                      </p:cBhvr>
                                      <p:tavLst>
                                        <p:tav tm="0">
                                          <p:val>
                                            <p:fltVal val="0"/>
                                          </p:val>
                                        </p:tav>
                                        <p:tav tm="100000">
                                          <p:val>
                                            <p:strVal val="#ppt_w"/>
                                          </p:val>
                                        </p:tav>
                                      </p:tavLst>
                                    </p:anim>
                                    <p:anim calcmode="lin" valueType="num">
                                      <p:cBhvr>
                                        <p:cTn id="69" dur="500" fill="hold"/>
                                        <p:tgtEl>
                                          <p:spTgt spid="10"/>
                                        </p:tgtEl>
                                        <p:attrNameLst>
                                          <p:attrName>ppt_h</p:attrName>
                                        </p:attrNameLst>
                                      </p:cBhvr>
                                      <p:tavLst>
                                        <p:tav tm="0">
                                          <p:val>
                                            <p:fltVal val="0"/>
                                          </p:val>
                                        </p:tav>
                                        <p:tav tm="100000">
                                          <p:val>
                                            <p:strVal val="#ppt_h"/>
                                          </p:val>
                                        </p:tav>
                                      </p:tavLst>
                                    </p:anim>
                                    <p:animEffect transition="in" filter="fade">
                                      <p:cBhvr>
                                        <p:cTn id="70" dur="500"/>
                                        <p:tgtEl>
                                          <p:spTgt spid="10"/>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p:cTn id="73" dur="500" fill="hold"/>
                                        <p:tgtEl>
                                          <p:spTgt spid="40"/>
                                        </p:tgtEl>
                                        <p:attrNameLst>
                                          <p:attrName>ppt_w</p:attrName>
                                        </p:attrNameLst>
                                      </p:cBhvr>
                                      <p:tavLst>
                                        <p:tav tm="0">
                                          <p:val>
                                            <p:fltVal val="0"/>
                                          </p:val>
                                        </p:tav>
                                        <p:tav tm="100000">
                                          <p:val>
                                            <p:strVal val="#ppt_w"/>
                                          </p:val>
                                        </p:tav>
                                      </p:tavLst>
                                    </p:anim>
                                    <p:anim calcmode="lin" valueType="num">
                                      <p:cBhvr>
                                        <p:cTn id="74" dur="500" fill="hold"/>
                                        <p:tgtEl>
                                          <p:spTgt spid="40"/>
                                        </p:tgtEl>
                                        <p:attrNameLst>
                                          <p:attrName>ppt_h</p:attrName>
                                        </p:attrNameLst>
                                      </p:cBhvr>
                                      <p:tavLst>
                                        <p:tav tm="0">
                                          <p:val>
                                            <p:fltVal val="0"/>
                                          </p:val>
                                        </p:tav>
                                        <p:tav tm="100000">
                                          <p:val>
                                            <p:strVal val="#ppt_h"/>
                                          </p:val>
                                        </p:tav>
                                      </p:tavLst>
                                    </p:anim>
                                    <p:animEffect transition="in" filter="fade">
                                      <p:cBhvr>
                                        <p:cTn id="75" dur="500"/>
                                        <p:tgtEl>
                                          <p:spTgt spid="40"/>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animEffect transition="in" filter="fade">
                                      <p:cBhvr>
                                        <p:cTn id="81" dur="500"/>
                                        <p:tgtEl>
                                          <p:spTgt spid="15"/>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childTnLst>
                                </p:cTn>
                              </p:par>
                            </p:childTnLst>
                          </p:cTn>
                        </p:par>
                        <p:par>
                          <p:cTn id="87" fill="hold">
                            <p:stCondLst>
                              <p:cond delay="4000"/>
                            </p:stCondLst>
                            <p:childTnLst>
                              <p:par>
                                <p:cTn id="88" presetID="53" presetClass="entr" presetSubtype="16" fill="hold" nodeType="after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p:cTn id="90" dur="500" fill="hold"/>
                                        <p:tgtEl>
                                          <p:spTgt spid="20"/>
                                        </p:tgtEl>
                                        <p:attrNameLst>
                                          <p:attrName>ppt_w</p:attrName>
                                        </p:attrNameLst>
                                      </p:cBhvr>
                                      <p:tavLst>
                                        <p:tav tm="0">
                                          <p:val>
                                            <p:fltVal val="0"/>
                                          </p:val>
                                        </p:tav>
                                        <p:tav tm="100000">
                                          <p:val>
                                            <p:strVal val="#ppt_w"/>
                                          </p:val>
                                        </p:tav>
                                      </p:tavLst>
                                    </p:anim>
                                    <p:anim calcmode="lin" valueType="num">
                                      <p:cBhvr>
                                        <p:cTn id="91" dur="500" fill="hold"/>
                                        <p:tgtEl>
                                          <p:spTgt spid="20"/>
                                        </p:tgtEl>
                                        <p:attrNameLst>
                                          <p:attrName>ppt_h</p:attrName>
                                        </p:attrNameLst>
                                      </p:cBhvr>
                                      <p:tavLst>
                                        <p:tav tm="0">
                                          <p:val>
                                            <p:fltVal val="0"/>
                                          </p:val>
                                        </p:tav>
                                        <p:tav tm="100000">
                                          <p:val>
                                            <p:strVal val="#ppt_h"/>
                                          </p:val>
                                        </p:tav>
                                      </p:tavLst>
                                    </p:anim>
                                    <p:animEffect transition="in" filter="fade">
                                      <p:cBhvr>
                                        <p:cTn id="92" dur="500"/>
                                        <p:tgtEl>
                                          <p:spTgt spid="20"/>
                                        </p:tgtEl>
                                      </p:cBhvr>
                                    </p:animEffect>
                                  </p:childTnLst>
                                </p:cTn>
                              </p:par>
                              <p:par>
                                <p:cTn id="93" presetID="53" presetClass="entr" presetSubtype="16" fill="hold" grpId="0" nodeType="withEffect">
                                  <p:stCondLst>
                                    <p:cond delay="0"/>
                                  </p:stCondLst>
                                  <p:childTnLst>
                                    <p:set>
                                      <p:cBhvr>
                                        <p:cTn id="94" dur="1" fill="hold">
                                          <p:stCondLst>
                                            <p:cond delay="0"/>
                                          </p:stCondLst>
                                        </p:cTn>
                                        <p:tgtEl>
                                          <p:spTgt spid="42"/>
                                        </p:tgtEl>
                                        <p:attrNameLst>
                                          <p:attrName>style.visibility</p:attrName>
                                        </p:attrNameLst>
                                      </p:cBhvr>
                                      <p:to>
                                        <p:strVal val="visible"/>
                                      </p:to>
                                    </p:set>
                                    <p:anim calcmode="lin" valueType="num">
                                      <p:cBhvr>
                                        <p:cTn id="95" dur="500" fill="hold"/>
                                        <p:tgtEl>
                                          <p:spTgt spid="42"/>
                                        </p:tgtEl>
                                        <p:attrNameLst>
                                          <p:attrName>ppt_w</p:attrName>
                                        </p:attrNameLst>
                                      </p:cBhvr>
                                      <p:tavLst>
                                        <p:tav tm="0">
                                          <p:val>
                                            <p:fltVal val="0"/>
                                          </p:val>
                                        </p:tav>
                                        <p:tav tm="100000">
                                          <p:val>
                                            <p:strVal val="#ppt_w"/>
                                          </p:val>
                                        </p:tav>
                                      </p:tavLst>
                                    </p:anim>
                                    <p:anim calcmode="lin" valueType="num">
                                      <p:cBhvr>
                                        <p:cTn id="96" dur="500" fill="hold"/>
                                        <p:tgtEl>
                                          <p:spTgt spid="42"/>
                                        </p:tgtEl>
                                        <p:attrNameLst>
                                          <p:attrName>ppt_h</p:attrName>
                                        </p:attrNameLst>
                                      </p:cBhvr>
                                      <p:tavLst>
                                        <p:tav tm="0">
                                          <p:val>
                                            <p:fltVal val="0"/>
                                          </p:val>
                                        </p:tav>
                                        <p:tav tm="100000">
                                          <p:val>
                                            <p:strVal val="#ppt_h"/>
                                          </p:val>
                                        </p:tav>
                                      </p:tavLst>
                                    </p:anim>
                                    <p:animEffect transition="in" filter="fade">
                                      <p:cBhvr>
                                        <p:cTn id="97" dur="500"/>
                                        <p:tgtEl>
                                          <p:spTgt spid="42"/>
                                        </p:tgtEl>
                                      </p:cBhvr>
                                    </p:animEffect>
                                  </p:childTnLst>
                                </p:cTn>
                              </p:par>
                            </p:childTnLst>
                          </p:cTn>
                        </p:par>
                        <p:par>
                          <p:cTn id="98" fill="hold">
                            <p:stCondLst>
                              <p:cond delay="4500"/>
                            </p:stCondLst>
                            <p:childTnLst>
                              <p:par>
                                <p:cTn id="99" presetID="22" presetClass="entr" presetSubtype="8" fill="hold"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left)">
                                      <p:cBhvr>
                                        <p:cTn id="10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p:bldP spid="39" grpId="0"/>
      <p:bldP spid="40" grpId="0"/>
      <p:bldP spid="41" grpId="0"/>
      <p:bldP spid="42"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7" y="0"/>
            <a:ext cx="9141291" cy="5145088"/>
          </a:xfrm>
          <a:prstGeom prst="rect">
            <a:avLst/>
          </a:prstGeom>
        </p:spPr>
      </p:pic>
      <p:sp>
        <p:nvSpPr>
          <p:cNvPr id="4" name="矩形 3"/>
          <p:cNvSpPr/>
          <p:nvPr/>
        </p:nvSpPr>
        <p:spPr>
          <a:xfrm>
            <a:off x="0" y="2584164"/>
            <a:ext cx="1980000" cy="900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2051720" y="1937130"/>
            <a:ext cx="1584176" cy="1366092"/>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t>02</a:t>
            </a:r>
            <a:endParaRPr lang="zh-CN" altLang="en-US" sz="6600" b="1" dirty="0"/>
          </a:p>
        </p:txBody>
      </p:sp>
      <p:sp>
        <p:nvSpPr>
          <p:cNvPr id="7" name="矩形 6"/>
          <p:cNvSpPr/>
          <p:nvPr/>
        </p:nvSpPr>
        <p:spPr>
          <a:xfrm>
            <a:off x="3779912" y="2584164"/>
            <a:ext cx="5364088" cy="900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3815916" y="2049324"/>
            <a:ext cx="3057247" cy="523220"/>
          </a:xfrm>
          <a:prstGeom prst="rect">
            <a:avLst/>
          </a:prstGeom>
          <a:noFill/>
        </p:spPr>
        <p:txBody>
          <a:bodyPr wrap="none" rtlCol="0">
            <a:spAutoFit/>
          </a:bodyPr>
          <a:lstStyle/>
          <a:p>
            <a:r>
              <a:rPr lang="zh-CN" altLang="en-US" sz="2800" b="1" dirty="0">
                <a:solidFill>
                  <a:schemeClr val="accent1"/>
                </a:solidFill>
                <a:latin typeface="微软雅黑" panose="020B0503020204020204" pitchFamily="34" charset="-122"/>
                <a:ea typeface="微软雅黑" panose="020B0503020204020204" pitchFamily="34" charset="-122"/>
              </a:rPr>
              <a:t>点击添加文字标题</a:t>
            </a:r>
          </a:p>
        </p:txBody>
      </p:sp>
      <p:sp>
        <p:nvSpPr>
          <p:cNvPr id="9" name="TextBox 8"/>
          <p:cNvSpPr txBox="1"/>
          <p:nvPr/>
        </p:nvSpPr>
        <p:spPr>
          <a:xfrm>
            <a:off x="3707789" y="2752564"/>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0" name="TextBox 9"/>
          <p:cNvSpPr txBox="1"/>
          <p:nvPr/>
        </p:nvSpPr>
        <p:spPr>
          <a:xfrm>
            <a:off x="5944795" y="2752564"/>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1" name="TextBox 10"/>
          <p:cNvSpPr txBox="1"/>
          <p:nvPr/>
        </p:nvSpPr>
        <p:spPr>
          <a:xfrm>
            <a:off x="3707789" y="3175450"/>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2" name="TextBox 11"/>
          <p:cNvSpPr txBox="1"/>
          <p:nvPr/>
        </p:nvSpPr>
        <p:spPr>
          <a:xfrm>
            <a:off x="5944795" y="3175450"/>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right)">
                                      <p:cBhvr>
                                        <p:cTn id="16" dur="500"/>
                                        <p:tgtEl>
                                          <p:spTgt spid="4"/>
                                        </p:tgtEl>
                                      </p:cBhvr>
                                    </p:animEffect>
                                  </p:childTnLst>
                                </p:cTn>
                              </p:par>
                            </p:childTnLst>
                          </p:cTn>
                        </p:par>
                        <p:par>
                          <p:cTn id="17" fill="hold">
                            <p:stCondLst>
                              <p:cond delay="1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 by="(-#ppt_w*2)" calcmode="lin" valueType="num">
                                      <p:cBhvr rctx="PPT">
                                        <p:cTn id="20" dur="500" autoRev="1" fill="hold">
                                          <p:stCondLst>
                                            <p:cond delay="0"/>
                                          </p:stCondLst>
                                        </p:cTn>
                                        <p:tgtEl>
                                          <p:spTgt spid="6"/>
                                        </p:tgtEl>
                                        <p:attrNameLst>
                                          <p:attrName>ppt_w</p:attrName>
                                        </p:attrNameLst>
                                      </p:cBhvr>
                                    </p:anim>
                                    <p:anim by="(#ppt_w*0.50)" calcmode="lin" valueType="num">
                                      <p:cBhvr>
                                        <p:cTn id="21" dur="500" decel="50000" autoRev="1" fill="hold">
                                          <p:stCondLst>
                                            <p:cond delay="0"/>
                                          </p:stCondLst>
                                        </p:cTn>
                                        <p:tgtEl>
                                          <p:spTgt spid="6"/>
                                        </p:tgtEl>
                                        <p:attrNameLst>
                                          <p:attrName>ppt_x</p:attrName>
                                        </p:attrNameLst>
                                      </p:cBhvr>
                                    </p:anim>
                                    <p:anim from="(-#ppt_h/2)" to="(#ppt_y)" calcmode="lin" valueType="num">
                                      <p:cBhvr>
                                        <p:cTn id="22" dur="1000" fill="hold">
                                          <p:stCondLst>
                                            <p:cond delay="0"/>
                                          </p:stCondLst>
                                        </p:cTn>
                                        <p:tgtEl>
                                          <p:spTgt spid="6"/>
                                        </p:tgtEl>
                                        <p:attrNameLst>
                                          <p:attrName>ppt_y</p:attrName>
                                        </p:attrNameLst>
                                      </p:cBhvr>
                                    </p:anim>
                                    <p:animRot by="21600000">
                                      <p:cBhvr>
                                        <p:cTn id="23" dur="1000" fill="hold">
                                          <p:stCondLst>
                                            <p:cond delay="0"/>
                                          </p:stCondLst>
                                        </p:cTn>
                                        <p:tgtEl>
                                          <p:spTgt spid="6"/>
                                        </p:tgtEl>
                                        <p:attrNameLst>
                                          <p:attrName>r</p:attrName>
                                        </p:attrNameLst>
                                      </p:cBhvr>
                                    </p:animRot>
                                  </p:childTnLst>
                                </p:cTn>
                              </p:par>
                              <p:par>
                                <p:cTn id="24" presetID="41" presetClass="entr" presetSubtype="0" fill="hold" grpId="1" nodeType="with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anim calcmode="lin" valueType="num">
                                      <p:cBhvr>
                                        <p:cTn id="28"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9"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000" tmFilter="0,0; .5, 1; 1, 1"/>
                                        <p:tgtEl>
                                          <p:spTgt spid="6"/>
                                        </p:tgtEl>
                                      </p:cBhvr>
                                    </p:animEffect>
                                  </p:childTnLst>
                                </p:cTn>
                              </p:par>
                            </p:childTnLst>
                          </p:cTn>
                        </p:par>
                        <p:par>
                          <p:cTn id="31" fill="hold">
                            <p:stCondLst>
                              <p:cond delay="2700"/>
                            </p:stCondLst>
                            <p:childTnLst>
                              <p:par>
                                <p:cTn id="32" presetID="14" presetClass="entr" presetSubtype="1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randombar(horizontal)">
                                      <p:cBhvr>
                                        <p:cTn id="40" dur="500"/>
                                        <p:tgtEl>
                                          <p:spTgt spid="1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randombar(horizontal)">
                                      <p:cBhvr>
                                        <p:cTn id="4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6" grpId="0"/>
      <p:bldP spid="6" grpId="1"/>
      <p:bldP spid="9" grpId="0"/>
      <p:bldP spid="10"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Shape 1787"/>
          <p:cNvSpPr/>
          <p:nvPr/>
        </p:nvSpPr>
        <p:spPr>
          <a:xfrm>
            <a:off x="4596247" y="1686189"/>
            <a:ext cx="1" cy="1022976"/>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29" name="Shape 1785"/>
          <p:cNvSpPr/>
          <p:nvPr/>
        </p:nvSpPr>
        <p:spPr>
          <a:xfrm>
            <a:off x="4596247" y="1686191"/>
            <a:ext cx="3103813" cy="1017453"/>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30" name="Shape 1786"/>
          <p:cNvSpPr/>
          <p:nvPr/>
        </p:nvSpPr>
        <p:spPr>
          <a:xfrm>
            <a:off x="4600697" y="1686189"/>
            <a:ext cx="1561255" cy="1017454"/>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31" name="Shape 1788"/>
          <p:cNvSpPr/>
          <p:nvPr/>
        </p:nvSpPr>
        <p:spPr>
          <a:xfrm flipH="1">
            <a:off x="3041579" y="1686190"/>
            <a:ext cx="1555238" cy="1011932"/>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32" name="Shape 1789"/>
          <p:cNvSpPr/>
          <p:nvPr/>
        </p:nvSpPr>
        <p:spPr>
          <a:xfrm flipH="1">
            <a:off x="1486915" y="1686189"/>
            <a:ext cx="3109333" cy="1022976"/>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grpSp>
        <p:nvGrpSpPr>
          <p:cNvPr id="2" name="组合 2"/>
          <p:cNvGrpSpPr/>
          <p:nvPr/>
        </p:nvGrpSpPr>
        <p:grpSpPr>
          <a:xfrm>
            <a:off x="3811786" y="930896"/>
            <a:ext cx="1504459" cy="1504923"/>
            <a:chOff x="4184106" y="2952206"/>
            <a:chExt cx="3823790" cy="3823790"/>
          </a:xfrm>
        </p:grpSpPr>
        <p:sp>
          <p:nvSpPr>
            <p:cNvPr id="4" name="椭圆 3"/>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nvGrpSpPr>
            <p:cNvPr id="3" name="组合 5"/>
            <p:cNvGrpSpPr/>
            <p:nvPr/>
          </p:nvGrpSpPr>
          <p:grpSpPr>
            <a:xfrm>
              <a:off x="4710169" y="3478269"/>
              <a:ext cx="2771663" cy="2771663"/>
              <a:chOff x="2193191" y="1899415"/>
              <a:chExt cx="2421376" cy="2421376"/>
            </a:xfrm>
            <a:effectLst/>
          </p:grpSpPr>
          <p:sp>
            <p:nvSpPr>
              <p:cNvPr id="7" name="椭圆 6"/>
              <p:cNvSpPr/>
              <p:nvPr/>
            </p:nvSpPr>
            <p:spPr>
              <a:xfrm>
                <a:off x="2193191" y="1899415"/>
                <a:ext cx="2421376" cy="2421376"/>
              </a:xfrm>
              <a:prstGeom prst="ellipse">
                <a:avLst/>
              </a:prstGeom>
              <a:solidFill>
                <a:schemeClr val="accent3"/>
              </a:solidFill>
              <a:ln w="31750">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sp>
            <p:nvSpPr>
              <p:cNvPr id="8" name="椭圆 7"/>
              <p:cNvSpPr/>
              <p:nvPr/>
            </p:nvSpPr>
            <p:spPr>
              <a:xfrm>
                <a:off x="2386802" y="2093026"/>
                <a:ext cx="2034160" cy="2034160"/>
              </a:xfrm>
              <a:prstGeom prst="ellipse">
                <a:avLst/>
              </a:prstGeom>
              <a:solidFill>
                <a:schemeClr val="bg1">
                  <a:lumMod val="95000"/>
                </a:schemeClr>
              </a:solidFill>
              <a:ln w="50800">
                <a:noFill/>
              </a:ln>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rgbClr val="FFFFFF"/>
                  </a:solidFill>
                  <a:latin typeface="Calibri"/>
                  <a:ea typeface="宋体" panose="02010600030101010101" pitchFamily="2" charset="-122"/>
                </a:endParaRPr>
              </a:p>
            </p:txBody>
          </p:sp>
        </p:grpSp>
      </p:grpSp>
      <p:sp>
        <p:nvSpPr>
          <p:cNvPr id="9" name="TextBox 8"/>
          <p:cNvSpPr txBox="1"/>
          <p:nvPr/>
        </p:nvSpPr>
        <p:spPr>
          <a:xfrm>
            <a:off x="4184847" y="1404419"/>
            <a:ext cx="771787" cy="482700"/>
          </a:xfrm>
          <a:prstGeom prst="rect">
            <a:avLst/>
          </a:prstGeom>
          <a:noFill/>
        </p:spPr>
        <p:txBody>
          <a:bodyPr wrap="square" lIns="112274" tIns="56136" rIns="112274" bIns="56136" rtlCol="0">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关键字</a:t>
            </a:r>
          </a:p>
        </p:txBody>
      </p:sp>
      <p:grpSp>
        <p:nvGrpSpPr>
          <p:cNvPr id="5" name="组合 9"/>
          <p:cNvGrpSpPr/>
          <p:nvPr/>
        </p:nvGrpSpPr>
        <p:grpSpPr>
          <a:xfrm>
            <a:off x="1532026" y="3282923"/>
            <a:ext cx="6129582" cy="1042102"/>
            <a:chOff x="2207942" y="2018652"/>
            <a:chExt cx="7776116" cy="1220497"/>
          </a:xfrm>
        </p:grpSpPr>
        <p:sp>
          <p:nvSpPr>
            <p:cNvPr id="11" name="圆角矩形 10"/>
            <p:cNvSpPr/>
            <p:nvPr/>
          </p:nvSpPr>
          <p:spPr>
            <a:xfrm>
              <a:off x="2207942" y="2018652"/>
              <a:ext cx="7776116" cy="1220497"/>
            </a:xfrm>
            <a:prstGeom prst="roundRect">
              <a:avLst>
                <a:gd name="adj" fmla="val 50000"/>
              </a:avLst>
            </a:prstGeom>
            <a:solidFill>
              <a:schemeClr val="accent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2" name="圆角矩形 11"/>
            <p:cNvSpPr/>
            <p:nvPr/>
          </p:nvSpPr>
          <p:spPr>
            <a:xfrm>
              <a:off x="2314903" y="2115844"/>
              <a:ext cx="7562195" cy="1026111"/>
            </a:xfrm>
            <a:prstGeom prst="roundRect">
              <a:avLst>
                <a:gd name="adj" fmla="val 50000"/>
              </a:avLst>
            </a:prstGeom>
            <a:solidFill>
              <a:schemeClr val="bg1">
                <a:lumMod val="95000"/>
              </a:schemeClr>
            </a:solidFill>
            <a:ln w="50800">
              <a:noFill/>
            </a:ln>
            <a:effectLst/>
            <a:scene3d>
              <a:camera prst="orthographicFront"/>
              <a:lightRig rig="threePt" dir="t"/>
            </a:scene3d>
            <a:sp3d prstMaterial="softEdge">
              <a:bevelT w="571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n-ea"/>
              </a:endParaRPr>
            </a:p>
          </p:txBody>
        </p:sp>
      </p:grpSp>
      <p:grpSp>
        <p:nvGrpSpPr>
          <p:cNvPr id="6" name="组合 12"/>
          <p:cNvGrpSpPr/>
          <p:nvPr/>
        </p:nvGrpSpPr>
        <p:grpSpPr>
          <a:xfrm>
            <a:off x="799050" y="2500479"/>
            <a:ext cx="1387598" cy="467818"/>
            <a:chOff x="3237545" y="4561747"/>
            <a:chExt cx="1146960" cy="1146960"/>
          </a:xfrm>
        </p:grpSpPr>
        <p:sp>
          <p:nvSpPr>
            <p:cNvPr id="14" name="圆角矩形 13"/>
            <p:cNvSpPr/>
            <p:nvPr/>
          </p:nvSpPr>
          <p:spPr>
            <a:xfrm>
              <a:off x="3237545" y="4561747"/>
              <a:ext cx="1146960" cy="1146960"/>
            </a:xfrm>
            <a:prstGeom prst="roundRect">
              <a:avLst>
                <a:gd name="adj" fmla="val 9039"/>
              </a:avLst>
            </a:prstGeom>
            <a:solidFill>
              <a:schemeClr val="accent1"/>
            </a:solidFill>
            <a:ln w="317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5" name="圆角矩形 14"/>
            <p:cNvSpPr/>
            <p:nvPr/>
          </p:nvSpPr>
          <p:spPr>
            <a:xfrm>
              <a:off x="3294838" y="4757465"/>
              <a:ext cx="1032367" cy="773634"/>
            </a:xfrm>
            <a:prstGeom prst="roundRect">
              <a:avLst>
                <a:gd name="adj" fmla="val 9613"/>
              </a:avLst>
            </a:prstGeom>
            <a:solidFill>
              <a:schemeClr val="bg1">
                <a:lumMod val="95000"/>
              </a:schemeClr>
            </a:solidFill>
            <a:ln w="50800">
              <a:noFill/>
            </a:ln>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0" name="组合 15"/>
          <p:cNvGrpSpPr/>
          <p:nvPr/>
        </p:nvGrpSpPr>
        <p:grpSpPr>
          <a:xfrm>
            <a:off x="2353494" y="2500479"/>
            <a:ext cx="1387598" cy="467818"/>
            <a:chOff x="3237545" y="4561747"/>
            <a:chExt cx="1146960" cy="1146960"/>
          </a:xfrm>
        </p:grpSpPr>
        <p:sp>
          <p:nvSpPr>
            <p:cNvPr id="17" name="圆角矩形 16"/>
            <p:cNvSpPr/>
            <p:nvPr/>
          </p:nvSpPr>
          <p:spPr>
            <a:xfrm>
              <a:off x="3237545" y="4561747"/>
              <a:ext cx="1146960" cy="1146960"/>
            </a:xfrm>
            <a:prstGeom prst="roundRect">
              <a:avLst>
                <a:gd name="adj" fmla="val 9039"/>
              </a:avLst>
            </a:prstGeom>
            <a:solidFill>
              <a:schemeClr val="accent2"/>
            </a:solidFill>
            <a:ln w="317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18" name="圆角矩形 17"/>
            <p:cNvSpPr/>
            <p:nvPr/>
          </p:nvSpPr>
          <p:spPr>
            <a:xfrm>
              <a:off x="3294838" y="4757465"/>
              <a:ext cx="1032367" cy="773634"/>
            </a:xfrm>
            <a:prstGeom prst="roundRect">
              <a:avLst>
                <a:gd name="adj" fmla="val 9613"/>
              </a:avLst>
            </a:prstGeom>
            <a:solidFill>
              <a:schemeClr val="bg1">
                <a:lumMod val="95000"/>
              </a:schemeClr>
            </a:solidFill>
            <a:ln w="50800">
              <a:noFill/>
            </a:ln>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3" name="组合 18"/>
          <p:cNvGrpSpPr/>
          <p:nvPr/>
        </p:nvGrpSpPr>
        <p:grpSpPr>
          <a:xfrm>
            <a:off x="3882780" y="2500479"/>
            <a:ext cx="1387598" cy="467818"/>
            <a:chOff x="3237545" y="4561747"/>
            <a:chExt cx="1146960" cy="1146960"/>
          </a:xfrm>
        </p:grpSpPr>
        <p:sp>
          <p:nvSpPr>
            <p:cNvPr id="20" name="圆角矩形 19"/>
            <p:cNvSpPr/>
            <p:nvPr/>
          </p:nvSpPr>
          <p:spPr>
            <a:xfrm>
              <a:off x="3237545" y="4561747"/>
              <a:ext cx="1146960" cy="1146960"/>
            </a:xfrm>
            <a:prstGeom prst="roundRect">
              <a:avLst>
                <a:gd name="adj" fmla="val 9039"/>
              </a:avLst>
            </a:prstGeom>
            <a:solidFill>
              <a:schemeClr val="accent3"/>
            </a:solidFill>
            <a:ln w="317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1" name="圆角矩形 20"/>
            <p:cNvSpPr/>
            <p:nvPr/>
          </p:nvSpPr>
          <p:spPr>
            <a:xfrm>
              <a:off x="3294838" y="4757465"/>
              <a:ext cx="1032367" cy="773634"/>
            </a:xfrm>
            <a:prstGeom prst="roundRect">
              <a:avLst>
                <a:gd name="adj" fmla="val 9613"/>
              </a:avLst>
            </a:prstGeom>
            <a:solidFill>
              <a:schemeClr val="bg1">
                <a:lumMod val="95000"/>
              </a:schemeClr>
            </a:solidFill>
            <a:ln w="50800">
              <a:noFill/>
            </a:ln>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6" name="组合 21"/>
          <p:cNvGrpSpPr/>
          <p:nvPr/>
        </p:nvGrpSpPr>
        <p:grpSpPr>
          <a:xfrm>
            <a:off x="5398110" y="2500479"/>
            <a:ext cx="1387598" cy="467818"/>
            <a:chOff x="3237545" y="4561747"/>
            <a:chExt cx="1146960" cy="1146960"/>
          </a:xfrm>
        </p:grpSpPr>
        <p:sp>
          <p:nvSpPr>
            <p:cNvPr id="23" name="圆角矩形 22"/>
            <p:cNvSpPr/>
            <p:nvPr/>
          </p:nvSpPr>
          <p:spPr>
            <a:xfrm>
              <a:off x="3237545" y="4561747"/>
              <a:ext cx="1146960" cy="1146960"/>
            </a:xfrm>
            <a:prstGeom prst="roundRect">
              <a:avLst>
                <a:gd name="adj" fmla="val 9039"/>
              </a:avLst>
            </a:prstGeom>
            <a:solidFill>
              <a:schemeClr val="accent4"/>
            </a:solidFill>
            <a:ln w="317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4" name="圆角矩形 23"/>
            <p:cNvSpPr/>
            <p:nvPr/>
          </p:nvSpPr>
          <p:spPr>
            <a:xfrm>
              <a:off x="3294838" y="4757465"/>
              <a:ext cx="1032367" cy="773634"/>
            </a:xfrm>
            <a:prstGeom prst="roundRect">
              <a:avLst>
                <a:gd name="adj" fmla="val 9613"/>
              </a:avLst>
            </a:prstGeom>
            <a:solidFill>
              <a:schemeClr val="bg1">
                <a:lumMod val="95000"/>
              </a:schemeClr>
            </a:solidFill>
            <a:ln w="50800">
              <a:noFill/>
            </a:ln>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grpSp>
        <p:nvGrpSpPr>
          <p:cNvPr id="19" name="组合 24"/>
          <p:cNvGrpSpPr/>
          <p:nvPr/>
        </p:nvGrpSpPr>
        <p:grpSpPr>
          <a:xfrm>
            <a:off x="6927432" y="2500479"/>
            <a:ext cx="1387598" cy="467818"/>
            <a:chOff x="3237545" y="4561747"/>
            <a:chExt cx="1146960" cy="1146960"/>
          </a:xfrm>
        </p:grpSpPr>
        <p:sp>
          <p:nvSpPr>
            <p:cNvPr id="26" name="圆角矩形 25"/>
            <p:cNvSpPr/>
            <p:nvPr/>
          </p:nvSpPr>
          <p:spPr>
            <a:xfrm>
              <a:off x="3237545" y="4561747"/>
              <a:ext cx="1146960" cy="1146960"/>
            </a:xfrm>
            <a:prstGeom prst="roundRect">
              <a:avLst>
                <a:gd name="adj" fmla="val 9039"/>
              </a:avLst>
            </a:prstGeom>
            <a:solidFill>
              <a:schemeClr val="accent1"/>
            </a:solidFill>
            <a:ln w="3175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7" name="圆角矩形 26"/>
            <p:cNvSpPr/>
            <p:nvPr/>
          </p:nvSpPr>
          <p:spPr>
            <a:xfrm>
              <a:off x="3294838" y="4757465"/>
              <a:ext cx="1032367" cy="773634"/>
            </a:xfrm>
            <a:prstGeom prst="roundRect">
              <a:avLst>
                <a:gd name="adj" fmla="val 9613"/>
              </a:avLst>
            </a:prstGeom>
            <a:solidFill>
              <a:schemeClr val="bg1">
                <a:lumMod val="95000"/>
              </a:schemeClr>
            </a:solidFill>
            <a:ln w="50800">
              <a:noFill/>
            </a:ln>
            <a:effectLst/>
            <a:scene3d>
              <a:camera prst="orthographicFront"/>
              <a:lightRig rig="threePt" dir="t"/>
            </a:scene3d>
            <a:sp3d prstMaterial="softEdge">
              <a:bevelT w="2540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grpSp>
      <p:sp>
        <p:nvSpPr>
          <p:cNvPr id="33" name="Text Placeholder 3"/>
          <p:cNvSpPr txBox="1">
            <a:spLocks/>
          </p:cNvSpPr>
          <p:nvPr/>
        </p:nvSpPr>
        <p:spPr>
          <a:xfrm>
            <a:off x="2166476" y="3496259"/>
            <a:ext cx="4796980" cy="567791"/>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900" dirty="0">
                <a:solidFill>
                  <a:schemeClr val="tx1">
                    <a:lumMod val="50000"/>
                    <a:lumOff val="50000"/>
                  </a:schemeClr>
                </a:solidFill>
                <a:latin typeface="微软雅黑" pitchFamily="34" charset="-122"/>
                <a:ea typeface="微软雅黑" pitchFamily="34" charset="-122"/>
              </a:rPr>
              <a:t>详写内容</a:t>
            </a:r>
            <a:r>
              <a:rPr lang="en-US" altLang="zh-CN" sz="900" dirty="0">
                <a:solidFill>
                  <a:schemeClr val="tx1">
                    <a:lumMod val="50000"/>
                    <a:lumOff val="50000"/>
                  </a:schemeClr>
                </a:solidFill>
                <a:latin typeface="微软雅黑" pitchFamily="34" charset="-122"/>
                <a:ea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点击输入本栏的具体文字，简明扼要的说明分项内容，此为概念图解，请根据您的具体内容酌情修改。详写内容</a:t>
            </a:r>
            <a:r>
              <a:rPr lang="en-US" altLang="zh-CN" sz="900" dirty="0">
                <a:solidFill>
                  <a:schemeClr val="tx1">
                    <a:lumMod val="50000"/>
                    <a:lumOff val="50000"/>
                  </a:schemeClr>
                </a:solidFill>
                <a:latin typeface="微软雅黑" pitchFamily="34" charset="-122"/>
                <a:ea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34" name="Text Placeholder 3"/>
          <p:cNvSpPr txBox="1">
            <a:spLocks/>
          </p:cNvSpPr>
          <p:nvPr/>
        </p:nvSpPr>
        <p:spPr>
          <a:xfrm>
            <a:off x="2362693" y="2584910"/>
            <a:ext cx="1407470" cy="306654"/>
          </a:xfrm>
          <a:prstGeom prst="rect">
            <a:avLst/>
          </a:prstGeom>
          <a:effectLst/>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点击输入内容</a:t>
            </a:r>
            <a:endParaRPr lang="en-GB"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 Placeholder 3"/>
          <p:cNvSpPr txBox="1">
            <a:spLocks/>
          </p:cNvSpPr>
          <p:nvPr/>
        </p:nvSpPr>
        <p:spPr>
          <a:xfrm>
            <a:off x="3898702" y="2584910"/>
            <a:ext cx="1407470" cy="306654"/>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点击输入内容</a:t>
            </a:r>
            <a:endParaRPr lang="en-GB"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Text Placeholder 3"/>
          <p:cNvSpPr txBox="1">
            <a:spLocks/>
          </p:cNvSpPr>
          <p:nvPr/>
        </p:nvSpPr>
        <p:spPr>
          <a:xfrm>
            <a:off x="5415242" y="2584910"/>
            <a:ext cx="1407470" cy="306654"/>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点击输入内容</a:t>
            </a:r>
            <a:endParaRPr lang="en-GB"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Text Placeholder 3"/>
          <p:cNvSpPr txBox="1">
            <a:spLocks/>
          </p:cNvSpPr>
          <p:nvPr/>
        </p:nvSpPr>
        <p:spPr>
          <a:xfrm>
            <a:off x="827584" y="2584910"/>
            <a:ext cx="1407470" cy="306654"/>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点击输入内容</a:t>
            </a:r>
            <a:endParaRPr lang="en-GB"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Text Placeholder 3"/>
          <p:cNvSpPr txBox="1">
            <a:spLocks/>
          </p:cNvSpPr>
          <p:nvPr/>
        </p:nvSpPr>
        <p:spPr>
          <a:xfrm>
            <a:off x="6910431" y="2584190"/>
            <a:ext cx="1407470" cy="306654"/>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点击输入内容</a:t>
            </a:r>
            <a:endParaRPr lang="en-GB"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9588415"/>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up)">
                                      <p:cBhvr>
                                        <p:cTn id="18" dur="300"/>
                                        <p:tgtEl>
                                          <p:spTgt spid="32"/>
                                        </p:tgtEl>
                                      </p:cBhvr>
                                    </p:animEffect>
                                  </p:childTnLst>
                                </p:cTn>
                              </p:par>
                            </p:childTnLst>
                          </p:cTn>
                        </p:par>
                        <p:par>
                          <p:cTn id="19" fill="hold">
                            <p:stCondLst>
                              <p:cond delay="800"/>
                            </p:stCondLst>
                            <p:childTnLst>
                              <p:par>
                                <p:cTn id="20" presetID="53" presetClass="entr" presetSubtype="16"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1300"/>
                            </p:stCondLst>
                            <p:childTnLst>
                              <p:par>
                                <p:cTn id="26" presetID="10" presetClass="entr" presetSubtype="0"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fade">
                                      <p:cBhvr>
                                        <p:cTn id="28" dur="500"/>
                                        <p:tgtEl>
                                          <p:spTgt spid="37"/>
                                        </p:tgtEl>
                                      </p:cBhvr>
                                    </p:animEffect>
                                  </p:childTnLst>
                                </p:cTn>
                              </p:par>
                            </p:childTnLst>
                          </p:cTn>
                        </p:par>
                        <p:par>
                          <p:cTn id="29" fill="hold">
                            <p:stCondLst>
                              <p:cond delay="1800"/>
                            </p:stCondLst>
                            <p:childTnLst>
                              <p:par>
                                <p:cTn id="30" presetID="22" presetClass="entr" presetSubtype="1"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up)">
                                      <p:cBhvr>
                                        <p:cTn id="32" dur="300"/>
                                        <p:tgtEl>
                                          <p:spTgt spid="31"/>
                                        </p:tgtEl>
                                      </p:cBhvr>
                                    </p:animEffect>
                                  </p:childTnLst>
                                </p:cTn>
                              </p:par>
                            </p:childTnLst>
                          </p:cTn>
                        </p:par>
                        <p:par>
                          <p:cTn id="33" fill="hold">
                            <p:stCondLst>
                              <p:cond delay="2100"/>
                            </p:stCondLst>
                            <p:childTnLst>
                              <p:par>
                                <p:cTn id="34" presetID="53" presetClass="entr" presetSubtype="16"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childTnLst>
                          </p:cTn>
                        </p:par>
                        <p:par>
                          <p:cTn id="39" fill="hold">
                            <p:stCondLst>
                              <p:cond delay="2600"/>
                            </p:stCondLst>
                            <p:childTnLst>
                              <p:par>
                                <p:cTn id="40" presetID="10" presetClass="entr" presetSubtype="0" fill="hold" grpId="0" nodeType="afterEffect">
                                  <p:stCondLst>
                                    <p:cond delay="0"/>
                                  </p:stCondLst>
                                  <p:childTnLst>
                                    <p:set>
                                      <p:cBhvr>
                                        <p:cTn id="41" dur="1" fill="hold">
                                          <p:stCondLst>
                                            <p:cond delay="0"/>
                                          </p:stCondLst>
                                        </p:cTn>
                                        <p:tgtEl>
                                          <p:spTgt spid="34">
                                            <p:txEl>
                                              <p:pRg st="0" end="0"/>
                                            </p:txEl>
                                          </p:spTgt>
                                        </p:tgtEl>
                                        <p:attrNameLst>
                                          <p:attrName>style.visibility</p:attrName>
                                        </p:attrNameLst>
                                      </p:cBhvr>
                                      <p:to>
                                        <p:strVal val="visible"/>
                                      </p:to>
                                    </p:set>
                                    <p:animEffect transition="in" filter="fade">
                                      <p:cBhvr>
                                        <p:cTn id="42" dur="500"/>
                                        <p:tgtEl>
                                          <p:spTgt spid="34">
                                            <p:txEl>
                                              <p:pRg st="0" end="0"/>
                                            </p:txEl>
                                          </p:spTgt>
                                        </p:tgtEl>
                                      </p:cBhvr>
                                    </p:animEffect>
                                  </p:childTnLst>
                                </p:cTn>
                              </p:par>
                            </p:childTnLst>
                          </p:cTn>
                        </p:par>
                        <p:par>
                          <p:cTn id="43" fill="hold">
                            <p:stCondLst>
                              <p:cond delay="3100"/>
                            </p:stCondLst>
                            <p:childTnLst>
                              <p:par>
                                <p:cTn id="44" presetID="22" presetClass="entr" presetSubtype="1"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up)">
                                      <p:cBhvr>
                                        <p:cTn id="46" dur="300"/>
                                        <p:tgtEl>
                                          <p:spTgt spid="28"/>
                                        </p:tgtEl>
                                      </p:cBhvr>
                                    </p:animEffect>
                                  </p:childTnLst>
                                </p:cTn>
                              </p:par>
                            </p:childTnLst>
                          </p:cTn>
                        </p:par>
                        <p:par>
                          <p:cTn id="47" fill="hold">
                            <p:stCondLst>
                              <p:cond delay="3400"/>
                            </p:stCondLst>
                            <p:childTnLst>
                              <p:par>
                                <p:cTn id="48" presetID="53" presetClass="entr" presetSubtype="16" fill="hold"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childTnLst>
                          </p:cTn>
                        </p:par>
                        <p:par>
                          <p:cTn id="53" fill="hold">
                            <p:stCondLst>
                              <p:cond delay="3900"/>
                            </p:stCondLst>
                            <p:childTnLst>
                              <p:par>
                                <p:cTn id="54" presetID="10" presetClass="entr" presetSubtype="0"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500"/>
                                        <p:tgtEl>
                                          <p:spTgt spid="35"/>
                                        </p:tgtEl>
                                      </p:cBhvr>
                                    </p:animEffect>
                                  </p:childTnLst>
                                </p:cTn>
                              </p:par>
                            </p:childTnLst>
                          </p:cTn>
                        </p:par>
                        <p:par>
                          <p:cTn id="57" fill="hold">
                            <p:stCondLst>
                              <p:cond delay="4400"/>
                            </p:stCondLst>
                            <p:childTnLst>
                              <p:par>
                                <p:cTn id="58" presetID="22" presetClass="entr" presetSubtype="1" fill="hold" grpId="0" nodeType="after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wipe(up)">
                                      <p:cBhvr>
                                        <p:cTn id="60" dur="300"/>
                                        <p:tgtEl>
                                          <p:spTgt spid="30"/>
                                        </p:tgtEl>
                                      </p:cBhvr>
                                    </p:animEffect>
                                  </p:childTnLst>
                                </p:cTn>
                              </p:par>
                            </p:childTnLst>
                          </p:cTn>
                        </p:par>
                        <p:par>
                          <p:cTn id="61" fill="hold">
                            <p:stCondLst>
                              <p:cond delay="4700"/>
                            </p:stCondLst>
                            <p:childTnLst>
                              <p:par>
                                <p:cTn id="62" presetID="53" presetClass="entr" presetSubtype="16" fill="hold" nodeType="after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childTnLst>
                          </p:cTn>
                        </p:par>
                        <p:par>
                          <p:cTn id="67" fill="hold">
                            <p:stCondLst>
                              <p:cond delay="5200"/>
                            </p:stCondLst>
                            <p:childTnLst>
                              <p:par>
                                <p:cTn id="68" presetID="10" presetClass="entr" presetSubtype="0" fill="hold" grpId="0" nodeType="afterEffect">
                                  <p:stCondLst>
                                    <p:cond delay="0"/>
                                  </p:stCondLst>
                                  <p:childTnLst>
                                    <p:set>
                                      <p:cBhvr>
                                        <p:cTn id="69" dur="1" fill="hold">
                                          <p:stCondLst>
                                            <p:cond delay="0"/>
                                          </p:stCondLst>
                                        </p:cTn>
                                        <p:tgtEl>
                                          <p:spTgt spid="36"/>
                                        </p:tgtEl>
                                        <p:attrNameLst>
                                          <p:attrName>style.visibility</p:attrName>
                                        </p:attrNameLst>
                                      </p:cBhvr>
                                      <p:to>
                                        <p:strVal val="visible"/>
                                      </p:to>
                                    </p:set>
                                    <p:animEffect transition="in" filter="fade">
                                      <p:cBhvr>
                                        <p:cTn id="70" dur="500"/>
                                        <p:tgtEl>
                                          <p:spTgt spid="36"/>
                                        </p:tgtEl>
                                      </p:cBhvr>
                                    </p:animEffect>
                                  </p:childTnLst>
                                </p:cTn>
                              </p:par>
                            </p:childTnLst>
                          </p:cTn>
                        </p:par>
                        <p:par>
                          <p:cTn id="71" fill="hold">
                            <p:stCondLst>
                              <p:cond delay="5700"/>
                            </p:stCondLst>
                            <p:childTnLst>
                              <p:par>
                                <p:cTn id="72" presetID="22" presetClass="entr" presetSubtype="1" fill="hold" grpId="0"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up)">
                                      <p:cBhvr>
                                        <p:cTn id="74" dur="300"/>
                                        <p:tgtEl>
                                          <p:spTgt spid="29"/>
                                        </p:tgtEl>
                                      </p:cBhvr>
                                    </p:animEffect>
                                  </p:childTnLst>
                                </p:cTn>
                              </p:par>
                            </p:childTnLst>
                          </p:cTn>
                        </p:par>
                        <p:par>
                          <p:cTn id="75" fill="hold">
                            <p:stCondLst>
                              <p:cond delay="6000"/>
                            </p:stCondLst>
                            <p:childTnLst>
                              <p:par>
                                <p:cTn id="76" presetID="53" presetClass="entr" presetSubtype="16" fill="hold" nodeType="after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p:cTn id="78" dur="500" fill="hold"/>
                                        <p:tgtEl>
                                          <p:spTgt spid="19"/>
                                        </p:tgtEl>
                                        <p:attrNameLst>
                                          <p:attrName>ppt_w</p:attrName>
                                        </p:attrNameLst>
                                      </p:cBhvr>
                                      <p:tavLst>
                                        <p:tav tm="0">
                                          <p:val>
                                            <p:fltVal val="0"/>
                                          </p:val>
                                        </p:tav>
                                        <p:tav tm="100000">
                                          <p:val>
                                            <p:strVal val="#ppt_w"/>
                                          </p:val>
                                        </p:tav>
                                      </p:tavLst>
                                    </p:anim>
                                    <p:anim calcmode="lin" valueType="num">
                                      <p:cBhvr>
                                        <p:cTn id="79" dur="500" fill="hold"/>
                                        <p:tgtEl>
                                          <p:spTgt spid="19"/>
                                        </p:tgtEl>
                                        <p:attrNameLst>
                                          <p:attrName>ppt_h</p:attrName>
                                        </p:attrNameLst>
                                      </p:cBhvr>
                                      <p:tavLst>
                                        <p:tav tm="0">
                                          <p:val>
                                            <p:fltVal val="0"/>
                                          </p:val>
                                        </p:tav>
                                        <p:tav tm="100000">
                                          <p:val>
                                            <p:strVal val="#ppt_h"/>
                                          </p:val>
                                        </p:tav>
                                      </p:tavLst>
                                    </p:anim>
                                    <p:animEffect transition="in" filter="fade">
                                      <p:cBhvr>
                                        <p:cTn id="80" dur="500"/>
                                        <p:tgtEl>
                                          <p:spTgt spid="19"/>
                                        </p:tgtEl>
                                      </p:cBhvr>
                                    </p:animEffect>
                                  </p:childTnLst>
                                </p:cTn>
                              </p:par>
                            </p:childTnLst>
                          </p:cTn>
                        </p:par>
                        <p:par>
                          <p:cTn id="81" fill="hold">
                            <p:stCondLst>
                              <p:cond delay="6500"/>
                            </p:stCondLst>
                            <p:childTnLst>
                              <p:par>
                                <p:cTn id="82" presetID="10" presetClass="entr" presetSubtype="0" fill="hold" grpId="0" nodeType="afterEffect">
                                  <p:stCondLst>
                                    <p:cond delay="0"/>
                                  </p:stCondLst>
                                  <p:childTnLst>
                                    <p:set>
                                      <p:cBhvr>
                                        <p:cTn id="83" dur="1" fill="hold">
                                          <p:stCondLst>
                                            <p:cond delay="0"/>
                                          </p:stCondLst>
                                        </p:cTn>
                                        <p:tgtEl>
                                          <p:spTgt spid="38"/>
                                        </p:tgtEl>
                                        <p:attrNameLst>
                                          <p:attrName>style.visibility</p:attrName>
                                        </p:attrNameLst>
                                      </p:cBhvr>
                                      <p:to>
                                        <p:strVal val="visible"/>
                                      </p:to>
                                    </p:set>
                                    <p:animEffect transition="in" filter="fade">
                                      <p:cBhvr>
                                        <p:cTn id="84" dur="500"/>
                                        <p:tgtEl>
                                          <p:spTgt spid="38"/>
                                        </p:tgtEl>
                                      </p:cBhvr>
                                    </p:animEffect>
                                  </p:childTnLst>
                                </p:cTn>
                              </p:par>
                            </p:childTnLst>
                          </p:cTn>
                        </p:par>
                        <p:par>
                          <p:cTn id="85" fill="hold">
                            <p:stCondLst>
                              <p:cond delay="7000"/>
                            </p:stCondLst>
                            <p:childTnLst>
                              <p:par>
                                <p:cTn id="86" presetID="22" presetClass="entr" presetSubtype="8" fill="hold" nodeType="after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wipe(left)">
                                      <p:cBhvr>
                                        <p:cTn id="88" dur="500"/>
                                        <p:tgtEl>
                                          <p:spTgt spid="5"/>
                                        </p:tgtEl>
                                      </p:cBhvr>
                                    </p:animEffect>
                                  </p:childTnLst>
                                </p:cTn>
                              </p:par>
                            </p:childTnLst>
                          </p:cTn>
                        </p:par>
                        <p:par>
                          <p:cTn id="89" fill="hold">
                            <p:stCondLst>
                              <p:cond delay="7500"/>
                            </p:stCondLst>
                            <p:childTnLst>
                              <p:par>
                                <p:cTn id="90" presetID="53" presetClass="entr" presetSubtype="528" fill="hold" grpId="0"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p:cTn id="92" dur="500" fill="hold"/>
                                        <p:tgtEl>
                                          <p:spTgt spid="33"/>
                                        </p:tgtEl>
                                        <p:attrNameLst>
                                          <p:attrName>ppt_w</p:attrName>
                                        </p:attrNameLst>
                                      </p:cBhvr>
                                      <p:tavLst>
                                        <p:tav tm="0">
                                          <p:val>
                                            <p:fltVal val="0"/>
                                          </p:val>
                                        </p:tav>
                                        <p:tav tm="100000">
                                          <p:val>
                                            <p:strVal val="#ppt_w"/>
                                          </p:val>
                                        </p:tav>
                                      </p:tavLst>
                                    </p:anim>
                                    <p:anim calcmode="lin" valueType="num">
                                      <p:cBhvr>
                                        <p:cTn id="93" dur="500" fill="hold"/>
                                        <p:tgtEl>
                                          <p:spTgt spid="33"/>
                                        </p:tgtEl>
                                        <p:attrNameLst>
                                          <p:attrName>ppt_h</p:attrName>
                                        </p:attrNameLst>
                                      </p:cBhvr>
                                      <p:tavLst>
                                        <p:tav tm="0">
                                          <p:val>
                                            <p:fltVal val="0"/>
                                          </p:val>
                                        </p:tav>
                                        <p:tav tm="100000">
                                          <p:val>
                                            <p:strVal val="#ppt_h"/>
                                          </p:val>
                                        </p:tav>
                                      </p:tavLst>
                                    </p:anim>
                                    <p:animEffect transition="in" filter="fade">
                                      <p:cBhvr>
                                        <p:cTn id="94" dur="500"/>
                                        <p:tgtEl>
                                          <p:spTgt spid="33"/>
                                        </p:tgtEl>
                                      </p:cBhvr>
                                    </p:animEffect>
                                    <p:anim calcmode="lin" valueType="num">
                                      <p:cBhvr>
                                        <p:cTn id="95" dur="500" fill="hold"/>
                                        <p:tgtEl>
                                          <p:spTgt spid="33"/>
                                        </p:tgtEl>
                                        <p:attrNameLst>
                                          <p:attrName>ppt_x</p:attrName>
                                        </p:attrNameLst>
                                      </p:cBhvr>
                                      <p:tavLst>
                                        <p:tav tm="0">
                                          <p:val>
                                            <p:fltVal val="0.5"/>
                                          </p:val>
                                        </p:tav>
                                        <p:tav tm="100000">
                                          <p:val>
                                            <p:strVal val="#ppt_x"/>
                                          </p:val>
                                        </p:tav>
                                      </p:tavLst>
                                    </p:anim>
                                    <p:anim calcmode="lin" valueType="num">
                                      <p:cBhvr>
                                        <p:cTn id="96" dur="500" fill="hold"/>
                                        <p:tgtEl>
                                          <p:spTgt spid="3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9" grpId="0"/>
      <p:bldP spid="33" grpId="0"/>
      <p:bldP spid="34" grpId="0" build="p"/>
      <p:bldP spid="35" grpId="0"/>
      <p:bldP spid="36" grpId="0"/>
      <p:bldP spid="37" grpId="0"/>
      <p:bldP spid="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844058" y="2016818"/>
            <a:ext cx="1597446" cy="1318398"/>
            <a:chOff x="844058" y="2016195"/>
            <a:chExt cx="1597446" cy="1317991"/>
          </a:xfrm>
        </p:grpSpPr>
        <p:sp>
          <p:nvSpPr>
            <p:cNvPr id="4" name="Freeform 8"/>
            <p:cNvSpPr/>
            <p:nvPr/>
          </p:nvSpPr>
          <p:spPr bwMode="auto">
            <a:xfrm>
              <a:off x="844058" y="2016195"/>
              <a:ext cx="1597446" cy="1317991"/>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A3A3A3"/>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tIns="66227" rIns="66227" bIns="91440"/>
            <a:lstStyle/>
            <a:p>
              <a:pPr marL="0" lvl="1" algn="ctr" defTabSz="977900">
                <a:lnSpc>
                  <a:spcPct val="90000"/>
                </a:lnSpc>
                <a:spcAft>
                  <a:spcPct val="15000"/>
                </a:spcAft>
                <a:defRPr/>
              </a:pPr>
              <a:endParaRPr lang="en-US" altLang="zh-CN" sz="900" dirty="0">
                <a:solidFill>
                  <a:schemeClr val="tx1">
                    <a:lumMod val="50000"/>
                    <a:lumOff val="50000"/>
                  </a:schemeClr>
                </a:solidFill>
                <a:latin typeface="微软雅黑" pitchFamily="34" charset="-122"/>
                <a:ea typeface="微软雅黑" pitchFamily="34" charset="-122"/>
                <a:cs typeface="Arial" charset="0"/>
              </a:endParaRPr>
            </a:p>
          </p:txBody>
        </p:sp>
        <p:sp>
          <p:nvSpPr>
            <p:cNvPr id="5" name="TextBox 57"/>
            <p:cNvSpPr>
              <a:spLocks noChangeArrowheads="1"/>
            </p:cNvSpPr>
            <p:nvPr/>
          </p:nvSpPr>
          <p:spPr bwMode="auto">
            <a:xfrm>
              <a:off x="868875" y="2130412"/>
              <a:ext cx="1547812" cy="7153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endParaRPr lang="en-US" sz="900" dirty="0">
                <a:solidFill>
                  <a:schemeClr val="tx1">
                    <a:lumMod val="50000"/>
                    <a:lumOff val="50000"/>
                  </a:schemeClr>
                </a:solidFill>
                <a:latin typeface="微软雅黑" pitchFamily="34" charset="-122"/>
                <a:ea typeface="微软雅黑" pitchFamily="34" charset="-122"/>
              </a:endParaRP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p:txBody>
        </p:sp>
      </p:grpSp>
      <p:grpSp>
        <p:nvGrpSpPr>
          <p:cNvPr id="3" name="组合 5"/>
          <p:cNvGrpSpPr/>
          <p:nvPr/>
        </p:nvGrpSpPr>
        <p:grpSpPr>
          <a:xfrm>
            <a:off x="2855729" y="2018800"/>
            <a:ext cx="1667763" cy="1318399"/>
            <a:chOff x="2855728" y="2018177"/>
            <a:chExt cx="1667763" cy="1317992"/>
          </a:xfrm>
        </p:grpSpPr>
        <p:sp>
          <p:nvSpPr>
            <p:cNvPr id="7" name="Freeform 11"/>
            <p:cNvSpPr/>
            <p:nvPr/>
          </p:nvSpPr>
          <p:spPr bwMode="auto">
            <a:xfrm>
              <a:off x="2855728" y="2018177"/>
              <a:ext cx="1597446" cy="1317992"/>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A3A3A3"/>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6227" tIns="292662" rIns="66227" bIns="66226" spcCol="1270"/>
            <a:lstStyle/>
            <a:p>
              <a:pPr marL="0" lvl="1" algn="ctr" defTabSz="977900" fontAlgn="auto">
                <a:lnSpc>
                  <a:spcPct val="90000"/>
                </a:lnSpc>
                <a:spcAft>
                  <a:spcPct val="15000"/>
                </a:spcAft>
                <a:defRPr/>
              </a:pPr>
              <a:endParaRPr lang="en-US" sz="900" dirty="0">
                <a:solidFill>
                  <a:schemeClr val="tx1">
                    <a:lumMod val="50000"/>
                    <a:lumOff val="50000"/>
                  </a:schemeClr>
                </a:solidFill>
                <a:latin typeface="微软雅黑" pitchFamily="34" charset="-122"/>
                <a:ea typeface="微软雅黑" pitchFamily="34" charset="-122"/>
              </a:endParaRPr>
            </a:p>
          </p:txBody>
        </p:sp>
        <p:sp>
          <p:nvSpPr>
            <p:cNvPr id="8" name="TextBox 57"/>
            <p:cNvSpPr>
              <a:spLocks noChangeArrowheads="1"/>
            </p:cNvSpPr>
            <p:nvPr/>
          </p:nvSpPr>
          <p:spPr bwMode="auto">
            <a:xfrm>
              <a:off x="2975679" y="2332577"/>
              <a:ext cx="1547812" cy="7153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endParaRPr lang="en-US" sz="900" dirty="0">
                <a:solidFill>
                  <a:schemeClr val="tx1">
                    <a:lumMod val="50000"/>
                    <a:lumOff val="50000"/>
                  </a:schemeClr>
                </a:solidFill>
                <a:latin typeface="微软雅黑" pitchFamily="34" charset="-122"/>
                <a:ea typeface="微软雅黑" pitchFamily="34" charset="-122"/>
              </a:endParaRP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p:txBody>
        </p:sp>
      </p:grpSp>
      <p:grpSp>
        <p:nvGrpSpPr>
          <p:cNvPr id="6" name="组合 8"/>
          <p:cNvGrpSpPr/>
          <p:nvPr/>
        </p:nvGrpSpPr>
        <p:grpSpPr>
          <a:xfrm>
            <a:off x="4867400" y="2016818"/>
            <a:ext cx="1597446" cy="1318398"/>
            <a:chOff x="4867400" y="2016195"/>
            <a:chExt cx="1597446" cy="1317991"/>
          </a:xfrm>
        </p:grpSpPr>
        <p:sp>
          <p:nvSpPr>
            <p:cNvPr id="10" name="Freeform 14"/>
            <p:cNvSpPr/>
            <p:nvPr/>
          </p:nvSpPr>
          <p:spPr bwMode="auto">
            <a:xfrm>
              <a:off x="4867400" y="2016195"/>
              <a:ext cx="1597446" cy="1317991"/>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chemeClr val="accent2"/>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6227" tIns="66227" rIns="66227" bIns="292661" spcCol="1270"/>
            <a:lstStyle/>
            <a:p>
              <a:pPr marL="0" lvl="1" defTabSz="977900" fontAlgn="auto">
                <a:lnSpc>
                  <a:spcPct val="90000"/>
                </a:lnSpc>
                <a:spcAft>
                  <a:spcPct val="15000"/>
                </a:spcAft>
                <a:defRPr/>
              </a:pPr>
              <a:endParaRPr lang="en-US" sz="900" dirty="0">
                <a:solidFill>
                  <a:schemeClr val="tx1">
                    <a:lumMod val="50000"/>
                    <a:lumOff val="50000"/>
                  </a:schemeClr>
                </a:solidFill>
                <a:latin typeface="微软雅黑" pitchFamily="34" charset="-122"/>
                <a:ea typeface="微软雅黑" pitchFamily="34" charset="-122"/>
              </a:endParaRPr>
            </a:p>
          </p:txBody>
        </p:sp>
        <p:sp>
          <p:nvSpPr>
            <p:cNvPr id="11" name="TextBox 57"/>
            <p:cNvSpPr>
              <a:spLocks noChangeArrowheads="1"/>
            </p:cNvSpPr>
            <p:nvPr/>
          </p:nvSpPr>
          <p:spPr bwMode="auto">
            <a:xfrm>
              <a:off x="4917034" y="2130412"/>
              <a:ext cx="1547812" cy="7153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endParaRPr lang="en-US" sz="900" dirty="0">
                <a:solidFill>
                  <a:schemeClr val="tx1">
                    <a:lumMod val="50000"/>
                    <a:lumOff val="50000"/>
                  </a:schemeClr>
                </a:solidFill>
                <a:latin typeface="微软雅黑" pitchFamily="34" charset="-122"/>
                <a:ea typeface="微软雅黑" pitchFamily="34" charset="-122"/>
              </a:endParaRP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p:txBody>
        </p:sp>
      </p:grpSp>
      <p:grpSp>
        <p:nvGrpSpPr>
          <p:cNvPr id="9" name="组合 11"/>
          <p:cNvGrpSpPr/>
          <p:nvPr/>
        </p:nvGrpSpPr>
        <p:grpSpPr>
          <a:xfrm>
            <a:off x="6865199" y="2034660"/>
            <a:ext cx="1635220" cy="1320381"/>
            <a:chOff x="6865199" y="2034032"/>
            <a:chExt cx="1635220" cy="1319973"/>
          </a:xfrm>
        </p:grpSpPr>
        <p:sp>
          <p:nvSpPr>
            <p:cNvPr id="13" name="Freeform 17"/>
            <p:cNvSpPr/>
            <p:nvPr/>
          </p:nvSpPr>
          <p:spPr bwMode="auto">
            <a:xfrm>
              <a:off x="6865199" y="2034032"/>
              <a:ext cx="1599427" cy="1319973"/>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A3A3A3"/>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6227" tIns="292662" rIns="66227" bIns="66226" spcCol="1270"/>
            <a:lstStyle/>
            <a:p>
              <a:pPr marL="0" lvl="1" algn="ctr" defTabSz="977900" fontAlgn="auto">
                <a:lnSpc>
                  <a:spcPct val="90000"/>
                </a:lnSpc>
                <a:spcAft>
                  <a:spcPct val="15000"/>
                </a:spcAft>
                <a:defRPr/>
              </a:pPr>
              <a:endParaRPr lang="en-US" sz="900" dirty="0">
                <a:solidFill>
                  <a:schemeClr val="tx1">
                    <a:lumMod val="50000"/>
                    <a:lumOff val="50000"/>
                  </a:schemeClr>
                </a:solidFill>
                <a:latin typeface="微软雅黑" pitchFamily="34" charset="-122"/>
                <a:ea typeface="微软雅黑" pitchFamily="34" charset="-122"/>
              </a:endParaRPr>
            </a:p>
          </p:txBody>
        </p:sp>
        <p:sp>
          <p:nvSpPr>
            <p:cNvPr id="14" name="TextBox 57"/>
            <p:cNvSpPr>
              <a:spLocks noChangeArrowheads="1"/>
            </p:cNvSpPr>
            <p:nvPr/>
          </p:nvSpPr>
          <p:spPr bwMode="auto">
            <a:xfrm>
              <a:off x="6952607" y="2363034"/>
              <a:ext cx="1547812" cy="7153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endParaRPr lang="en-US" sz="900" dirty="0">
                <a:solidFill>
                  <a:schemeClr val="tx1">
                    <a:lumMod val="50000"/>
                    <a:lumOff val="50000"/>
                  </a:schemeClr>
                </a:solidFill>
                <a:latin typeface="微软雅黑" pitchFamily="34" charset="-122"/>
                <a:ea typeface="微软雅黑" pitchFamily="34" charset="-122"/>
              </a:endParaRP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p:txBody>
        </p:sp>
      </p:grpSp>
      <p:sp>
        <p:nvSpPr>
          <p:cNvPr id="15" name="Shape 9"/>
          <p:cNvSpPr/>
          <p:nvPr/>
        </p:nvSpPr>
        <p:spPr>
          <a:xfrm>
            <a:off x="1751788" y="2363764"/>
            <a:ext cx="1714379" cy="1716891"/>
          </a:xfrm>
          <a:prstGeom prst="leftCircularArrow">
            <a:avLst>
              <a:gd name="adj1" fmla="val 2872"/>
              <a:gd name="adj2" fmla="val 351158"/>
              <a:gd name="adj3" fmla="val 2126668"/>
              <a:gd name="adj4" fmla="val 9024489"/>
              <a:gd name="adj5" fmla="val 3351"/>
            </a:avLst>
          </a:prstGeom>
          <a:solidFill>
            <a:srgbClr val="A3A3A3"/>
          </a:solidFill>
          <a:ln>
            <a:solidFill>
              <a:srgbClr val="A3A3A3"/>
            </a:solid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sp>
      <p:sp>
        <p:nvSpPr>
          <p:cNvPr id="16" name="Circular Arrow 12"/>
          <p:cNvSpPr/>
          <p:nvPr/>
        </p:nvSpPr>
        <p:spPr>
          <a:xfrm>
            <a:off x="3749586" y="1221813"/>
            <a:ext cx="1920501" cy="1921095"/>
          </a:xfrm>
          <a:prstGeom prst="circularArrow">
            <a:avLst>
              <a:gd name="adj1" fmla="val 2567"/>
              <a:gd name="adj2" fmla="val 311540"/>
              <a:gd name="adj3" fmla="val 19512949"/>
              <a:gd name="adj4" fmla="val 12575511"/>
              <a:gd name="adj5" fmla="val 2994"/>
            </a:avLst>
          </a:prstGeom>
          <a:solidFill>
            <a:srgbClr val="A3A3A3"/>
          </a:solidFill>
          <a:ln>
            <a:solidFill>
              <a:srgbClr val="A3A3A3"/>
            </a:solid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sp>
      <p:sp>
        <p:nvSpPr>
          <p:cNvPr id="17" name="Shape 16"/>
          <p:cNvSpPr/>
          <p:nvPr/>
        </p:nvSpPr>
        <p:spPr>
          <a:xfrm>
            <a:off x="5761255" y="2381609"/>
            <a:ext cx="1716362" cy="1716891"/>
          </a:xfrm>
          <a:prstGeom prst="leftCircularArrow">
            <a:avLst>
              <a:gd name="adj1" fmla="val 2872"/>
              <a:gd name="adj2" fmla="val 351158"/>
              <a:gd name="adj3" fmla="val 2126668"/>
              <a:gd name="adj4" fmla="val 9024489"/>
              <a:gd name="adj5" fmla="val 3351"/>
            </a:avLst>
          </a:prstGeom>
          <a:solidFill>
            <a:srgbClr val="A3A3A3"/>
          </a:solidFill>
          <a:ln>
            <a:solidFill>
              <a:srgbClr val="A3A3A3"/>
            </a:solid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sp>
      <p:grpSp>
        <p:nvGrpSpPr>
          <p:cNvPr id="12" name="组合 17"/>
          <p:cNvGrpSpPr/>
          <p:nvPr/>
        </p:nvGrpSpPr>
        <p:grpSpPr>
          <a:xfrm>
            <a:off x="1198826" y="3053693"/>
            <a:ext cx="1421053" cy="565028"/>
            <a:chOff x="1198825" y="3052750"/>
            <a:chExt cx="1421053" cy="564854"/>
          </a:xfrm>
          <a:solidFill>
            <a:srgbClr val="79A4C7"/>
          </a:solidFill>
          <a:scene3d>
            <a:camera prst="orthographicFront">
              <a:rot lat="0" lon="0" rev="0"/>
            </a:camera>
            <a:lightRig rig="glow" dir="t">
              <a:rot lat="0" lon="0" rev="4800000"/>
            </a:lightRig>
          </a:scene3d>
        </p:grpSpPr>
        <p:sp>
          <p:nvSpPr>
            <p:cNvPr id="19" name="Freeform 10"/>
            <p:cNvSpPr/>
            <p:nvPr/>
          </p:nvSpPr>
          <p:spPr bwMode="auto">
            <a:xfrm>
              <a:off x="1198825" y="3052750"/>
              <a:ext cx="1421053" cy="564854"/>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1"/>
            </a:solidFill>
            <a:ln>
              <a:noFill/>
            </a:ln>
            <a:effectLst/>
            <a:sp3d prstMaterial="matte">
              <a:bevelT w="0" h="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spcCol="1270" anchor="ctr"/>
            <a:lstStyle/>
            <a:p>
              <a:pPr algn="ctr" defTabSz="1111250" fontAlgn="auto">
                <a:lnSpc>
                  <a:spcPct val="90000"/>
                </a:lnSpc>
                <a:spcAft>
                  <a:spcPct val="35000"/>
                </a:spcAft>
                <a:defRPr/>
              </a:pPr>
              <a:endParaRPr lang="en-US" sz="1200" dirty="0">
                <a:solidFill>
                  <a:schemeClr val="bg1"/>
                </a:solidFill>
                <a:latin typeface="微软雅黑" pitchFamily="34" charset="-122"/>
                <a:ea typeface="微软雅黑" pitchFamily="34" charset="-122"/>
              </a:endParaRPr>
            </a:p>
          </p:txBody>
        </p:sp>
        <p:sp>
          <p:nvSpPr>
            <p:cNvPr id="20" name="TextBox 19"/>
            <p:cNvSpPr txBox="1"/>
            <p:nvPr/>
          </p:nvSpPr>
          <p:spPr>
            <a:xfrm>
              <a:off x="1403647" y="3194658"/>
              <a:ext cx="954107" cy="276914"/>
            </a:xfrm>
            <a:prstGeom prst="rect">
              <a:avLst/>
            </a:prstGeom>
            <a:noFill/>
            <a:ln>
              <a:noFill/>
            </a:ln>
            <a:effectLst>
              <a:outerShdw blurRad="190500" dist="228600" dir="2700000" algn="ctr">
                <a:srgbClr val="000000">
                  <a:alpha val="30000"/>
                </a:srgbClr>
              </a:outerShdw>
            </a:effectLst>
            <a:sp3d prstMaterial="matte">
              <a:bevelT w="0" h="0"/>
            </a:sp3d>
          </p:spPr>
          <p:txBody>
            <a:bodyPr wrap="none" rtlCol="0">
              <a:spAutoFit/>
            </a:bodyPr>
            <a:lstStyle/>
            <a:p>
              <a:pPr algn="ctr"/>
              <a:r>
                <a:rPr lang="zh-CN" altLang="en-US" sz="1200" dirty="0">
                  <a:solidFill>
                    <a:schemeClr val="bg1"/>
                  </a:solidFill>
                  <a:latin typeface="微软雅黑" pitchFamily="34" charset="-122"/>
                  <a:ea typeface="微软雅黑" pitchFamily="34" charset="-122"/>
                </a:rPr>
                <a:t>添加小标题</a:t>
              </a:r>
            </a:p>
          </p:txBody>
        </p:sp>
      </p:grpSp>
      <p:grpSp>
        <p:nvGrpSpPr>
          <p:cNvPr id="18" name="组合 20"/>
          <p:cNvGrpSpPr/>
          <p:nvPr/>
        </p:nvGrpSpPr>
        <p:grpSpPr>
          <a:xfrm>
            <a:off x="3210496" y="1735296"/>
            <a:ext cx="1421052" cy="565027"/>
            <a:chOff x="3210496" y="1734760"/>
            <a:chExt cx="1421052" cy="564853"/>
          </a:xfrm>
          <a:solidFill>
            <a:srgbClr val="F5CA40"/>
          </a:solidFill>
          <a:scene3d>
            <a:camera prst="orthographicFront">
              <a:rot lat="0" lon="0" rev="0"/>
            </a:camera>
            <a:lightRig rig="glow" dir="t">
              <a:rot lat="0" lon="0" rev="4800000"/>
            </a:lightRig>
          </a:scene3d>
        </p:grpSpPr>
        <p:sp>
          <p:nvSpPr>
            <p:cNvPr id="22" name="Freeform 13"/>
            <p:cNvSpPr/>
            <p:nvPr/>
          </p:nvSpPr>
          <p:spPr bwMode="auto">
            <a:xfrm>
              <a:off x="3210496" y="1734760"/>
              <a:ext cx="1421052" cy="564853"/>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2"/>
            </a:solidFill>
            <a:ln>
              <a:noFill/>
            </a:ln>
            <a:effectLst/>
            <a:sp3d prstMaterial="matte">
              <a:bevelT w="0" h="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spcCol="1270" anchor="ctr"/>
            <a:lstStyle/>
            <a:p>
              <a:pPr algn="ctr" defTabSz="1111250" fontAlgn="auto">
                <a:lnSpc>
                  <a:spcPct val="90000"/>
                </a:lnSpc>
                <a:spcAft>
                  <a:spcPct val="35000"/>
                </a:spcAft>
                <a:defRPr/>
              </a:pPr>
              <a:endParaRPr lang="en-US" sz="1200" dirty="0">
                <a:solidFill>
                  <a:schemeClr val="bg1"/>
                </a:solidFill>
                <a:latin typeface="微软雅黑" pitchFamily="34" charset="-122"/>
                <a:ea typeface="微软雅黑" pitchFamily="34" charset="-122"/>
              </a:endParaRPr>
            </a:p>
          </p:txBody>
        </p:sp>
        <p:sp>
          <p:nvSpPr>
            <p:cNvPr id="23" name="TextBox 22"/>
            <p:cNvSpPr txBox="1"/>
            <p:nvPr/>
          </p:nvSpPr>
          <p:spPr>
            <a:xfrm>
              <a:off x="3473877" y="1862922"/>
              <a:ext cx="954107" cy="276914"/>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algn="ctr"/>
              <a:r>
                <a:rPr lang="zh-CN" altLang="en-US" sz="1200" dirty="0">
                  <a:solidFill>
                    <a:schemeClr val="bg1"/>
                  </a:solidFill>
                  <a:latin typeface="微软雅黑" pitchFamily="34" charset="-122"/>
                  <a:ea typeface="微软雅黑" pitchFamily="34" charset="-122"/>
                </a:rPr>
                <a:t>添加小标题</a:t>
              </a:r>
            </a:p>
          </p:txBody>
        </p:sp>
      </p:grpSp>
      <p:grpSp>
        <p:nvGrpSpPr>
          <p:cNvPr id="21" name="组合 23"/>
          <p:cNvGrpSpPr/>
          <p:nvPr/>
        </p:nvGrpSpPr>
        <p:grpSpPr>
          <a:xfrm>
            <a:off x="5222168" y="3053693"/>
            <a:ext cx="1421053" cy="565028"/>
            <a:chOff x="5222167" y="3052750"/>
            <a:chExt cx="1421053" cy="564854"/>
          </a:xfrm>
          <a:solidFill>
            <a:srgbClr val="F86251"/>
          </a:solidFill>
          <a:scene3d>
            <a:camera prst="orthographicFront">
              <a:rot lat="0" lon="0" rev="0"/>
            </a:camera>
            <a:lightRig rig="glow" dir="t">
              <a:rot lat="0" lon="0" rev="4800000"/>
            </a:lightRig>
          </a:scene3d>
        </p:grpSpPr>
        <p:sp>
          <p:nvSpPr>
            <p:cNvPr id="25" name="Freeform 15"/>
            <p:cNvSpPr/>
            <p:nvPr/>
          </p:nvSpPr>
          <p:spPr bwMode="auto">
            <a:xfrm>
              <a:off x="5222167" y="3052750"/>
              <a:ext cx="1421053" cy="564854"/>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3"/>
            </a:solidFill>
            <a:ln>
              <a:noFill/>
            </a:ln>
            <a:effectLst/>
            <a:sp3d prstMaterial="matte">
              <a:bevelT w="0" h="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anchor="ctr"/>
            <a:lstStyle/>
            <a:p>
              <a:pPr algn="ctr" defTabSz="1111250">
                <a:lnSpc>
                  <a:spcPct val="90000"/>
                </a:lnSpc>
                <a:spcAft>
                  <a:spcPct val="35000"/>
                </a:spcAft>
                <a:defRPr/>
              </a:pPr>
              <a:endParaRPr lang="en-US" altLang="zh-CN" sz="1200" dirty="0">
                <a:solidFill>
                  <a:schemeClr val="bg1"/>
                </a:solidFill>
                <a:latin typeface="微软雅黑" pitchFamily="34" charset="-122"/>
                <a:ea typeface="微软雅黑" pitchFamily="34" charset="-122"/>
                <a:cs typeface="Arial" charset="0"/>
              </a:endParaRPr>
            </a:p>
          </p:txBody>
        </p:sp>
        <p:sp>
          <p:nvSpPr>
            <p:cNvPr id="26" name="TextBox 25"/>
            <p:cNvSpPr txBox="1"/>
            <p:nvPr/>
          </p:nvSpPr>
          <p:spPr>
            <a:xfrm>
              <a:off x="5454096" y="3194658"/>
              <a:ext cx="954107" cy="276914"/>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algn="ctr"/>
              <a:r>
                <a:rPr lang="zh-CN" altLang="en-US" sz="1200" dirty="0">
                  <a:solidFill>
                    <a:schemeClr val="bg1"/>
                  </a:solidFill>
                  <a:latin typeface="微软雅黑" pitchFamily="34" charset="-122"/>
                  <a:ea typeface="微软雅黑" pitchFamily="34" charset="-122"/>
                </a:rPr>
                <a:t>添加小标题</a:t>
              </a:r>
            </a:p>
          </p:txBody>
        </p:sp>
      </p:grpSp>
      <p:grpSp>
        <p:nvGrpSpPr>
          <p:cNvPr id="24" name="组合 26"/>
          <p:cNvGrpSpPr/>
          <p:nvPr/>
        </p:nvGrpSpPr>
        <p:grpSpPr>
          <a:xfrm>
            <a:off x="7219963" y="1751156"/>
            <a:ext cx="1423035" cy="567010"/>
            <a:chOff x="7219963" y="1750615"/>
            <a:chExt cx="1423035" cy="566835"/>
          </a:xfrm>
          <a:solidFill>
            <a:srgbClr val="92E2D9"/>
          </a:solidFill>
          <a:scene3d>
            <a:camera prst="orthographicFront">
              <a:rot lat="0" lon="0" rev="0"/>
            </a:camera>
            <a:lightRig rig="glow" dir="t">
              <a:rot lat="0" lon="0" rev="4800000"/>
            </a:lightRig>
          </a:scene3d>
        </p:grpSpPr>
        <p:sp>
          <p:nvSpPr>
            <p:cNvPr id="28" name="Freeform 18"/>
            <p:cNvSpPr/>
            <p:nvPr/>
          </p:nvSpPr>
          <p:spPr bwMode="auto">
            <a:xfrm>
              <a:off x="7219963" y="1750615"/>
              <a:ext cx="1423035" cy="566835"/>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4"/>
            </a:solidFill>
            <a:ln>
              <a:noFill/>
            </a:ln>
            <a:effectLst/>
            <a:sp3d prstMaterial="matte">
              <a:bevelT w="0" h="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anchor="ctr"/>
            <a:lstStyle/>
            <a:p>
              <a:pPr algn="ctr" defTabSz="1111250">
                <a:lnSpc>
                  <a:spcPct val="90000"/>
                </a:lnSpc>
                <a:spcAft>
                  <a:spcPct val="35000"/>
                </a:spcAft>
                <a:defRPr/>
              </a:pPr>
              <a:endParaRPr lang="en-US" altLang="zh-CN" sz="1200" dirty="0">
                <a:solidFill>
                  <a:schemeClr val="bg1"/>
                </a:solidFill>
                <a:latin typeface="微软雅黑" pitchFamily="34" charset="-122"/>
                <a:ea typeface="微软雅黑" pitchFamily="34" charset="-122"/>
                <a:cs typeface="Arial" charset="0"/>
              </a:endParaRPr>
            </a:p>
          </p:txBody>
        </p:sp>
        <p:sp>
          <p:nvSpPr>
            <p:cNvPr id="29" name="TextBox 28"/>
            <p:cNvSpPr txBox="1"/>
            <p:nvPr/>
          </p:nvSpPr>
          <p:spPr>
            <a:xfrm>
              <a:off x="7470321" y="1862921"/>
              <a:ext cx="954107" cy="276914"/>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algn="ctr"/>
              <a:r>
                <a:rPr lang="zh-CN" altLang="en-US" sz="1200" dirty="0">
                  <a:solidFill>
                    <a:schemeClr val="bg1"/>
                  </a:solidFill>
                  <a:latin typeface="微软雅黑" pitchFamily="34" charset="-122"/>
                  <a:ea typeface="微软雅黑" pitchFamily="34" charset="-122"/>
                </a:rPr>
                <a:t>添加小标题</a:t>
              </a:r>
            </a:p>
          </p:txBody>
        </p:sp>
      </p:grpSp>
    </p:spTree>
    <p:extLst>
      <p:ext uri="{BB962C8B-B14F-4D97-AF65-F5344CB8AC3E}">
        <p14:creationId xmlns:p14="http://schemas.microsoft.com/office/powerpoint/2010/main" val="1966276613"/>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strVal val="4*#ppt_w"/>
                                          </p:val>
                                        </p:tav>
                                        <p:tav tm="100000">
                                          <p:val>
                                            <p:strVal val="#ppt_w"/>
                                          </p:val>
                                        </p:tav>
                                      </p:tavLst>
                                    </p:anim>
                                    <p:anim calcmode="lin" valueType="num">
                                      <p:cBhvr>
                                        <p:cTn id="8" dur="500" fill="hold"/>
                                        <p:tgtEl>
                                          <p:spTgt spid="12"/>
                                        </p:tgtEl>
                                        <p:attrNameLst>
                                          <p:attrName>ppt_h</p:attrName>
                                        </p:attrNameLst>
                                      </p:cBhvr>
                                      <p:tavLst>
                                        <p:tav tm="0">
                                          <p:val>
                                            <p:strVal val="4*#ppt_h"/>
                                          </p:val>
                                        </p:tav>
                                        <p:tav tm="100000">
                                          <p:val>
                                            <p:strVal val="#ppt_h"/>
                                          </p:val>
                                        </p:tav>
                                      </p:tavLst>
                                    </p:anim>
                                  </p:childTnLst>
                                </p:cTn>
                              </p:par>
                              <p:par>
                                <p:cTn id="9" presetID="23" presetClass="entr" presetSubtype="32" fill="hold"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strVal val="4*#ppt_w"/>
                                          </p:val>
                                        </p:tav>
                                        <p:tav tm="100000">
                                          <p:val>
                                            <p:strVal val="#ppt_w"/>
                                          </p:val>
                                        </p:tav>
                                      </p:tavLst>
                                    </p:anim>
                                    <p:anim calcmode="lin" valueType="num">
                                      <p:cBhvr>
                                        <p:cTn id="12" dur="500" fill="hold"/>
                                        <p:tgtEl>
                                          <p:spTgt spid="18"/>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strVal val="4*#ppt_w"/>
                                          </p:val>
                                        </p:tav>
                                        <p:tav tm="100000">
                                          <p:val>
                                            <p:strVal val="#ppt_w"/>
                                          </p:val>
                                        </p:tav>
                                      </p:tavLst>
                                    </p:anim>
                                    <p:anim calcmode="lin" valueType="num">
                                      <p:cBhvr>
                                        <p:cTn id="16" dur="500" fill="hold"/>
                                        <p:tgtEl>
                                          <p:spTgt spid="21"/>
                                        </p:tgtEl>
                                        <p:attrNameLst>
                                          <p:attrName>ppt_h</p:attrName>
                                        </p:attrNameLst>
                                      </p:cBhvr>
                                      <p:tavLst>
                                        <p:tav tm="0">
                                          <p:val>
                                            <p:strVal val="4*#ppt_h"/>
                                          </p:val>
                                        </p:tav>
                                        <p:tav tm="100000">
                                          <p:val>
                                            <p:strVal val="#ppt_h"/>
                                          </p:val>
                                        </p:tav>
                                      </p:tavLst>
                                    </p:anim>
                                  </p:childTnLst>
                                </p:cTn>
                              </p:par>
                              <p:par>
                                <p:cTn id="17" presetID="23" presetClass="entr" presetSubtype="32" fill="hold" nodeType="withEffect">
                                  <p:stCondLst>
                                    <p:cond delay="75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strVal val="4*#ppt_w"/>
                                          </p:val>
                                        </p:tav>
                                        <p:tav tm="100000">
                                          <p:val>
                                            <p:strVal val="#ppt_w"/>
                                          </p:val>
                                        </p:tav>
                                      </p:tavLst>
                                    </p:anim>
                                    <p:anim calcmode="lin" valueType="num">
                                      <p:cBhvr>
                                        <p:cTn id="20" dur="500" fill="hold"/>
                                        <p:tgtEl>
                                          <p:spTgt spid="24"/>
                                        </p:tgtEl>
                                        <p:attrNameLst>
                                          <p:attrName>ppt_h</p:attrName>
                                        </p:attrNameLst>
                                      </p:cBhvr>
                                      <p:tavLst>
                                        <p:tav tm="0">
                                          <p:val>
                                            <p:strVal val="4*#ppt_h"/>
                                          </p:val>
                                        </p:tav>
                                        <p:tav tm="100000">
                                          <p:val>
                                            <p:strVal val="#ppt_h"/>
                                          </p:val>
                                        </p:tav>
                                      </p:tavLst>
                                    </p:anim>
                                  </p:childTnLst>
                                </p:cTn>
                              </p:par>
                            </p:childTnLst>
                          </p:cTn>
                        </p:par>
                        <p:par>
                          <p:cTn id="21" fill="hold">
                            <p:stCondLst>
                              <p:cond delay="1250"/>
                            </p:stCondLst>
                            <p:childTnLst>
                              <p:par>
                                <p:cTn id="22" presetID="12" presetClass="entr" presetSubtype="4"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p:tgtEl>
                                          <p:spTgt spid="2"/>
                                        </p:tgtEl>
                                        <p:attrNameLst>
                                          <p:attrName>ppt_y</p:attrName>
                                        </p:attrNameLst>
                                      </p:cBhvr>
                                      <p:tavLst>
                                        <p:tav tm="0">
                                          <p:val>
                                            <p:strVal val="#ppt_y+#ppt_h*1.125000"/>
                                          </p:val>
                                        </p:tav>
                                        <p:tav tm="100000">
                                          <p:val>
                                            <p:strVal val="#ppt_y"/>
                                          </p:val>
                                        </p:tav>
                                      </p:tavLst>
                                    </p:anim>
                                    <p:animEffect transition="in" filter="wipe(up)">
                                      <p:cBhvr>
                                        <p:cTn id="25" dur="500"/>
                                        <p:tgtEl>
                                          <p:spTgt spid="2"/>
                                        </p:tgtEl>
                                      </p:cBhvr>
                                    </p:animEffect>
                                  </p:childTnLst>
                                </p:cTn>
                              </p:par>
                              <p:par>
                                <p:cTn id="26" presetID="12" presetClass="entr" presetSubtype="1"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p:tgtEl>
                                          <p:spTgt spid="3"/>
                                        </p:tgtEl>
                                        <p:attrNameLst>
                                          <p:attrName>ppt_y</p:attrName>
                                        </p:attrNameLst>
                                      </p:cBhvr>
                                      <p:tavLst>
                                        <p:tav tm="0">
                                          <p:val>
                                            <p:strVal val="#ppt_y-#ppt_h*1.125000"/>
                                          </p:val>
                                        </p:tav>
                                        <p:tav tm="100000">
                                          <p:val>
                                            <p:strVal val="#ppt_y"/>
                                          </p:val>
                                        </p:tav>
                                      </p:tavLst>
                                    </p:anim>
                                    <p:animEffect transition="in" filter="wipe(down)">
                                      <p:cBhvr>
                                        <p:cTn id="29" dur="500"/>
                                        <p:tgtEl>
                                          <p:spTgt spid="3"/>
                                        </p:tgtEl>
                                      </p:cBhvr>
                                    </p:animEffect>
                                  </p:childTnLst>
                                </p:cTn>
                              </p:par>
                              <p:par>
                                <p:cTn id="30" presetID="12" presetClass="entr" presetSubtype="4"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p:tgtEl>
                                          <p:spTgt spid="6"/>
                                        </p:tgtEl>
                                        <p:attrNameLst>
                                          <p:attrName>ppt_y</p:attrName>
                                        </p:attrNameLst>
                                      </p:cBhvr>
                                      <p:tavLst>
                                        <p:tav tm="0">
                                          <p:val>
                                            <p:strVal val="#ppt_y+#ppt_h*1.125000"/>
                                          </p:val>
                                        </p:tav>
                                        <p:tav tm="100000">
                                          <p:val>
                                            <p:strVal val="#ppt_y"/>
                                          </p:val>
                                        </p:tav>
                                      </p:tavLst>
                                    </p:anim>
                                    <p:animEffect transition="in" filter="wipe(up)">
                                      <p:cBhvr>
                                        <p:cTn id="33" dur="500"/>
                                        <p:tgtEl>
                                          <p:spTgt spid="6"/>
                                        </p:tgtEl>
                                      </p:cBhvr>
                                    </p:animEffect>
                                  </p:childTnLst>
                                </p:cTn>
                              </p:par>
                              <p:par>
                                <p:cTn id="34" presetID="12" presetClass="entr" presetSubtype="1"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p:tgtEl>
                                          <p:spTgt spid="9"/>
                                        </p:tgtEl>
                                        <p:attrNameLst>
                                          <p:attrName>ppt_y</p:attrName>
                                        </p:attrNameLst>
                                      </p:cBhvr>
                                      <p:tavLst>
                                        <p:tav tm="0">
                                          <p:val>
                                            <p:strVal val="#ppt_y-#ppt_h*1.125000"/>
                                          </p:val>
                                        </p:tav>
                                        <p:tav tm="100000">
                                          <p:val>
                                            <p:strVal val="#ppt_y"/>
                                          </p:val>
                                        </p:tav>
                                      </p:tavLst>
                                    </p:anim>
                                    <p:animEffect transition="in" filter="wipe(down)">
                                      <p:cBhvr>
                                        <p:cTn id="37" dur="500"/>
                                        <p:tgtEl>
                                          <p:spTgt spid="9"/>
                                        </p:tgtEl>
                                      </p:cBhvr>
                                    </p:animEffect>
                                  </p:childTnLst>
                                </p:cTn>
                              </p:par>
                            </p:childTnLst>
                          </p:cTn>
                        </p:par>
                        <p:par>
                          <p:cTn id="38" fill="hold">
                            <p:stCondLst>
                              <p:cond delay="1750"/>
                            </p:stCondLst>
                            <p:childTnLst>
                              <p:par>
                                <p:cTn id="39" presetID="22" presetClass="entr" presetSubtype="8"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2250"/>
                            </p:stCondLst>
                            <p:childTnLst>
                              <p:par>
                                <p:cTn id="43" presetID="22" presetClass="entr" presetSubtype="8"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par>
                          <p:cTn id="46" fill="hold">
                            <p:stCondLst>
                              <p:cond delay="2750"/>
                            </p:stCondLst>
                            <p:childTnLst>
                              <p:par>
                                <p:cTn id="47" presetID="22" presetClass="entr" presetSubtype="8"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252" y="1564121"/>
            <a:ext cx="4083196" cy="2104067"/>
          </a:xfrm>
          <a:custGeom>
            <a:avLst/>
            <a:gdLst>
              <a:gd name="connsiteX0" fmla="*/ 0 w 3779912"/>
              <a:gd name="connsiteY0" fmla="*/ 0 h 2808312"/>
              <a:gd name="connsiteX1" fmla="*/ 3779912 w 3779912"/>
              <a:gd name="connsiteY1" fmla="*/ 0 h 2808312"/>
              <a:gd name="connsiteX2" fmla="*/ 3779912 w 3779912"/>
              <a:gd name="connsiteY2" fmla="*/ 2808312 h 2808312"/>
              <a:gd name="connsiteX3" fmla="*/ 0 w 3779912"/>
              <a:gd name="connsiteY3" fmla="*/ 2808312 h 2808312"/>
              <a:gd name="connsiteX4" fmla="*/ 0 w 3779912"/>
              <a:gd name="connsiteY4" fmla="*/ 0 h 2808312"/>
              <a:gd name="connsiteX0" fmla="*/ 0 w 3779912"/>
              <a:gd name="connsiteY0" fmla="*/ 0 h 2808312"/>
              <a:gd name="connsiteX1" fmla="*/ 3779912 w 3779912"/>
              <a:gd name="connsiteY1" fmla="*/ 0 h 2808312"/>
              <a:gd name="connsiteX2" fmla="*/ 3433548 w 3779912"/>
              <a:gd name="connsiteY2" fmla="*/ 2808312 h 2808312"/>
              <a:gd name="connsiteX3" fmla="*/ 0 w 3779912"/>
              <a:gd name="connsiteY3" fmla="*/ 2808312 h 2808312"/>
              <a:gd name="connsiteX4" fmla="*/ 0 w 3779912"/>
              <a:gd name="connsiteY4" fmla="*/ 0 h 2808312"/>
              <a:gd name="connsiteX0" fmla="*/ 0 w 3779912"/>
              <a:gd name="connsiteY0" fmla="*/ 0 h 2808312"/>
              <a:gd name="connsiteX1" fmla="*/ 3779912 w 3779912"/>
              <a:gd name="connsiteY1" fmla="*/ 0 h 2808312"/>
              <a:gd name="connsiteX2" fmla="*/ 3267293 w 3779912"/>
              <a:gd name="connsiteY2" fmla="*/ 2794457 h 2808312"/>
              <a:gd name="connsiteX3" fmla="*/ 0 w 3779912"/>
              <a:gd name="connsiteY3" fmla="*/ 2808312 h 2808312"/>
              <a:gd name="connsiteX4" fmla="*/ 0 w 3779912"/>
              <a:gd name="connsiteY4" fmla="*/ 0 h 2808312"/>
              <a:gd name="connsiteX0" fmla="*/ 0 w 3779912"/>
              <a:gd name="connsiteY0" fmla="*/ 0 h 2808312"/>
              <a:gd name="connsiteX1" fmla="*/ 3779912 w 3779912"/>
              <a:gd name="connsiteY1" fmla="*/ 0 h 2808312"/>
              <a:gd name="connsiteX2" fmla="*/ 3087184 w 3779912"/>
              <a:gd name="connsiteY2" fmla="*/ 2794457 h 2808312"/>
              <a:gd name="connsiteX3" fmla="*/ 0 w 3779912"/>
              <a:gd name="connsiteY3" fmla="*/ 2808312 h 2808312"/>
              <a:gd name="connsiteX4" fmla="*/ 0 w 3779912"/>
              <a:gd name="connsiteY4" fmla="*/ 0 h 2808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912" h="2808312">
                <a:moveTo>
                  <a:pt x="0" y="0"/>
                </a:moveTo>
                <a:lnTo>
                  <a:pt x="3779912" y="0"/>
                </a:lnTo>
                <a:lnTo>
                  <a:pt x="3087184" y="2794457"/>
                </a:lnTo>
                <a:lnTo>
                  <a:pt x="0" y="2808312"/>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6"/>
          <p:cNvSpPr/>
          <p:nvPr/>
        </p:nvSpPr>
        <p:spPr>
          <a:xfrm>
            <a:off x="3574651" y="2186635"/>
            <a:ext cx="5583204" cy="2106884"/>
          </a:xfrm>
          <a:custGeom>
            <a:avLst/>
            <a:gdLst>
              <a:gd name="connsiteX0" fmla="*/ 0 w 4932040"/>
              <a:gd name="connsiteY0" fmla="*/ 0 h 2808312"/>
              <a:gd name="connsiteX1" fmla="*/ 4932040 w 4932040"/>
              <a:gd name="connsiteY1" fmla="*/ 0 h 2808312"/>
              <a:gd name="connsiteX2" fmla="*/ 4932040 w 4932040"/>
              <a:gd name="connsiteY2" fmla="*/ 2808312 h 2808312"/>
              <a:gd name="connsiteX3" fmla="*/ 0 w 4932040"/>
              <a:gd name="connsiteY3" fmla="*/ 2808312 h 2808312"/>
              <a:gd name="connsiteX4" fmla="*/ 0 w 4932040"/>
              <a:gd name="connsiteY4" fmla="*/ 0 h 2808312"/>
              <a:gd name="connsiteX0" fmla="*/ 457200 w 5389240"/>
              <a:gd name="connsiteY0" fmla="*/ 0 h 2808312"/>
              <a:gd name="connsiteX1" fmla="*/ 5389240 w 5389240"/>
              <a:gd name="connsiteY1" fmla="*/ 0 h 2808312"/>
              <a:gd name="connsiteX2" fmla="*/ 5389240 w 5389240"/>
              <a:gd name="connsiteY2" fmla="*/ 2808312 h 2808312"/>
              <a:gd name="connsiteX3" fmla="*/ 0 w 5389240"/>
              <a:gd name="connsiteY3" fmla="*/ 2808312 h 2808312"/>
              <a:gd name="connsiteX4" fmla="*/ 457200 w 5389240"/>
              <a:gd name="connsiteY4" fmla="*/ 0 h 2808312"/>
              <a:gd name="connsiteX0" fmla="*/ 651164 w 5583204"/>
              <a:gd name="connsiteY0" fmla="*/ 0 h 2808312"/>
              <a:gd name="connsiteX1" fmla="*/ 5583204 w 5583204"/>
              <a:gd name="connsiteY1" fmla="*/ 0 h 2808312"/>
              <a:gd name="connsiteX2" fmla="*/ 5583204 w 5583204"/>
              <a:gd name="connsiteY2" fmla="*/ 2808312 h 2808312"/>
              <a:gd name="connsiteX3" fmla="*/ 0 w 5583204"/>
              <a:gd name="connsiteY3" fmla="*/ 2766749 h 2808312"/>
              <a:gd name="connsiteX4" fmla="*/ 651164 w 5583204"/>
              <a:gd name="connsiteY4" fmla="*/ 0 h 2808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83204" h="2808312">
                <a:moveTo>
                  <a:pt x="651164" y="0"/>
                </a:moveTo>
                <a:lnTo>
                  <a:pt x="5583204" y="0"/>
                </a:lnTo>
                <a:lnTo>
                  <a:pt x="5583204" y="2808312"/>
                </a:lnTo>
                <a:lnTo>
                  <a:pt x="0" y="2766749"/>
                </a:lnTo>
                <a:lnTo>
                  <a:pt x="651164" y="0"/>
                </a:lnTo>
                <a:close/>
              </a:path>
            </a:pathLst>
          </a:cu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7"/>
          <p:cNvSpPr>
            <a:spLocks noChangeArrowheads="1"/>
          </p:cNvSpPr>
          <p:nvPr/>
        </p:nvSpPr>
        <p:spPr bwMode="auto">
          <a:xfrm>
            <a:off x="185256" y="3725028"/>
            <a:ext cx="3189775" cy="794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您的内容打在这里，或通过复制您的文本后在此框中选择粘贴您的内容打在这里，或通过复制您的文本后在此框中选择粘贴</a:t>
            </a:r>
            <a:r>
              <a:rPr lang="en-US" altLang="zh-CN" sz="900" dirty="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您的内容打在这里</a:t>
            </a:r>
            <a:r>
              <a:rPr lang="en-US" altLang="zh-CN" sz="900" dirty="0">
                <a:solidFill>
                  <a:schemeClr val="tx1">
                    <a:lumMod val="50000"/>
                    <a:lumOff val="50000"/>
                  </a:schemeClr>
                </a:solidFill>
                <a:latin typeface="微软雅黑" pitchFamily="34" charset="-122"/>
                <a:ea typeface="微软雅黑" pitchFamily="34" charset="-122"/>
                <a:sym typeface="微软雅黑" pitchFamily="34" charset="-122"/>
              </a:rPr>
              <a:t>.</a:t>
            </a:r>
          </a:p>
          <a:p>
            <a:pPr>
              <a:lnSpc>
                <a:spcPct val="130000"/>
              </a:lnSpc>
            </a:pPr>
            <a:endParaRPr 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6" name="TextBox 47"/>
          <p:cNvSpPr>
            <a:spLocks noChangeArrowheads="1"/>
          </p:cNvSpPr>
          <p:nvPr/>
        </p:nvSpPr>
        <p:spPr bwMode="auto">
          <a:xfrm>
            <a:off x="4283968" y="1492091"/>
            <a:ext cx="4464496" cy="61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您的内容打在这里，或通过复制您的文本后在此框中选择粘贴</a:t>
            </a:r>
            <a:r>
              <a:rPr lang="en-US" altLang="zh-CN" sz="900" dirty="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您的内容打在这里</a:t>
            </a:r>
            <a:r>
              <a:rPr lang="en-US" altLang="zh-CN" sz="900" dirty="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您的内容打在这里，或通过复制您的文本后在此框中选择粘贴</a:t>
            </a:r>
            <a:r>
              <a:rPr lang="en-US" altLang="zh-CN" sz="900" dirty="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您的内容打在这里</a:t>
            </a:r>
            <a:r>
              <a:rPr lang="en-US" altLang="zh-CN" sz="900" dirty="0">
                <a:solidFill>
                  <a:schemeClr val="tx1">
                    <a:lumMod val="50000"/>
                    <a:lumOff val="50000"/>
                  </a:schemeClr>
                </a:solidFill>
                <a:latin typeface="微软雅黑" pitchFamily="34" charset="-122"/>
                <a:ea typeface="微软雅黑" pitchFamily="34" charset="-122"/>
                <a:sym typeface="微软雅黑" pitchFamily="34" charset="-122"/>
              </a:rPr>
              <a:t>.</a:t>
            </a:r>
          </a:p>
          <a:p>
            <a:pPr>
              <a:lnSpc>
                <a:spcPct val="130000"/>
              </a:lnSpc>
            </a:pPr>
            <a:endParaRPr 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7" name="椭圆 6"/>
          <p:cNvSpPr/>
          <p:nvPr/>
        </p:nvSpPr>
        <p:spPr>
          <a:xfrm>
            <a:off x="9252520" y="-164605"/>
            <a:ext cx="144016" cy="14406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66276613"/>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right)">
                                      <p:cBhvr>
                                        <p:cTn id="16" dur="500"/>
                                        <p:tgtEl>
                                          <p:spTgt spid="5"/>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1000"/>
                            </p:stCondLst>
                            <p:childTnLst>
                              <p:par>
                                <p:cTn id="21" presetID="10" presetClass="entr" presetSubtype="0" fill="hold" grpId="0" nodeType="afterEffect" nodePh="1">
                                  <p:stCondLst>
                                    <p:cond delay="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animEffect transition="in" filter="fade">
                                      <p:cBhvr>
                                        <p:cTn id="23"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6"/>
          <p:cNvSpPr>
            <a:spLocks noChangeArrowheads="1"/>
          </p:cNvSpPr>
          <p:nvPr/>
        </p:nvSpPr>
        <p:spPr bwMode="auto">
          <a:xfrm>
            <a:off x="2616200" y="1262452"/>
            <a:ext cx="1885950" cy="1888121"/>
          </a:xfrm>
          <a:prstGeom prst="ellipse">
            <a:avLst/>
          </a:prstGeom>
          <a:solidFill>
            <a:schemeClr val="accent2"/>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4" name="Oval 7"/>
          <p:cNvSpPr>
            <a:spLocks noChangeArrowheads="1"/>
          </p:cNvSpPr>
          <p:nvPr/>
        </p:nvSpPr>
        <p:spPr bwMode="auto">
          <a:xfrm>
            <a:off x="3824288" y="1675329"/>
            <a:ext cx="2347912" cy="2350225"/>
          </a:xfrm>
          <a:prstGeom prst="ellipse">
            <a:avLst/>
          </a:prstGeom>
          <a:solidFill>
            <a:schemeClr val="accent2"/>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5" name="Oval 8"/>
          <p:cNvSpPr>
            <a:spLocks noChangeArrowheads="1"/>
          </p:cNvSpPr>
          <p:nvPr/>
        </p:nvSpPr>
        <p:spPr bwMode="auto">
          <a:xfrm>
            <a:off x="4885068" y="881005"/>
            <a:ext cx="1768475" cy="1769021"/>
          </a:xfrm>
          <a:prstGeom prst="ellipse">
            <a:avLst/>
          </a:prstGeom>
          <a:solidFill>
            <a:schemeClr val="accent1"/>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7" name="Oval 10"/>
          <p:cNvSpPr>
            <a:spLocks noChangeArrowheads="1"/>
          </p:cNvSpPr>
          <p:nvPr/>
        </p:nvSpPr>
        <p:spPr bwMode="auto">
          <a:xfrm>
            <a:off x="5445126" y="3209328"/>
            <a:ext cx="1071563" cy="1071894"/>
          </a:xfrm>
          <a:prstGeom prst="ellipse">
            <a:avLst/>
          </a:prstGeom>
          <a:solidFill>
            <a:schemeClr val="accent4"/>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9" name="Oval 12"/>
          <p:cNvSpPr>
            <a:spLocks noChangeArrowheads="1"/>
          </p:cNvSpPr>
          <p:nvPr/>
        </p:nvSpPr>
        <p:spPr bwMode="auto">
          <a:xfrm>
            <a:off x="3050809" y="2781296"/>
            <a:ext cx="1601787" cy="1602283"/>
          </a:xfrm>
          <a:prstGeom prst="ellipse">
            <a:avLst/>
          </a:prstGeom>
          <a:solidFill>
            <a:schemeClr val="accent1"/>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4" name="TextBox 682"/>
          <p:cNvSpPr>
            <a:spLocks noChangeArrowheads="1"/>
          </p:cNvSpPr>
          <p:nvPr/>
        </p:nvSpPr>
        <p:spPr bwMode="auto">
          <a:xfrm>
            <a:off x="3023828" y="2043517"/>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微软雅黑" pitchFamily="34" charset="-122"/>
                <a:ea typeface="微软雅黑" pitchFamily="34" charset="-122"/>
                <a:sym typeface="Calibri" pitchFamily="34" charset="0"/>
              </a:rPr>
              <a:t>添加标题</a:t>
            </a:r>
          </a:p>
        </p:txBody>
      </p:sp>
      <p:sp>
        <p:nvSpPr>
          <p:cNvPr id="15" name="TextBox 682"/>
          <p:cNvSpPr>
            <a:spLocks noChangeArrowheads="1"/>
          </p:cNvSpPr>
          <p:nvPr/>
        </p:nvSpPr>
        <p:spPr bwMode="auto">
          <a:xfrm>
            <a:off x="4462463" y="265943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600" dirty="0">
                <a:solidFill>
                  <a:schemeClr val="bg1"/>
                </a:solidFill>
                <a:latin typeface="微软雅黑" pitchFamily="34" charset="-122"/>
                <a:ea typeface="微软雅黑" pitchFamily="34" charset="-122"/>
                <a:sym typeface="Calibri" pitchFamily="34" charset="0"/>
              </a:rPr>
              <a:t>添加标题</a:t>
            </a:r>
          </a:p>
        </p:txBody>
      </p:sp>
      <p:sp>
        <p:nvSpPr>
          <p:cNvPr id="16" name="TextBox 682"/>
          <p:cNvSpPr>
            <a:spLocks noChangeArrowheads="1"/>
          </p:cNvSpPr>
          <p:nvPr/>
        </p:nvSpPr>
        <p:spPr bwMode="auto">
          <a:xfrm>
            <a:off x="5328084" y="1636440"/>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微软雅黑" pitchFamily="34" charset="-122"/>
                <a:ea typeface="微软雅黑" pitchFamily="34" charset="-122"/>
                <a:sym typeface="Calibri" pitchFamily="34" charset="0"/>
              </a:rPr>
              <a:t>添加标题</a:t>
            </a:r>
          </a:p>
        </p:txBody>
      </p:sp>
      <p:sp>
        <p:nvSpPr>
          <p:cNvPr id="18" name="TextBox 682"/>
          <p:cNvSpPr>
            <a:spLocks noChangeArrowheads="1"/>
          </p:cNvSpPr>
          <p:nvPr/>
        </p:nvSpPr>
        <p:spPr bwMode="auto">
          <a:xfrm>
            <a:off x="5607985" y="3563001"/>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微软雅黑" pitchFamily="34" charset="-122"/>
                <a:ea typeface="微软雅黑" pitchFamily="34" charset="-122"/>
                <a:sym typeface="Calibri" pitchFamily="34" charset="0"/>
              </a:rPr>
              <a:t>添加标题</a:t>
            </a:r>
          </a:p>
        </p:txBody>
      </p:sp>
      <p:sp>
        <p:nvSpPr>
          <p:cNvPr id="19" name="TextBox 682"/>
          <p:cNvSpPr>
            <a:spLocks noChangeArrowheads="1"/>
          </p:cNvSpPr>
          <p:nvPr/>
        </p:nvSpPr>
        <p:spPr bwMode="auto">
          <a:xfrm>
            <a:off x="3363319" y="3385673"/>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微软雅黑" pitchFamily="34" charset="-122"/>
                <a:ea typeface="微软雅黑" pitchFamily="34" charset="-122"/>
                <a:sym typeface="Calibri" pitchFamily="34" charset="0"/>
              </a:rPr>
              <a:t>添加标题</a:t>
            </a:r>
          </a:p>
        </p:txBody>
      </p:sp>
      <p:sp>
        <p:nvSpPr>
          <p:cNvPr id="20" name="直接连接符 19"/>
          <p:cNvSpPr>
            <a:spLocks noChangeShapeType="1"/>
          </p:cNvSpPr>
          <p:nvPr/>
        </p:nvSpPr>
        <p:spPr bwMode="auto">
          <a:xfrm flipH="1">
            <a:off x="611188" y="2205718"/>
            <a:ext cx="2005012" cy="1588"/>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p>
        </p:txBody>
      </p:sp>
      <p:sp>
        <p:nvSpPr>
          <p:cNvPr id="22" name="直接连接符 21"/>
          <p:cNvSpPr>
            <a:spLocks noChangeShapeType="1"/>
          </p:cNvSpPr>
          <p:nvPr/>
        </p:nvSpPr>
        <p:spPr bwMode="auto">
          <a:xfrm flipH="1">
            <a:off x="611189" y="3539630"/>
            <a:ext cx="2486025" cy="1588"/>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p>
        </p:txBody>
      </p:sp>
      <p:sp>
        <p:nvSpPr>
          <p:cNvPr id="24" name="直接连接符 23"/>
          <p:cNvSpPr>
            <a:spLocks noChangeShapeType="1"/>
          </p:cNvSpPr>
          <p:nvPr/>
        </p:nvSpPr>
        <p:spPr bwMode="auto">
          <a:xfrm flipH="1">
            <a:off x="6660332" y="3768300"/>
            <a:ext cx="2016125" cy="0"/>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p>
        </p:txBody>
      </p:sp>
      <p:sp>
        <p:nvSpPr>
          <p:cNvPr id="26" name="直接连接符 25"/>
          <p:cNvSpPr>
            <a:spLocks noChangeShapeType="1"/>
          </p:cNvSpPr>
          <p:nvPr/>
        </p:nvSpPr>
        <p:spPr bwMode="auto">
          <a:xfrm flipH="1">
            <a:off x="6315844" y="2850442"/>
            <a:ext cx="2360613" cy="0"/>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p>
        </p:txBody>
      </p:sp>
      <p:sp>
        <p:nvSpPr>
          <p:cNvPr id="28" name="直接连接符 27"/>
          <p:cNvSpPr>
            <a:spLocks noChangeShapeType="1"/>
          </p:cNvSpPr>
          <p:nvPr/>
        </p:nvSpPr>
        <p:spPr bwMode="auto">
          <a:xfrm flipH="1">
            <a:off x="6660233" y="1762967"/>
            <a:ext cx="2016125" cy="20644"/>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p>
        </p:txBody>
      </p:sp>
      <p:sp>
        <p:nvSpPr>
          <p:cNvPr id="30" name="矩形 29"/>
          <p:cNvSpPr/>
          <p:nvPr/>
        </p:nvSpPr>
        <p:spPr>
          <a:xfrm>
            <a:off x="649254" y="1863302"/>
            <a:ext cx="1938024" cy="276999"/>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1" name="TextBox 30"/>
          <p:cNvSpPr txBox="1"/>
          <p:nvPr/>
        </p:nvSpPr>
        <p:spPr>
          <a:xfrm>
            <a:off x="649254" y="2212394"/>
            <a:ext cx="1938023" cy="452432"/>
          </a:xfrm>
          <a:prstGeom prst="rect">
            <a:avLst/>
          </a:prstGeom>
          <a:noFill/>
        </p:spPr>
        <p:txBody>
          <a:bodyPr wrap="square" rtlCol="0">
            <a:spAutoFit/>
          </a:bodyPr>
          <a:lstStyle/>
          <a:p>
            <a:pPr>
              <a:lnSpc>
                <a:spcPct val="130000"/>
              </a:lnSpc>
              <a:spcBef>
                <a:spcPts val="600"/>
              </a:spcBef>
            </a:pPr>
            <a:r>
              <a:rPr lang="zh-CN" altLang="en-US" sz="900" dirty="0">
                <a:solidFill>
                  <a:schemeClr val="tx1">
                    <a:lumMod val="50000"/>
                    <a:lumOff val="50000"/>
                  </a:schemeClr>
                </a:solidFill>
                <a:latin typeface="微软雅黑" pitchFamily="34" charset="-122"/>
                <a:ea typeface="微软雅黑" pitchFamily="34" charset="-122"/>
              </a:rPr>
              <a:t>点击此处添加文本内容点击此处添加文本内容</a:t>
            </a:r>
          </a:p>
        </p:txBody>
      </p:sp>
      <p:sp>
        <p:nvSpPr>
          <p:cNvPr id="32" name="矩形 31"/>
          <p:cNvSpPr/>
          <p:nvPr/>
        </p:nvSpPr>
        <p:spPr>
          <a:xfrm>
            <a:off x="649254" y="3233346"/>
            <a:ext cx="1938024" cy="276999"/>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3" name="TextBox 32"/>
          <p:cNvSpPr txBox="1"/>
          <p:nvPr/>
        </p:nvSpPr>
        <p:spPr>
          <a:xfrm>
            <a:off x="649254" y="3582438"/>
            <a:ext cx="1938023" cy="452432"/>
          </a:xfrm>
          <a:prstGeom prst="rect">
            <a:avLst/>
          </a:prstGeom>
          <a:noFill/>
        </p:spPr>
        <p:txBody>
          <a:bodyPr wrap="square" rtlCol="0">
            <a:spAutoFit/>
          </a:bodyPr>
          <a:lstStyle/>
          <a:p>
            <a:pPr>
              <a:lnSpc>
                <a:spcPct val="130000"/>
              </a:lnSpc>
              <a:spcBef>
                <a:spcPts val="600"/>
              </a:spcBef>
            </a:pPr>
            <a:r>
              <a:rPr lang="zh-CN" altLang="en-US" sz="900" dirty="0">
                <a:solidFill>
                  <a:schemeClr val="tx1">
                    <a:lumMod val="50000"/>
                    <a:lumOff val="50000"/>
                  </a:schemeClr>
                </a:solidFill>
                <a:latin typeface="微软雅黑" pitchFamily="34" charset="-122"/>
                <a:ea typeface="微软雅黑" pitchFamily="34" charset="-122"/>
              </a:rPr>
              <a:t>点击此处添加文本内容点击此处添加文本内容</a:t>
            </a:r>
          </a:p>
        </p:txBody>
      </p:sp>
      <p:sp>
        <p:nvSpPr>
          <p:cNvPr id="34" name="矩形 33"/>
          <p:cNvSpPr/>
          <p:nvPr/>
        </p:nvSpPr>
        <p:spPr>
          <a:xfrm>
            <a:off x="6738333" y="1420061"/>
            <a:ext cx="1938024" cy="276999"/>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5" name="TextBox 34"/>
          <p:cNvSpPr txBox="1"/>
          <p:nvPr/>
        </p:nvSpPr>
        <p:spPr>
          <a:xfrm>
            <a:off x="6738333" y="1743094"/>
            <a:ext cx="1938023" cy="452432"/>
          </a:xfrm>
          <a:prstGeom prst="rect">
            <a:avLst/>
          </a:prstGeom>
          <a:noFill/>
        </p:spPr>
        <p:txBody>
          <a:bodyPr wrap="square" rtlCol="0">
            <a:spAutoFit/>
          </a:bodyPr>
          <a:lstStyle/>
          <a:p>
            <a:pPr>
              <a:lnSpc>
                <a:spcPct val="130000"/>
              </a:lnSpc>
              <a:spcBef>
                <a:spcPts val="600"/>
              </a:spcBef>
            </a:pPr>
            <a:r>
              <a:rPr lang="zh-CN" altLang="en-US" sz="900" dirty="0">
                <a:solidFill>
                  <a:schemeClr val="tx1">
                    <a:lumMod val="50000"/>
                    <a:lumOff val="50000"/>
                  </a:schemeClr>
                </a:solidFill>
                <a:latin typeface="微软雅黑" pitchFamily="34" charset="-122"/>
                <a:ea typeface="微软雅黑" pitchFamily="34" charset="-122"/>
              </a:rPr>
              <a:t>点击此处添加文本内容点击此处添加文本内容</a:t>
            </a:r>
          </a:p>
        </p:txBody>
      </p:sp>
      <p:sp>
        <p:nvSpPr>
          <p:cNvPr id="36" name="矩形 35"/>
          <p:cNvSpPr/>
          <p:nvPr/>
        </p:nvSpPr>
        <p:spPr>
          <a:xfrm>
            <a:off x="6738432" y="2557976"/>
            <a:ext cx="1938024" cy="276999"/>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7" name="TextBox 36"/>
          <p:cNvSpPr txBox="1"/>
          <p:nvPr/>
        </p:nvSpPr>
        <p:spPr>
          <a:xfrm>
            <a:off x="6738432" y="2860666"/>
            <a:ext cx="1938023" cy="452432"/>
          </a:xfrm>
          <a:prstGeom prst="rect">
            <a:avLst/>
          </a:prstGeom>
          <a:noFill/>
        </p:spPr>
        <p:txBody>
          <a:bodyPr wrap="square" rtlCol="0">
            <a:spAutoFit/>
          </a:bodyPr>
          <a:lstStyle/>
          <a:p>
            <a:pPr>
              <a:lnSpc>
                <a:spcPct val="130000"/>
              </a:lnSpc>
              <a:spcBef>
                <a:spcPts val="600"/>
              </a:spcBef>
            </a:pPr>
            <a:r>
              <a:rPr lang="zh-CN" altLang="en-US" sz="900" dirty="0">
                <a:solidFill>
                  <a:schemeClr val="tx1">
                    <a:lumMod val="50000"/>
                    <a:lumOff val="50000"/>
                  </a:schemeClr>
                </a:solidFill>
                <a:latin typeface="微软雅黑" pitchFamily="34" charset="-122"/>
                <a:ea typeface="微软雅黑" pitchFamily="34" charset="-122"/>
              </a:rPr>
              <a:t>点击此处添加文本内容点击此处添加文本内容</a:t>
            </a:r>
          </a:p>
        </p:txBody>
      </p:sp>
      <p:sp>
        <p:nvSpPr>
          <p:cNvPr id="38" name="矩形 37"/>
          <p:cNvSpPr/>
          <p:nvPr/>
        </p:nvSpPr>
        <p:spPr>
          <a:xfrm>
            <a:off x="6738432" y="3417156"/>
            <a:ext cx="1938024" cy="276999"/>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9" name="TextBox 38"/>
          <p:cNvSpPr txBox="1"/>
          <p:nvPr/>
        </p:nvSpPr>
        <p:spPr>
          <a:xfrm>
            <a:off x="6738432" y="3793865"/>
            <a:ext cx="1938023" cy="434863"/>
          </a:xfrm>
          <a:prstGeom prst="rect">
            <a:avLst/>
          </a:prstGeom>
          <a:noFill/>
        </p:spPr>
        <p:txBody>
          <a:bodyPr wrap="square" rtlCol="0">
            <a:spAutoFit/>
          </a:bodyPr>
          <a:lstStyle/>
          <a:p>
            <a:pPr>
              <a:lnSpc>
                <a:spcPct val="130000"/>
              </a:lnSpc>
              <a:spcBef>
                <a:spcPts val="600"/>
              </a:spcBef>
            </a:pPr>
            <a:r>
              <a:rPr lang="zh-CN" altLang="en-US" sz="900" dirty="0">
                <a:solidFill>
                  <a:schemeClr val="tx1">
                    <a:lumMod val="50000"/>
                    <a:lumOff val="50000"/>
                  </a:schemeClr>
                </a:solidFill>
                <a:latin typeface="微软雅黑" pitchFamily="34" charset="-122"/>
                <a:ea typeface="微软雅黑" pitchFamily="34" charset="-122"/>
              </a:rPr>
              <a:t>点击此处添加文本内容点击此处添加文本内容</a:t>
            </a:r>
          </a:p>
        </p:txBody>
      </p:sp>
    </p:spTree>
    <p:extLst>
      <p:ext uri="{BB962C8B-B14F-4D97-AF65-F5344CB8AC3E}">
        <p14:creationId xmlns:p14="http://schemas.microsoft.com/office/powerpoint/2010/main" val="2919715709"/>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style.rotation</p:attrName>
                                        </p:attrNameLst>
                                      </p:cBhvr>
                                      <p:tavLst>
                                        <p:tav tm="0">
                                          <p:val>
                                            <p:fltVal val="90"/>
                                          </p:val>
                                        </p:tav>
                                        <p:tav tm="100000">
                                          <p:val>
                                            <p:fltVal val="0"/>
                                          </p:val>
                                        </p:tav>
                                      </p:tavLst>
                                    </p:anim>
                                    <p:animEffect transition="in" filter="fade">
                                      <p:cBhvr>
                                        <p:cTn id="27" dur="1000"/>
                                        <p:tgtEl>
                                          <p:spTgt spid="18"/>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1000" fill="hold"/>
                                        <p:tgtEl>
                                          <p:spTgt spid="7"/>
                                        </p:tgtEl>
                                        <p:attrNameLst>
                                          <p:attrName>ppt_w</p:attrName>
                                        </p:attrNameLst>
                                      </p:cBhvr>
                                      <p:tavLst>
                                        <p:tav tm="0">
                                          <p:val>
                                            <p:fltVal val="0"/>
                                          </p:val>
                                        </p:tav>
                                        <p:tav tm="100000">
                                          <p:val>
                                            <p:strVal val="#ppt_w"/>
                                          </p:val>
                                        </p:tav>
                                      </p:tavLst>
                                    </p:anim>
                                    <p:anim calcmode="lin" valueType="num">
                                      <p:cBhvr>
                                        <p:cTn id="31" dur="1000" fill="hold"/>
                                        <p:tgtEl>
                                          <p:spTgt spid="7"/>
                                        </p:tgtEl>
                                        <p:attrNameLst>
                                          <p:attrName>ppt_h</p:attrName>
                                        </p:attrNameLst>
                                      </p:cBhvr>
                                      <p:tavLst>
                                        <p:tav tm="0">
                                          <p:val>
                                            <p:fltVal val="0"/>
                                          </p:val>
                                        </p:tav>
                                        <p:tav tm="100000">
                                          <p:val>
                                            <p:strVal val="#ppt_h"/>
                                          </p:val>
                                        </p:tav>
                                      </p:tavLst>
                                    </p:anim>
                                    <p:anim calcmode="lin" valueType="num">
                                      <p:cBhvr>
                                        <p:cTn id="32" dur="1000" fill="hold"/>
                                        <p:tgtEl>
                                          <p:spTgt spid="7"/>
                                        </p:tgtEl>
                                        <p:attrNameLst>
                                          <p:attrName>style.rotation</p:attrName>
                                        </p:attrNameLst>
                                      </p:cBhvr>
                                      <p:tavLst>
                                        <p:tav tm="0">
                                          <p:val>
                                            <p:fltVal val="90"/>
                                          </p:val>
                                        </p:tav>
                                        <p:tav tm="100000">
                                          <p:val>
                                            <p:fltVal val="0"/>
                                          </p:val>
                                        </p:tav>
                                      </p:tavLst>
                                    </p:anim>
                                    <p:animEffect transition="in" filter="fade">
                                      <p:cBhvr>
                                        <p:cTn id="33" dur="1000"/>
                                        <p:tgtEl>
                                          <p:spTgt spid="7"/>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100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par>
                                <p:cTn id="43" presetID="10" presetClass="entr" presetSubtype="0" fill="hold" grpId="0" nodeType="withEffect">
                                  <p:stCondLst>
                                    <p:cond delay="100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500"/>
                                        <p:tgtEl>
                                          <p:spTgt spid="3"/>
                                        </p:tgtEl>
                                      </p:cBhvr>
                                    </p:animEffect>
                                  </p:childTnLst>
                                </p:cTn>
                              </p:par>
                            </p:childTnLst>
                          </p:cTn>
                        </p:par>
                        <p:par>
                          <p:cTn id="46" fill="hold">
                            <p:stCondLst>
                              <p:cond delay="2000"/>
                            </p:stCondLst>
                            <p:childTnLst>
                              <p:par>
                                <p:cTn id="47" presetID="22" presetClass="entr" presetSubtype="8"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left)">
                                      <p:cBhvr>
                                        <p:cTn id="49" dur="500"/>
                                        <p:tgtEl>
                                          <p:spTgt spid="2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left)">
                                      <p:cBhvr>
                                        <p:cTn id="52" dur="500"/>
                                        <p:tgtEl>
                                          <p:spTgt spid="24"/>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left)">
                                      <p:cBhvr>
                                        <p:cTn id="55" dur="500"/>
                                        <p:tgtEl>
                                          <p:spTgt spid="28"/>
                                        </p:tgtEl>
                                      </p:cBhvr>
                                    </p:animEffect>
                                  </p:childTnLst>
                                </p:cTn>
                              </p:par>
                              <p:par>
                                <p:cTn id="56" presetID="22" presetClass="entr" presetSubtype="2"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right)">
                                      <p:cBhvr>
                                        <p:cTn id="58" dur="500"/>
                                        <p:tgtEl>
                                          <p:spTgt spid="20"/>
                                        </p:tgtEl>
                                      </p:cBhvr>
                                    </p:animEffect>
                                  </p:childTnLst>
                                </p:cTn>
                              </p:par>
                              <p:par>
                                <p:cTn id="59" presetID="22" presetClass="entr" presetSubtype="2"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right)">
                                      <p:cBhvr>
                                        <p:cTn id="61" dur="500"/>
                                        <p:tgtEl>
                                          <p:spTgt spid="22"/>
                                        </p:tgtEl>
                                      </p:cBhvr>
                                    </p:animEffect>
                                  </p:childTnLst>
                                </p:cTn>
                              </p:par>
                            </p:childTnLst>
                          </p:cTn>
                        </p:par>
                        <p:par>
                          <p:cTn id="62" fill="hold">
                            <p:stCondLst>
                              <p:cond delay="2500"/>
                            </p:stCondLst>
                            <p:childTnLst>
                              <p:par>
                                <p:cTn id="63" presetID="17" presetClass="entr" presetSubtype="1" fill="hold" grpId="0" nodeType="afterEffect">
                                  <p:stCondLst>
                                    <p:cond delay="0"/>
                                  </p:stCondLst>
                                  <p:iterate type="lt">
                                    <p:tmPct val="10000"/>
                                  </p:iterate>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ppt_x</p:attrName>
                                        </p:attrNameLst>
                                      </p:cBhvr>
                                      <p:tavLst>
                                        <p:tav tm="0">
                                          <p:val>
                                            <p:strVal val="#ppt_x"/>
                                          </p:val>
                                        </p:tav>
                                        <p:tav tm="100000">
                                          <p:val>
                                            <p:strVal val="#ppt_x"/>
                                          </p:val>
                                        </p:tav>
                                      </p:tavLst>
                                    </p:anim>
                                    <p:anim calcmode="lin" valueType="num">
                                      <p:cBhvr>
                                        <p:cTn id="66" dur="500" fill="hold"/>
                                        <p:tgtEl>
                                          <p:spTgt spid="30"/>
                                        </p:tgtEl>
                                        <p:attrNameLst>
                                          <p:attrName>ppt_y</p:attrName>
                                        </p:attrNameLst>
                                      </p:cBhvr>
                                      <p:tavLst>
                                        <p:tav tm="0">
                                          <p:val>
                                            <p:strVal val="#ppt_y-#ppt_h/2"/>
                                          </p:val>
                                        </p:tav>
                                        <p:tav tm="100000">
                                          <p:val>
                                            <p:strVal val="#ppt_y"/>
                                          </p:val>
                                        </p:tav>
                                      </p:tavLst>
                                    </p:anim>
                                    <p:anim calcmode="lin" valueType="num">
                                      <p:cBhvr>
                                        <p:cTn id="67" dur="500" fill="hold"/>
                                        <p:tgtEl>
                                          <p:spTgt spid="30"/>
                                        </p:tgtEl>
                                        <p:attrNameLst>
                                          <p:attrName>ppt_w</p:attrName>
                                        </p:attrNameLst>
                                      </p:cBhvr>
                                      <p:tavLst>
                                        <p:tav tm="0">
                                          <p:val>
                                            <p:strVal val="#ppt_w"/>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childTnLst>
                                </p:cTn>
                              </p:par>
                              <p:par>
                                <p:cTn id="69" presetID="10" presetClass="entr" presetSubtype="0" fill="hold" grpId="0" nodeType="withEffect">
                                  <p:stCondLst>
                                    <p:cond delay="25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childTnLst>
                          </p:cTn>
                        </p:par>
                        <p:par>
                          <p:cTn id="72" fill="hold">
                            <p:stCondLst>
                              <p:cond delay="3250"/>
                            </p:stCondLst>
                            <p:childTnLst>
                              <p:par>
                                <p:cTn id="73" presetID="17" presetClass="entr" presetSubtype="1" fill="hold" grpId="0" nodeType="afterEffect">
                                  <p:stCondLst>
                                    <p:cond delay="0"/>
                                  </p:stCondLst>
                                  <p:iterate type="lt">
                                    <p:tmPct val="10000"/>
                                  </p:iterate>
                                  <p:childTnLst>
                                    <p:set>
                                      <p:cBhvr>
                                        <p:cTn id="74" dur="1" fill="hold">
                                          <p:stCondLst>
                                            <p:cond delay="0"/>
                                          </p:stCondLst>
                                        </p:cTn>
                                        <p:tgtEl>
                                          <p:spTgt spid="32"/>
                                        </p:tgtEl>
                                        <p:attrNameLst>
                                          <p:attrName>style.visibility</p:attrName>
                                        </p:attrNameLst>
                                      </p:cBhvr>
                                      <p:to>
                                        <p:strVal val="visible"/>
                                      </p:to>
                                    </p:set>
                                    <p:anim calcmode="lin" valueType="num">
                                      <p:cBhvr>
                                        <p:cTn id="75" dur="500" fill="hold"/>
                                        <p:tgtEl>
                                          <p:spTgt spid="32"/>
                                        </p:tgtEl>
                                        <p:attrNameLst>
                                          <p:attrName>ppt_x</p:attrName>
                                        </p:attrNameLst>
                                      </p:cBhvr>
                                      <p:tavLst>
                                        <p:tav tm="0">
                                          <p:val>
                                            <p:strVal val="#ppt_x"/>
                                          </p:val>
                                        </p:tav>
                                        <p:tav tm="100000">
                                          <p:val>
                                            <p:strVal val="#ppt_x"/>
                                          </p:val>
                                        </p:tav>
                                      </p:tavLst>
                                    </p:anim>
                                    <p:anim calcmode="lin" valueType="num">
                                      <p:cBhvr>
                                        <p:cTn id="76" dur="500" fill="hold"/>
                                        <p:tgtEl>
                                          <p:spTgt spid="32"/>
                                        </p:tgtEl>
                                        <p:attrNameLst>
                                          <p:attrName>ppt_y</p:attrName>
                                        </p:attrNameLst>
                                      </p:cBhvr>
                                      <p:tavLst>
                                        <p:tav tm="0">
                                          <p:val>
                                            <p:strVal val="#ppt_y-#ppt_h/2"/>
                                          </p:val>
                                        </p:tav>
                                        <p:tav tm="100000">
                                          <p:val>
                                            <p:strVal val="#ppt_y"/>
                                          </p:val>
                                        </p:tav>
                                      </p:tavLst>
                                    </p:anim>
                                    <p:anim calcmode="lin" valueType="num">
                                      <p:cBhvr>
                                        <p:cTn id="77" dur="500" fill="hold"/>
                                        <p:tgtEl>
                                          <p:spTgt spid="32"/>
                                        </p:tgtEl>
                                        <p:attrNameLst>
                                          <p:attrName>ppt_w</p:attrName>
                                        </p:attrNameLst>
                                      </p:cBhvr>
                                      <p:tavLst>
                                        <p:tav tm="0">
                                          <p:val>
                                            <p:strVal val="#ppt_w"/>
                                          </p:val>
                                        </p:tav>
                                        <p:tav tm="100000">
                                          <p:val>
                                            <p:strVal val="#ppt_w"/>
                                          </p:val>
                                        </p:tav>
                                      </p:tavLst>
                                    </p:anim>
                                    <p:anim calcmode="lin" valueType="num">
                                      <p:cBhvr>
                                        <p:cTn id="78" dur="500" fill="hold"/>
                                        <p:tgtEl>
                                          <p:spTgt spid="32"/>
                                        </p:tgtEl>
                                        <p:attrNameLst>
                                          <p:attrName>ppt_h</p:attrName>
                                        </p:attrNameLst>
                                      </p:cBhvr>
                                      <p:tavLst>
                                        <p:tav tm="0">
                                          <p:val>
                                            <p:fltVal val="0"/>
                                          </p:val>
                                        </p:tav>
                                        <p:tav tm="100000">
                                          <p:val>
                                            <p:strVal val="#ppt_h"/>
                                          </p:val>
                                        </p:tav>
                                      </p:tavLst>
                                    </p:anim>
                                  </p:childTnLst>
                                </p:cTn>
                              </p:par>
                              <p:par>
                                <p:cTn id="79" presetID="10" presetClass="entr" presetSubtype="0" fill="hold" grpId="0" nodeType="withEffect">
                                  <p:stCondLst>
                                    <p:cond delay="250"/>
                                  </p:stCondLst>
                                  <p:childTnLst>
                                    <p:set>
                                      <p:cBhvr>
                                        <p:cTn id="80" dur="1" fill="hold">
                                          <p:stCondLst>
                                            <p:cond delay="0"/>
                                          </p:stCondLst>
                                        </p:cTn>
                                        <p:tgtEl>
                                          <p:spTgt spid="33"/>
                                        </p:tgtEl>
                                        <p:attrNameLst>
                                          <p:attrName>style.visibility</p:attrName>
                                        </p:attrNameLst>
                                      </p:cBhvr>
                                      <p:to>
                                        <p:strVal val="visible"/>
                                      </p:to>
                                    </p:set>
                                    <p:animEffect transition="in" filter="fade">
                                      <p:cBhvr>
                                        <p:cTn id="81" dur="500"/>
                                        <p:tgtEl>
                                          <p:spTgt spid="33"/>
                                        </p:tgtEl>
                                      </p:cBhvr>
                                    </p:animEffect>
                                  </p:childTnLst>
                                </p:cTn>
                              </p:par>
                            </p:childTnLst>
                          </p:cTn>
                        </p:par>
                        <p:par>
                          <p:cTn id="82" fill="hold">
                            <p:stCondLst>
                              <p:cond delay="4000"/>
                            </p:stCondLst>
                            <p:childTnLst>
                              <p:par>
                                <p:cTn id="83" presetID="17" presetClass="entr" presetSubtype="1" fill="hold" grpId="0" nodeType="afterEffect">
                                  <p:stCondLst>
                                    <p:cond delay="0"/>
                                  </p:stCondLst>
                                  <p:iterate type="lt">
                                    <p:tmPct val="10000"/>
                                  </p:iterate>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ppt_x</p:attrName>
                                        </p:attrNameLst>
                                      </p:cBhvr>
                                      <p:tavLst>
                                        <p:tav tm="0">
                                          <p:val>
                                            <p:strVal val="#ppt_x"/>
                                          </p:val>
                                        </p:tav>
                                        <p:tav tm="100000">
                                          <p:val>
                                            <p:strVal val="#ppt_x"/>
                                          </p:val>
                                        </p:tav>
                                      </p:tavLst>
                                    </p:anim>
                                    <p:anim calcmode="lin" valueType="num">
                                      <p:cBhvr>
                                        <p:cTn id="86" dur="500" fill="hold"/>
                                        <p:tgtEl>
                                          <p:spTgt spid="34"/>
                                        </p:tgtEl>
                                        <p:attrNameLst>
                                          <p:attrName>ppt_y</p:attrName>
                                        </p:attrNameLst>
                                      </p:cBhvr>
                                      <p:tavLst>
                                        <p:tav tm="0">
                                          <p:val>
                                            <p:strVal val="#ppt_y-#ppt_h/2"/>
                                          </p:val>
                                        </p:tav>
                                        <p:tav tm="100000">
                                          <p:val>
                                            <p:strVal val="#ppt_y"/>
                                          </p:val>
                                        </p:tav>
                                      </p:tavLst>
                                    </p:anim>
                                    <p:anim calcmode="lin" valueType="num">
                                      <p:cBhvr>
                                        <p:cTn id="87" dur="500" fill="hold"/>
                                        <p:tgtEl>
                                          <p:spTgt spid="34"/>
                                        </p:tgtEl>
                                        <p:attrNameLst>
                                          <p:attrName>ppt_w</p:attrName>
                                        </p:attrNameLst>
                                      </p:cBhvr>
                                      <p:tavLst>
                                        <p:tav tm="0">
                                          <p:val>
                                            <p:strVal val="#ppt_w"/>
                                          </p:val>
                                        </p:tav>
                                        <p:tav tm="100000">
                                          <p:val>
                                            <p:strVal val="#ppt_w"/>
                                          </p:val>
                                        </p:tav>
                                      </p:tavLst>
                                    </p:anim>
                                    <p:anim calcmode="lin" valueType="num">
                                      <p:cBhvr>
                                        <p:cTn id="88" dur="500" fill="hold"/>
                                        <p:tgtEl>
                                          <p:spTgt spid="34"/>
                                        </p:tgtEl>
                                        <p:attrNameLst>
                                          <p:attrName>ppt_h</p:attrName>
                                        </p:attrNameLst>
                                      </p:cBhvr>
                                      <p:tavLst>
                                        <p:tav tm="0">
                                          <p:val>
                                            <p:fltVal val="0"/>
                                          </p:val>
                                        </p:tav>
                                        <p:tav tm="100000">
                                          <p:val>
                                            <p:strVal val="#ppt_h"/>
                                          </p:val>
                                        </p:tav>
                                      </p:tavLst>
                                    </p:anim>
                                  </p:childTnLst>
                                </p:cTn>
                              </p:par>
                              <p:par>
                                <p:cTn id="89" presetID="10" presetClass="entr" presetSubtype="0" fill="hold" grpId="0" nodeType="withEffect">
                                  <p:stCondLst>
                                    <p:cond delay="250"/>
                                  </p:stCondLst>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childTnLst>
                                </p:cTn>
                              </p:par>
                            </p:childTnLst>
                          </p:cTn>
                        </p:par>
                        <p:par>
                          <p:cTn id="92" fill="hold">
                            <p:stCondLst>
                              <p:cond delay="4750"/>
                            </p:stCondLst>
                            <p:childTnLst>
                              <p:par>
                                <p:cTn id="93" presetID="17" presetClass="entr" presetSubtype="1" fill="hold" grpId="0" nodeType="afterEffect">
                                  <p:stCondLst>
                                    <p:cond delay="0"/>
                                  </p:stCondLst>
                                  <p:iterate type="lt">
                                    <p:tmPct val="10000"/>
                                  </p:iterate>
                                  <p:childTnLst>
                                    <p:set>
                                      <p:cBhvr>
                                        <p:cTn id="94" dur="1" fill="hold">
                                          <p:stCondLst>
                                            <p:cond delay="0"/>
                                          </p:stCondLst>
                                        </p:cTn>
                                        <p:tgtEl>
                                          <p:spTgt spid="36"/>
                                        </p:tgtEl>
                                        <p:attrNameLst>
                                          <p:attrName>style.visibility</p:attrName>
                                        </p:attrNameLst>
                                      </p:cBhvr>
                                      <p:to>
                                        <p:strVal val="visible"/>
                                      </p:to>
                                    </p:set>
                                    <p:anim calcmode="lin" valueType="num">
                                      <p:cBhvr>
                                        <p:cTn id="95" dur="500" fill="hold"/>
                                        <p:tgtEl>
                                          <p:spTgt spid="36"/>
                                        </p:tgtEl>
                                        <p:attrNameLst>
                                          <p:attrName>ppt_x</p:attrName>
                                        </p:attrNameLst>
                                      </p:cBhvr>
                                      <p:tavLst>
                                        <p:tav tm="0">
                                          <p:val>
                                            <p:strVal val="#ppt_x"/>
                                          </p:val>
                                        </p:tav>
                                        <p:tav tm="100000">
                                          <p:val>
                                            <p:strVal val="#ppt_x"/>
                                          </p:val>
                                        </p:tav>
                                      </p:tavLst>
                                    </p:anim>
                                    <p:anim calcmode="lin" valueType="num">
                                      <p:cBhvr>
                                        <p:cTn id="96" dur="500" fill="hold"/>
                                        <p:tgtEl>
                                          <p:spTgt spid="36"/>
                                        </p:tgtEl>
                                        <p:attrNameLst>
                                          <p:attrName>ppt_y</p:attrName>
                                        </p:attrNameLst>
                                      </p:cBhvr>
                                      <p:tavLst>
                                        <p:tav tm="0">
                                          <p:val>
                                            <p:strVal val="#ppt_y-#ppt_h/2"/>
                                          </p:val>
                                        </p:tav>
                                        <p:tav tm="100000">
                                          <p:val>
                                            <p:strVal val="#ppt_y"/>
                                          </p:val>
                                        </p:tav>
                                      </p:tavLst>
                                    </p:anim>
                                    <p:anim calcmode="lin" valueType="num">
                                      <p:cBhvr>
                                        <p:cTn id="97" dur="500" fill="hold"/>
                                        <p:tgtEl>
                                          <p:spTgt spid="36"/>
                                        </p:tgtEl>
                                        <p:attrNameLst>
                                          <p:attrName>ppt_w</p:attrName>
                                        </p:attrNameLst>
                                      </p:cBhvr>
                                      <p:tavLst>
                                        <p:tav tm="0">
                                          <p:val>
                                            <p:strVal val="#ppt_w"/>
                                          </p:val>
                                        </p:tav>
                                        <p:tav tm="100000">
                                          <p:val>
                                            <p:strVal val="#ppt_w"/>
                                          </p:val>
                                        </p:tav>
                                      </p:tavLst>
                                    </p:anim>
                                    <p:anim calcmode="lin" valueType="num">
                                      <p:cBhvr>
                                        <p:cTn id="98" dur="500" fill="hold"/>
                                        <p:tgtEl>
                                          <p:spTgt spid="36"/>
                                        </p:tgtEl>
                                        <p:attrNameLst>
                                          <p:attrName>ppt_h</p:attrName>
                                        </p:attrNameLst>
                                      </p:cBhvr>
                                      <p:tavLst>
                                        <p:tav tm="0">
                                          <p:val>
                                            <p:fltVal val="0"/>
                                          </p:val>
                                        </p:tav>
                                        <p:tav tm="100000">
                                          <p:val>
                                            <p:strVal val="#ppt_h"/>
                                          </p:val>
                                        </p:tav>
                                      </p:tavLst>
                                    </p:anim>
                                  </p:childTnLst>
                                </p:cTn>
                              </p:par>
                              <p:par>
                                <p:cTn id="99" presetID="10" presetClass="entr" presetSubtype="0" fill="hold" grpId="0" nodeType="withEffect">
                                  <p:stCondLst>
                                    <p:cond delay="25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500"/>
                                        <p:tgtEl>
                                          <p:spTgt spid="37"/>
                                        </p:tgtEl>
                                      </p:cBhvr>
                                    </p:animEffect>
                                  </p:childTnLst>
                                </p:cTn>
                              </p:par>
                            </p:childTnLst>
                          </p:cTn>
                        </p:par>
                        <p:par>
                          <p:cTn id="102" fill="hold">
                            <p:stCondLst>
                              <p:cond delay="5500"/>
                            </p:stCondLst>
                            <p:childTnLst>
                              <p:par>
                                <p:cTn id="103" presetID="17" presetClass="entr" presetSubtype="1" fill="hold" grpId="0" nodeType="afterEffect">
                                  <p:stCondLst>
                                    <p:cond delay="0"/>
                                  </p:stCondLst>
                                  <p:iterate type="lt">
                                    <p:tmPct val="10000"/>
                                  </p:iterate>
                                  <p:childTnLst>
                                    <p:set>
                                      <p:cBhvr>
                                        <p:cTn id="104" dur="1" fill="hold">
                                          <p:stCondLst>
                                            <p:cond delay="0"/>
                                          </p:stCondLst>
                                        </p:cTn>
                                        <p:tgtEl>
                                          <p:spTgt spid="38"/>
                                        </p:tgtEl>
                                        <p:attrNameLst>
                                          <p:attrName>style.visibility</p:attrName>
                                        </p:attrNameLst>
                                      </p:cBhvr>
                                      <p:to>
                                        <p:strVal val="visible"/>
                                      </p:to>
                                    </p:set>
                                    <p:anim calcmode="lin" valueType="num">
                                      <p:cBhvr>
                                        <p:cTn id="105" dur="500" fill="hold"/>
                                        <p:tgtEl>
                                          <p:spTgt spid="38"/>
                                        </p:tgtEl>
                                        <p:attrNameLst>
                                          <p:attrName>ppt_x</p:attrName>
                                        </p:attrNameLst>
                                      </p:cBhvr>
                                      <p:tavLst>
                                        <p:tav tm="0">
                                          <p:val>
                                            <p:strVal val="#ppt_x"/>
                                          </p:val>
                                        </p:tav>
                                        <p:tav tm="100000">
                                          <p:val>
                                            <p:strVal val="#ppt_x"/>
                                          </p:val>
                                        </p:tav>
                                      </p:tavLst>
                                    </p:anim>
                                    <p:anim calcmode="lin" valueType="num">
                                      <p:cBhvr>
                                        <p:cTn id="106" dur="500" fill="hold"/>
                                        <p:tgtEl>
                                          <p:spTgt spid="38"/>
                                        </p:tgtEl>
                                        <p:attrNameLst>
                                          <p:attrName>ppt_y</p:attrName>
                                        </p:attrNameLst>
                                      </p:cBhvr>
                                      <p:tavLst>
                                        <p:tav tm="0">
                                          <p:val>
                                            <p:strVal val="#ppt_y-#ppt_h/2"/>
                                          </p:val>
                                        </p:tav>
                                        <p:tav tm="100000">
                                          <p:val>
                                            <p:strVal val="#ppt_y"/>
                                          </p:val>
                                        </p:tav>
                                      </p:tavLst>
                                    </p:anim>
                                    <p:anim calcmode="lin" valueType="num">
                                      <p:cBhvr>
                                        <p:cTn id="107" dur="500" fill="hold"/>
                                        <p:tgtEl>
                                          <p:spTgt spid="38"/>
                                        </p:tgtEl>
                                        <p:attrNameLst>
                                          <p:attrName>ppt_w</p:attrName>
                                        </p:attrNameLst>
                                      </p:cBhvr>
                                      <p:tavLst>
                                        <p:tav tm="0">
                                          <p:val>
                                            <p:strVal val="#ppt_w"/>
                                          </p:val>
                                        </p:tav>
                                        <p:tav tm="100000">
                                          <p:val>
                                            <p:strVal val="#ppt_w"/>
                                          </p:val>
                                        </p:tav>
                                      </p:tavLst>
                                    </p:anim>
                                    <p:anim calcmode="lin" valueType="num">
                                      <p:cBhvr>
                                        <p:cTn id="108" dur="500" fill="hold"/>
                                        <p:tgtEl>
                                          <p:spTgt spid="38"/>
                                        </p:tgtEl>
                                        <p:attrNameLst>
                                          <p:attrName>ppt_h</p:attrName>
                                        </p:attrNameLst>
                                      </p:cBhvr>
                                      <p:tavLst>
                                        <p:tav tm="0">
                                          <p:val>
                                            <p:fltVal val="0"/>
                                          </p:val>
                                        </p:tav>
                                        <p:tav tm="100000">
                                          <p:val>
                                            <p:strVal val="#ppt_h"/>
                                          </p:val>
                                        </p:tav>
                                      </p:tavLst>
                                    </p:anim>
                                  </p:childTnLst>
                                </p:cTn>
                              </p:par>
                              <p:par>
                                <p:cTn id="109" presetID="10" presetClass="entr" presetSubtype="0" fill="hold" grpId="0" nodeType="withEffect">
                                  <p:stCondLst>
                                    <p:cond delay="25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animBg="1"/>
      <p:bldP spid="14" grpId="0"/>
      <p:bldP spid="15" grpId="0"/>
      <p:bldP spid="16" grpId="0"/>
      <p:bldP spid="18" grpId="0"/>
      <p:bldP spid="19" grpId="0"/>
      <p:bldP spid="20" grpId="0" animBg="1"/>
      <p:bldP spid="22" grpId="0" animBg="1"/>
      <p:bldP spid="24" grpId="0" animBg="1"/>
      <p:bldP spid="26" grpId="0" animBg="1"/>
      <p:bldP spid="28" grpId="0" animBg="1"/>
      <p:bldP spid="30" grpId="0"/>
      <p:bldP spid="31" grpId="0"/>
      <p:bldP spid="32" grpId="0"/>
      <p:bldP spid="33" grpId="0"/>
      <p:bldP spid="34" grpId="0"/>
      <p:bldP spid="35" grpId="0"/>
      <p:bldP spid="36" grpId="0"/>
      <p:bldP spid="37" grpId="0"/>
      <p:bldP spid="38" grpId="0"/>
      <p:bldP spid="3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8"/>
          <p:cNvSpPr>
            <a:spLocks noChangeArrowheads="1"/>
          </p:cNvSpPr>
          <p:nvPr/>
        </p:nvSpPr>
        <p:spPr bwMode="auto">
          <a:xfrm>
            <a:off x="3175" y="2805101"/>
            <a:ext cx="3308350" cy="209615"/>
          </a:xfrm>
          <a:prstGeom prst="rect">
            <a:avLst/>
          </a:prstGeom>
          <a:solidFill>
            <a:schemeClr val="accent3"/>
          </a:solidFill>
          <a:ln>
            <a:noFill/>
          </a:ln>
          <a:effectLst/>
          <a:scene3d>
            <a:camera prst="orthographicFront">
              <a:rot lat="0" lon="0" rev="0"/>
            </a:camera>
            <a:lightRig rig="contrasting" dir="t">
              <a:rot lat="0" lon="0" rev="1500000"/>
            </a:lightRig>
          </a:scene3d>
          <a:sp3d prstMaterial="metal">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8" name="AutoShape 3"/>
          <p:cNvSpPr>
            <a:spLocks noChangeAspect="1" noChangeArrowheads="1" noTextEdit="1"/>
          </p:cNvSpPr>
          <p:nvPr/>
        </p:nvSpPr>
        <p:spPr bwMode="auto">
          <a:xfrm>
            <a:off x="-3175" y="1164708"/>
            <a:ext cx="3921125" cy="345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23" name="Freeform 9"/>
          <p:cNvSpPr>
            <a:spLocks noChangeArrowheads="1"/>
          </p:cNvSpPr>
          <p:nvPr/>
        </p:nvSpPr>
        <p:spPr bwMode="auto">
          <a:xfrm>
            <a:off x="0" y="2085742"/>
            <a:ext cx="3262312" cy="644724"/>
          </a:xfrm>
          <a:custGeom>
            <a:avLst/>
            <a:gdLst>
              <a:gd name="T0" fmla="*/ 986 w 996"/>
              <a:gd name="T1" fmla="*/ 0 h 197"/>
              <a:gd name="T2" fmla="*/ 515 w 996"/>
              <a:gd name="T3" fmla="*/ 114 h 197"/>
              <a:gd name="T4" fmla="*/ 113 w 996"/>
              <a:gd name="T5" fmla="*/ 133 h 197"/>
              <a:gd name="T6" fmla="*/ 1 w 996"/>
              <a:gd name="T7" fmla="*/ 132 h 197"/>
              <a:gd name="T8" fmla="*/ 0 w 996"/>
              <a:gd name="T9" fmla="*/ 196 h 197"/>
              <a:gd name="T10" fmla="*/ 114 w 996"/>
              <a:gd name="T11" fmla="*/ 197 h 197"/>
              <a:gd name="T12" fmla="*/ 518 w 996"/>
              <a:gd name="T13" fmla="*/ 178 h 197"/>
              <a:gd name="T14" fmla="*/ 996 w 996"/>
              <a:gd name="T15" fmla="*/ 63 h 197"/>
              <a:gd name="T16" fmla="*/ 986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986" y="0"/>
                </a:moveTo>
                <a:cubicBezTo>
                  <a:pt x="834" y="62"/>
                  <a:pt x="676" y="96"/>
                  <a:pt x="515" y="114"/>
                </a:cubicBezTo>
                <a:cubicBezTo>
                  <a:pt x="383" y="128"/>
                  <a:pt x="248" y="133"/>
                  <a:pt x="113" y="133"/>
                </a:cubicBezTo>
                <a:cubicBezTo>
                  <a:pt x="76" y="133"/>
                  <a:pt x="38" y="132"/>
                  <a:pt x="1" y="132"/>
                </a:cubicBezTo>
                <a:cubicBezTo>
                  <a:pt x="0" y="196"/>
                  <a:pt x="0" y="196"/>
                  <a:pt x="0" y="196"/>
                </a:cubicBezTo>
                <a:cubicBezTo>
                  <a:pt x="38" y="197"/>
                  <a:pt x="76" y="197"/>
                  <a:pt x="114" y="197"/>
                </a:cubicBezTo>
                <a:cubicBezTo>
                  <a:pt x="250" y="197"/>
                  <a:pt x="385" y="193"/>
                  <a:pt x="518" y="178"/>
                </a:cubicBezTo>
                <a:cubicBezTo>
                  <a:pt x="681" y="160"/>
                  <a:pt x="842" y="126"/>
                  <a:pt x="996" y="63"/>
                </a:cubicBezTo>
                <a:cubicBezTo>
                  <a:pt x="986" y="0"/>
                  <a:pt x="986" y="0"/>
                  <a:pt x="986" y="0"/>
                </a:cubicBezTo>
              </a:path>
            </a:pathLst>
          </a:custGeom>
          <a:solidFill>
            <a:schemeClr val="accent2"/>
          </a:solidFill>
          <a:ln>
            <a:noFill/>
          </a:ln>
          <a:effectLst/>
          <a:scene3d>
            <a:camera prst="orthographicFront">
              <a:rot lat="0" lon="0" rev="0"/>
            </a:camera>
            <a:lightRig rig="contrasting" dir="t">
              <a:rot lat="0" lon="0" rev="1500000"/>
            </a:lightRig>
          </a:scene3d>
          <a:sp3d prstMaterial="metal">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24" name="Freeform 10"/>
          <p:cNvSpPr>
            <a:spLocks noChangeArrowheads="1"/>
          </p:cNvSpPr>
          <p:nvPr/>
        </p:nvSpPr>
        <p:spPr bwMode="auto">
          <a:xfrm>
            <a:off x="0" y="1463250"/>
            <a:ext cx="3092450" cy="968674"/>
          </a:xfrm>
          <a:custGeom>
            <a:avLst/>
            <a:gdLst>
              <a:gd name="T0" fmla="*/ 927 w 944"/>
              <a:gd name="T1" fmla="*/ 0 h 296"/>
              <a:gd name="T2" fmla="*/ 519 w 944"/>
              <a:gd name="T3" fmla="*/ 176 h 296"/>
              <a:gd name="T4" fmla="*/ 33 w 944"/>
              <a:gd name="T5" fmla="*/ 231 h 296"/>
              <a:gd name="T6" fmla="*/ 1 w 944"/>
              <a:gd name="T7" fmla="*/ 231 h 296"/>
              <a:gd name="T8" fmla="*/ 0 w 944"/>
              <a:gd name="T9" fmla="*/ 295 h 296"/>
              <a:gd name="T10" fmla="*/ 34 w 944"/>
              <a:gd name="T11" fmla="*/ 296 h 296"/>
              <a:gd name="T12" fmla="*/ 526 w 944"/>
              <a:gd name="T13" fmla="*/ 240 h 296"/>
              <a:gd name="T14" fmla="*/ 944 w 944"/>
              <a:gd name="T15" fmla="*/ 59 h 296"/>
              <a:gd name="T16" fmla="*/ 927 w 944"/>
              <a:gd name="T17" fmla="*/ 0 h 2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4"/>
              <a:gd name="T28" fmla="*/ 0 h 296"/>
              <a:gd name="T29" fmla="*/ 944 w 944"/>
              <a:gd name="T30" fmla="*/ 296 h 2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4" h="296">
                <a:moveTo>
                  <a:pt x="927" y="0"/>
                </a:moveTo>
                <a:cubicBezTo>
                  <a:pt x="802" y="83"/>
                  <a:pt x="663" y="140"/>
                  <a:pt x="519" y="176"/>
                </a:cubicBezTo>
                <a:cubicBezTo>
                  <a:pt x="361" y="216"/>
                  <a:pt x="195" y="231"/>
                  <a:pt x="33" y="231"/>
                </a:cubicBezTo>
                <a:cubicBezTo>
                  <a:pt x="22" y="231"/>
                  <a:pt x="12" y="231"/>
                  <a:pt x="1" y="231"/>
                </a:cubicBezTo>
                <a:cubicBezTo>
                  <a:pt x="0" y="295"/>
                  <a:pt x="0" y="295"/>
                  <a:pt x="0" y="295"/>
                </a:cubicBezTo>
                <a:cubicBezTo>
                  <a:pt x="11" y="296"/>
                  <a:pt x="22" y="296"/>
                  <a:pt x="34" y="296"/>
                </a:cubicBezTo>
                <a:cubicBezTo>
                  <a:pt x="198" y="296"/>
                  <a:pt x="365" y="280"/>
                  <a:pt x="526" y="240"/>
                </a:cubicBezTo>
                <a:cubicBezTo>
                  <a:pt x="673" y="203"/>
                  <a:pt x="815" y="145"/>
                  <a:pt x="944" y="59"/>
                </a:cubicBezTo>
                <a:cubicBezTo>
                  <a:pt x="927" y="0"/>
                  <a:pt x="927" y="0"/>
                  <a:pt x="927" y="0"/>
                </a:cubicBezTo>
              </a:path>
            </a:pathLst>
          </a:custGeom>
          <a:solidFill>
            <a:schemeClr val="accent1"/>
          </a:solidFill>
          <a:ln>
            <a:noFill/>
          </a:ln>
          <a:effectLst/>
          <a:scene3d>
            <a:camera prst="orthographicFront">
              <a:rot lat="0" lon="0" rev="0"/>
            </a:camera>
            <a:lightRig rig="contrasting" dir="t">
              <a:rot lat="0" lon="0" rev="1500000"/>
            </a:lightRig>
          </a:scene3d>
          <a:sp3d prstMaterial="metal">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25" name="Freeform 11"/>
          <p:cNvSpPr>
            <a:spLocks noChangeArrowheads="1"/>
          </p:cNvSpPr>
          <p:nvPr/>
        </p:nvSpPr>
        <p:spPr bwMode="auto">
          <a:xfrm>
            <a:off x="6350" y="3094115"/>
            <a:ext cx="3262312" cy="644724"/>
          </a:xfrm>
          <a:custGeom>
            <a:avLst/>
            <a:gdLst>
              <a:gd name="T0" fmla="*/ 114 w 996"/>
              <a:gd name="T1" fmla="*/ 0 h 197"/>
              <a:gd name="T2" fmla="*/ 0 w 996"/>
              <a:gd name="T3" fmla="*/ 1 h 197"/>
              <a:gd name="T4" fmla="*/ 0 w 996"/>
              <a:gd name="T5" fmla="*/ 66 h 197"/>
              <a:gd name="T6" fmla="*/ 112 w 996"/>
              <a:gd name="T7" fmla="*/ 65 h 197"/>
              <a:gd name="T8" fmla="*/ 515 w 996"/>
              <a:gd name="T9" fmla="*/ 84 h 197"/>
              <a:gd name="T10" fmla="*/ 985 w 996"/>
              <a:gd name="T11" fmla="*/ 197 h 197"/>
              <a:gd name="T12" fmla="*/ 996 w 996"/>
              <a:gd name="T13" fmla="*/ 134 h 197"/>
              <a:gd name="T14" fmla="*/ 518 w 996"/>
              <a:gd name="T15" fmla="*/ 19 h 197"/>
              <a:gd name="T16" fmla="*/ 114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114" y="0"/>
                </a:moveTo>
                <a:cubicBezTo>
                  <a:pt x="76" y="0"/>
                  <a:pt x="38" y="1"/>
                  <a:pt x="0" y="1"/>
                </a:cubicBezTo>
                <a:cubicBezTo>
                  <a:pt x="0" y="66"/>
                  <a:pt x="0" y="66"/>
                  <a:pt x="0" y="66"/>
                </a:cubicBezTo>
                <a:cubicBezTo>
                  <a:pt x="37" y="65"/>
                  <a:pt x="75" y="65"/>
                  <a:pt x="112" y="65"/>
                </a:cubicBezTo>
                <a:cubicBezTo>
                  <a:pt x="247" y="65"/>
                  <a:pt x="382" y="69"/>
                  <a:pt x="515" y="84"/>
                </a:cubicBezTo>
                <a:cubicBezTo>
                  <a:pt x="676" y="101"/>
                  <a:pt x="833" y="135"/>
                  <a:pt x="985" y="197"/>
                </a:cubicBezTo>
                <a:cubicBezTo>
                  <a:pt x="996" y="134"/>
                  <a:pt x="996" y="134"/>
                  <a:pt x="996" y="134"/>
                </a:cubicBezTo>
                <a:cubicBezTo>
                  <a:pt x="841" y="72"/>
                  <a:pt x="681" y="37"/>
                  <a:pt x="518" y="19"/>
                </a:cubicBezTo>
                <a:cubicBezTo>
                  <a:pt x="385" y="4"/>
                  <a:pt x="250" y="0"/>
                  <a:pt x="114" y="0"/>
                </a:cubicBezTo>
              </a:path>
            </a:pathLst>
          </a:custGeom>
          <a:solidFill>
            <a:schemeClr val="accent2"/>
          </a:solidFill>
          <a:ln>
            <a:noFill/>
          </a:ln>
          <a:effectLst/>
          <a:scene3d>
            <a:camera prst="orthographicFront">
              <a:rot lat="0" lon="0" rev="0"/>
            </a:camera>
            <a:lightRig rig="contrasting" dir="t">
              <a:rot lat="0" lon="0" rev="1500000"/>
            </a:lightRig>
          </a:scene3d>
          <a:sp3d prstMaterial="metal">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26" name="Freeform 12"/>
          <p:cNvSpPr>
            <a:spLocks noChangeArrowheads="1"/>
          </p:cNvSpPr>
          <p:nvPr/>
        </p:nvSpPr>
        <p:spPr bwMode="auto">
          <a:xfrm>
            <a:off x="6351" y="3395833"/>
            <a:ext cx="3089275" cy="965498"/>
          </a:xfrm>
          <a:custGeom>
            <a:avLst/>
            <a:gdLst>
              <a:gd name="T0" fmla="*/ 33 w 943"/>
              <a:gd name="T1" fmla="*/ 0 h 295"/>
              <a:gd name="T2" fmla="*/ 0 w 943"/>
              <a:gd name="T3" fmla="*/ 0 h 295"/>
              <a:gd name="T4" fmla="*/ 0 w 943"/>
              <a:gd name="T5" fmla="*/ 64 h 295"/>
              <a:gd name="T6" fmla="*/ 33 w 943"/>
              <a:gd name="T7" fmla="*/ 64 h 295"/>
              <a:gd name="T8" fmla="*/ 518 w 943"/>
              <a:gd name="T9" fmla="*/ 119 h 295"/>
              <a:gd name="T10" fmla="*/ 927 w 943"/>
              <a:gd name="T11" fmla="*/ 295 h 295"/>
              <a:gd name="T12" fmla="*/ 943 w 943"/>
              <a:gd name="T13" fmla="*/ 236 h 295"/>
              <a:gd name="T14" fmla="*/ 525 w 943"/>
              <a:gd name="T15" fmla="*/ 56 h 295"/>
              <a:gd name="T16" fmla="*/ 33 w 943"/>
              <a:gd name="T17" fmla="*/ 0 h 2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3"/>
              <a:gd name="T28" fmla="*/ 0 h 295"/>
              <a:gd name="T29" fmla="*/ 943 w 943"/>
              <a:gd name="T30" fmla="*/ 295 h 2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3" h="295">
                <a:moveTo>
                  <a:pt x="33" y="0"/>
                </a:moveTo>
                <a:cubicBezTo>
                  <a:pt x="22" y="0"/>
                  <a:pt x="11" y="0"/>
                  <a:pt x="0" y="0"/>
                </a:cubicBezTo>
                <a:cubicBezTo>
                  <a:pt x="0" y="64"/>
                  <a:pt x="0" y="64"/>
                  <a:pt x="0" y="64"/>
                </a:cubicBezTo>
                <a:cubicBezTo>
                  <a:pt x="11" y="64"/>
                  <a:pt x="22" y="64"/>
                  <a:pt x="33" y="64"/>
                </a:cubicBezTo>
                <a:cubicBezTo>
                  <a:pt x="195" y="64"/>
                  <a:pt x="360" y="80"/>
                  <a:pt x="518" y="119"/>
                </a:cubicBezTo>
                <a:cubicBezTo>
                  <a:pt x="662" y="155"/>
                  <a:pt x="801" y="212"/>
                  <a:pt x="927" y="295"/>
                </a:cubicBezTo>
                <a:cubicBezTo>
                  <a:pt x="943" y="236"/>
                  <a:pt x="943" y="236"/>
                  <a:pt x="943" y="236"/>
                </a:cubicBezTo>
                <a:cubicBezTo>
                  <a:pt x="814" y="150"/>
                  <a:pt x="672" y="93"/>
                  <a:pt x="525" y="56"/>
                </a:cubicBezTo>
                <a:cubicBezTo>
                  <a:pt x="364" y="15"/>
                  <a:pt x="197" y="0"/>
                  <a:pt x="33" y="0"/>
                </a:cubicBezTo>
              </a:path>
            </a:pathLst>
          </a:custGeom>
          <a:solidFill>
            <a:schemeClr val="accent1"/>
          </a:solidFill>
          <a:ln>
            <a:noFill/>
          </a:ln>
          <a:effectLst/>
          <a:scene3d>
            <a:camera prst="orthographicFront">
              <a:rot lat="0" lon="0" rev="0"/>
            </a:camera>
            <a:lightRig rig="contrasting" dir="t">
              <a:rot lat="0" lon="0" rev="1500000"/>
            </a:lightRig>
          </a:scene3d>
          <a:sp3d prstMaterial="metal">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62" name="矩形 61"/>
          <p:cNvSpPr>
            <a:spLocks noChangeArrowheads="1"/>
          </p:cNvSpPr>
          <p:nvPr/>
        </p:nvSpPr>
        <p:spPr bwMode="auto">
          <a:xfrm>
            <a:off x="3678237" y="1147239"/>
            <a:ext cx="42433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63" name="矩形 62"/>
          <p:cNvSpPr>
            <a:spLocks noChangeArrowheads="1"/>
          </p:cNvSpPr>
          <p:nvPr/>
        </p:nvSpPr>
        <p:spPr bwMode="auto">
          <a:xfrm>
            <a:off x="3967163" y="1872951"/>
            <a:ext cx="39544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64" name="矩形 63"/>
          <p:cNvSpPr>
            <a:spLocks noChangeArrowheads="1"/>
          </p:cNvSpPr>
          <p:nvPr/>
        </p:nvSpPr>
        <p:spPr bwMode="auto">
          <a:xfrm>
            <a:off x="3967163" y="2630422"/>
            <a:ext cx="39544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65" name="矩形 64"/>
          <p:cNvSpPr>
            <a:spLocks noChangeArrowheads="1"/>
          </p:cNvSpPr>
          <p:nvPr/>
        </p:nvSpPr>
        <p:spPr bwMode="auto">
          <a:xfrm>
            <a:off x="3967163" y="3414145"/>
            <a:ext cx="39544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66" name="矩形 65"/>
          <p:cNvSpPr>
            <a:spLocks noChangeArrowheads="1"/>
          </p:cNvSpPr>
          <p:nvPr/>
        </p:nvSpPr>
        <p:spPr bwMode="auto">
          <a:xfrm>
            <a:off x="3707905" y="4134447"/>
            <a:ext cx="41449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2" name="椭圆 1"/>
          <p:cNvSpPr/>
          <p:nvPr/>
        </p:nvSpPr>
        <p:spPr>
          <a:xfrm>
            <a:off x="3192955" y="1347362"/>
            <a:ext cx="252000" cy="252078"/>
          </a:xfrm>
          <a:prstGeom prst="ellipse">
            <a:avLst/>
          </a:prstGeom>
          <a:solidFill>
            <a:schemeClr val="accent1"/>
          </a:solidFill>
          <a:ln>
            <a:noFill/>
          </a:ln>
          <a:effectLst/>
          <a:scene3d>
            <a:camera prst="orthographicFront">
              <a:rot lat="0" lon="0" rev="0"/>
            </a:camera>
            <a:lightRig rig="glow" dir="t">
              <a:rot lat="0" lon="0" rev="4800000"/>
            </a:lightRig>
          </a:scene3d>
          <a:sp3d prstMaterial="matte">
            <a:bevelT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1</a:t>
            </a:r>
            <a:endParaRPr lang="zh-CN" altLang="en-US" dirty="0"/>
          </a:p>
        </p:txBody>
      </p:sp>
      <p:sp>
        <p:nvSpPr>
          <p:cNvPr id="67" name="椭圆 66"/>
          <p:cNvSpPr/>
          <p:nvPr/>
        </p:nvSpPr>
        <p:spPr>
          <a:xfrm>
            <a:off x="3369167" y="2005994"/>
            <a:ext cx="252000" cy="252078"/>
          </a:xfrm>
          <a:prstGeom prst="ellipse">
            <a:avLst/>
          </a:prstGeom>
          <a:solidFill>
            <a:schemeClr val="accent2"/>
          </a:solidFill>
          <a:ln>
            <a:noFill/>
          </a:ln>
          <a:effectLst/>
          <a:scene3d>
            <a:camera prst="orthographicFront">
              <a:rot lat="0" lon="0" rev="0"/>
            </a:camera>
            <a:lightRig rig="glow" dir="t">
              <a:rot lat="0" lon="0" rev="4800000"/>
            </a:lightRig>
          </a:scene3d>
          <a:sp3d prstMaterial="matte">
            <a:bevelT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2</a:t>
            </a:r>
            <a:endParaRPr lang="zh-CN" altLang="en-US" dirty="0"/>
          </a:p>
        </p:txBody>
      </p:sp>
      <p:sp>
        <p:nvSpPr>
          <p:cNvPr id="68" name="椭圆 67"/>
          <p:cNvSpPr/>
          <p:nvPr/>
        </p:nvSpPr>
        <p:spPr>
          <a:xfrm>
            <a:off x="3455904" y="2763466"/>
            <a:ext cx="252000" cy="252078"/>
          </a:xfrm>
          <a:prstGeom prst="ellipse">
            <a:avLst/>
          </a:prstGeom>
          <a:solidFill>
            <a:schemeClr val="accent3"/>
          </a:solidFill>
          <a:ln>
            <a:noFill/>
          </a:ln>
          <a:effectLst/>
          <a:scene3d>
            <a:camera prst="orthographicFront">
              <a:rot lat="0" lon="0" rev="0"/>
            </a:camera>
            <a:lightRig rig="glow" dir="t">
              <a:rot lat="0" lon="0" rev="4800000"/>
            </a:lightRig>
          </a:scene3d>
          <a:sp3d prstMaterial="matte">
            <a:bevelT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3</a:t>
            </a:r>
            <a:endParaRPr lang="zh-CN" altLang="en-US" dirty="0"/>
          </a:p>
        </p:txBody>
      </p:sp>
      <p:sp>
        <p:nvSpPr>
          <p:cNvPr id="69" name="椭圆 68"/>
          <p:cNvSpPr/>
          <p:nvPr/>
        </p:nvSpPr>
        <p:spPr>
          <a:xfrm>
            <a:off x="3393297" y="3542379"/>
            <a:ext cx="252000" cy="252078"/>
          </a:xfrm>
          <a:prstGeom prst="ellipse">
            <a:avLst/>
          </a:prstGeom>
          <a:solidFill>
            <a:schemeClr val="accent4"/>
          </a:solidFill>
          <a:ln>
            <a:noFill/>
          </a:ln>
          <a:effectLst/>
          <a:scene3d>
            <a:camera prst="orthographicFront">
              <a:rot lat="0" lon="0" rev="0"/>
            </a:camera>
            <a:lightRig rig="glow" dir="t">
              <a:rot lat="0" lon="0" rev="4800000"/>
            </a:lightRig>
          </a:scene3d>
          <a:sp3d prstMaterial="matte">
            <a:bevelT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4</a:t>
            </a:r>
            <a:endParaRPr lang="zh-CN" altLang="en-US" dirty="0"/>
          </a:p>
        </p:txBody>
      </p:sp>
      <p:sp>
        <p:nvSpPr>
          <p:cNvPr id="70" name="椭圆 69"/>
          <p:cNvSpPr/>
          <p:nvPr/>
        </p:nvSpPr>
        <p:spPr>
          <a:xfrm>
            <a:off x="3218990" y="4156481"/>
            <a:ext cx="252000" cy="252078"/>
          </a:xfrm>
          <a:prstGeom prst="ellipse">
            <a:avLst/>
          </a:prstGeom>
          <a:solidFill>
            <a:schemeClr val="accent1"/>
          </a:solidFill>
          <a:ln>
            <a:noFill/>
          </a:ln>
          <a:effectLst/>
          <a:scene3d>
            <a:camera prst="orthographicFront">
              <a:rot lat="0" lon="0" rev="0"/>
            </a:camera>
            <a:lightRig rig="glow" dir="t">
              <a:rot lat="0" lon="0" rev="4800000"/>
            </a:lightRig>
          </a:scene3d>
          <a:sp3d prstMaterial="matte">
            <a:bevelT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5</a:t>
            </a:r>
            <a:endParaRPr lang="zh-CN" altLang="en-US" dirty="0"/>
          </a:p>
        </p:txBody>
      </p:sp>
      <p:sp>
        <p:nvSpPr>
          <p:cNvPr id="3" name="椭圆 2"/>
          <p:cNvSpPr/>
          <p:nvPr/>
        </p:nvSpPr>
        <p:spPr>
          <a:xfrm>
            <a:off x="9252520" y="-164605"/>
            <a:ext cx="144016" cy="14406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54683321"/>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23"/>
                                        </p:tgtEl>
                                        <p:attrNameLst>
                                          <p:attrName>style.visibility</p:attrName>
                                        </p:attrNameLst>
                                      </p:cBhvr>
                                      <p:to>
                                        <p:strVal val="visible"/>
                                      </p:to>
                                    </p:set>
                                    <p:animEffect transition="in" filter="wipe(left)">
                                      <p:cBhvr>
                                        <p:cTn id="10" dur="500"/>
                                        <p:tgtEl>
                                          <p:spTgt spid="23"/>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22"/>
                                        </p:tgtEl>
                                        <p:attrNameLst>
                                          <p:attrName>style.visibility</p:attrName>
                                        </p:attrNameLst>
                                      </p:cBhvr>
                                      <p:to>
                                        <p:strVal val="visible"/>
                                      </p:to>
                                    </p:set>
                                    <p:animEffect transition="in" filter="wipe(left)">
                                      <p:cBhvr>
                                        <p:cTn id="13" dur="500"/>
                                        <p:tgtEl>
                                          <p:spTgt spid="22"/>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25"/>
                                        </p:tgtEl>
                                        <p:attrNameLst>
                                          <p:attrName>style.visibility</p:attrName>
                                        </p:attrNameLst>
                                      </p:cBhvr>
                                      <p:to>
                                        <p:strVal val="visible"/>
                                      </p:to>
                                    </p:set>
                                    <p:animEffect transition="in" filter="wipe(left)">
                                      <p:cBhvr>
                                        <p:cTn id="16" dur="500"/>
                                        <p:tgtEl>
                                          <p:spTgt spid="25"/>
                                        </p:tgtEl>
                                      </p:cBhvr>
                                    </p:animEffect>
                                  </p:childTnLst>
                                </p:cTn>
                              </p:par>
                              <p:par>
                                <p:cTn id="17" presetID="22" presetClass="entr" presetSubtype="8" fill="hold" grpId="0" nodeType="withEffect">
                                  <p:stCondLst>
                                    <p:cond delay="100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500"/>
                                        <p:tgtEl>
                                          <p:spTgt spid="67"/>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500"/>
                                        <p:tgtEl>
                                          <p:spTgt spid="68"/>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69"/>
                                        </p:tgtEl>
                                        <p:attrNameLst>
                                          <p:attrName>style.visibility</p:attrName>
                                        </p:attrNameLst>
                                      </p:cBhvr>
                                      <p:to>
                                        <p:strVal val="visible"/>
                                      </p:to>
                                    </p:set>
                                    <p:animEffect transition="in" filter="fade">
                                      <p:cBhvr>
                                        <p:cTn id="31" dur="500"/>
                                        <p:tgtEl>
                                          <p:spTgt spid="69"/>
                                        </p:tgtEl>
                                      </p:cBhvr>
                                    </p:animEffect>
                                  </p:childTnLst>
                                </p:cTn>
                              </p:par>
                              <p:par>
                                <p:cTn id="32" presetID="10" presetClass="entr" presetSubtype="0" fill="hold" grpId="0" nodeType="withEffect">
                                  <p:stCondLst>
                                    <p:cond delay="125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childTnLst>
                          </p:cTn>
                        </p:par>
                        <p:par>
                          <p:cTn id="35" fill="hold">
                            <p:stCondLst>
                              <p:cond delay="1750"/>
                            </p:stCondLst>
                            <p:childTnLst>
                              <p:par>
                                <p:cTn id="36" presetID="10" presetClass="entr" presetSubtype="0" fill="hold" grpId="0" nodeType="afterEffect">
                                  <p:stCondLst>
                                    <p:cond delay="0"/>
                                  </p:stCondLst>
                                  <p:childTnLst>
                                    <p:set>
                                      <p:cBhvr>
                                        <p:cTn id="37" dur="1" fill="hold">
                                          <p:stCondLst>
                                            <p:cond delay="0"/>
                                          </p:stCondLst>
                                        </p:cTn>
                                        <p:tgtEl>
                                          <p:spTgt spid="62"/>
                                        </p:tgtEl>
                                        <p:attrNameLst>
                                          <p:attrName>style.visibility</p:attrName>
                                        </p:attrNameLst>
                                      </p:cBhvr>
                                      <p:to>
                                        <p:strVal val="visible"/>
                                      </p:to>
                                    </p:set>
                                    <p:animEffect transition="in" filter="fade">
                                      <p:cBhvr>
                                        <p:cTn id="38" dur="500"/>
                                        <p:tgtEl>
                                          <p:spTgt spid="6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3"/>
                                        </p:tgtEl>
                                        <p:attrNameLst>
                                          <p:attrName>style.visibility</p:attrName>
                                        </p:attrNameLst>
                                      </p:cBhvr>
                                      <p:to>
                                        <p:strVal val="visible"/>
                                      </p:to>
                                    </p:set>
                                    <p:animEffect transition="in" filter="fade">
                                      <p:cBhvr>
                                        <p:cTn id="41" dur="500"/>
                                        <p:tgtEl>
                                          <p:spTgt spid="6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fade">
                                      <p:cBhvr>
                                        <p:cTn id="44" dur="500"/>
                                        <p:tgtEl>
                                          <p:spTgt spid="6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fade">
                                      <p:cBhvr>
                                        <p:cTn id="47" dur="500"/>
                                        <p:tgtEl>
                                          <p:spTgt spid="6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childTnLst>
                                </p:cTn>
                              </p:par>
                            </p:childTnLst>
                          </p:cTn>
                        </p:par>
                        <p:par>
                          <p:cTn id="51" fill="hold">
                            <p:stCondLst>
                              <p:cond delay="2250"/>
                            </p:stCondLst>
                            <p:childTnLst>
                              <p:par>
                                <p:cTn id="52" presetID="10" presetClass="entr" presetSubtype="0" fill="hold" grpId="0" nodeType="afterEffect" nodePh="1">
                                  <p:stCondLst>
                                    <p:cond delay="0"/>
                                  </p:stCondLst>
                                  <p:endCondLst>
                                    <p:cond evt="begin" delay="0">
                                      <p:tn val="52"/>
                                    </p:cond>
                                  </p:endCondLst>
                                  <p:childTnLst>
                                    <p:set>
                                      <p:cBhvr>
                                        <p:cTn id="53" dur="1" fill="hold">
                                          <p:stCondLst>
                                            <p:cond delay="0"/>
                                          </p:stCondLst>
                                        </p:cTn>
                                        <p:tgtEl>
                                          <p:spTgt spid="3"/>
                                        </p:tgtEl>
                                        <p:attrNameLst>
                                          <p:attrName>style.visibility</p:attrName>
                                        </p:attrNameLst>
                                      </p:cBhvr>
                                      <p:to>
                                        <p:strVal val="visible"/>
                                      </p:to>
                                    </p:set>
                                    <p:animEffect transition="in" filter="fade">
                                      <p:cBhvr>
                                        <p:cTn id="54"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62" grpId="0"/>
      <p:bldP spid="63" grpId="0"/>
      <p:bldP spid="64" grpId="0"/>
      <p:bldP spid="65" grpId="0"/>
      <p:bldP spid="66" grpId="0"/>
      <p:bldP spid="2" grpId="0" animBg="1"/>
      <p:bldP spid="67" grpId="0" animBg="1"/>
      <p:bldP spid="68" grpId="0" animBg="1"/>
      <p:bldP spid="69" grpId="0" animBg="1"/>
      <p:bldP spid="70" grpId="0" animBg="1"/>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7" y="0"/>
            <a:ext cx="9141291" cy="5145088"/>
          </a:xfrm>
          <a:prstGeom prst="rect">
            <a:avLst/>
          </a:prstGeom>
        </p:spPr>
      </p:pic>
      <p:sp>
        <p:nvSpPr>
          <p:cNvPr id="4" name="矩形 3"/>
          <p:cNvSpPr/>
          <p:nvPr/>
        </p:nvSpPr>
        <p:spPr>
          <a:xfrm>
            <a:off x="0" y="2584164"/>
            <a:ext cx="1980000" cy="900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2051720" y="1937130"/>
            <a:ext cx="1584176" cy="1366092"/>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t>03</a:t>
            </a:r>
            <a:endParaRPr lang="zh-CN" altLang="en-US" sz="6600" b="1" dirty="0"/>
          </a:p>
        </p:txBody>
      </p:sp>
      <p:sp>
        <p:nvSpPr>
          <p:cNvPr id="7" name="矩形 6"/>
          <p:cNvSpPr/>
          <p:nvPr/>
        </p:nvSpPr>
        <p:spPr>
          <a:xfrm>
            <a:off x="3779912" y="2584164"/>
            <a:ext cx="5364088" cy="900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3815916" y="2049324"/>
            <a:ext cx="3057247" cy="523220"/>
          </a:xfrm>
          <a:prstGeom prst="rect">
            <a:avLst/>
          </a:prstGeom>
          <a:noFill/>
        </p:spPr>
        <p:txBody>
          <a:bodyPr wrap="none" rtlCol="0">
            <a:spAutoFit/>
          </a:bodyPr>
          <a:lstStyle/>
          <a:p>
            <a:r>
              <a:rPr lang="zh-CN" altLang="en-US" sz="2800" b="1" dirty="0">
                <a:solidFill>
                  <a:schemeClr val="accent1"/>
                </a:solidFill>
                <a:latin typeface="微软雅黑" panose="020B0503020204020204" pitchFamily="34" charset="-122"/>
                <a:ea typeface="微软雅黑" panose="020B0503020204020204" pitchFamily="34" charset="-122"/>
              </a:rPr>
              <a:t>点击添加文字标题</a:t>
            </a:r>
          </a:p>
        </p:txBody>
      </p:sp>
      <p:sp>
        <p:nvSpPr>
          <p:cNvPr id="9" name="TextBox 8"/>
          <p:cNvSpPr txBox="1"/>
          <p:nvPr/>
        </p:nvSpPr>
        <p:spPr>
          <a:xfrm>
            <a:off x="3707789" y="2752564"/>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0" name="TextBox 9"/>
          <p:cNvSpPr txBox="1"/>
          <p:nvPr/>
        </p:nvSpPr>
        <p:spPr>
          <a:xfrm>
            <a:off x="5944795" y="2752564"/>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1" name="TextBox 10"/>
          <p:cNvSpPr txBox="1"/>
          <p:nvPr/>
        </p:nvSpPr>
        <p:spPr>
          <a:xfrm>
            <a:off x="3707789" y="3175450"/>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2" name="TextBox 11"/>
          <p:cNvSpPr txBox="1"/>
          <p:nvPr/>
        </p:nvSpPr>
        <p:spPr>
          <a:xfrm>
            <a:off x="5944795" y="3175450"/>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right)">
                                      <p:cBhvr>
                                        <p:cTn id="16" dur="500"/>
                                        <p:tgtEl>
                                          <p:spTgt spid="4"/>
                                        </p:tgtEl>
                                      </p:cBhvr>
                                    </p:animEffect>
                                  </p:childTnLst>
                                </p:cTn>
                              </p:par>
                            </p:childTnLst>
                          </p:cTn>
                        </p:par>
                        <p:par>
                          <p:cTn id="17" fill="hold">
                            <p:stCondLst>
                              <p:cond delay="1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 by="(-#ppt_w*2)" calcmode="lin" valueType="num">
                                      <p:cBhvr rctx="PPT">
                                        <p:cTn id="20" dur="500" autoRev="1" fill="hold">
                                          <p:stCondLst>
                                            <p:cond delay="0"/>
                                          </p:stCondLst>
                                        </p:cTn>
                                        <p:tgtEl>
                                          <p:spTgt spid="6"/>
                                        </p:tgtEl>
                                        <p:attrNameLst>
                                          <p:attrName>ppt_w</p:attrName>
                                        </p:attrNameLst>
                                      </p:cBhvr>
                                    </p:anim>
                                    <p:anim by="(#ppt_w*0.50)" calcmode="lin" valueType="num">
                                      <p:cBhvr>
                                        <p:cTn id="21" dur="500" decel="50000" autoRev="1" fill="hold">
                                          <p:stCondLst>
                                            <p:cond delay="0"/>
                                          </p:stCondLst>
                                        </p:cTn>
                                        <p:tgtEl>
                                          <p:spTgt spid="6"/>
                                        </p:tgtEl>
                                        <p:attrNameLst>
                                          <p:attrName>ppt_x</p:attrName>
                                        </p:attrNameLst>
                                      </p:cBhvr>
                                    </p:anim>
                                    <p:anim from="(-#ppt_h/2)" to="(#ppt_y)" calcmode="lin" valueType="num">
                                      <p:cBhvr>
                                        <p:cTn id="22" dur="1000" fill="hold">
                                          <p:stCondLst>
                                            <p:cond delay="0"/>
                                          </p:stCondLst>
                                        </p:cTn>
                                        <p:tgtEl>
                                          <p:spTgt spid="6"/>
                                        </p:tgtEl>
                                        <p:attrNameLst>
                                          <p:attrName>ppt_y</p:attrName>
                                        </p:attrNameLst>
                                      </p:cBhvr>
                                    </p:anim>
                                    <p:animRot by="21600000">
                                      <p:cBhvr>
                                        <p:cTn id="23" dur="1000" fill="hold">
                                          <p:stCondLst>
                                            <p:cond delay="0"/>
                                          </p:stCondLst>
                                        </p:cTn>
                                        <p:tgtEl>
                                          <p:spTgt spid="6"/>
                                        </p:tgtEl>
                                        <p:attrNameLst>
                                          <p:attrName>r</p:attrName>
                                        </p:attrNameLst>
                                      </p:cBhvr>
                                    </p:animRot>
                                  </p:childTnLst>
                                </p:cTn>
                              </p:par>
                              <p:par>
                                <p:cTn id="24" presetID="41" presetClass="entr" presetSubtype="0" fill="hold" grpId="1" nodeType="with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anim calcmode="lin" valueType="num">
                                      <p:cBhvr>
                                        <p:cTn id="28"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9"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000" tmFilter="0,0; .5, 1; 1, 1"/>
                                        <p:tgtEl>
                                          <p:spTgt spid="6"/>
                                        </p:tgtEl>
                                      </p:cBhvr>
                                    </p:animEffect>
                                  </p:childTnLst>
                                </p:cTn>
                              </p:par>
                            </p:childTnLst>
                          </p:cTn>
                        </p:par>
                        <p:par>
                          <p:cTn id="31" fill="hold">
                            <p:stCondLst>
                              <p:cond delay="2700"/>
                            </p:stCondLst>
                            <p:childTnLst>
                              <p:par>
                                <p:cTn id="32" presetID="14" presetClass="entr" presetSubtype="1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randombar(horizontal)">
                                      <p:cBhvr>
                                        <p:cTn id="40" dur="500"/>
                                        <p:tgtEl>
                                          <p:spTgt spid="1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randombar(horizontal)">
                                      <p:cBhvr>
                                        <p:cTn id="4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6" grpId="0"/>
      <p:bldP spid="6" grpId="1"/>
      <p:bldP spid="9" grpId="0"/>
      <p:bldP spid="10"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5"/>
          <p:cNvSpPr>
            <a:spLocks noChangeArrowheads="1"/>
          </p:cNvSpPr>
          <p:nvPr/>
        </p:nvSpPr>
        <p:spPr bwMode="auto">
          <a:xfrm>
            <a:off x="2368552" y="2224775"/>
            <a:ext cx="2312987" cy="2358166"/>
          </a:xfrm>
          <a:custGeom>
            <a:avLst/>
            <a:gdLst>
              <a:gd name="T0" fmla="*/ 92 w 550"/>
              <a:gd name="T1" fmla="*/ 110 h 561"/>
              <a:gd name="T2" fmla="*/ 110 w 550"/>
              <a:gd name="T3" fmla="*/ 459 h 561"/>
              <a:gd name="T4" fmla="*/ 541 w 550"/>
              <a:gd name="T5" fmla="*/ 514 h 561"/>
              <a:gd name="T6" fmla="*/ 441 w 550"/>
              <a:gd name="T7" fmla="*/ 91 h 561"/>
              <a:gd name="T8" fmla="*/ 92 w 550"/>
              <a:gd name="T9" fmla="*/ 110 h 561"/>
              <a:gd name="T10" fmla="*/ 0 60000 65536"/>
              <a:gd name="T11" fmla="*/ 0 60000 65536"/>
              <a:gd name="T12" fmla="*/ 0 60000 65536"/>
              <a:gd name="T13" fmla="*/ 0 60000 65536"/>
              <a:gd name="T14" fmla="*/ 0 60000 65536"/>
              <a:gd name="T15" fmla="*/ 0 w 550"/>
              <a:gd name="T16" fmla="*/ 0 h 561"/>
              <a:gd name="T17" fmla="*/ 550 w 550"/>
              <a:gd name="T18" fmla="*/ 561 h 561"/>
            </a:gdLst>
            <a:ahLst/>
            <a:cxnLst>
              <a:cxn ang="T10">
                <a:pos x="T0" y="T1"/>
              </a:cxn>
              <a:cxn ang="T11">
                <a:pos x="T2" y="T3"/>
              </a:cxn>
              <a:cxn ang="T12">
                <a:pos x="T4" y="T5"/>
              </a:cxn>
              <a:cxn ang="T13">
                <a:pos x="T6" y="T7"/>
              </a:cxn>
              <a:cxn ang="T14">
                <a:pos x="T8" y="T9"/>
              </a:cxn>
            </a:cxnLst>
            <a:rect l="T15" t="T16" r="T17" b="T18"/>
            <a:pathLst>
              <a:path w="550" h="561">
                <a:moveTo>
                  <a:pt x="92" y="110"/>
                </a:moveTo>
                <a:cubicBezTo>
                  <a:pt x="0" y="211"/>
                  <a:pt x="8" y="367"/>
                  <a:pt x="110" y="459"/>
                </a:cubicBezTo>
                <a:cubicBezTo>
                  <a:pt x="224" y="561"/>
                  <a:pt x="416" y="510"/>
                  <a:pt x="541" y="514"/>
                </a:cubicBezTo>
                <a:cubicBezTo>
                  <a:pt x="522" y="387"/>
                  <a:pt x="550" y="189"/>
                  <a:pt x="441" y="91"/>
                </a:cubicBezTo>
                <a:cubicBezTo>
                  <a:pt x="339" y="0"/>
                  <a:pt x="183" y="8"/>
                  <a:pt x="92" y="110"/>
                </a:cubicBezTo>
                <a:close/>
              </a:path>
            </a:pathLst>
          </a:custGeom>
          <a:solidFill>
            <a:schemeClr val="accent4"/>
          </a:solidFill>
          <a:ln w="9525" cmpd="sng">
            <a:noFill/>
            <a:bevel/>
            <a:headEnd/>
            <a:tailEnd/>
          </a:ln>
          <a:effectLst/>
          <a:scene3d>
            <a:camera prst="orthographicFront">
              <a:rot lat="0" lon="0" rev="0"/>
            </a:camera>
            <a:lightRig rig="glow" dir="t">
              <a:rot lat="0" lon="0" rev="4800000"/>
            </a:lightRig>
          </a:scene3d>
          <a:sp3d prstMaterial="matte">
            <a:bevelT w="0" h="0"/>
          </a:sp3d>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200">
              <a:solidFill>
                <a:srgbClr val="000000"/>
              </a:solidFill>
              <a:sym typeface="宋体" pitchFamily="2" charset="-122"/>
            </a:endParaRPr>
          </a:p>
        </p:txBody>
      </p:sp>
      <p:sp>
        <p:nvSpPr>
          <p:cNvPr id="19" name="Freeform 6"/>
          <p:cNvSpPr>
            <a:spLocks noChangeArrowheads="1"/>
          </p:cNvSpPr>
          <p:nvPr/>
        </p:nvSpPr>
        <p:spPr bwMode="auto">
          <a:xfrm>
            <a:off x="2603501" y="1803958"/>
            <a:ext cx="1808162" cy="1846832"/>
          </a:xfrm>
          <a:custGeom>
            <a:avLst/>
            <a:gdLst>
              <a:gd name="T0" fmla="*/ 72 w 430"/>
              <a:gd name="T1" fmla="*/ 86 h 439"/>
              <a:gd name="T2" fmla="*/ 86 w 430"/>
              <a:gd name="T3" fmla="*/ 359 h 439"/>
              <a:gd name="T4" fmla="*/ 423 w 430"/>
              <a:gd name="T5" fmla="*/ 402 h 439"/>
              <a:gd name="T6" fmla="*/ 345 w 430"/>
              <a:gd name="T7" fmla="*/ 72 h 439"/>
              <a:gd name="T8" fmla="*/ 72 w 430"/>
              <a:gd name="T9" fmla="*/ 86 h 439"/>
              <a:gd name="T10" fmla="*/ 0 60000 65536"/>
              <a:gd name="T11" fmla="*/ 0 60000 65536"/>
              <a:gd name="T12" fmla="*/ 0 60000 65536"/>
              <a:gd name="T13" fmla="*/ 0 60000 65536"/>
              <a:gd name="T14" fmla="*/ 0 60000 65536"/>
              <a:gd name="T15" fmla="*/ 0 w 430"/>
              <a:gd name="T16" fmla="*/ 0 h 439"/>
              <a:gd name="T17" fmla="*/ 430 w 430"/>
              <a:gd name="T18" fmla="*/ 439 h 439"/>
            </a:gdLst>
            <a:ahLst/>
            <a:cxnLst>
              <a:cxn ang="T10">
                <a:pos x="T0" y="T1"/>
              </a:cxn>
              <a:cxn ang="T11">
                <a:pos x="T2" y="T3"/>
              </a:cxn>
              <a:cxn ang="T12">
                <a:pos x="T4" y="T5"/>
              </a:cxn>
              <a:cxn ang="T13">
                <a:pos x="T6" y="T7"/>
              </a:cxn>
              <a:cxn ang="T14">
                <a:pos x="T8" y="T9"/>
              </a:cxn>
            </a:cxnLst>
            <a:rect l="T15" t="T16" r="T17" b="T18"/>
            <a:pathLst>
              <a:path w="430" h="439">
                <a:moveTo>
                  <a:pt x="72" y="86"/>
                </a:moveTo>
                <a:cubicBezTo>
                  <a:pt x="0" y="165"/>
                  <a:pt x="7" y="288"/>
                  <a:pt x="86" y="359"/>
                </a:cubicBezTo>
                <a:cubicBezTo>
                  <a:pt x="175" y="439"/>
                  <a:pt x="325" y="400"/>
                  <a:pt x="423" y="402"/>
                </a:cubicBezTo>
                <a:cubicBezTo>
                  <a:pt x="408" y="303"/>
                  <a:pt x="430" y="148"/>
                  <a:pt x="345" y="72"/>
                </a:cubicBezTo>
                <a:cubicBezTo>
                  <a:pt x="265" y="0"/>
                  <a:pt x="143" y="7"/>
                  <a:pt x="72" y="86"/>
                </a:cubicBezTo>
                <a:close/>
              </a:path>
            </a:pathLst>
          </a:custGeom>
          <a:solidFill>
            <a:schemeClr val="accent3"/>
          </a:solidFill>
          <a:ln w="9525" cmpd="sng">
            <a:noFill/>
            <a:bevel/>
            <a:headEnd/>
            <a:tailEnd/>
          </a:ln>
          <a:effectLst/>
          <a:scene3d>
            <a:camera prst="orthographicFront">
              <a:rot lat="0" lon="0" rev="0"/>
            </a:camera>
            <a:lightRig rig="glow" dir="t">
              <a:rot lat="0" lon="0" rev="4800000"/>
            </a:lightRig>
          </a:scene3d>
          <a:sp3d prstMaterial="matte">
            <a:bevelT w="0" h="0"/>
          </a:sp3d>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200">
              <a:solidFill>
                <a:srgbClr val="000000"/>
              </a:solidFill>
              <a:sym typeface="宋体" pitchFamily="2" charset="-122"/>
            </a:endParaRPr>
          </a:p>
        </p:txBody>
      </p:sp>
      <p:sp>
        <p:nvSpPr>
          <p:cNvPr id="20" name="Freeform 7"/>
          <p:cNvSpPr>
            <a:spLocks noChangeArrowheads="1"/>
          </p:cNvSpPr>
          <p:nvPr/>
        </p:nvSpPr>
        <p:spPr bwMode="auto">
          <a:xfrm>
            <a:off x="2763839" y="1372025"/>
            <a:ext cx="1458913" cy="1487946"/>
          </a:xfrm>
          <a:custGeom>
            <a:avLst/>
            <a:gdLst>
              <a:gd name="T0" fmla="*/ 58 w 347"/>
              <a:gd name="T1" fmla="*/ 70 h 354"/>
              <a:gd name="T2" fmla="*/ 69 w 347"/>
              <a:gd name="T3" fmla="*/ 290 h 354"/>
              <a:gd name="T4" fmla="*/ 341 w 347"/>
              <a:gd name="T5" fmla="*/ 325 h 354"/>
              <a:gd name="T6" fmla="*/ 278 w 347"/>
              <a:gd name="T7" fmla="*/ 58 h 354"/>
              <a:gd name="T8" fmla="*/ 58 w 347"/>
              <a:gd name="T9" fmla="*/ 70 h 354"/>
              <a:gd name="T10" fmla="*/ 0 60000 65536"/>
              <a:gd name="T11" fmla="*/ 0 60000 65536"/>
              <a:gd name="T12" fmla="*/ 0 60000 65536"/>
              <a:gd name="T13" fmla="*/ 0 60000 65536"/>
              <a:gd name="T14" fmla="*/ 0 60000 65536"/>
              <a:gd name="T15" fmla="*/ 0 w 347"/>
              <a:gd name="T16" fmla="*/ 0 h 354"/>
              <a:gd name="T17" fmla="*/ 347 w 347"/>
              <a:gd name="T18" fmla="*/ 354 h 354"/>
            </a:gdLst>
            <a:ahLst/>
            <a:cxnLst>
              <a:cxn ang="T10">
                <a:pos x="T0" y="T1"/>
              </a:cxn>
              <a:cxn ang="T11">
                <a:pos x="T2" y="T3"/>
              </a:cxn>
              <a:cxn ang="T12">
                <a:pos x="T4" y="T5"/>
              </a:cxn>
              <a:cxn ang="T13">
                <a:pos x="T6" y="T7"/>
              </a:cxn>
              <a:cxn ang="T14">
                <a:pos x="T8" y="T9"/>
              </a:cxn>
            </a:cxnLst>
            <a:rect l="T15" t="T16" r="T17" b="T18"/>
            <a:pathLst>
              <a:path w="347" h="354">
                <a:moveTo>
                  <a:pt x="58" y="70"/>
                </a:moveTo>
                <a:cubicBezTo>
                  <a:pt x="0" y="134"/>
                  <a:pt x="5" y="232"/>
                  <a:pt x="69" y="290"/>
                </a:cubicBezTo>
                <a:cubicBezTo>
                  <a:pt x="141" y="354"/>
                  <a:pt x="262" y="322"/>
                  <a:pt x="341" y="325"/>
                </a:cubicBezTo>
                <a:cubicBezTo>
                  <a:pt x="329" y="245"/>
                  <a:pt x="347" y="120"/>
                  <a:pt x="278" y="58"/>
                </a:cubicBezTo>
                <a:cubicBezTo>
                  <a:pt x="214" y="0"/>
                  <a:pt x="115" y="6"/>
                  <a:pt x="58" y="70"/>
                </a:cubicBezTo>
                <a:close/>
              </a:path>
            </a:pathLst>
          </a:custGeom>
          <a:solidFill>
            <a:schemeClr val="accent2"/>
          </a:solidFill>
          <a:ln w="9525" cmpd="sng">
            <a:noFill/>
            <a:bevel/>
            <a:headEnd/>
            <a:tailEnd/>
          </a:ln>
          <a:effectLst/>
          <a:scene3d>
            <a:camera prst="orthographicFront">
              <a:rot lat="0" lon="0" rev="0"/>
            </a:camera>
            <a:lightRig rig="glow" dir="t">
              <a:rot lat="0" lon="0" rev="4800000"/>
            </a:lightRig>
          </a:scene3d>
          <a:sp3d prstMaterial="matte">
            <a:bevelT w="0" h="0"/>
          </a:sp3d>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200">
              <a:solidFill>
                <a:srgbClr val="000000"/>
              </a:solidFill>
              <a:sym typeface="宋体" pitchFamily="2" charset="-122"/>
            </a:endParaRPr>
          </a:p>
        </p:txBody>
      </p:sp>
      <p:sp>
        <p:nvSpPr>
          <p:cNvPr id="21" name="Freeform 8"/>
          <p:cNvSpPr>
            <a:spLocks noChangeArrowheads="1"/>
          </p:cNvSpPr>
          <p:nvPr/>
        </p:nvSpPr>
        <p:spPr bwMode="auto">
          <a:xfrm>
            <a:off x="2881313" y="1014727"/>
            <a:ext cx="1206500" cy="1235456"/>
          </a:xfrm>
          <a:custGeom>
            <a:avLst/>
            <a:gdLst>
              <a:gd name="T0" fmla="*/ 47 w 287"/>
              <a:gd name="T1" fmla="*/ 58 h 294"/>
              <a:gd name="T2" fmla="*/ 57 w 287"/>
              <a:gd name="T3" fmla="*/ 240 h 294"/>
              <a:gd name="T4" fmla="*/ 282 w 287"/>
              <a:gd name="T5" fmla="*/ 269 h 294"/>
              <a:gd name="T6" fmla="*/ 230 w 287"/>
              <a:gd name="T7" fmla="*/ 48 h 294"/>
              <a:gd name="T8" fmla="*/ 47 w 287"/>
              <a:gd name="T9" fmla="*/ 58 h 294"/>
              <a:gd name="T10" fmla="*/ 0 60000 65536"/>
              <a:gd name="T11" fmla="*/ 0 60000 65536"/>
              <a:gd name="T12" fmla="*/ 0 60000 65536"/>
              <a:gd name="T13" fmla="*/ 0 60000 65536"/>
              <a:gd name="T14" fmla="*/ 0 60000 65536"/>
              <a:gd name="T15" fmla="*/ 0 w 287"/>
              <a:gd name="T16" fmla="*/ 0 h 294"/>
              <a:gd name="T17" fmla="*/ 287 w 287"/>
              <a:gd name="T18" fmla="*/ 294 h 294"/>
            </a:gdLst>
            <a:ahLst/>
            <a:cxnLst>
              <a:cxn ang="T10">
                <a:pos x="T0" y="T1"/>
              </a:cxn>
              <a:cxn ang="T11">
                <a:pos x="T2" y="T3"/>
              </a:cxn>
              <a:cxn ang="T12">
                <a:pos x="T4" y="T5"/>
              </a:cxn>
              <a:cxn ang="T13">
                <a:pos x="T6" y="T7"/>
              </a:cxn>
              <a:cxn ang="T14">
                <a:pos x="T8" y="T9"/>
              </a:cxn>
            </a:cxnLst>
            <a:rect l="T15" t="T16" r="T17" b="T18"/>
            <a:pathLst>
              <a:path w="287" h="294">
                <a:moveTo>
                  <a:pt x="47" y="58"/>
                </a:moveTo>
                <a:cubicBezTo>
                  <a:pt x="0" y="111"/>
                  <a:pt x="4" y="193"/>
                  <a:pt x="57" y="240"/>
                </a:cubicBezTo>
                <a:cubicBezTo>
                  <a:pt x="117" y="294"/>
                  <a:pt x="217" y="267"/>
                  <a:pt x="282" y="269"/>
                </a:cubicBezTo>
                <a:cubicBezTo>
                  <a:pt x="273" y="203"/>
                  <a:pt x="287" y="99"/>
                  <a:pt x="230" y="48"/>
                </a:cubicBezTo>
                <a:cubicBezTo>
                  <a:pt x="177" y="0"/>
                  <a:pt x="95" y="5"/>
                  <a:pt x="47" y="58"/>
                </a:cubicBezTo>
                <a:close/>
              </a:path>
            </a:pathLst>
          </a:custGeom>
          <a:solidFill>
            <a:schemeClr val="accent1"/>
          </a:solidFill>
          <a:ln w="9525" cmpd="sng">
            <a:noFill/>
            <a:miter lim="800000"/>
            <a:headEnd/>
            <a:tailEnd/>
          </a:ln>
          <a:effectLst/>
          <a:scene3d>
            <a:camera prst="orthographicFront">
              <a:rot lat="0" lon="0" rev="0"/>
            </a:camera>
            <a:lightRig rig="glow" dir="t">
              <a:rot lat="0" lon="0" rev="4800000"/>
            </a:lightRig>
          </a:scene3d>
          <a:sp3d prstMaterial="matte">
            <a:bevelT w="0" h="0"/>
          </a:sp3d>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200">
              <a:solidFill>
                <a:srgbClr val="000000"/>
              </a:solidFill>
              <a:sym typeface="宋体" pitchFamily="2" charset="-122"/>
            </a:endParaRPr>
          </a:p>
        </p:txBody>
      </p:sp>
      <p:sp>
        <p:nvSpPr>
          <p:cNvPr id="22" name="Freeform 9"/>
          <p:cNvSpPr>
            <a:spLocks noChangeArrowheads="1"/>
          </p:cNvSpPr>
          <p:nvPr/>
        </p:nvSpPr>
        <p:spPr bwMode="auto">
          <a:xfrm>
            <a:off x="1144588" y="2825035"/>
            <a:ext cx="723900" cy="735240"/>
          </a:xfrm>
          <a:custGeom>
            <a:avLst/>
            <a:gdLst>
              <a:gd name="T0" fmla="*/ 29 w 172"/>
              <a:gd name="T1" fmla="*/ 34 h 175"/>
              <a:gd name="T2" fmla="*/ 34 w 172"/>
              <a:gd name="T3" fmla="*/ 143 h 175"/>
              <a:gd name="T4" fmla="*/ 169 w 172"/>
              <a:gd name="T5" fmla="*/ 160 h 175"/>
              <a:gd name="T6" fmla="*/ 138 w 172"/>
              <a:gd name="T7" fmla="*/ 28 h 175"/>
              <a:gd name="T8" fmla="*/ 29 w 172"/>
              <a:gd name="T9" fmla="*/ 34 h 175"/>
              <a:gd name="T10" fmla="*/ 0 60000 65536"/>
              <a:gd name="T11" fmla="*/ 0 60000 65536"/>
              <a:gd name="T12" fmla="*/ 0 60000 65536"/>
              <a:gd name="T13" fmla="*/ 0 60000 65536"/>
              <a:gd name="T14" fmla="*/ 0 60000 65536"/>
              <a:gd name="T15" fmla="*/ 0 w 172"/>
              <a:gd name="T16" fmla="*/ 0 h 175"/>
              <a:gd name="T17" fmla="*/ 172 w 172"/>
              <a:gd name="T18" fmla="*/ 175 h 175"/>
            </a:gdLst>
            <a:ahLst/>
            <a:cxnLst>
              <a:cxn ang="T10">
                <a:pos x="T0" y="T1"/>
              </a:cxn>
              <a:cxn ang="T11">
                <a:pos x="T2" y="T3"/>
              </a:cxn>
              <a:cxn ang="T12">
                <a:pos x="T4" y="T5"/>
              </a:cxn>
              <a:cxn ang="T13">
                <a:pos x="T6" y="T7"/>
              </a:cxn>
              <a:cxn ang="T14">
                <a:pos x="T8" y="T9"/>
              </a:cxn>
            </a:cxnLst>
            <a:rect l="T15" t="T16" r="T17" b="T18"/>
            <a:pathLst>
              <a:path w="172" h="175">
                <a:moveTo>
                  <a:pt x="29" y="34"/>
                </a:moveTo>
                <a:cubicBezTo>
                  <a:pt x="0" y="66"/>
                  <a:pt x="3" y="114"/>
                  <a:pt x="34" y="143"/>
                </a:cubicBezTo>
                <a:cubicBezTo>
                  <a:pt x="70" y="175"/>
                  <a:pt x="130" y="159"/>
                  <a:pt x="169" y="160"/>
                </a:cubicBezTo>
                <a:cubicBezTo>
                  <a:pt x="163" y="120"/>
                  <a:pt x="172" y="59"/>
                  <a:pt x="138" y="28"/>
                </a:cubicBezTo>
                <a:cubicBezTo>
                  <a:pt x="106" y="0"/>
                  <a:pt x="57" y="2"/>
                  <a:pt x="29" y="34"/>
                </a:cubicBezTo>
                <a:close/>
              </a:path>
            </a:pathLst>
          </a:custGeom>
          <a:solidFill>
            <a:schemeClr val="accent3"/>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200">
              <a:solidFill>
                <a:srgbClr val="000000"/>
              </a:solidFill>
              <a:sym typeface="宋体" pitchFamily="2" charset="-122"/>
            </a:endParaRPr>
          </a:p>
        </p:txBody>
      </p:sp>
      <p:sp>
        <p:nvSpPr>
          <p:cNvPr id="23" name="Freeform 14"/>
          <p:cNvSpPr>
            <a:spLocks noChangeArrowheads="1"/>
          </p:cNvSpPr>
          <p:nvPr/>
        </p:nvSpPr>
        <p:spPr bwMode="auto">
          <a:xfrm>
            <a:off x="1144588" y="1214813"/>
            <a:ext cx="723900" cy="735240"/>
          </a:xfrm>
          <a:custGeom>
            <a:avLst/>
            <a:gdLst>
              <a:gd name="T0" fmla="*/ 29 w 172"/>
              <a:gd name="T1" fmla="*/ 34 h 175"/>
              <a:gd name="T2" fmla="*/ 35 w 172"/>
              <a:gd name="T3" fmla="*/ 143 h 175"/>
              <a:gd name="T4" fmla="*/ 169 w 172"/>
              <a:gd name="T5" fmla="*/ 160 h 175"/>
              <a:gd name="T6" fmla="*/ 138 w 172"/>
              <a:gd name="T7" fmla="*/ 29 h 175"/>
              <a:gd name="T8" fmla="*/ 29 w 172"/>
              <a:gd name="T9" fmla="*/ 34 h 175"/>
              <a:gd name="T10" fmla="*/ 0 60000 65536"/>
              <a:gd name="T11" fmla="*/ 0 60000 65536"/>
              <a:gd name="T12" fmla="*/ 0 60000 65536"/>
              <a:gd name="T13" fmla="*/ 0 60000 65536"/>
              <a:gd name="T14" fmla="*/ 0 60000 65536"/>
              <a:gd name="T15" fmla="*/ 0 w 172"/>
              <a:gd name="T16" fmla="*/ 0 h 175"/>
              <a:gd name="T17" fmla="*/ 172 w 172"/>
              <a:gd name="T18" fmla="*/ 175 h 175"/>
            </a:gdLst>
            <a:ahLst/>
            <a:cxnLst>
              <a:cxn ang="T10">
                <a:pos x="T0" y="T1"/>
              </a:cxn>
              <a:cxn ang="T11">
                <a:pos x="T2" y="T3"/>
              </a:cxn>
              <a:cxn ang="T12">
                <a:pos x="T4" y="T5"/>
              </a:cxn>
              <a:cxn ang="T13">
                <a:pos x="T6" y="T7"/>
              </a:cxn>
              <a:cxn ang="T14">
                <a:pos x="T8" y="T9"/>
              </a:cxn>
            </a:cxnLst>
            <a:rect l="T15" t="T16" r="T17" b="T18"/>
            <a:pathLst>
              <a:path w="172" h="175">
                <a:moveTo>
                  <a:pt x="29" y="34"/>
                </a:moveTo>
                <a:cubicBezTo>
                  <a:pt x="0" y="66"/>
                  <a:pt x="3" y="115"/>
                  <a:pt x="35" y="143"/>
                </a:cubicBezTo>
                <a:cubicBezTo>
                  <a:pt x="70" y="175"/>
                  <a:pt x="130" y="159"/>
                  <a:pt x="169" y="160"/>
                </a:cubicBezTo>
                <a:cubicBezTo>
                  <a:pt x="163" y="121"/>
                  <a:pt x="172" y="59"/>
                  <a:pt x="138" y="29"/>
                </a:cubicBezTo>
                <a:cubicBezTo>
                  <a:pt x="106" y="0"/>
                  <a:pt x="57" y="3"/>
                  <a:pt x="29" y="34"/>
                </a:cubicBezTo>
                <a:close/>
              </a:path>
            </a:pathLst>
          </a:custGeom>
          <a:solidFill>
            <a:schemeClr val="accent1"/>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200">
              <a:solidFill>
                <a:srgbClr val="000000"/>
              </a:solidFill>
              <a:sym typeface="宋体" pitchFamily="2" charset="-122"/>
            </a:endParaRPr>
          </a:p>
        </p:txBody>
      </p:sp>
      <p:sp>
        <p:nvSpPr>
          <p:cNvPr id="24" name="Freeform 19"/>
          <p:cNvSpPr>
            <a:spLocks noChangeArrowheads="1"/>
          </p:cNvSpPr>
          <p:nvPr/>
        </p:nvSpPr>
        <p:spPr bwMode="auto">
          <a:xfrm>
            <a:off x="1144588" y="3630147"/>
            <a:ext cx="723900" cy="736827"/>
          </a:xfrm>
          <a:custGeom>
            <a:avLst/>
            <a:gdLst>
              <a:gd name="T0" fmla="*/ 29 w 172"/>
              <a:gd name="T1" fmla="*/ 34 h 175"/>
              <a:gd name="T2" fmla="*/ 34 w 172"/>
              <a:gd name="T3" fmla="*/ 143 h 175"/>
              <a:gd name="T4" fmla="*/ 169 w 172"/>
              <a:gd name="T5" fmla="*/ 160 h 175"/>
              <a:gd name="T6" fmla="*/ 138 w 172"/>
              <a:gd name="T7" fmla="*/ 28 h 175"/>
              <a:gd name="T8" fmla="*/ 29 w 172"/>
              <a:gd name="T9" fmla="*/ 34 h 175"/>
              <a:gd name="T10" fmla="*/ 0 60000 65536"/>
              <a:gd name="T11" fmla="*/ 0 60000 65536"/>
              <a:gd name="T12" fmla="*/ 0 60000 65536"/>
              <a:gd name="T13" fmla="*/ 0 60000 65536"/>
              <a:gd name="T14" fmla="*/ 0 60000 65536"/>
              <a:gd name="T15" fmla="*/ 0 w 172"/>
              <a:gd name="T16" fmla="*/ 0 h 175"/>
              <a:gd name="T17" fmla="*/ 172 w 172"/>
              <a:gd name="T18" fmla="*/ 175 h 175"/>
            </a:gdLst>
            <a:ahLst/>
            <a:cxnLst>
              <a:cxn ang="T10">
                <a:pos x="T0" y="T1"/>
              </a:cxn>
              <a:cxn ang="T11">
                <a:pos x="T2" y="T3"/>
              </a:cxn>
              <a:cxn ang="T12">
                <a:pos x="T4" y="T5"/>
              </a:cxn>
              <a:cxn ang="T13">
                <a:pos x="T6" y="T7"/>
              </a:cxn>
              <a:cxn ang="T14">
                <a:pos x="T8" y="T9"/>
              </a:cxn>
            </a:cxnLst>
            <a:rect l="T15" t="T16" r="T17" b="T18"/>
            <a:pathLst>
              <a:path w="172" h="175">
                <a:moveTo>
                  <a:pt x="29" y="34"/>
                </a:moveTo>
                <a:cubicBezTo>
                  <a:pt x="0" y="65"/>
                  <a:pt x="3" y="114"/>
                  <a:pt x="34" y="143"/>
                </a:cubicBezTo>
                <a:cubicBezTo>
                  <a:pt x="70" y="175"/>
                  <a:pt x="130" y="159"/>
                  <a:pt x="169" y="160"/>
                </a:cubicBezTo>
                <a:cubicBezTo>
                  <a:pt x="163" y="120"/>
                  <a:pt x="172" y="59"/>
                  <a:pt x="138" y="28"/>
                </a:cubicBezTo>
                <a:cubicBezTo>
                  <a:pt x="106" y="0"/>
                  <a:pt x="57" y="2"/>
                  <a:pt x="29" y="34"/>
                </a:cubicBezTo>
                <a:close/>
              </a:path>
            </a:pathLst>
          </a:custGeom>
          <a:solidFill>
            <a:schemeClr val="accent4"/>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200">
              <a:solidFill>
                <a:srgbClr val="000000"/>
              </a:solidFill>
              <a:sym typeface="宋体" pitchFamily="2" charset="-122"/>
            </a:endParaRPr>
          </a:p>
        </p:txBody>
      </p:sp>
      <p:sp>
        <p:nvSpPr>
          <p:cNvPr id="25" name="Freeform 24"/>
          <p:cNvSpPr>
            <a:spLocks noChangeArrowheads="1"/>
          </p:cNvSpPr>
          <p:nvPr/>
        </p:nvSpPr>
        <p:spPr bwMode="auto">
          <a:xfrm>
            <a:off x="1144588" y="2019924"/>
            <a:ext cx="723900" cy="735239"/>
          </a:xfrm>
          <a:custGeom>
            <a:avLst/>
            <a:gdLst>
              <a:gd name="T0" fmla="*/ 29 w 172"/>
              <a:gd name="T1" fmla="*/ 34 h 175"/>
              <a:gd name="T2" fmla="*/ 34 w 172"/>
              <a:gd name="T3" fmla="*/ 143 h 175"/>
              <a:gd name="T4" fmla="*/ 169 w 172"/>
              <a:gd name="T5" fmla="*/ 160 h 175"/>
              <a:gd name="T6" fmla="*/ 138 w 172"/>
              <a:gd name="T7" fmla="*/ 28 h 175"/>
              <a:gd name="T8" fmla="*/ 29 w 172"/>
              <a:gd name="T9" fmla="*/ 34 h 175"/>
              <a:gd name="T10" fmla="*/ 0 60000 65536"/>
              <a:gd name="T11" fmla="*/ 0 60000 65536"/>
              <a:gd name="T12" fmla="*/ 0 60000 65536"/>
              <a:gd name="T13" fmla="*/ 0 60000 65536"/>
              <a:gd name="T14" fmla="*/ 0 60000 65536"/>
              <a:gd name="T15" fmla="*/ 0 w 172"/>
              <a:gd name="T16" fmla="*/ 0 h 175"/>
              <a:gd name="T17" fmla="*/ 172 w 172"/>
              <a:gd name="T18" fmla="*/ 175 h 175"/>
            </a:gdLst>
            <a:ahLst/>
            <a:cxnLst>
              <a:cxn ang="T10">
                <a:pos x="T0" y="T1"/>
              </a:cxn>
              <a:cxn ang="T11">
                <a:pos x="T2" y="T3"/>
              </a:cxn>
              <a:cxn ang="T12">
                <a:pos x="T4" y="T5"/>
              </a:cxn>
              <a:cxn ang="T13">
                <a:pos x="T6" y="T7"/>
              </a:cxn>
              <a:cxn ang="T14">
                <a:pos x="T8" y="T9"/>
              </a:cxn>
            </a:cxnLst>
            <a:rect l="T15" t="T16" r="T17" b="T18"/>
            <a:pathLst>
              <a:path w="172" h="175">
                <a:moveTo>
                  <a:pt x="29" y="34"/>
                </a:moveTo>
                <a:cubicBezTo>
                  <a:pt x="0" y="66"/>
                  <a:pt x="3" y="115"/>
                  <a:pt x="34" y="143"/>
                </a:cubicBezTo>
                <a:cubicBezTo>
                  <a:pt x="70" y="175"/>
                  <a:pt x="130" y="159"/>
                  <a:pt x="169" y="160"/>
                </a:cubicBezTo>
                <a:cubicBezTo>
                  <a:pt x="163" y="121"/>
                  <a:pt x="172" y="59"/>
                  <a:pt x="138" y="28"/>
                </a:cubicBezTo>
                <a:cubicBezTo>
                  <a:pt x="106" y="0"/>
                  <a:pt x="57" y="2"/>
                  <a:pt x="29" y="34"/>
                </a:cubicBezTo>
                <a:close/>
              </a:path>
            </a:pathLst>
          </a:custGeom>
          <a:solidFill>
            <a:schemeClr val="accent2"/>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200">
              <a:solidFill>
                <a:srgbClr val="000000"/>
              </a:solidFill>
              <a:sym typeface="宋体" pitchFamily="2" charset="-122"/>
            </a:endParaRPr>
          </a:p>
        </p:txBody>
      </p:sp>
      <p:sp>
        <p:nvSpPr>
          <p:cNvPr id="26" name="TextBox 682"/>
          <p:cNvSpPr>
            <a:spLocks noChangeArrowheads="1"/>
          </p:cNvSpPr>
          <p:nvPr/>
        </p:nvSpPr>
        <p:spPr bwMode="auto">
          <a:xfrm>
            <a:off x="3209023" y="1492424"/>
            <a:ext cx="6463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200" dirty="0">
                <a:solidFill>
                  <a:schemeClr val="bg1"/>
                </a:solidFill>
                <a:latin typeface="微软雅黑" pitchFamily="34" charset="-122"/>
                <a:ea typeface="微软雅黑" pitchFamily="34" charset="-122"/>
              </a:rPr>
              <a:t>对策一</a:t>
            </a:r>
          </a:p>
        </p:txBody>
      </p:sp>
      <p:sp>
        <p:nvSpPr>
          <p:cNvPr id="27" name="TextBox 682"/>
          <p:cNvSpPr>
            <a:spLocks noChangeArrowheads="1"/>
          </p:cNvSpPr>
          <p:nvPr/>
        </p:nvSpPr>
        <p:spPr bwMode="auto">
          <a:xfrm>
            <a:off x="3209024" y="2186663"/>
            <a:ext cx="6463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200" dirty="0">
                <a:solidFill>
                  <a:schemeClr val="bg1"/>
                </a:solidFill>
                <a:latin typeface="微软雅黑" pitchFamily="34" charset="-122"/>
                <a:ea typeface="微软雅黑" pitchFamily="34" charset="-122"/>
              </a:rPr>
              <a:t>对策二</a:t>
            </a:r>
          </a:p>
        </p:txBody>
      </p:sp>
      <p:sp>
        <p:nvSpPr>
          <p:cNvPr id="28" name="TextBox 682"/>
          <p:cNvSpPr>
            <a:spLocks noChangeArrowheads="1"/>
          </p:cNvSpPr>
          <p:nvPr/>
        </p:nvSpPr>
        <p:spPr bwMode="auto">
          <a:xfrm>
            <a:off x="3209024" y="2987010"/>
            <a:ext cx="6463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200" dirty="0">
                <a:solidFill>
                  <a:schemeClr val="bg1"/>
                </a:solidFill>
                <a:latin typeface="微软雅黑" pitchFamily="34" charset="-122"/>
                <a:ea typeface="微软雅黑" pitchFamily="34" charset="-122"/>
              </a:rPr>
              <a:t>对策三</a:t>
            </a:r>
          </a:p>
        </p:txBody>
      </p:sp>
      <p:sp>
        <p:nvSpPr>
          <p:cNvPr id="29" name="TextBox 682"/>
          <p:cNvSpPr>
            <a:spLocks noChangeArrowheads="1"/>
          </p:cNvSpPr>
          <p:nvPr/>
        </p:nvSpPr>
        <p:spPr bwMode="auto">
          <a:xfrm>
            <a:off x="3170552" y="3688668"/>
            <a:ext cx="7232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400" dirty="0">
                <a:solidFill>
                  <a:schemeClr val="bg1"/>
                </a:solidFill>
                <a:latin typeface="微软雅黑" pitchFamily="34" charset="-122"/>
                <a:ea typeface="微软雅黑" pitchFamily="34" charset="-122"/>
              </a:rPr>
              <a:t>对策四</a:t>
            </a:r>
          </a:p>
        </p:txBody>
      </p:sp>
      <p:sp>
        <p:nvSpPr>
          <p:cNvPr id="30" name="矩形 29"/>
          <p:cNvSpPr>
            <a:spLocks noChangeArrowheads="1"/>
          </p:cNvSpPr>
          <p:nvPr/>
        </p:nvSpPr>
        <p:spPr bwMode="auto">
          <a:xfrm>
            <a:off x="4906963" y="1386316"/>
            <a:ext cx="309245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a:t>
            </a:r>
          </a:p>
        </p:txBody>
      </p:sp>
      <p:sp>
        <p:nvSpPr>
          <p:cNvPr id="31" name="任意多边形 30"/>
          <p:cNvSpPr>
            <a:spLocks noChangeArrowheads="1"/>
          </p:cNvSpPr>
          <p:nvPr/>
        </p:nvSpPr>
        <p:spPr bwMode="auto">
          <a:xfrm>
            <a:off x="3997327" y="1664215"/>
            <a:ext cx="885825" cy="0"/>
          </a:xfrm>
          <a:custGeom>
            <a:avLst/>
            <a:gdLst>
              <a:gd name="T0" fmla="*/ 885825 w 885825"/>
              <a:gd name="T1" fmla="*/ 0 h 635"/>
              <a:gd name="T2" fmla="*/ 0 w 885825"/>
              <a:gd name="T3" fmla="*/ 0 h 635"/>
              <a:gd name="T4" fmla="*/ 0 60000 65536"/>
              <a:gd name="T5" fmla="*/ 0 60000 65536"/>
              <a:gd name="T6" fmla="*/ 0 w 885825"/>
              <a:gd name="T7" fmla="*/ 0 h 635"/>
              <a:gd name="T8" fmla="*/ 885825 w 885825"/>
              <a:gd name="T9" fmla="*/ 635 h 635"/>
            </a:gdLst>
            <a:ahLst/>
            <a:cxnLst>
              <a:cxn ang="T4">
                <a:pos x="T0" y="T1"/>
              </a:cxn>
              <a:cxn ang="T5">
                <a:pos x="T2" y="T3"/>
              </a:cxn>
            </a:cxnLst>
            <a:rect l="T6" t="T7" r="T8" b="T9"/>
            <a:pathLst>
              <a:path w="885825" h="635">
                <a:moveTo>
                  <a:pt x="885825" y="0"/>
                </a:moveTo>
                <a:lnTo>
                  <a:pt x="0" y="0"/>
                </a:lnTo>
              </a:path>
            </a:pathLst>
          </a:custGeom>
          <a:noFill/>
          <a:ln w="12700" cap="flat" cmpd="sng">
            <a:solidFill>
              <a:srgbClr val="7F7F7F"/>
            </a:solidFill>
            <a:prstDash val="dash"/>
            <a:bevel/>
            <a:headEnd/>
            <a:tailEn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endParaRPr lang="zh-CN" altLang="zh-CN">
              <a:solidFill>
                <a:srgbClr val="FFFFFF"/>
              </a:solidFill>
              <a:latin typeface="宋体" pitchFamily="2" charset="-122"/>
              <a:sym typeface="宋体" pitchFamily="2" charset="-122"/>
            </a:endParaRPr>
          </a:p>
        </p:txBody>
      </p:sp>
      <p:sp>
        <p:nvSpPr>
          <p:cNvPr id="32" name="矩形 31"/>
          <p:cNvSpPr>
            <a:spLocks noChangeArrowheads="1"/>
          </p:cNvSpPr>
          <p:nvPr/>
        </p:nvSpPr>
        <p:spPr bwMode="auto">
          <a:xfrm>
            <a:off x="4906963" y="2104088"/>
            <a:ext cx="309245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a:t>
            </a:r>
          </a:p>
        </p:txBody>
      </p:sp>
      <p:sp>
        <p:nvSpPr>
          <p:cNvPr id="33" name="任意多边形 32"/>
          <p:cNvSpPr>
            <a:spLocks noChangeArrowheads="1"/>
          </p:cNvSpPr>
          <p:nvPr/>
        </p:nvSpPr>
        <p:spPr bwMode="auto">
          <a:xfrm>
            <a:off x="4168777" y="2380398"/>
            <a:ext cx="714375" cy="46052"/>
          </a:xfrm>
          <a:custGeom>
            <a:avLst/>
            <a:gdLst>
              <a:gd name="T0" fmla="*/ 885825 w 885825"/>
              <a:gd name="T1" fmla="*/ 0 h 45720"/>
              <a:gd name="T2" fmla="*/ 0 w 885825"/>
              <a:gd name="T3" fmla="*/ 0 h 45720"/>
              <a:gd name="T4" fmla="*/ 0 60000 65536"/>
              <a:gd name="T5" fmla="*/ 0 60000 65536"/>
              <a:gd name="T6" fmla="*/ 0 w 885825"/>
              <a:gd name="T7" fmla="*/ 0 h 45720"/>
              <a:gd name="T8" fmla="*/ 885825 w 885825"/>
              <a:gd name="T9" fmla="*/ 45720 h 45720"/>
            </a:gdLst>
            <a:ahLst/>
            <a:cxnLst>
              <a:cxn ang="T4">
                <a:pos x="T0" y="T1"/>
              </a:cxn>
              <a:cxn ang="T5">
                <a:pos x="T2" y="T3"/>
              </a:cxn>
            </a:cxnLst>
            <a:rect l="T6" t="T7" r="T8" b="T9"/>
            <a:pathLst>
              <a:path w="885825" h="45720">
                <a:moveTo>
                  <a:pt x="885825" y="0"/>
                </a:moveTo>
                <a:lnTo>
                  <a:pt x="0" y="0"/>
                </a:lnTo>
              </a:path>
            </a:pathLst>
          </a:custGeom>
          <a:noFill/>
          <a:ln w="12700" cap="flat" cmpd="sng">
            <a:solidFill>
              <a:srgbClr val="7F7F7F"/>
            </a:solidFill>
            <a:prstDash val="dash"/>
            <a:bevel/>
            <a:headEnd/>
            <a:tailEn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endParaRPr lang="zh-CN" altLang="zh-CN">
              <a:solidFill>
                <a:srgbClr val="FFFFFF"/>
              </a:solidFill>
              <a:latin typeface="宋体" pitchFamily="2" charset="-122"/>
              <a:sym typeface="宋体" pitchFamily="2" charset="-122"/>
            </a:endParaRPr>
          </a:p>
        </p:txBody>
      </p:sp>
      <p:sp>
        <p:nvSpPr>
          <p:cNvPr id="34" name="矩形 33"/>
          <p:cNvSpPr>
            <a:spLocks noChangeArrowheads="1"/>
          </p:cNvSpPr>
          <p:nvPr/>
        </p:nvSpPr>
        <p:spPr bwMode="auto">
          <a:xfrm>
            <a:off x="4906963" y="2847267"/>
            <a:ext cx="309245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a:t>
            </a:r>
          </a:p>
        </p:txBody>
      </p:sp>
      <p:sp>
        <p:nvSpPr>
          <p:cNvPr id="35" name="任意多边形 34"/>
          <p:cNvSpPr>
            <a:spLocks noChangeArrowheads="1"/>
          </p:cNvSpPr>
          <p:nvPr/>
        </p:nvSpPr>
        <p:spPr bwMode="auto">
          <a:xfrm>
            <a:off x="4327526" y="3123577"/>
            <a:ext cx="557212" cy="46052"/>
          </a:xfrm>
          <a:custGeom>
            <a:avLst/>
            <a:gdLst>
              <a:gd name="T0" fmla="*/ 885825 w 885825"/>
              <a:gd name="T1" fmla="*/ 0 h 45720"/>
              <a:gd name="T2" fmla="*/ 0 w 885825"/>
              <a:gd name="T3" fmla="*/ 0 h 45720"/>
              <a:gd name="T4" fmla="*/ 0 60000 65536"/>
              <a:gd name="T5" fmla="*/ 0 60000 65536"/>
              <a:gd name="T6" fmla="*/ 0 w 885825"/>
              <a:gd name="T7" fmla="*/ 0 h 45720"/>
              <a:gd name="T8" fmla="*/ 885825 w 885825"/>
              <a:gd name="T9" fmla="*/ 45720 h 45720"/>
            </a:gdLst>
            <a:ahLst/>
            <a:cxnLst>
              <a:cxn ang="T4">
                <a:pos x="T0" y="T1"/>
              </a:cxn>
              <a:cxn ang="T5">
                <a:pos x="T2" y="T3"/>
              </a:cxn>
            </a:cxnLst>
            <a:rect l="T6" t="T7" r="T8" b="T9"/>
            <a:pathLst>
              <a:path w="885825" h="45720">
                <a:moveTo>
                  <a:pt x="885825" y="0"/>
                </a:moveTo>
                <a:lnTo>
                  <a:pt x="0" y="0"/>
                </a:lnTo>
              </a:path>
            </a:pathLst>
          </a:custGeom>
          <a:noFill/>
          <a:ln w="12700" cap="flat" cmpd="sng">
            <a:solidFill>
              <a:srgbClr val="7F7F7F"/>
            </a:solidFill>
            <a:prstDash val="dash"/>
            <a:bevel/>
            <a:headEnd/>
            <a:tailEn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endParaRPr lang="zh-CN" altLang="zh-CN">
              <a:solidFill>
                <a:srgbClr val="FFFFFF"/>
              </a:solidFill>
              <a:latin typeface="宋体" pitchFamily="2" charset="-122"/>
              <a:sym typeface="宋体" pitchFamily="2" charset="-122"/>
            </a:endParaRPr>
          </a:p>
        </p:txBody>
      </p:sp>
      <p:sp>
        <p:nvSpPr>
          <p:cNvPr id="36" name="矩形 35"/>
          <p:cNvSpPr>
            <a:spLocks noChangeArrowheads="1"/>
          </p:cNvSpPr>
          <p:nvPr/>
        </p:nvSpPr>
        <p:spPr bwMode="auto">
          <a:xfrm>
            <a:off x="4906963" y="3603150"/>
            <a:ext cx="309245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a:t>
            </a:r>
          </a:p>
        </p:txBody>
      </p:sp>
      <p:sp>
        <p:nvSpPr>
          <p:cNvPr id="37" name="任意多边形 36"/>
          <p:cNvSpPr>
            <a:spLocks noChangeArrowheads="1"/>
          </p:cNvSpPr>
          <p:nvPr/>
        </p:nvSpPr>
        <p:spPr bwMode="auto">
          <a:xfrm>
            <a:off x="4605339" y="3879460"/>
            <a:ext cx="277813" cy="46052"/>
          </a:xfrm>
          <a:custGeom>
            <a:avLst/>
            <a:gdLst>
              <a:gd name="T0" fmla="*/ 885825 w 885825"/>
              <a:gd name="T1" fmla="*/ 0 h 45720"/>
              <a:gd name="T2" fmla="*/ 0 w 885825"/>
              <a:gd name="T3" fmla="*/ 0 h 45720"/>
              <a:gd name="T4" fmla="*/ 0 60000 65536"/>
              <a:gd name="T5" fmla="*/ 0 60000 65536"/>
              <a:gd name="T6" fmla="*/ 0 w 885825"/>
              <a:gd name="T7" fmla="*/ 0 h 45720"/>
              <a:gd name="T8" fmla="*/ 885825 w 885825"/>
              <a:gd name="T9" fmla="*/ 45720 h 45720"/>
            </a:gdLst>
            <a:ahLst/>
            <a:cxnLst>
              <a:cxn ang="T4">
                <a:pos x="T0" y="T1"/>
              </a:cxn>
              <a:cxn ang="T5">
                <a:pos x="T2" y="T3"/>
              </a:cxn>
            </a:cxnLst>
            <a:rect l="T6" t="T7" r="T8" b="T9"/>
            <a:pathLst>
              <a:path w="885825" h="45720">
                <a:moveTo>
                  <a:pt x="885825" y="0"/>
                </a:moveTo>
                <a:lnTo>
                  <a:pt x="0" y="0"/>
                </a:lnTo>
              </a:path>
            </a:pathLst>
          </a:custGeom>
          <a:noFill/>
          <a:ln w="12700" cap="flat" cmpd="sng">
            <a:solidFill>
              <a:srgbClr val="7F7F7F"/>
            </a:solidFill>
            <a:prstDash val="dash"/>
            <a:bevel/>
            <a:headEnd/>
            <a:tailEn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endParaRPr lang="zh-CN" altLang="zh-CN">
              <a:solidFill>
                <a:srgbClr val="FFFFFF"/>
              </a:solidFill>
              <a:latin typeface="宋体" pitchFamily="2" charset="-122"/>
              <a:sym typeface="宋体" pitchFamily="2" charset="-122"/>
            </a:endParaRPr>
          </a:p>
        </p:txBody>
      </p:sp>
      <p:sp>
        <p:nvSpPr>
          <p:cNvPr id="38" name="TextBox 77"/>
          <p:cNvSpPr>
            <a:spLocks noChangeArrowheads="1"/>
          </p:cNvSpPr>
          <p:nvPr/>
        </p:nvSpPr>
        <p:spPr bwMode="auto">
          <a:xfrm>
            <a:off x="1151620" y="1482842"/>
            <a:ext cx="7429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100" dirty="0">
                <a:solidFill>
                  <a:schemeClr val="bg1"/>
                </a:solidFill>
                <a:latin typeface="微软雅黑" pitchFamily="34" charset="-122"/>
                <a:ea typeface="微软雅黑" pitchFamily="34" charset="-122"/>
                <a:sym typeface="Arial" pitchFamily="34" charset="0"/>
              </a:rPr>
              <a:t>添加标题</a:t>
            </a:r>
            <a:endParaRPr lang="zh-CN" altLang="en-US" sz="1600" dirty="0"/>
          </a:p>
        </p:txBody>
      </p:sp>
      <p:sp>
        <p:nvSpPr>
          <p:cNvPr id="39" name="TextBox 78"/>
          <p:cNvSpPr>
            <a:spLocks noChangeArrowheads="1"/>
          </p:cNvSpPr>
          <p:nvPr/>
        </p:nvSpPr>
        <p:spPr bwMode="auto">
          <a:xfrm>
            <a:off x="1115616" y="2284512"/>
            <a:ext cx="7429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100" dirty="0">
                <a:solidFill>
                  <a:schemeClr val="bg1"/>
                </a:solidFill>
                <a:latin typeface="微软雅黑" pitchFamily="34" charset="-122"/>
                <a:ea typeface="微软雅黑" pitchFamily="34" charset="-122"/>
                <a:sym typeface="Arial" pitchFamily="34" charset="0"/>
              </a:rPr>
              <a:t>添加标题</a:t>
            </a:r>
            <a:endParaRPr lang="zh-CN" altLang="en-US" sz="1600" dirty="0"/>
          </a:p>
        </p:txBody>
      </p:sp>
      <p:sp>
        <p:nvSpPr>
          <p:cNvPr id="40" name="TextBox 79"/>
          <p:cNvSpPr>
            <a:spLocks noChangeArrowheads="1"/>
          </p:cNvSpPr>
          <p:nvPr/>
        </p:nvSpPr>
        <p:spPr bwMode="auto">
          <a:xfrm>
            <a:off x="1115616" y="3084859"/>
            <a:ext cx="7429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100" dirty="0">
                <a:solidFill>
                  <a:schemeClr val="bg1"/>
                </a:solidFill>
                <a:latin typeface="微软雅黑" pitchFamily="34" charset="-122"/>
                <a:ea typeface="微软雅黑" pitchFamily="34" charset="-122"/>
                <a:sym typeface="Arial" pitchFamily="34" charset="0"/>
              </a:rPr>
              <a:t>添加标题</a:t>
            </a:r>
            <a:endParaRPr lang="zh-CN" altLang="en-US" sz="1600" dirty="0"/>
          </a:p>
        </p:txBody>
      </p:sp>
      <p:sp>
        <p:nvSpPr>
          <p:cNvPr id="41" name="TextBox 80"/>
          <p:cNvSpPr>
            <a:spLocks noChangeArrowheads="1"/>
          </p:cNvSpPr>
          <p:nvPr/>
        </p:nvSpPr>
        <p:spPr bwMode="auto">
          <a:xfrm>
            <a:off x="1115616" y="3897910"/>
            <a:ext cx="7429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100">
                <a:solidFill>
                  <a:schemeClr val="bg1"/>
                </a:solidFill>
                <a:latin typeface="微软雅黑" pitchFamily="34" charset="-122"/>
                <a:ea typeface="微软雅黑" pitchFamily="34" charset="-122"/>
                <a:sym typeface="Arial" pitchFamily="34" charset="0"/>
              </a:rPr>
              <a:t>添加标题</a:t>
            </a:r>
            <a:endParaRPr lang="zh-CN" altLang="en-US" sz="1600"/>
          </a:p>
        </p:txBody>
      </p:sp>
    </p:spTree>
    <p:extLst>
      <p:ext uri="{BB962C8B-B14F-4D97-AF65-F5344CB8AC3E}">
        <p14:creationId xmlns:p14="http://schemas.microsoft.com/office/powerpoint/2010/main" val="780609516"/>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75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0-#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par>
                          <p:cTn id="46" fill="hold">
                            <p:stCondLst>
                              <p:cond delay="1750"/>
                            </p:stCondLst>
                            <p:childTnLst>
                              <p:par>
                                <p:cTn id="47" presetID="10" presetClass="entr" presetSubtype="0"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childTnLst>
                          </p:cTn>
                        </p:par>
                        <p:par>
                          <p:cTn id="59" fill="hold">
                            <p:stCondLst>
                              <p:cond delay="2250"/>
                            </p:stCondLst>
                            <p:childTnLst>
                              <p:par>
                                <p:cTn id="60" presetID="22" presetClass="entr" presetSubtype="8" fill="hold" grpId="0" nodeType="after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wipe(left)">
                                      <p:cBhvr>
                                        <p:cTn id="62" dur="500"/>
                                        <p:tgtEl>
                                          <p:spTgt spid="33"/>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wipe(left)">
                                      <p:cBhvr>
                                        <p:cTn id="65" dur="500"/>
                                        <p:tgtEl>
                                          <p:spTgt spid="35"/>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wipe(left)">
                                      <p:cBhvr>
                                        <p:cTn id="68" dur="500"/>
                                        <p:tgtEl>
                                          <p:spTgt spid="37"/>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wipe(left)">
                                      <p:cBhvr>
                                        <p:cTn id="71" dur="500"/>
                                        <p:tgtEl>
                                          <p:spTgt spid="31"/>
                                        </p:tgtEl>
                                      </p:cBhvr>
                                    </p:animEffect>
                                  </p:childTnLst>
                                </p:cTn>
                              </p:par>
                            </p:childTnLst>
                          </p:cTn>
                        </p:par>
                        <p:par>
                          <p:cTn id="72" fill="hold">
                            <p:stCondLst>
                              <p:cond delay="2750"/>
                            </p:stCondLst>
                            <p:childTnLst>
                              <p:par>
                                <p:cTn id="73" presetID="16" presetClass="entr" presetSubtype="21"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Effect transition="in" filter="barn(inVertical)">
                                      <p:cBhvr>
                                        <p:cTn id="75" dur="500"/>
                                        <p:tgtEl>
                                          <p:spTgt spid="30"/>
                                        </p:tgtEl>
                                      </p:cBhvr>
                                    </p:animEffect>
                                  </p:childTnLst>
                                </p:cTn>
                              </p:par>
                            </p:childTnLst>
                          </p:cTn>
                        </p:par>
                        <p:par>
                          <p:cTn id="76" fill="hold">
                            <p:stCondLst>
                              <p:cond delay="3250"/>
                            </p:stCondLst>
                            <p:childTnLst>
                              <p:par>
                                <p:cTn id="77" presetID="16" presetClass="entr" presetSubtype="21" fill="hold" grpId="0"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barn(inVertical)">
                                      <p:cBhvr>
                                        <p:cTn id="79" dur="500"/>
                                        <p:tgtEl>
                                          <p:spTgt spid="32"/>
                                        </p:tgtEl>
                                      </p:cBhvr>
                                    </p:animEffect>
                                  </p:childTnLst>
                                </p:cTn>
                              </p:par>
                            </p:childTnLst>
                          </p:cTn>
                        </p:par>
                        <p:par>
                          <p:cTn id="80" fill="hold">
                            <p:stCondLst>
                              <p:cond delay="3750"/>
                            </p:stCondLst>
                            <p:childTnLst>
                              <p:par>
                                <p:cTn id="81" presetID="16" presetClass="entr" presetSubtype="21"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barn(inVertical)">
                                      <p:cBhvr>
                                        <p:cTn id="83" dur="500"/>
                                        <p:tgtEl>
                                          <p:spTgt spid="34"/>
                                        </p:tgtEl>
                                      </p:cBhvr>
                                    </p:animEffect>
                                  </p:childTnLst>
                                </p:cTn>
                              </p:par>
                            </p:childTnLst>
                          </p:cTn>
                        </p:par>
                        <p:par>
                          <p:cTn id="84" fill="hold">
                            <p:stCondLst>
                              <p:cond delay="4250"/>
                            </p:stCondLst>
                            <p:childTnLst>
                              <p:par>
                                <p:cTn id="85" presetID="16" presetClass="entr" presetSubtype="21" fill="hold" grpId="0" nodeType="after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barn(inVertical)">
                                      <p:cBhvr>
                                        <p:cTn id="8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animBg="1"/>
      <p:bldP spid="25" grpId="0" animBg="1"/>
      <p:bldP spid="26" grpId="0"/>
      <p:bldP spid="27" grpId="0"/>
      <p:bldP spid="28" grpId="0"/>
      <p:bldP spid="29" grpId="0"/>
      <p:bldP spid="30" grpId="0"/>
      <p:bldP spid="31" grpId="0" animBg="1"/>
      <p:bldP spid="32" grpId="0"/>
      <p:bldP spid="33" grpId="0" animBg="1"/>
      <p:bldP spid="34" grpId="0"/>
      <p:bldP spid="35" grpId="0" animBg="1"/>
      <p:bldP spid="36" grpId="0"/>
      <p:bldP spid="37" grpId="0" animBg="1"/>
      <p:bldP spid="38" grpId="0"/>
      <p:bldP spid="39" grpId="0"/>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3840761" y="484312"/>
            <a:ext cx="1596883" cy="2549908"/>
            <a:chOff x="3719964" y="785576"/>
            <a:chExt cx="1632799" cy="2709834"/>
          </a:xfrm>
          <a:scene3d>
            <a:camera prst="orthographicFront">
              <a:rot lat="0" lon="0" rev="0"/>
            </a:camera>
            <a:lightRig rig="glow" dir="t">
              <a:rot lat="0" lon="0" rev="4800000"/>
            </a:lightRig>
          </a:scene3d>
        </p:grpSpPr>
        <p:sp>
          <p:nvSpPr>
            <p:cNvPr id="32" name="Freeform 5"/>
            <p:cNvSpPr>
              <a:spLocks/>
            </p:cNvSpPr>
            <p:nvPr/>
          </p:nvSpPr>
          <p:spPr bwMode="gray">
            <a:xfrm>
              <a:off x="3719964" y="785576"/>
              <a:ext cx="1632799" cy="2709834"/>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3175" cap="flat" cmpd="sng" algn="ctr">
              <a:noFill/>
              <a:prstDash val="solid"/>
            </a:ln>
            <a:effectLst/>
            <a:sp3d prstMaterial="matte">
              <a:bevelT w="0" h="0"/>
            </a:sp3d>
          </p:spPr>
          <p:txBody>
            <a:bodyPr lIns="93296" tIns="46648" rIns="93296" bIns="46648"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9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33" name="TextBox 20"/>
            <p:cNvSpPr txBox="1"/>
            <p:nvPr/>
          </p:nvSpPr>
          <p:spPr bwMode="auto">
            <a:xfrm>
              <a:off x="3975549" y="1507134"/>
              <a:ext cx="1235113" cy="762453"/>
            </a:xfrm>
            <a:prstGeom prst="rect">
              <a:avLst/>
            </a:prstGeom>
            <a:noFill/>
            <a:ln>
              <a:noFill/>
            </a:ln>
            <a:effectLst>
              <a:outerShdw blurRad="190500" dist="228600" dir="2700000" algn="ctr">
                <a:srgbClr val="000000">
                  <a:alpha val="30000"/>
                </a:srgbClr>
              </a:outerShdw>
            </a:effectLst>
            <a:sp3d prstMaterial="matte">
              <a:bevelT w="127000" h="63500"/>
            </a:sp3d>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3" name="组合 33"/>
          <p:cNvGrpSpPr/>
          <p:nvPr/>
        </p:nvGrpSpPr>
        <p:grpSpPr>
          <a:xfrm>
            <a:off x="3840761" y="2481465"/>
            <a:ext cx="1520841" cy="2466078"/>
            <a:chOff x="3719964" y="3451677"/>
            <a:chExt cx="1555047" cy="2620747"/>
          </a:xfrm>
        </p:grpSpPr>
        <p:sp>
          <p:nvSpPr>
            <p:cNvPr id="35" name="Freeform 8"/>
            <p:cNvSpPr>
              <a:spLocks/>
            </p:cNvSpPr>
            <p:nvPr/>
          </p:nvSpPr>
          <p:spPr bwMode="gray">
            <a:xfrm>
              <a:off x="3719964" y="3451677"/>
              <a:ext cx="1555047" cy="2620747"/>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40 h 2346"/>
                <a:gd name="T20" fmla="*/ 806 w 1470"/>
                <a:gd name="T21" fmla="*/ 2291 h 2346"/>
                <a:gd name="T22" fmla="*/ 763 w 1470"/>
                <a:gd name="T23" fmla="*/ 2326 h 2346"/>
                <a:gd name="T24" fmla="*/ 739 w 1470"/>
                <a:gd name="T25" fmla="*/ 2343 h 2346"/>
                <a:gd name="T26" fmla="*/ 732 w 1470"/>
                <a:gd name="T27" fmla="*/ 2343 h 2346"/>
                <a:gd name="T28" fmla="*/ 709 w 1470"/>
                <a:gd name="T29" fmla="*/ 2326 h 2346"/>
                <a:gd name="T30" fmla="*/ 665 w 1470"/>
                <a:gd name="T31" fmla="*/ 2291 h 2346"/>
                <a:gd name="T32" fmla="*/ 604 w 1470"/>
                <a:gd name="T33" fmla="*/ 2240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9 h 2346"/>
                <a:gd name="T54" fmla="*/ 27 w 1470"/>
                <a:gd name="T55" fmla="*/ 954 h 2346"/>
                <a:gd name="T56" fmla="*/ 71 w 1470"/>
                <a:gd name="T57" fmla="*/ 816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1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1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6 h 2346"/>
                <a:gd name="T100" fmla="*/ 1444 w 1470"/>
                <a:gd name="T101" fmla="*/ 954 h 2346"/>
                <a:gd name="T102" fmla="*/ 1467 w 1470"/>
                <a:gd name="T103" fmla="*/ 1099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5"/>
                  </a:lnTo>
                  <a:lnTo>
                    <a:pt x="1267" y="1784"/>
                  </a:lnTo>
                  <a:lnTo>
                    <a:pt x="1228" y="1843"/>
                  </a:lnTo>
                  <a:lnTo>
                    <a:pt x="1187" y="1898"/>
                  </a:lnTo>
                  <a:lnTo>
                    <a:pt x="1145" y="1952"/>
                  </a:lnTo>
                  <a:lnTo>
                    <a:pt x="1102" y="2002"/>
                  </a:lnTo>
                  <a:lnTo>
                    <a:pt x="1060" y="2050"/>
                  </a:lnTo>
                  <a:lnTo>
                    <a:pt x="1019" y="2094"/>
                  </a:lnTo>
                  <a:lnTo>
                    <a:pt x="978" y="2135"/>
                  </a:lnTo>
                  <a:lnTo>
                    <a:pt x="939" y="2174"/>
                  </a:lnTo>
                  <a:lnTo>
                    <a:pt x="901" y="2207"/>
                  </a:lnTo>
                  <a:lnTo>
                    <a:pt x="866" y="2240"/>
                  </a:lnTo>
                  <a:lnTo>
                    <a:pt x="835" y="2266"/>
                  </a:lnTo>
                  <a:lnTo>
                    <a:pt x="806" y="2291"/>
                  </a:lnTo>
                  <a:lnTo>
                    <a:pt x="783" y="2310"/>
                  </a:lnTo>
                  <a:lnTo>
                    <a:pt x="763" y="2326"/>
                  </a:lnTo>
                  <a:lnTo>
                    <a:pt x="748" y="2336"/>
                  </a:lnTo>
                  <a:lnTo>
                    <a:pt x="739" y="2343"/>
                  </a:lnTo>
                  <a:lnTo>
                    <a:pt x="735" y="2346"/>
                  </a:lnTo>
                  <a:lnTo>
                    <a:pt x="732" y="2343"/>
                  </a:lnTo>
                  <a:lnTo>
                    <a:pt x="723" y="2336"/>
                  </a:lnTo>
                  <a:lnTo>
                    <a:pt x="709" y="2326"/>
                  </a:lnTo>
                  <a:lnTo>
                    <a:pt x="688" y="2310"/>
                  </a:lnTo>
                  <a:lnTo>
                    <a:pt x="665" y="2291"/>
                  </a:lnTo>
                  <a:lnTo>
                    <a:pt x="636" y="2266"/>
                  </a:lnTo>
                  <a:lnTo>
                    <a:pt x="604" y="2240"/>
                  </a:lnTo>
                  <a:lnTo>
                    <a:pt x="570" y="2207"/>
                  </a:lnTo>
                  <a:lnTo>
                    <a:pt x="532" y="2174"/>
                  </a:lnTo>
                  <a:lnTo>
                    <a:pt x="493" y="2135"/>
                  </a:lnTo>
                  <a:lnTo>
                    <a:pt x="452" y="2094"/>
                  </a:lnTo>
                  <a:lnTo>
                    <a:pt x="410" y="2050"/>
                  </a:lnTo>
                  <a:lnTo>
                    <a:pt x="367" y="2002"/>
                  </a:lnTo>
                  <a:lnTo>
                    <a:pt x="325" y="1952"/>
                  </a:lnTo>
                  <a:lnTo>
                    <a:pt x="284" y="1898"/>
                  </a:lnTo>
                  <a:lnTo>
                    <a:pt x="243" y="1843"/>
                  </a:lnTo>
                  <a:lnTo>
                    <a:pt x="204" y="1784"/>
                  </a:lnTo>
                  <a:lnTo>
                    <a:pt x="166" y="1725"/>
                  </a:lnTo>
                  <a:lnTo>
                    <a:pt x="131" y="1662"/>
                  </a:lnTo>
                  <a:lnTo>
                    <a:pt x="100" y="1596"/>
                  </a:lnTo>
                  <a:lnTo>
                    <a:pt x="71" y="1529"/>
                  </a:lnTo>
                  <a:lnTo>
                    <a:pt x="48" y="1462"/>
                  </a:lnTo>
                  <a:lnTo>
                    <a:pt x="27" y="1390"/>
                  </a:lnTo>
                  <a:lnTo>
                    <a:pt x="13" y="1319"/>
                  </a:lnTo>
                  <a:lnTo>
                    <a:pt x="4" y="1246"/>
                  </a:lnTo>
                  <a:lnTo>
                    <a:pt x="0" y="1173"/>
                  </a:lnTo>
                  <a:lnTo>
                    <a:pt x="4" y="1099"/>
                  </a:lnTo>
                  <a:lnTo>
                    <a:pt x="13" y="1026"/>
                  </a:lnTo>
                  <a:lnTo>
                    <a:pt x="27" y="954"/>
                  </a:lnTo>
                  <a:lnTo>
                    <a:pt x="48" y="884"/>
                  </a:lnTo>
                  <a:lnTo>
                    <a:pt x="71" y="816"/>
                  </a:lnTo>
                  <a:lnTo>
                    <a:pt x="100" y="748"/>
                  </a:lnTo>
                  <a:lnTo>
                    <a:pt x="131" y="684"/>
                  </a:lnTo>
                  <a:lnTo>
                    <a:pt x="166" y="621"/>
                  </a:lnTo>
                  <a:lnTo>
                    <a:pt x="204" y="560"/>
                  </a:lnTo>
                  <a:lnTo>
                    <a:pt x="243" y="502"/>
                  </a:lnTo>
                  <a:lnTo>
                    <a:pt x="284" y="446"/>
                  </a:lnTo>
                  <a:lnTo>
                    <a:pt x="325" y="394"/>
                  </a:lnTo>
                  <a:lnTo>
                    <a:pt x="367" y="343"/>
                  </a:lnTo>
                  <a:lnTo>
                    <a:pt x="410" y="295"/>
                  </a:lnTo>
                  <a:lnTo>
                    <a:pt x="452" y="251"/>
                  </a:lnTo>
                  <a:lnTo>
                    <a:pt x="493" y="210"/>
                  </a:lnTo>
                  <a:lnTo>
                    <a:pt x="532" y="171"/>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1"/>
                  </a:lnTo>
                  <a:lnTo>
                    <a:pt x="978" y="210"/>
                  </a:lnTo>
                  <a:lnTo>
                    <a:pt x="1019" y="251"/>
                  </a:lnTo>
                  <a:lnTo>
                    <a:pt x="1060" y="295"/>
                  </a:lnTo>
                  <a:lnTo>
                    <a:pt x="1102" y="343"/>
                  </a:lnTo>
                  <a:lnTo>
                    <a:pt x="1145" y="394"/>
                  </a:lnTo>
                  <a:lnTo>
                    <a:pt x="1187" y="446"/>
                  </a:lnTo>
                  <a:lnTo>
                    <a:pt x="1228" y="502"/>
                  </a:lnTo>
                  <a:lnTo>
                    <a:pt x="1267" y="560"/>
                  </a:lnTo>
                  <a:lnTo>
                    <a:pt x="1305" y="621"/>
                  </a:lnTo>
                  <a:lnTo>
                    <a:pt x="1339" y="684"/>
                  </a:lnTo>
                  <a:lnTo>
                    <a:pt x="1371" y="748"/>
                  </a:lnTo>
                  <a:lnTo>
                    <a:pt x="1400" y="816"/>
                  </a:lnTo>
                  <a:lnTo>
                    <a:pt x="1423" y="884"/>
                  </a:lnTo>
                  <a:lnTo>
                    <a:pt x="1444" y="954"/>
                  </a:lnTo>
                  <a:lnTo>
                    <a:pt x="1458" y="1026"/>
                  </a:lnTo>
                  <a:lnTo>
                    <a:pt x="1467" y="1099"/>
                  </a:lnTo>
                  <a:lnTo>
                    <a:pt x="1470" y="1173"/>
                  </a:lnTo>
                </a:path>
              </a:pathLst>
            </a:custGeom>
            <a:gradFill>
              <a:gsLst>
                <a:gs pos="33000">
                  <a:srgbClr val="F9F9F9"/>
                </a:gs>
                <a:gs pos="100000">
                  <a:srgbClr val="D7D7D7"/>
                </a:gs>
              </a:gsLst>
              <a:lin ang="5400000" scaled="0"/>
            </a:gradFill>
            <a:ln w="3175" cap="flat" cmpd="sng" algn="ctr">
              <a:solidFill>
                <a:srgbClr val="D7D7D7"/>
              </a:solidFill>
              <a:prstDash val="solid"/>
            </a:ln>
            <a:effectLst/>
          </p:spPr>
          <p:txBody>
            <a:bodyPr lIns="93296" tIns="46648" rIns="93296" bIns="46648"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9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36" name="TextBox 20"/>
            <p:cNvSpPr txBox="1"/>
            <p:nvPr/>
          </p:nvSpPr>
          <p:spPr bwMode="auto">
            <a:xfrm>
              <a:off x="3975549" y="4762051"/>
              <a:ext cx="1235113" cy="735764"/>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4D4D4D"/>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4" name="组合 36"/>
          <p:cNvGrpSpPr/>
          <p:nvPr/>
        </p:nvGrpSpPr>
        <p:grpSpPr>
          <a:xfrm>
            <a:off x="4456377" y="1370898"/>
            <a:ext cx="2743915" cy="1452959"/>
            <a:chOff x="4341983" y="2107288"/>
            <a:chExt cx="2799084" cy="1477207"/>
          </a:xfrm>
          <a:solidFill>
            <a:schemeClr val="accent2"/>
          </a:solidFill>
          <a:scene3d>
            <a:camera prst="orthographicFront">
              <a:rot lat="0" lon="0" rev="0"/>
            </a:camera>
            <a:lightRig rig="glow" dir="t">
              <a:rot lat="0" lon="0" rev="4800000"/>
            </a:lightRig>
          </a:scene3d>
        </p:grpSpPr>
        <p:sp>
          <p:nvSpPr>
            <p:cNvPr id="38" name="Freeform 10"/>
            <p:cNvSpPr>
              <a:spLocks/>
            </p:cNvSpPr>
            <p:nvPr/>
          </p:nvSpPr>
          <p:spPr bwMode="gray">
            <a:xfrm rot="21131375">
              <a:off x="4341983" y="2107288"/>
              <a:ext cx="2799084" cy="1477207"/>
            </a:xfrm>
            <a:custGeom>
              <a:avLst/>
              <a:gdLst>
                <a:gd name="T0" fmla="*/ 716 w 2032"/>
                <a:gd name="T1" fmla="*/ 96 h 1536"/>
                <a:gd name="T2" fmla="*/ 859 w 2032"/>
                <a:gd name="T3" fmla="*/ 43 h 1536"/>
                <a:gd name="T4" fmla="*/ 1008 w 2032"/>
                <a:gd name="T5" fmla="*/ 11 h 1536"/>
                <a:gd name="T6" fmla="*/ 1157 w 2032"/>
                <a:gd name="T7" fmla="*/ 0 h 1536"/>
                <a:gd name="T8" fmla="*/ 1305 w 2032"/>
                <a:gd name="T9" fmla="*/ 3 h 1536"/>
                <a:gd name="T10" fmla="*/ 1448 w 2032"/>
                <a:gd name="T11" fmla="*/ 17 h 1536"/>
                <a:gd name="T12" fmla="*/ 1582 w 2032"/>
                <a:gd name="T13" fmla="*/ 42 h 1536"/>
                <a:gd name="T14" fmla="*/ 1706 w 2032"/>
                <a:gd name="T15" fmla="*/ 70 h 1536"/>
                <a:gd name="T16" fmla="*/ 1814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1 w 2032"/>
                <a:gd name="T29" fmla="*/ 249 h 1536"/>
                <a:gd name="T30" fmla="*/ 2008 w 2032"/>
                <a:gd name="T31" fmla="*/ 327 h 1536"/>
                <a:gd name="T32" fmla="*/ 1988 w 2032"/>
                <a:gd name="T33" fmla="*/ 427 h 1536"/>
                <a:gd name="T34" fmla="*/ 1957 w 2032"/>
                <a:gd name="T35" fmla="*/ 542 h 1536"/>
                <a:gd name="T36" fmla="*/ 1918 w 2032"/>
                <a:gd name="T37" fmla="*/ 672 h 1536"/>
                <a:gd name="T38" fmla="*/ 1865 w 2032"/>
                <a:gd name="T39" fmla="*/ 807 h 1536"/>
                <a:gd name="T40" fmla="*/ 1801 w 2032"/>
                <a:gd name="T41" fmla="*/ 944 h 1536"/>
                <a:gd name="T42" fmla="*/ 1721 w 2032"/>
                <a:gd name="T43" fmla="*/ 1076 h 1536"/>
                <a:gd name="T44" fmla="*/ 1626 w 2032"/>
                <a:gd name="T45" fmla="*/ 1202 h 1536"/>
                <a:gd name="T46" fmla="*/ 1514 w 2032"/>
                <a:gd name="T47" fmla="*/ 1313 h 1536"/>
                <a:gd name="T48" fmla="*/ 1383 w 2032"/>
                <a:gd name="T49" fmla="*/ 1405 h 1536"/>
                <a:gd name="T50" fmla="*/ 1244 w 2032"/>
                <a:gd name="T51" fmla="*/ 1469 h 1536"/>
                <a:gd name="T52" fmla="*/ 1098 w 2032"/>
                <a:gd name="T53" fmla="*/ 1511 h 1536"/>
                <a:gd name="T54" fmla="*/ 949 w 2032"/>
                <a:gd name="T55" fmla="*/ 1532 h 1536"/>
                <a:gd name="T56" fmla="*/ 801 w 2032"/>
                <a:gd name="T57" fmla="*/ 1536 h 1536"/>
                <a:gd name="T58" fmla="*/ 653 w 2032"/>
                <a:gd name="T59" fmla="*/ 1527 h 1536"/>
                <a:gd name="T60" fmla="*/ 515 w 2032"/>
                <a:gd name="T61" fmla="*/ 1507 h 1536"/>
                <a:gd name="T62" fmla="*/ 385 w 2032"/>
                <a:gd name="T63" fmla="*/ 1481 h 1536"/>
                <a:gd name="T64" fmla="*/ 270 w 2032"/>
                <a:gd name="T65" fmla="*/ 1450 h 1536"/>
                <a:gd name="T66" fmla="*/ 169 w 2032"/>
                <a:gd name="T67" fmla="*/ 1419 h 1536"/>
                <a:gd name="T68" fmla="*/ 90 w 2032"/>
                <a:gd name="T69" fmla="*/ 1390 h 1536"/>
                <a:gd name="T70" fmla="*/ 33 w 2032"/>
                <a:gd name="T71" fmla="*/ 1368 h 1536"/>
                <a:gd name="T72" fmla="*/ 4 w 2032"/>
                <a:gd name="T73" fmla="*/ 1357 h 1536"/>
                <a:gd name="T74" fmla="*/ 0 w 2032"/>
                <a:gd name="T75" fmla="*/ 1349 h 1536"/>
                <a:gd name="T76" fmla="*/ 4 w 2032"/>
                <a:gd name="T77" fmla="*/ 1316 h 1536"/>
                <a:gd name="T78" fmla="*/ 14 w 2032"/>
                <a:gd name="T79" fmla="*/ 1250 h 1536"/>
                <a:gd name="T80" fmla="*/ 32 w 2032"/>
                <a:gd name="T81" fmla="*/ 1161 h 1536"/>
                <a:gd name="T82" fmla="*/ 57 w 2032"/>
                <a:gd name="T83" fmla="*/ 1053 h 1536"/>
                <a:gd name="T84" fmla="*/ 92 w 2032"/>
                <a:gd name="T85" fmla="*/ 929 h 1536"/>
                <a:gd name="T86" fmla="*/ 138 w 2032"/>
                <a:gd name="T87" fmla="*/ 798 h 1536"/>
                <a:gd name="T88" fmla="*/ 197 w 2032"/>
                <a:gd name="T89" fmla="*/ 661 h 1536"/>
                <a:gd name="T90" fmla="*/ 268 w 2032"/>
                <a:gd name="T91" fmla="*/ 525 h 1536"/>
                <a:gd name="T92" fmla="*/ 356 w 2032"/>
                <a:gd name="T93" fmla="*/ 395 h 1536"/>
                <a:gd name="T94" fmla="*/ 459 w 2032"/>
                <a:gd name="T95" fmla="*/ 277 h 1536"/>
                <a:gd name="T96" fmla="*/ 580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7" y="131"/>
                  </a:moveTo>
                  <a:lnTo>
                    <a:pt x="716" y="96"/>
                  </a:lnTo>
                  <a:lnTo>
                    <a:pt x="787" y="67"/>
                  </a:lnTo>
                  <a:lnTo>
                    <a:pt x="859" y="43"/>
                  </a:lnTo>
                  <a:lnTo>
                    <a:pt x="933" y="25"/>
                  </a:lnTo>
                  <a:lnTo>
                    <a:pt x="1008" y="11"/>
                  </a:lnTo>
                  <a:lnTo>
                    <a:pt x="1082" y="4"/>
                  </a:lnTo>
                  <a:lnTo>
                    <a:pt x="1157" y="0"/>
                  </a:lnTo>
                  <a:lnTo>
                    <a:pt x="1231" y="0"/>
                  </a:lnTo>
                  <a:lnTo>
                    <a:pt x="1305" y="3"/>
                  </a:lnTo>
                  <a:lnTo>
                    <a:pt x="1377" y="8"/>
                  </a:lnTo>
                  <a:lnTo>
                    <a:pt x="1448" y="17"/>
                  </a:lnTo>
                  <a:lnTo>
                    <a:pt x="1517" y="29"/>
                  </a:lnTo>
                  <a:lnTo>
                    <a:pt x="1582" y="42"/>
                  </a:lnTo>
                  <a:lnTo>
                    <a:pt x="1647" y="55"/>
                  </a:lnTo>
                  <a:lnTo>
                    <a:pt x="1706" y="70"/>
                  </a:lnTo>
                  <a:lnTo>
                    <a:pt x="1762" y="86"/>
                  </a:lnTo>
                  <a:lnTo>
                    <a:pt x="1814" y="102"/>
                  </a:lnTo>
                  <a:lnTo>
                    <a:pt x="1861" y="116"/>
                  </a:lnTo>
                  <a:lnTo>
                    <a:pt x="1905" y="131"/>
                  </a:lnTo>
                  <a:lnTo>
                    <a:pt x="1941" y="146"/>
                  </a:lnTo>
                  <a:lnTo>
                    <a:pt x="1972" y="157"/>
                  </a:lnTo>
                  <a:lnTo>
                    <a:pt x="1998" y="167"/>
                  </a:lnTo>
                  <a:lnTo>
                    <a:pt x="2016" y="175"/>
                  </a:lnTo>
                  <a:lnTo>
                    <a:pt x="2027" y="179"/>
                  </a:lnTo>
                  <a:lnTo>
                    <a:pt x="2032" y="182"/>
                  </a:lnTo>
                  <a:lnTo>
                    <a:pt x="2030" y="186"/>
                  </a:lnTo>
                  <a:lnTo>
                    <a:pt x="2029" y="200"/>
                  </a:lnTo>
                  <a:lnTo>
                    <a:pt x="2026" y="220"/>
                  </a:lnTo>
                  <a:lnTo>
                    <a:pt x="2021" y="249"/>
                  </a:lnTo>
                  <a:lnTo>
                    <a:pt x="2017" y="286"/>
                  </a:lnTo>
                  <a:lnTo>
                    <a:pt x="2008" y="327"/>
                  </a:lnTo>
                  <a:lnTo>
                    <a:pt x="2000" y="375"/>
                  </a:lnTo>
                  <a:lnTo>
                    <a:pt x="1988" y="427"/>
                  </a:lnTo>
                  <a:lnTo>
                    <a:pt x="1975" y="483"/>
                  </a:lnTo>
                  <a:lnTo>
                    <a:pt x="1957" y="542"/>
                  </a:lnTo>
                  <a:lnTo>
                    <a:pt x="1940" y="607"/>
                  </a:lnTo>
                  <a:lnTo>
                    <a:pt x="1918" y="672"/>
                  </a:lnTo>
                  <a:lnTo>
                    <a:pt x="1893" y="738"/>
                  </a:lnTo>
                  <a:lnTo>
                    <a:pt x="1865" y="807"/>
                  </a:lnTo>
                  <a:lnTo>
                    <a:pt x="1835" y="875"/>
                  </a:lnTo>
                  <a:lnTo>
                    <a:pt x="1801" y="944"/>
                  </a:lnTo>
                  <a:lnTo>
                    <a:pt x="1763" y="1011"/>
                  </a:lnTo>
                  <a:lnTo>
                    <a:pt x="1721" y="1076"/>
                  </a:lnTo>
                  <a:lnTo>
                    <a:pt x="1676" y="1141"/>
                  </a:lnTo>
                  <a:lnTo>
                    <a:pt x="1626" y="1202"/>
                  </a:lnTo>
                  <a:lnTo>
                    <a:pt x="1572" y="1259"/>
                  </a:lnTo>
                  <a:lnTo>
                    <a:pt x="1514" y="1313"/>
                  </a:lnTo>
                  <a:lnTo>
                    <a:pt x="1451" y="1361"/>
                  </a:lnTo>
                  <a:lnTo>
                    <a:pt x="1383" y="1405"/>
                  </a:lnTo>
                  <a:lnTo>
                    <a:pt x="1314" y="1440"/>
                  </a:lnTo>
                  <a:lnTo>
                    <a:pt x="1244" y="1469"/>
                  </a:lnTo>
                  <a:lnTo>
                    <a:pt x="1173" y="1494"/>
                  </a:lnTo>
                  <a:lnTo>
                    <a:pt x="1098" y="1511"/>
                  </a:lnTo>
                  <a:lnTo>
                    <a:pt x="1024" y="1524"/>
                  </a:lnTo>
                  <a:lnTo>
                    <a:pt x="949" y="1532"/>
                  </a:lnTo>
                  <a:lnTo>
                    <a:pt x="875" y="1536"/>
                  </a:lnTo>
                  <a:lnTo>
                    <a:pt x="801" y="1536"/>
                  </a:lnTo>
                  <a:lnTo>
                    <a:pt x="726" y="1533"/>
                  </a:lnTo>
                  <a:lnTo>
                    <a:pt x="653" y="1527"/>
                  </a:lnTo>
                  <a:lnTo>
                    <a:pt x="583" y="1519"/>
                  </a:lnTo>
                  <a:lnTo>
                    <a:pt x="515" y="1507"/>
                  </a:lnTo>
                  <a:lnTo>
                    <a:pt x="449" y="1495"/>
                  </a:lnTo>
                  <a:lnTo>
                    <a:pt x="385" y="1481"/>
                  </a:lnTo>
                  <a:lnTo>
                    <a:pt x="325" y="1466"/>
                  </a:lnTo>
                  <a:lnTo>
                    <a:pt x="270" y="1450"/>
                  </a:lnTo>
                  <a:lnTo>
                    <a:pt x="217" y="1434"/>
                  </a:lnTo>
                  <a:lnTo>
                    <a:pt x="169" y="1419"/>
                  </a:lnTo>
                  <a:lnTo>
                    <a:pt x="127" y="1405"/>
                  </a:lnTo>
                  <a:lnTo>
                    <a:pt x="90" y="1390"/>
                  </a:lnTo>
                  <a:lnTo>
                    <a:pt x="58" y="1379"/>
                  </a:lnTo>
                  <a:lnTo>
                    <a:pt x="33" y="1368"/>
                  </a:lnTo>
                  <a:lnTo>
                    <a:pt x="16" y="1361"/>
                  </a:lnTo>
                  <a:lnTo>
                    <a:pt x="4" y="1357"/>
                  </a:lnTo>
                  <a:lnTo>
                    <a:pt x="0" y="1355"/>
                  </a:lnTo>
                  <a:lnTo>
                    <a:pt x="0" y="1349"/>
                  </a:lnTo>
                  <a:lnTo>
                    <a:pt x="3" y="1336"/>
                  </a:lnTo>
                  <a:lnTo>
                    <a:pt x="4" y="1316"/>
                  </a:lnTo>
                  <a:lnTo>
                    <a:pt x="9" y="1287"/>
                  </a:lnTo>
                  <a:lnTo>
                    <a:pt x="14" y="1250"/>
                  </a:lnTo>
                  <a:lnTo>
                    <a:pt x="22" y="1209"/>
                  </a:lnTo>
                  <a:lnTo>
                    <a:pt x="32" y="1161"/>
                  </a:lnTo>
                  <a:lnTo>
                    <a:pt x="44" y="1109"/>
                  </a:lnTo>
                  <a:lnTo>
                    <a:pt x="57" y="1053"/>
                  </a:lnTo>
                  <a:lnTo>
                    <a:pt x="73" y="993"/>
                  </a:lnTo>
                  <a:lnTo>
                    <a:pt x="92" y="929"/>
                  </a:lnTo>
                  <a:lnTo>
                    <a:pt x="114" y="865"/>
                  </a:lnTo>
                  <a:lnTo>
                    <a:pt x="138" y="798"/>
                  </a:lnTo>
                  <a:lnTo>
                    <a:pt x="166" y="729"/>
                  </a:lnTo>
                  <a:lnTo>
                    <a:pt x="197" y="661"/>
                  </a:lnTo>
                  <a:lnTo>
                    <a:pt x="230" y="592"/>
                  </a:lnTo>
                  <a:lnTo>
                    <a:pt x="268" y="525"/>
                  </a:lnTo>
                  <a:lnTo>
                    <a:pt x="311" y="459"/>
                  </a:lnTo>
                  <a:lnTo>
                    <a:pt x="356" y="395"/>
                  </a:lnTo>
                  <a:lnTo>
                    <a:pt x="405" y="334"/>
                  </a:lnTo>
                  <a:lnTo>
                    <a:pt x="459" y="277"/>
                  </a:lnTo>
                  <a:lnTo>
                    <a:pt x="518" y="223"/>
                  </a:lnTo>
                  <a:lnTo>
                    <a:pt x="580" y="175"/>
                  </a:lnTo>
                  <a:lnTo>
                    <a:pt x="647" y="131"/>
                  </a:lnTo>
                </a:path>
              </a:pathLst>
            </a:custGeom>
            <a:grpFill/>
            <a:ln w="3175" cap="flat" cmpd="sng" algn="ctr">
              <a:noFill/>
              <a:prstDash val="solid"/>
            </a:ln>
            <a:effectLst/>
            <a:sp3d prstMaterial="matte">
              <a:bevelT w="0" h="0"/>
            </a:sp3d>
          </p:spPr>
          <p:txBody>
            <a:bodyPr lIns="93296" tIns="46648" rIns="93296" bIns="46648"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900" b="0" i="0" u="none" strike="noStrike" kern="0" cap="none" spc="0" normalizeH="0" baseline="0" noProof="0">
                <a:ln>
                  <a:noFill/>
                </a:ln>
                <a:solidFill>
                  <a:srgbClr val="F9F9F9"/>
                </a:solidFill>
                <a:effectLst/>
                <a:uLnTx/>
                <a:uFillTx/>
                <a:latin typeface="微软雅黑" pitchFamily="34" charset="-122"/>
                <a:ea typeface="微软雅黑" pitchFamily="34" charset="-122"/>
                <a:cs typeface="+mn-cs"/>
              </a:endParaRPr>
            </a:p>
          </p:txBody>
        </p:sp>
        <p:sp>
          <p:nvSpPr>
            <p:cNvPr id="39" name="TextBox 20"/>
            <p:cNvSpPr txBox="1"/>
            <p:nvPr/>
          </p:nvSpPr>
          <p:spPr bwMode="auto">
            <a:xfrm>
              <a:off x="5275011" y="2418491"/>
              <a:ext cx="1235113" cy="735764"/>
            </a:xfrm>
            <a:prstGeom prst="rect">
              <a:avLst/>
            </a:prstGeom>
            <a:grpFill/>
            <a:ln>
              <a:noFill/>
            </a:ln>
            <a:effectLst>
              <a:outerShdw blurRad="190500" dist="228600" dir="2700000" algn="ctr">
                <a:srgbClr val="000000">
                  <a:alpha val="30000"/>
                </a:srgbClr>
              </a:outerShdw>
            </a:effectLst>
            <a:sp3d prstMaterial="matte">
              <a:bevelT w="127000" h="63500"/>
            </a:sp3d>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5" name="组合 39"/>
          <p:cNvGrpSpPr/>
          <p:nvPr/>
        </p:nvGrpSpPr>
        <p:grpSpPr>
          <a:xfrm>
            <a:off x="4372323" y="2471296"/>
            <a:ext cx="2667695" cy="1376489"/>
            <a:chOff x="4257751" y="3573158"/>
            <a:chExt cx="2721332" cy="1399460"/>
          </a:xfrm>
          <a:solidFill>
            <a:schemeClr val="accent3"/>
          </a:solidFill>
          <a:scene3d>
            <a:camera prst="orthographicFront">
              <a:rot lat="0" lon="0" rev="0"/>
            </a:camera>
            <a:lightRig rig="glow" dir="t">
              <a:rot lat="0" lon="0" rev="4800000"/>
            </a:lightRig>
          </a:scene3d>
        </p:grpSpPr>
        <p:sp>
          <p:nvSpPr>
            <p:cNvPr id="41" name="Freeform 9"/>
            <p:cNvSpPr>
              <a:spLocks/>
            </p:cNvSpPr>
            <p:nvPr/>
          </p:nvSpPr>
          <p:spPr bwMode="gray">
            <a:xfrm rot="521906">
              <a:off x="4257751" y="3573158"/>
              <a:ext cx="2721332" cy="1399460"/>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1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7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1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7 w 2032"/>
                <a:gd name="T47" fmla="*/ 1469 h 1536"/>
                <a:gd name="T48" fmla="*/ 647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200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3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1"/>
                  </a:lnTo>
                  <a:lnTo>
                    <a:pt x="1865" y="729"/>
                  </a:lnTo>
                  <a:lnTo>
                    <a:pt x="1893" y="798"/>
                  </a:lnTo>
                  <a:lnTo>
                    <a:pt x="1918" y="865"/>
                  </a:lnTo>
                  <a:lnTo>
                    <a:pt x="1940" y="929"/>
                  </a:lnTo>
                  <a:lnTo>
                    <a:pt x="1957" y="993"/>
                  </a:lnTo>
                  <a:lnTo>
                    <a:pt x="1975" y="1053"/>
                  </a:lnTo>
                  <a:lnTo>
                    <a:pt x="1988" y="1109"/>
                  </a:lnTo>
                  <a:lnTo>
                    <a:pt x="2000" y="1161"/>
                  </a:lnTo>
                  <a:lnTo>
                    <a:pt x="2008" y="1209"/>
                  </a:lnTo>
                  <a:lnTo>
                    <a:pt x="2017" y="1250"/>
                  </a:lnTo>
                  <a:lnTo>
                    <a:pt x="2021" y="1287"/>
                  </a:lnTo>
                  <a:lnTo>
                    <a:pt x="2026" y="1316"/>
                  </a:lnTo>
                  <a:lnTo>
                    <a:pt x="2029" y="1336"/>
                  </a:lnTo>
                  <a:lnTo>
                    <a:pt x="2030" y="1349"/>
                  </a:lnTo>
                  <a:lnTo>
                    <a:pt x="2032" y="1355"/>
                  </a:lnTo>
                  <a:lnTo>
                    <a:pt x="2027" y="1357"/>
                  </a:lnTo>
                  <a:lnTo>
                    <a:pt x="2016" y="1361"/>
                  </a:lnTo>
                  <a:lnTo>
                    <a:pt x="1998" y="1368"/>
                  </a:lnTo>
                  <a:lnTo>
                    <a:pt x="1972" y="1378"/>
                  </a:lnTo>
                  <a:lnTo>
                    <a:pt x="1941" y="1390"/>
                  </a:lnTo>
                  <a:lnTo>
                    <a:pt x="1905" y="1405"/>
                  </a:lnTo>
                  <a:lnTo>
                    <a:pt x="1861" y="1419"/>
                  </a:lnTo>
                  <a:lnTo>
                    <a:pt x="1814" y="1434"/>
                  </a:lnTo>
                  <a:lnTo>
                    <a:pt x="1762" y="1450"/>
                  </a:lnTo>
                  <a:lnTo>
                    <a:pt x="1706" y="1466"/>
                  </a:lnTo>
                  <a:lnTo>
                    <a:pt x="1647" y="1481"/>
                  </a:lnTo>
                  <a:lnTo>
                    <a:pt x="1582"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7" y="1469"/>
                  </a:lnTo>
                  <a:lnTo>
                    <a:pt x="716" y="1440"/>
                  </a:lnTo>
                  <a:lnTo>
                    <a:pt x="647"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3"/>
                  </a:lnTo>
                  <a:lnTo>
                    <a:pt x="44" y="427"/>
                  </a:lnTo>
                  <a:lnTo>
                    <a:pt x="32" y="375"/>
                  </a:lnTo>
                  <a:lnTo>
                    <a:pt x="22" y="326"/>
                  </a:lnTo>
                  <a:lnTo>
                    <a:pt x="14" y="286"/>
                  </a:lnTo>
                  <a:lnTo>
                    <a:pt x="9" y="249"/>
                  </a:lnTo>
                  <a:lnTo>
                    <a:pt x="4" y="220"/>
                  </a:lnTo>
                  <a:lnTo>
                    <a:pt x="3" y="200"/>
                  </a:lnTo>
                  <a:lnTo>
                    <a:pt x="0" y="186"/>
                  </a:lnTo>
                  <a:lnTo>
                    <a:pt x="0" y="182"/>
                  </a:lnTo>
                  <a:lnTo>
                    <a:pt x="4" y="179"/>
                  </a:lnTo>
                  <a:lnTo>
                    <a:pt x="16" y="175"/>
                  </a:lnTo>
                  <a:lnTo>
                    <a:pt x="33" y="167"/>
                  </a:lnTo>
                  <a:lnTo>
                    <a:pt x="58" y="157"/>
                  </a:lnTo>
                  <a:lnTo>
                    <a:pt x="90" y="146"/>
                  </a:lnTo>
                  <a:lnTo>
                    <a:pt x="127" y="131"/>
                  </a:lnTo>
                  <a:lnTo>
                    <a:pt x="169" y="116"/>
                  </a:lnTo>
                  <a:lnTo>
                    <a:pt x="217" y="102"/>
                  </a:lnTo>
                  <a:lnTo>
                    <a:pt x="270" y="86"/>
                  </a:lnTo>
                  <a:lnTo>
                    <a:pt x="325" y="70"/>
                  </a:lnTo>
                  <a:lnTo>
                    <a:pt x="385" y="55"/>
                  </a:lnTo>
                  <a:lnTo>
                    <a:pt x="449" y="42"/>
                  </a:lnTo>
                  <a:lnTo>
                    <a:pt x="515" y="29"/>
                  </a:lnTo>
                  <a:lnTo>
                    <a:pt x="583" y="17"/>
                  </a:lnTo>
                  <a:lnTo>
                    <a:pt x="653" y="8"/>
                  </a:lnTo>
                  <a:lnTo>
                    <a:pt x="726" y="3"/>
                  </a:lnTo>
                  <a:lnTo>
                    <a:pt x="801" y="0"/>
                  </a:lnTo>
                  <a:lnTo>
                    <a:pt x="875" y="0"/>
                  </a:lnTo>
                  <a:lnTo>
                    <a:pt x="949" y="4"/>
                  </a:lnTo>
                  <a:lnTo>
                    <a:pt x="1024" y="11"/>
                  </a:lnTo>
                  <a:lnTo>
                    <a:pt x="1098" y="24"/>
                  </a:lnTo>
                  <a:lnTo>
                    <a:pt x="1173" y="43"/>
                  </a:lnTo>
                  <a:lnTo>
                    <a:pt x="1244" y="67"/>
                  </a:lnTo>
                  <a:lnTo>
                    <a:pt x="1314" y="96"/>
                  </a:lnTo>
                  <a:lnTo>
                    <a:pt x="1383" y="131"/>
                  </a:lnTo>
                </a:path>
              </a:pathLst>
            </a:custGeom>
            <a:grpFill/>
            <a:ln w="3175" cap="flat" cmpd="sng" algn="ctr">
              <a:noFill/>
              <a:prstDash val="solid"/>
            </a:ln>
            <a:effectLst/>
            <a:sp3d prstMaterial="matte">
              <a:bevelT w="0" h="0"/>
            </a:sp3d>
          </p:spPr>
          <p:txBody>
            <a:bodyPr lIns="93296" tIns="46648" rIns="93296" bIns="46648"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9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42" name="TextBox 20"/>
            <p:cNvSpPr txBox="1"/>
            <p:nvPr/>
          </p:nvSpPr>
          <p:spPr bwMode="auto">
            <a:xfrm>
              <a:off x="5275011" y="3983955"/>
              <a:ext cx="1235113" cy="735764"/>
            </a:xfrm>
            <a:prstGeom prst="rect">
              <a:avLst/>
            </a:prstGeom>
            <a:grpFill/>
            <a:ln>
              <a:noFill/>
            </a:ln>
            <a:effectLst>
              <a:outerShdw blurRad="190500" dist="228600" dir="2700000" algn="ctr">
                <a:srgbClr val="000000">
                  <a:alpha val="30000"/>
                </a:srgbClr>
              </a:outerShdw>
            </a:effectLst>
            <a:sp3d prstMaterial="matte">
              <a:bevelT w="127000" h="63500"/>
            </a:sp3d>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6" name="组合 42"/>
          <p:cNvGrpSpPr/>
          <p:nvPr/>
        </p:nvGrpSpPr>
        <p:grpSpPr>
          <a:xfrm>
            <a:off x="2123728" y="1312404"/>
            <a:ext cx="2777263" cy="1472077"/>
            <a:chOff x="2009412" y="2029541"/>
            <a:chExt cx="2833102" cy="1496644"/>
          </a:xfrm>
        </p:grpSpPr>
        <p:sp>
          <p:nvSpPr>
            <p:cNvPr id="44" name="Freeform 6"/>
            <p:cNvSpPr>
              <a:spLocks/>
            </p:cNvSpPr>
            <p:nvPr/>
          </p:nvSpPr>
          <p:spPr bwMode="gray">
            <a:xfrm rot="575181">
              <a:off x="2009412" y="2029541"/>
              <a:ext cx="2833102" cy="1496644"/>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0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6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0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8 w 2032"/>
                <a:gd name="T47" fmla="*/ 1469 h 1536"/>
                <a:gd name="T48" fmla="*/ 648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199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2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0"/>
                  </a:lnTo>
                  <a:lnTo>
                    <a:pt x="1866" y="729"/>
                  </a:lnTo>
                  <a:lnTo>
                    <a:pt x="1893" y="798"/>
                  </a:lnTo>
                  <a:lnTo>
                    <a:pt x="1918" y="865"/>
                  </a:lnTo>
                  <a:lnTo>
                    <a:pt x="1940" y="929"/>
                  </a:lnTo>
                  <a:lnTo>
                    <a:pt x="1957" y="993"/>
                  </a:lnTo>
                  <a:lnTo>
                    <a:pt x="1975" y="1053"/>
                  </a:lnTo>
                  <a:lnTo>
                    <a:pt x="1988" y="1108"/>
                  </a:lnTo>
                  <a:lnTo>
                    <a:pt x="2000" y="1161"/>
                  </a:lnTo>
                  <a:lnTo>
                    <a:pt x="2008" y="1209"/>
                  </a:lnTo>
                  <a:lnTo>
                    <a:pt x="2017" y="1250"/>
                  </a:lnTo>
                  <a:lnTo>
                    <a:pt x="2022" y="1286"/>
                  </a:lnTo>
                  <a:lnTo>
                    <a:pt x="2026" y="1316"/>
                  </a:lnTo>
                  <a:lnTo>
                    <a:pt x="2029" y="1336"/>
                  </a:lnTo>
                  <a:lnTo>
                    <a:pt x="2030" y="1349"/>
                  </a:lnTo>
                  <a:lnTo>
                    <a:pt x="2032" y="1355"/>
                  </a:lnTo>
                  <a:lnTo>
                    <a:pt x="2027" y="1356"/>
                  </a:lnTo>
                  <a:lnTo>
                    <a:pt x="2016" y="1361"/>
                  </a:lnTo>
                  <a:lnTo>
                    <a:pt x="1998" y="1368"/>
                  </a:lnTo>
                  <a:lnTo>
                    <a:pt x="1972" y="1378"/>
                  </a:lnTo>
                  <a:lnTo>
                    <a:pt x="1941" y="1390"/>
                  </a:lnTo>
                  <a:lnTo>
                    <a:pt x="1905" y="1405"/>
                  </a:lnTo>
                  <a:lnTo>
                    <a:pt x="1861" y="1419"/>
                  </a:lnTo>
                  <a:lnTo>
                    <a:pt x="1814" y="1434"/>
                  </a:lnTo>
                  <a:lnTo>
                    <a:pt x="1762" y="1450"/>
                  </a:lnTo>
                  <a:lnTo>
                    <a:pt x="1707" y="1466"/>
                  </a:lnTo>
                  <a:lnTo>
                    <a:pt x="1647" y="1480"/>
                  </a:lnTo>
                  <a:lnTo>
                    <a:pt x="1583"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8" y="1469"/>
                  </a:lnTo>
                  <a:lnTo>
                    <a:pt x="716" y="1440"/>
                  </a:lnTo>
                  <a:lnTo>
                    <a:pt x="648"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2"/>
                  </a:lnTo>
                  <a:lnTo>
                    <a:pt x="44" y="427"/>
                  </a:lnTo>
                  <a:lnTo>
                    <a:pt x="32" y="375"/>
                  </a:lnTo>
                  <a:lnTo>
                    <a:pt x="22" y="326"/>
                  </a:lnTo>
                  <a:lnTo>
                    <a:pt x="15" y="286"/>
                  </a:lnTo>
                  <a:lnTo>
                    <a:pt x="9" y="249"/>
                  </a:lnTo>
                  <a:lnTo>
                    <a:pt x="4" y="220"/>
                  </a:lnTo>
                  <a:lnTo>
                    <a:pt x="3" y="199"/>
                  </a:lnTo>
                  <a:lnTo>
                    <a:pt x="0" y="186"/>
                  </a:lnTo>
                  <a:lnTo>
                    <a:pt x="0" y="182"/>
                  </a:lnTo>
                  <a:lnTo>
                    <a:pt x="4" y="179"/>
                  </a:lnTo>
                  <a:lnTo>
                    <a:pt x="16" y="175"/>
                  </a:lnTo>
                  <a:lnTo>
                    <a:pt x="33" y="167"/>
                  </a:lnTo>
                  <a:lnTo>
                    <a:pt x="58" y="157"/>
                  </a:lnTo>
                  <a:lnTo>
                    <a:pt x="90" y="145"/>
                  </a:lnTo>
                  <a:lnTo>
                    <a:pt x="127" y="131"/>
                  </a:lnTo>
                  <a:lnTo>
                    <a:pt x="169" y="116"/>
                  </a:lnTo>
                  <a:lnTo>
                    <a:pt x="217" y="102"/>
                  </a:lnTo>
                  <a:lnTo>
                    <a:pt x="270" y="86"/>
                  </a:lnTo>
                  <a:lnTo>
                    <a:pt x="325" y="70"/>
                  </a:lnTo>
                  <a:lnTo>
                    <a:pt x="385" y="55"/>
                  </a:lnTo>
                  <a:lnTo>
                    <a:pt x="449" y="42"/>
                  </a:lnTo>
                  <a:lnTo>
                    <a:pt x="515" y="29"/>
                  </a:lnTo>
                  <a:lnTo>
                    <a:pt x="583" y="17"/>
                  </a:lnTo>
                  <a:lnTo>
                    <a:pt x="653" y="8"/>
                  </a:lnTo>
                  <a:lnTo>
                    <a:pt x="726" y="2"/>
                  </a:lnTo>
                  <a:lnTo>
                    <a:pt x="801" y="0"/>
                  </a:lnTo>
                  <a:lnTo>
                    <a:pt x="875" y="0"/>
                  </a:lnTo>
                  <a:lnTo>
                    <a:pt x="949" y="4"/>
                  </a:lnTo>
                  <a:lnTo>
                    <a:pt x="1024" y="11"/>
                  </a:lnTo>
                  <a:lnTo>
                    <a:pt x="1098" y="24"/>
                  </a:lnTo>
                  <a:lnTo>
                    <a:pt x="1173" y="43"/>
                  </a:lnTo>
                  <a:lnTo>
                    <a:pt x="1244" y="67"/>
                  </a:lnTo>
                  <a:lnTo>
                    <a:pt x="1314" y="96"/>
                  </a:lnTo>
                  <a:lnTo>
                    <a:pt x="1383"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96" tIns="46648" rIns="93296" bIns="46648"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9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45" name="TextBox 20"/>
            <p:cNvSpPr txBox="1"/>
            <p:nvPr/>
          </p:nvSpPr>
          <p:spPr bwMode="auto">
            <a:xfrm>
              <a:off x="2932458" y="2450664"/>
              <a:ext cx="1235113" cy="735765"/>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4D4D4D"/>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7" name="组合 45"/>
          <p:cNvGrpSpPr/>
          <p:nvPr/>
        </p:nvGrpSpPr>
        <p:grpSpPr>
          <a:xfrm>
            <a:off x="2117209" y="2403609"/>
            <a:ext cx="2794729" cy="1475264"/>
            <a:chOff x="2002933" y="3484072"/>
            <a:chExt cx="2850919" cy="1499884"/>
          </a:xfrm>
        </p:grpSpPr>
        <p:sp>
          <p:nvSpPr>
            <p:cNvPr id="47" name="Freeform 7"/>
            <p:cNvSpPr>
              <a:spLocks/>
            </p:cNvSpPr>
            <p:nvPr/>
          </p:nvSpPr>
          <p:spPr bwMode="gray">
            <a:xfrm rot="21119171">
              <a:off x="2002933" y="3484072"/>
              <a:ext cx="2850919" cy="1499884"/>
            </a:xfrm>
            <a:custGeom>
              <a:avLst/>
              <a:gdLst>
                <a:gd name="T0" fmla="*/ 717 w 2032"/>
                <a:gd name="T1" fmla="*/ 96 h 1536"/>
                <a:gd name="T2" fmla="*/ 860 w 2032"/>
                <a:gd name="T3" fmla="*/ 43 h 1536"/>
                <a:gd name="T4" fmla="*/ 1008 w 2032"/>
                <a:gd name="T5" fmla="*/ 11 h 1536"/>
                <a:gd name="T6" fmla="*/ 1157 w 2032"/>
                <a:gd name="T7" fmla="*/ 0 h 1536"/>
                <a:gd name="T8" fmla="*/ 1306 w 2032"/>
                <a:gd name="T9" fmla="*/ 3 h 1536"/>
                <a:gd name="T10" fmla="*/ 1449 w 2032"/>
                <a:gd name="T11" fmla="*/ 17 h 1536"/>
                <a:gd name="T12" fmla="*/ 1583 w 2032"/>
                <a:gd name="T13" fmla="*/ 42 h 1536"/>
                <a:gd name="T14" fmla="*/ 1707 w 2032"/>
                <a:gd name="T15" fmla="*/ 70 h 1536"/>
                <a:gd name="T16" fmla="*/ 1815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2 w 2032"/>
                <a:gd name="T29" fmla="*/ 249 h 1536"/>
                <a:gd name="T30" fmla="*/ 2009 w 2032"/>
                <a:gd name="T31" fmla="*/ 326 h 1536"/>
                <a:gd name="T32" fmla="*/ 1989 w 2032"/>
                <a:gd name="T33" fmla="*/ 427 h 1536"/>
                <a:gd name="T34" fmla="*/ 1958 w 2032"/>
                <a:gd name="T35" fmla="*/ 542 h 1536"/>
                <a:gd name="T36" fmla="*/ 1919 w 2032"/>
                <a:gd name="T37" fmla="*/ 672 h 1536"/>
                <a:gd name="T38" fmla="*/ 1866 w 2032"/>
                <a:gd name="T39" fmla="*/ 806 h 1536"/>
                <a:gd name="T40" fmla="*/ 1802 w 2032"/>
                <a:gd name="T41" fmla="*/ 944 h 1536"/>
                <a:gd name="T42" fmla="*/ 1722 w 2032"/>
                <a:gd name="T43" fmla="*/ 1076 h 1536"/>
                <a:gd name="T44" fmla="*/ 1627 w 2032"/>
                <a:gd name="T45" fmla="*/ 1202 h 1536"/>
                <a:gd name="T46" fmla="*/ 1514 w 2032"/>
                <a:gd name="T47" fmla="*/ 1313 h 1536"/>
                <a:gd name="T48" fmla="*/ 1383 w 2032"/>
                <a:gd name="T49" fmla="*/ 1405 h 1536"/>
                <a:gd name="T50" fmla="*/ 1245 w 2032"/>
                <a:gd name="T51" fmla="*/ 1469 h 1536"/>
                <a:gd name="T52" fmla="*/ 1099 w 2032"/>
                <a:gd name="T53" fmla="*/ 1511 h 1536"/>
                <a:gd name="T54" fmla="*/ 950 w 2032"/>
                <a:gd name="T55" fmla="*/ 1532 h 1536"/>
                <a:gd name="T56" fmla="*/ 801 w 2032"/>
                <a:gd name="T57" fmla="*/ 1536 h 1536"/>
                <a:gd name="T58" fmla="*/ 654 w 2032"/>
                <a:gd name="T59" fmla="*/ 1527 h 1536"/>
                <a:gd name="T60" fmla="*/ 515 w 2032"/>
                <a:gd name="T61" fmla="*/ 1507 h 1536"/>
                <a:gd name="T62" fmla="*/ 385 w 2032"/>
                <a:gd name="T63" fmla="*/ 1481 h 1536"/>
                <a:gd name="T64" fmla="*/ 270 w 2032"/>
                <a:gd name="T65" fmla="*/ 1450 h 1536"/>
                <a:gd name="T66" fmla="*/ 170 w 2032"/>
                <a:gd name="T67" fmla="*/ 1419 h 1536"/>
                <a:gd name="T68" fmla="*/ 91 w 2032"/>
                <a:gd name="T69" fmla="*/ 1390 h 1536"/>
                <a:gd name="T70" fmla="*/ 34 w 2032"/>
                <a:gd name="T71" fmla="*/ 1368 h 1536"/>
                <a:gd name="T72" fmla="*/ 5 w 2032"/>
                <a:gd name="T73" fmla="*/ 1357 h 1536"/>
                <a:gd name="T74" fmla="*/ 0 w 2032"/>
                <a:gd name="T75" fmla="*/ 1349 h 1536"/>
                <a:gd name="T76" fmla="*/ 5 w 2032"/>
                <a:gd name="T77" fmla="*/ 1316 h 1536"/>
                <a:gd name="T78" fmla="*/ 15 w 2032"/>
                <a:gd name="T79" fmla="*/ 1250 h 1536"/>
                <a:gd name="T80" fmla="*/ 33 w 2032"/>
                <a:gd name="T81" fmla="*/ 1161 h 1536"/>
                <a:gd name="T82" fmla="*/ 57 w 2032"/>
                <a:gd name="T83" fmla="*/ 1053 h 1536"/>
                <a:gd name="T84" fmla="*/ 92 w 2032"/>
                <a:gd name="T85" fmla="*/ 929 h 1536"/>
                <a:gd name="T86" fmla="*/ 139 w 2032"/>
                <a:gd name="T87" fmla="*/ 798 h 1536"/>
                <a:gd name="T88" fmla="*/ 197 w 2032"/>
                <a:gd name="T89" fmla="*/ 661 h 1536"/>
                <a:gd name="T90" fmla="*/ 269 w 2032"/>
                <a:gd name="T91" fmla="*/ 525 h 1536"/>
                <a:gd name="T92" fmla="*/ 356 w 2032"/>
                <a:gd name="T93" fmla="*/ 395 h 1536"/>
                <a:gd name="T94" fmla="*/ 460 w 2032"/>
                <a:gd name="T95" fmla="*/ 277 h 1536"/>
                <a:gd name="T96" fmla="*/ 581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8" y="131"/>
                  </a:moveTo>
                  <a:lnTo>
                    <a:pt x="717" y="96"/>
                  </a:lnTo>
                  <a:lnTo>
                    <a:pt x="788" y="67"/>
                  </a:lnTo>
                  <a:lnTo>
                    <a:pt x="860" y="43"/>
                  </a:lnTo>
                  <a:lnTo>
                    <a:pt x="934" y="24"/>
                  </a:lnTo>
                  <a:lnTo>
                    <a:pt x="1008" y="11"/>
                  </a:lnTo>
                  <a:lnTo>
                    <a:pt x="1083" y="4"/>
                  </a:lnTo>
                  <a:lnTo>
                    <a:pt x="1157" y="0"/>
                  </a:lnTo>
                  <a:lnTo>
                    <a:pt x="1232" y="0"/>
                  </a:lnTo>
                  <a:lnTo>
                    <a:pt x="1306" y="3"/>
                  </a:lnTo>
                  <a:lnTo>
                    <a:pt x="1377" y="8"/>
                  </a:lnTo>
                  <a:lnTo>
                    <a:pt x="1449" y="17"/>
                  </a:lnTo>
                  <a:lnTo>
                    <a:pt x="1517" y="29"/>
                  </a:lnTo>
                  <a:lnTo>
                    <a:pt x="1583" y="42"/>
                  </a:lnTo>
                  <a:lnTo>
                    <a:pt x="1647" y="55"/>
                  </a:lnTo>
                  <a:lnTo>
                    <a:pt x="1707" y="70"/>
                  </a:lnTo>
                  <a:lnTo>
                    <a:pt x="1762" y="86"/>
                  </a:lnTo>
                  <a:lnTo>
                    <a:pt x="1815" y="102"/>
                  </a:lnTo>
                  <a:lnTo>
                    <a:pt x="1862" y="116"/>
                  </a:lnTo>
                  <a:lnTo>
                    <a:pt x="1905" y="131"/>
                  </a:lnTo>
                  <a:lnTo>
                    <a:pt x="1942" y="146"/>
                  </a:lnTo>
                  <a:lnTo>
                    <a:pt x="1972" y="157"/>
                  </a:lnTo>
                  <a:lnTo>
                    <a:pt x="1999" y="167"/>
                  </a:lnTo>
                  <a:lnTo>
                    <a:pt x="2016" y="175"/>
                  </a:lnTo>
                  <a:lnTo>
                    <a:pt x="2028" y="179"/>
                  </a:lnTo>
                  <a:lnTo>
                    <a:pt x="2032" y="182"/>
                  </a:lnTo>
                  <a:lnTo>
                    <a:pt x="2031" y="186"/>
                  </a:lnTo>
                  <a:lnTo>
                    <a:pt x="2029" y="200"/>
                  </a:lnTo>
                  <a:lnTo>
                    <a:pt x="2026" y="220"/>
                  </a:lnTo>
                  <a:lnTo>
                    <a:pt x="2022" y="249"/>
                  </a:lnTo>
                  <a:lnTo>
                    <a:pt x="2018" y="286"/>
                  </a:lnTo>
                  <a:lnTo>
                    <a:pt x="2009" y="326"/>
                  </a:lnTo>
                  <a:lnTo>
                    <a:pt x="2000" y="375"/>
                  </a:lnTo>
                  <a:lnTo>
                    <a:pt x="1989" y="427"/>
                  </a:lnTo>
                  <a:lnTo>
                    <a:pt x="1975" y="483"/>
                  </a:lnTo>
                  <a:lnTo>
                    <a:pt x="1958" y="542"/>
                  </a:lnTo>
                  <a:lnTo>
                    <a:pt x="1940" y="607"/>
                  </a:lnTo>
                  <a:lnTo>
                    <a:pt x="1919" y="672"/>
                  </a:lnTo>
                  <a:lnTo>
                    <a:pt x="1894" y="738"/>
                  </a:lnTo>
                  <a:lnTo>
                    <a:pt x="1866" y="806"/>
                  </a:lnTo>
                  <a:lnTo>
                    <a:pt x="1835" y="875"/>
                  </a:lnTo>
                  <a:lnTo>
                    <a:pt x="1802" y="944"/>
                  </a:lnTo>
                  <a:lnTo>
                    <a:pt x="1764" y="1011"/>
                  </a:lnTo>
                  <a:lnTo>
                    <a:pt x="1722" y="1076"/>
                  </a:lnTo>
                  <a:lnTo>
                    <a:pt x="1676" y="1141"/>
                  </a:lnTo>
                  <a:lnTo>
                    <a:pt x="1627" y="1202"/>
                  </a:lnTo>
                  <a:lnTo>
                    <a:pt x="1573" y="1259"/>
                  </a:lnTo>
                  <a:lnTo>
                    <a:pt x="1514" y="1313"/>
                  </a:lnTo>
                  <a:lnTo>
                    <a:pt x="1452" y="1361"/>
                  </a:lnTo>
                  <a:lnTo>
                    <a:pt x="1383" y="1405"/>
                  </a:lnTo>
                  <a:lnTo>
                    <a:pt x="1315" y="1440"/>
                  </a:lnTo>
                  <a:lnTo>
                    <a:pt x="1245" y="1469"/>
                  </a:lnTo>
                  <a:lnTo>
                    <a:pt x="1173" y="1494"/>
                  </a:lnTo>
                  <a:lnTo>
                    <a:pt x="1099" y="1511"/>
                  </a:lnTo>
                  <a:lnTo>
                    <a:pt x="1024" y="1524"/>
                  </a:lnTo>
                  <a:lnTo>
                    <a:pt x="950" y="1532"/>
                  </a:lnTo>
                  <a:lnTo>
                    <a:pt x="876" y="1536"/>
                  </a:lnTo>
                  <a:lnTo>
                    <a:pt x="801" y="1536"/>
                  </a:lnTo>
                  <a:lnTo>
                    <a:pt x="727" y="1533"/>
                  </a:lnTo>
                  <a:lnTo>
                    <a:pt x="654" y="1527"/>
                  </a:lnTo>
                  <a:lnTo>
                    <a:pt x="584" y="1518"/>
                  </a:lnTo>
                  <a:lnTo>
                    <a:pt x="515" y="1507"/>
                  </a:lnTo>
                  <a:lnTo>
                    <a:pt x="450" y="1495"/>
                  </a:lnTo>
                  <a:lnTo>
                    <a:pt x="385" y="1481"/>
                  </a:lnTo>
                  <a:lnTo>
                    <a:pt x="326" y="1466"/>
                  </a:lnTo>
                  <a:lnTo>
                    <a:pt x="270" y="1450"/>
                  </a:lnTo>
                  <a:lnTo>
                    <a:pt x="218" y="1434"/>
                  </a:lnTo>
                  <a:lnTo>
                    <a:pt x="170" y="1419"/>
                  </a:lnTo>
                  <a:lnTo>
                    <a:pt x="127" y="1405"/>
                  </a:lnTo>
                  <a:lnTo>
                    <a:pt x="91" y="1390"/>
                  </a:lnTo>
                  <a:lnTo>
                    <a:pt x="59" y="1378"/>
                  </a:lnTo>
                  <a:lnTo>
                    <a:pt x="34" y="1368"/>
                  </a:lnTo>
                  <a:lnTo>
                    <a:pt x="16" y="1361"/>
                  </a:lnTo>
                  <a:lnTo>
                    <a:pt x="5" y="1357"/>
                  </a:lnTo>
                  <a:lnTo>
                    <a:pt x="0" y="1355"/>
                  </a:lnTo>
                  <a:lnTo>
                    <a:pt x="0" y="1349"/>
                  </a:lnTo>
                  <a:lnTo>
                    <a:pt x="3" y="1336"/>
                  </a:lnTo>
                  <a:lnTo>
                    <a:pt x="5" y="1316"/>
                  </a:lnTo>
                  <a:lnTo>
                    <a:pt x="9" y="1287"/>
                  </a:lnTo>
                  <a:lnTo>
                    <a:pt x="15" y="1250"/>
                  </a:lnTo>
                  <a:lnTo>
                    <a:pt x="22" y="1209"/>
                  </a:lnTo>
                  <a:lnTo>
                    <a:pt x="33" y="1161"/>
                  </a:lnTo>
                  <a:lnTo>
                    <a:pt x="44" y="1109"/>
                  </a:lnTo>
                  <a:lnTo>
                    <a:pt x="57" y="1053"/>
                  </a:lnTo>
                  <a:lnTo>
                    <a:pt x="73" y="993"/>
                  </a:lnTo>
                  <a:lnTo>
                    <a:pt x="92" y="929"/>
                  </a:lnTo>
                  <a:lnTo>
                    <a:pt x="114" y="865"/>
                  </a:lnTo>
                  <a:lnTo>
                    <a:pt x="139" y="798"/>
                  </a:lnTo>
                  <a:lnTo>
                    <a:pt x="167" y="729"/>
                  </a:lnTo>
                  <a:lnTo>
                    <a:pt x="197" y="661"/>
                  </a:lnTo>
                  <a:lnTo>
                    <a:pt x="231" y="592"/>
                  </a:lnTo>
                  <a:lnTo>
                    <a:pt x="269" y="525"/>
                  </a:lnTo>
                  <a:lnTo>
                    <a:pt x="311" y="459"/>
                  </a:lnTo>
                  <a:lnTo>
                    <a:pt x="356" y="395"/>
                  </a:lnTo>
                  <a:lnTo>
                    <a:pt x="406" y="334"/>
                  </a:lnTo>
                  <a:lnTo>
                    <a:pt x="460" y="277"/>
                  </a:lnTo>
                  <a:lnTo>
                    <a:pt x="518" y="223"/>
                  </a:lnTo>
                  <a:lnTo>
                    <a:pt x="581" y="175"/>
                  </a:lnTo>
                  <a:lnTo>
                    <a:pt x="648" y="131"/>
                  </a:lnTo>
                </a:path>
              </a:pathLst>
            </a:custGeom>
            <a:gradFill>
              <a:gsLst>
                <a:gs pos="33000">
                  <a:srgbClr val="F9F9F9"/>
                </a:gs>
                <a:gs pos="100000">
                  <a:srgbClr val="D7D7D7"/>
                </a:gs>
              </a:gsLst>
              <a:lin ang="5400000" scaled="0"/>
            </a:gradFill>
            <a:ln w="3175" cap="flat" cmpd="sng" algn="ctr">
              <a:solidFill>
                <a:srgbClr val="D7D7D7"/>
              </a:solidFill>
              <a:prstDash val="solid"/>
            </a:ln>
            <a:effectLst/>
          </p:spPr>
          <p:txBody>
            <a:bodyPr lIns="93296" tIns="46648" rIns="93296" bIns="46648"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9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48" name="TextBox 20"/>
            <p:cNvSpPr txBox="1"/>
            <p:nvPr/>
          </p:nvSpPr>
          <p:spPr bwMode="auto">
            <a:xfrm>
              <a:off x="2932458" y="3877659"/>
              <a:ext cx="1235113" cy="735764"/>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4D4D4D"/>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8" name="组合 48"/>
          <p:cNvGrpSpPr/>
          <p:nvPr/>
        </p:nvGrpSpPr>
        <p:grpSpPr>
          <a:xfrm>
            <a:off x="3928233" y="1966698"/>
            <a:ext cx="1252137" cy="1213008"/>
            <a:chOff x="3819526" y="3200400"/>
            <a:chExt cx="1227138" cy="1219200"/>
          </a:xfrm>
        </p:grpSpPr>
        <p:sp>
          <p:nvSpPr>
            <p:cNvPr id="50" name="Oval 12"/>
            <p:cNvSpPr>
              <a:spLocks noChangeArrowheads="1"/>
            </p:cNvSpPr>
            <p:nvPr/>
          </p:nvSpPr>
          <p:spPr bwMode="gray">
            <a:xfrm>
              <a:off x="3819526" y="3200400"/>
              <a:ext cx="1227138" cy="1219200"/>
            </a:xfrm>
            <a:prstGeom prst="ellipse">
              <a:avLst/>
            </a:prstGeom>
            <a:solidFill>
              <a:schemeClr val="accent4"/>
            </a:solidFill>
            <a:ln w="3175" cap="flat" cmpd="sng" algn="ctr">
              <a:solidFill>
                <a:srgbClr val="D7D7D7"/>
              </a:solidFill>
              <a:prstDash val="solid"/>
            </a:ln>
            <a:effectLst/>
          </p:spPr>
          <p:txBody>
            <a:bodyPr anchor="ctr"/>
            <a:lstStyle/>
            <a:p>
              <a:pPr algn="ctr"/>
              <a:r>
                <a:rPr lang="zh-CN" altLang="en-US" sz="1200" dirty="0">
                  <a:solidFill>
                    <a:schemeClr val="bg1"/>
                  </a:solidFill>
                  <a:latin typeface="微软雅黑" pitchFamily="34" charset="-122"/>
                  <a:ea typeface="微软雅黑" pitchFamily="34" charset="-122"/>
                  <a:sym typeface="Arial" pitchFamily="34" charset="0"/>
                </a:rPr>
                <a:t>添加标题</a:t>
              </a:r>
              <a:endParaRPr lang="zh-CN" altLang="en-US" dirty="0"/>
            </a:p>
          </p:txBody>
        </p:sp>
        <p:sp>
          <p:nvSpPr>
            <p:cNvPr id="51" name="Freeform 13"/>
            <p:cNvSpPr>
              <a:spLocks/>
            </p:cNvSpPr>
            <p:nvPr/>
          </p:nvSpPr>
          <p:spPr bwMode="gray">
            <a:xfrm>
              <a:off x="3959769" y="3220720"/>
              <a:ext cx="946649" cy="460103"/>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noFill/>
            <a:ln>
              <a:noFill/>
            </a:ln>
            <a:extLst/>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chemeClr val="tx1">
                    <a:lumMod val="50000"/>
                    <a:lumOff val="50000"/>
                  </a:schemeClr>
                </a:solidFill>
                <a:effectLst/>
                <a:uLnTx/>
                <a:uFillTx/>
              </a:endParaRPr>
            </a:p>
          </p:txBody>
        </p:sp>
      </p:grpSp>
    </p:spTree>
    <p:extLst>
      <p:ext uri="{BB962C8B-B14F-4D97-AF65-F5344CB8AC3E}">
        <p14:creationId xmlns:p14="http://schemas.microsoft.com/office/powerpoint/2010/main" val="2430858278"/>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0" presetClass="path" presetSubtype="0" fill="hold" nodeType="afterEffect">
                                  <p:stCondLst>
                                    <p:cond delay="500"/>
                                  </p:stCondLst>
                                  <p:childTnLst>
                                    <p:animMotion origin="layout" path="M -0.00834 -0.26852 C 0.00573 -0.26482 0.05017 -0.27099 0.07569 -0.24691 C 0.10121 -0.22284 0.13038 -0.17932 0.14444 -0.12469 C 0.1585 -0.07006 0.16788 0.01574 0.15972 0.08148 C 0.15156 0.14722 0.12257 0.22932 0.09514 0.27037 C 0.06771 0.31142 0.03246 0.3321 -0.00486 0.32839 C -0.04219 0.32469 -0.09948 0.28765 -0.12917 0.24815 C -0.15886 0.20864 -0.17379 0.13889 -0.18334 0.09074 C -0.19288 0.04259 -0.19045 -0.00216 -0.18681 -0.04074 C -0.18316 -0.07932 -0.17587 -0.11019 -0.16146 -0.14074 C -0.14705 -0.1713 -0.12222 -0.21019 -0.1 -0.22346 C -0.07778 -0.23673 -0.04653 -0.23704 -0.02847 -0.22099 C -0.01042 -0.20494 0.00295 -0.16543 0.00868 -0.12716 C 0.01441 -0.08889 0.00625 -0.02006 0.00555 0.00802 " pathEditMode="relative" rAng="0" ptsTypes="aaaaaaaaaaaaaa">
                                      <p:cBhvr>
                                        <p:cTn id="12" dur="2000" fill="hold"/>
                                        <p:tgtEl>
                                          <p:spTgt spid="8"/>
                                        </p:tgtEl>
                                        <p:attrNameLst>
                                          <p:attrName>ppt_x</p:attrName>
                                          <p:attrName>ppt_y</p:attrName>
                                        </p:attrNameLst>
                                      </p:cBhvr>
                                      <p:rCtr x="-417" y="29907"/>
                                    </p:animMotion>
                                  </p:childTnLst>
                                </p:cTn>
                              </p:par>
                              <p:par>
                                <p:cTn id="13" presetID="10" presetClass="entr" presetSubtype="0" fill="hold" nodeType="withEffect">
                                  <p:stCondLst>
                                    <p:cond delay="5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750"/>
                                        <p:tgtEl>
                                          <p:spTgt spid="2"/>
                                        </p:tgtEl>
                                      </p:cBhvr>
                                    </p:animEffect>
                                  </p:childTnLst>
                                </p:cTn>
                              </p:par>
                              <p:par>
                                <p:cTn id="16" presetID="10" presetClass="entr" presetSubtype="0" fill="hold" nodeType="withEffect">
                                  <p:stCondLst>
                                    <p:cond delay="75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750"/>
                                        <p:tgtEl>
                                          <p:spTgt spid="4"/>
                                        </p:tgtEl>
                                      </p:cBhvr>
                                    </p:animEffect>
                                  </p:childTnLst>
                                </p:cTn>
                              </p:par>
                              <p:par>
                                <p:cTn id="19" presetID="10" presetClass="entr" presetSubtype="0" fill="hold" nodeType="withEffect">
                                  <p:stCondLst>
                                    <p:cond delay="10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750"/>
                                        <p:tgtEl>
                                          <p:spTgt spid="5"/>
                                        </p:tgtEl>
                                      </p:cBhvr>
                                    </p:animEffect>
                                  </p:childTnLst>
                                </p:cTn>
                              </p:par>
                              <p:par>
                                <p:cTn id="22" presetID="10" presetClass="entr" presetSubtype="0" fill="hold" nodeType="withEffect">
                                  <p:stCondLst>
                                    <p:cond delay="125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750"/>
                                        <p:tgtEl>
                                          <p:spTgt spid="3"/>
                                        </p:tgtEl>
                                      </p:cBhvr>
                                    </p:animEffect>
                                  </p:childTnLst>
                                </p:cTn>
                              </p:par>
                              <p:par>
                                <p:cTn id="25" presetID="10" presetClass="entr" presetSubtype="0" fill="hold" nodeType="withEffect">
                                  <p:stCondLst>
                                    <p:cond delay="1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childTnLst>
                                </p:cTn>
                              </p:par>
                              <p:par>
                                <p:cTn id="28" presetID="10" presetClass="entr" presetSubtype="0" fill="hold" nodeType="withEffect">
                                  <p:stCondLst>
                                    <p:cond delay="175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a:grpSpLocks/>
          </p:cNvGrpSpPr>
          <p:nvPr/>
        </p:nvGrpSpPr>
        <p:grpSpPr bwMode="auto">
          <a:xfrm>
            <a:off x="6250888" y="1645839"/>
            <a:ext cx="1597477" cy="2760226"/>
            <a:chOff x="7743825" y="2216150"/>
            <a:chExt cx="2012931" cy="3863123"/>
          </a:xfrm>
        </p:grpSpPr>
        <p:cxnSp>
          <p:nvCxnSpPr>
            <p:cNvPr id="4" name="直接箭头连接符 3"/>
            <p:cNvCxnSpPr/>
            <p:nvPr/>
          </p:nvCxnSpPr>
          <p:spPr>
            <a:xfrm rot="5400000">
              <a:off x="8077994" y="4088606"/>
              <a:ext cx="1209675" cy="1587"/>
            </a:xfrm>
            <a:prstGeom prst="straightConnector1">
              <a:avLst/>
            </a:prstGeom>
            <a:ln w="60325">
              <a:solidFill>
                <a:schemeClr val="accent1"/>
              </a:solidFill>
              <a:tailEnd type="ova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3" name="组合 8"/>
            <p:cNvGrpSpPr>
              <a:grpSpLocks/>
            </p:cNvGrpSpPr>
            <p:nvPr/>
          </p:nvGrpSpPr>
          <p:grpSpPr bwMode="auto">
            <a:xfrm>
              <a:off x="7743825" y="2216150"/>
              <a:ext cx="1870075" cy="1557338"/>
              <a:chOff x="6016141" y="2093239"/>
              <a:chExt cx="1483835" cy="1483835"/>
            </a:xfrm>
          </p:grpSpPr>
          <p:sp>
            <p:nvSpPr>
              <p:cNvPr id="10" name="圆角矩形 9"/>
              <p:cNvSpPr/>
              <p:nvPr/>
            </p:nvSpPr>
            <p:spPr>
              <a:xfrm rot="18900000">
                <a:off x="6016141" y="2093239"/>
                <a:ext cx="1483835" cy="1483834"/>
              </a:xfrm>
              <a:prstGeom prst="roundRect">
                <a:avLst/>
              </a:prstGeom>
              <a:solidFill>
                <a:schemeClr val="accent1"/>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900" b="0">
                  <a:solidFill>
                    <a:schemeClr val="tx1">
                      <a:lumMod val="50000"/>
                      <a:lumOff val="50000"/>
                    </a:schemeClr>
                  </a:solidFill>
                  <a:latin typeface="微软雅黑" pitchFamily="34" charset="-122"/>
                  <a:ea typeface="微软雅黑" pitchFamily="34" charset="-122"/>
                </a:endParaRPr>
              </a:p>
            </p:txBody>
          </p:sp>
          <p:sp>
            <p:nvSpPr>
              <p:cNvPr id="11" name="圆角矩形 10"/>
              <p:cNvSpPr/>
              <p:nvPr/>
            </p:nvSpPr>
            <p:spPr>
              <a:xfrm rot="18900000">
                <a:off x="6142103" y="2220295"/>
                <a:ext cx="1231911" cy="1229722"/>
              </a:xfrm>
              <a:prstGeom prst="roundRect">
                <a:avLst/>
              </a:prstGeom>
              <a:solidFill>
                <a:schemeClr val="accent1"/>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900" b="0">
                  <a:solidFill>
                    <a:schemeClr val="tx1">
                      <a:lumMod val="50000"/>
                      <a:lumOff val="50000"/>
                    </a:schemeClr>
                  </a:solidFill>
                  <a:latin typeface="微软雅黑" pitchFamily="34" charset="-122"/>
                  <a:ea typeface="微软雅黑" pitchFamily="34" charset="-122"/>
                </a:endParaRPr>
              </a:p>
            </p:txBody>
          </p:sp>
        </p:grpSp>
        <p:sp>
          <p:nvSpPr>
            <p:cNvPr id="7" name="TextBox 33"/>
            <p:cNvSpPr txBox="1">
              <a:spLocks noChangeArrowheads="1"/>
            </p:cNvSpPr>
            <p:nvPr/>
          </p:nvSpPr>
          <p:spPr bwMode="auto">
            <a:xfrm>
              <a:off x="8259631" y="2811464"/>
              <a:ext cx="829515" cy="409508"/>
            </a:xfrm>
            <a:prstGeom prst="rect">
              <a:avLst/>
            </a:prstGeom>
            <a:noFill/>
            <a:ln w="9525">
              <a:noFill/>
              <a:miter lim="800000"/>
              <a:headEnd/>
              <a:tailEnd/>
            </a:ln>
          </p:spPr>
          <p:txBody>
            <a:bodyPr wrap="none" lIns="106896" tIns="53443" rIns="106896" bIns="53443">
              <a:spAutoFit/>
            </a:bodyPr>
            <a:lstStyle/>
            <a:p>
              <a:r>
                <a:rPr lang="zh-CN" altLang="en-US" sz="1200" b="0" dirty="0">
                  <a:solidFill>
                    <a:schemeClr val="bg1"/>
                  </a:solidFill>
                  <a:latin typeface="微软雅黑" pitchFamily="34" charset="-122"/>
                  <a:ea typeface="微软雅黑" pitchFamily="34" charset="-122"/>
                </a:rPr>
                <a:t>文本</a:t>
              </a:r>
              <a:r>
                <a:rPr lang="en-US" altLang="zh-CN" sz="1200" b="0" dirty="0">
                  <a:solidFill>
                    <a:schemeClr val="bg1"/>
                  </a:solidFill>
                  <a:latin typeface="微软雅黑" pitchFamily="34" charset="-122"/>
                  <a:ea typeface="微软雅黑" pitchFamily="34" charset="-122"/>
                </a:rPr>
                <a:t> 5</a:t>
              </a:r>
            </a:p>
          </p:txBody>
        </p:sp>
        <p:sp>
          <p:nvSpPr>
            <p:cNvPr id="8" name="TextBox 40"/>
            <p:cNvSpPr txBox="1"/>
            <p:nvPr/>
          </p:nvSpPr>
          <p:spPr>
            <a:xfrm>
              <a:off x="8210053" y="4895850"/>
              <a:ext cx="1047663" cy="409508"/>
            </a:xfrm>
            <a:prstGeom prst="rect">
              <a:avLst/>
            </a:prstGeom>
            <a:noFill/>
          </p:spPr>
          <p:txBody>
            <a:bodyPr wrap="none" lIns="106896" tIns="53443" rIns="106896" bIns="5344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latin typeface="微软雅黑" pitchFamily="34" charset="-122"/>
                  <a:ea typeface="微软雅黑" pitchFamily="34" charset="-122"/>
                  <a:sym typeface="Arial" pitchFamily="34" charset="0"/>
                </a:rPr>
                <a:t>添加标题</a:t>
              </a:r>
              <a:endParaRPr lang="zh-CN" altLang="en-US" sz="1200" dirty="0">
                <a:solidFill>
                  <a:schemeClr val="tx1">
                    <a:lumMod val="75000"/>
                    <a:lumOff val="25000"/>
                  </a:schemeClr>
                </a:solidFill>
              </a:endParaRPr>
            </a:p>
          </p:txBody>
        </p:sp>
        <p:sp>
          <p:nvSpPr>
            <p:cNvPr id="9" name="TextBox 41"/>
            <p:cNvSpPr txBox="1">
              <a:spLocks noChangeArrowheads="1"/>
            </p:cNvSpPr>
            <p:nvPr/>
          </p:nvSpPr>
          <p:spPr bwMode="auto">
            <a:xfrm>
              <a:off x="8024563" y="5346700"/>
              <a:ext cx="1732193" cy="732573"/>
            </a:xfrm>
            <a:prstGeom prst="rect">
              <a:avLst/>
            </a:prstGeom>
            <a:noFill/>
            <a:ln w="9525">
              <a:noFill/>
              <a:miter lim="800000"/>
              <a:headEnd/>
              <a:tailEnd/>
            </a:ln>
          </p:spPr>
          <p:txBody>
            <a:bodyPr wrap="square" lIns="106896" tIns="53443" rIns="106896" bIns="53443">
              <a:spAutoFit/>
            </a:bodyPr>
            <a:lstStyle/>
            <a:p>
              <a:r>
                <a:rPr lang="zh-CN" altLang="en-US" sz="900" kern="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a:t>
              </a:r>
              <a:endParaRPr lang="zh-CN" altLang="en-US" sz="900" dirty="0">
                <a:solidFill>
                  <a:schemeClr val="tx1">
                    <a:lumMod val="50000"/>
                    <a:lumOff val="50000"/>
                  </a:schemeClr>
                </a:solidFill>
                <a:latin typeface="微软雅黑" pitchFamily="34" charset="-122"/>
                <a:ea typeface="微软雅黑" pitchFamily="34" charset="-122"/>
              </a:endParaRPr>
            </a:p>
          </p:txBody>
        </p:sp>
      </p:grpSp>
      <p:grpSp>
        <p:nvGrpSpPr>
          <p:cNvPr id="5" name="组合 11"/>
          <p:cNvGrpSpPr>
            <a:grpSpLocks/>
          </p:cNvGrpSpPr>
          <p:nvPr/>
        </p:nvGrpSpPr>
        <p:grpSpPr bwMode="auto">
          <a:xfrm>
            <a:off x="5100643" y="1645839"/>
            <a:ext cx="1484105" cy="2689326"/>
            <a:chOff x="6294438" y="2216150"/>
            <a:chExt cx="1870075" cy="3763894"/>
          </a:xfrm>
        </p:grpSpPr>
        <p:cxnSp>
          <p:nvCxnSpPr>
            <p:cNvPr id="13" name="直接箭头连接符 12"/>
            <p:cNvCxnSpPr/>
            <p:nvPr/>
          </p:nvCxnSpPr>
          <p:spPr>
            <a:xfrm rot="5400000">
              <a:off x="6321425" y="4425950"/>
              <a:ext cx="1882775" cy="3175"/>
            </a:xfrm>
            <a:prstGeom prst="straightConnector1">
              <a:avLst/>
            </a:prstGeom>
            <a:ln w="60325">
              <a:solidFill>
                <a:schemeClr val="accent4"/>
              </a:solidFill>
              <a:tailEnd type="ova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6" name="组合 11"/>
            <p:cNvGrpSpPr>
              <a:grpSpLocks/>
            </p:cNvGrpSpPr>
            <p:nvPr/>
          </p:nvGrpSpPr>
          <p:grpSpPr bwMode="auto">
            <a:xfrm>
              <a:off x="6294438" y="2216150"/>
              <a:ext cx="1870075" cy="1557338"/>
              <a:chOff x="4866723" y="2093239"/>
              <a:chExt cx="1483835" cy="1483835"/>
            </a:xfrm>
          </p:grpSpPr>
          <p:sp>
            <p:nvSpPr>
              <p:cNvPr id="17" name="圆角矩形 16"/>
              <p:cNvSpPr/>
              <p:nvPr/>
            </p:nvSpPr>
            <p:spPr>
              <a:xfrm rot="18900000">
                <a:off x="4866723" y="2093239"/>
                <a:ext cx="1483835" cy="1483834"/>
              </a:xfrm>
              <a:prstGeom prst="roundRect">
                <a:avLst/>
              </a:prstGeom>
              <a:solidFill>
                <a:schemeClr val="accent4"/>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900" b="0">
                  <a:solidFill>
                    <a:schemeClr val="tx1">
                      <a:lumMod val="50000"/>
                      <a:lumOff val="50000"/>
                    </a:schemeClr>
                  </a:solidFill>
                  <a:latin typeface="微软雅黑" pitchFamily="34" charset="-122"/>
                  <a:ea typeface="微软雅黑" pitchFamily="34" charset="-122"/>
                </a:endParaRPr>
              </a:p>
            </p:txBody>
          </p:sp>
          <p:sp>
            <p:nvSpPr>
              <p:cNvPr id="18" name="圆角矩形 17"/>
              <p:cNvSpPr/>
              <p:nvPr/>
            </p:nvSpPr>
            <p:spPr>
              <a:xfrm rot="18900000">
                <a:off x="4992685" y="2220295"/>
                <a:ext cx="1231911" cy="1229722"/>
              </a:xfrm>
              <a:prstGeom prst="roundRect">
                <a:avLst/>
              </a:prstGeom>
              <a:solidFill>
                <a:schemeClr val="accent4"/>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900" b="0">
                  <a:solidFill>
                    <a:schemeClr val="tx1">
                      <a:lumMod val="50000"/>
                      <a:lumOff val="50000"/>
                    </a:schemeClr>
                  </a:solidFill>
                  <a:latin typeface="微软雅黑" pitchFamily="34" charset="-122"/>
                  <a:ea typeface="微软雅黑" pitchFamily="34" charset="-122"/>
                </a:endParaRPr>
              </a:p>
            </p:txBody>
          </p:sp>
        </p:grpSp>
        <p:sp>
          <p:nvSpPr>
            <p:cNvPr id="15" name="TextBox 32"/>
            <p:cNvSpPr txBox="1">
              <a:spLocks noChangeArrowheads="1"/>
            </p:cNvSpPr>
            <p:nvPr/>
          </p:nvSpPr>
          <p:spPr bwMode="auto">
            <a:xfrm>
              <a:off x="6807868" y="2811465"/>
              <a:ext cx="829515" cy="409508"/>
            </a:xfrm>
            <a:prstGeom prst="rect">
              <a:avLst/>
            </a:prstGeom>
            <a:noFill/>
            <a:ln w="9525">
              <a:noFill/>
              <a:miter lim="800000"/>
              <a:headEnd/>
              <a:tailEnd/>
            </a:ln>
          </p:spPr>
          <p:txBody>
            <a:bodyPr wrap="none" lIns="106896" tIns="53443" rIns="106896" bIns="53443">
              <a:spAutoFit/>
            </a:bodyPr>
            <a:lstStyle/>
            <a:p>
              <a:r>
                <a:rPr lang="zh-CN" altLang="en-US" sz="1200" b="0" dirty="0">
                  <a:solidFill>
                    <a:schemeClr val="bg1"/>
                  </a:solidFill>
                  <a:latin typeface="微软雅黑" pitchFamily="34" charset="-122"/>
                  <a:ea typeface="微软雅黑" pitchFamily="34" charset="-122"/>
                </a:rPr>
                <a:t>文本</a:t>
              </a:r>
              <a:r>
                <a:rPr lang="en-US" altLang="zh-CN" sz="1200" b="0" dirty="0">
                  <a:solidFill>
                    <a:schemeClr val="bg1"/>
                  </a:solidFill>
                  <a:latin typeface="微软雅黑" pitchFamily="34" charset="-122"/>
                  <a:ea typeface="微软雅黑" pitchFamily="34" charset="-122"/>
                </a:rPr>
                <a:t> 4</a:t>
              </a:r>
            </a:p>
          </p:txBody>
        </p:sp>
        <p:sp>
          <p:nvSpPr>
            <p:cNvPr id="16" name="TextBox 42"/>
            <p:cNvSpPr txBox="1"/>
            <p:nvPr/>
          </p:nvSpPr>
          <p:spPr>
            <a:xfrm>
              <a:off x="6712922" y="5570536"/>
              <a:ext cx="1047663" cy="409508"/>
            </a:xfrm>
            <a:prstGeom prst="rect">
              <a:avLst/>
            </a:prstGeom>
            <a:noFill/>
          </p:spPr>
          <p:txBody>
            <a:bodyPr wrap="none" lIns="106896" tIns="53443" rIns="106896" bIns="5344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latin typeface="微软雅黑" pitchFamily="34" charset="-122"/>
                  <a:ea typeface="微软雅黑" pitchFamily="34" charset="-122"/>
                  <a:sym typeface="Arial" pitchFamily="34" charset="0"/>
                </a:rPr>
                <a:t>添加标题</a:t>
              </a:r>
              <a:endParaRPr lang="zh-CN" altLang="en-US" sz="1200" dirty="0">
                <a:solidFill>
                  <a:schemeClr val="tx1">
                    <a:lumMod val="75000"/>
                    <a:lumOff val="25000"/>
                  </a:schemeClr>
                </a:solidFill>
              </a:endParaRPr>
            </a:p>
          </p:txBody>
        </p:sp>
      </p:grpSp>
      <p:grpSp>
        <p:nvGrpSpPr>
          <p:cNvPr id="12" name="组合 18"/>
          <p:cNvGrpSpPr>
            <a:grpSpLocks/>
          </p:cNvGrpSpPr>
          <p:nvPr/>
        </p:nvGrpSpPr>
        <p:grpSpPr bwMode="auto">
          <a:xfrm>
            <a:off x="3911342" y="1645839"/>
            <a:ext cx="1482844" cy="2760226"/>
            <a:chOff x="4795838" y="2216150"/>
            <a:chExt cx="1868487" cy="3863123"/>
          </a:xfrm>
        </p:grpSpPr>
        <p:cxnSp>
          <p:nvCxnSpPr>
            <p:cNvPr id="20" name="直接箭头连接符 19"/>
            <p:cNvCxnSpPr/>
            <p:nvPr/>
          </p:nvCxnSpPr>
          <p:spPr>
            <a:xfrm rot="5400000">
              <a:off x="5098256" y="4088606"/>
              <a:ext cx="1209675" cy="1588"/>
            </a:xfrm>
            <a:prstGeom prst="straightConnector1">
              <a:avLst/>
            </a:prstGeom>
            <a:ln w="60325">
              <a:solidFill>
                <a:schemeClr val="accent3"/>
              </a:solidFill>
              <a:tailEnd type="ova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14" name="组合 14"/>
            <p:cNvGrpSpPr>
              <a:grpSpLocks/>
            </p:cNvGrpSpPr>
            <p:nvPr/>
          </p:nvGrpSpPr>
          <p:grpSpPr bwMode="auto">
            <a:xfrm>
              <a:off x="4795838" y="2216150"/>
              <a:ext cx="1868487" cy="1557338"/>
              <a:chOff x="3676417" y="2093239"/>
              <a:chExt cx="1483835" cy="1483835"/>
            </a:xfrm>
          </p:grpSpPr>
          <p:sp>
            <p:nvSpPr>
              <p:cNvPr id="25" name="圆角矩形 24"/>
              <p:cNvSpPr/>
              <p:nvPr/>
            </p:nvSpPr>
            <p:spPr>
              <a:xfrm rot="18900000">
                <a:off x="3676417" y="2093239"/>
                <a:ext cx="1483835" cy="1483834"/>
              </a:xfrm>
              <a:prstGeom prst="roundRect">
                <a:avLst/>
              </a:prstGeom>
              <a:solidFill>
                <a:schemeClr val="accent3"/>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900" b="0">
                  <a:solidFill>
                    <a:schemeClr val="tx1">
                      <a:lumMod val="50000"/>
                      <a:lumOff val="50000"/>
                    </a:schemeClr>
                  </a:solidFill>
                  <a:latin typeface="微软雅黑" pitchFamily="34" charset="-122"/>
                  <a:ea typeface="微软雅黑" pitchFamily="34" charset="-122"/>
                </a:endParaRPr>
              </a:p>
            </p:txBody>
          </p:sp>
          <p:sp>
            <p:nvSpPr>
              <p:cNvPr id="26" name="圆角矩形 25"/>
              <p:cNvSpPr/>
              <p:nvPr/>
            </p:nvSpPr>
            <p:spPr>
              <a:xfrm rot="18900000">
                <a:off x="3802486" y="2220295"/>
                <a:ext cx="1231696" cy="1229722"/>
              </a:xfrm>
              <a:prstGeom prst="roundRect">
                <a:avLst/>
              </a:prstGeom>
              <a:solidFill>
                <a:schemeClr val="accent3"/>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900" b="0">
                  <a:solidFill>
                    <a:schemeClr val="tx1">
                      <a:lumMod val="50000"/>
                      <a:lumOff val="50000"/>
                    </a:schemeClr>
                  </a:solidFill>
                  <a:latin typeface="微软雅黑" pitchFamily="34" charset="-122"/>
                  <a:ea typeface="微软雅黑" pitchFamily="34" charset="-122"/>
                </a:endParaRPr>
              </a:p>
            </p:txBody>
          </p:sp>
        </p:grpSp>
        <p:sp>
          <p:nvSpPr>
            <p:cNvPr id="22" name="TextBox 31"/>
            <p:cNvSpPr txBox="1">
              <a:spLocks noChangeArrowheads="1"/>
            </p:cNvSpPr>
            <p:nvPr/>
          </p:nvSpPr>
          <p:spPr bwMode="auto">
            <a:xfrm>
              <a:off x="5265373" y="2811464"/>
              <a:ext cx="829515" cy="409508"/>
            </a:xfrm>
            <a:prstGeom prst="rect">
              <a:avLst/>
            </a:prstGeom>
            <a:noFill/>
            <a:ln w="9525">
              <a:noFill/>
              <a:miter lim="800000"/>
              <a:headEnd/>
              <a:tailEnd/>
            </a:ln>
          </p:spPr>
          <p:txBody>
            <a:bodyPr wrap="none" lIns="106896" tIns="53443" rIns="106896" bIns="53443">
              <a:spAutoFit/>
            </a:bodyPr>
            <a:lstStyle/>
            <a:p>
              <a:r>
                <a:rPr lang="zh-CN" altLang="en-US" sz="1200" b="0" dirty="0">
                  <a:solidFill>
                    <a:schemeClr val="bg1"/>
                  </a:solidFill>
                  <a:latin typeface="微软雅黑" pitchFamily="34" charset="-122"/>
                  <a:ea typeface="微软雅黑" pitchFamily="34" charset="-122"/>
                </a:rPr>
                <a:t>文本</a:t>
              </a:r>
              <a:r>
                <a:rPr lang="en-US" altLang="zh-CN" sz="1200" b="0" dirty="0">
                  <a:solidFill>
                    <a:schemeClr val="bg1"/>
                  </a:solidFill>
                  <a:latin typeface="微软雅黑" pitchFamily="34" charset="-122"/>
                  <a:ea typeface="微软雅黑" pitchFamily="34" charset="-122"/>
                </a:rPr>
                <a:t> 3</a:t>
              </a:r>
            </a:p>
          </p:txBody>
        </p:sp>
        <p:sp>
          <p:nvSpPr>
            <p:cNvPr id="23" name="TextBox 38"/>
            <p:cNvSpPr txBox="1"/>
            <p:nvPr/>
          </p:nvSpPr>
          <p:spPr>
            <a:xfrm>
              <a:off x="5215795" y="4895850"/>
              <a:ext cx="1047664" cy="409508"/>
            </a:xfrm>
            <a:prstGeom prst="rect">
              <a:avLst/>
            </a:prstGeom>
            <a:noFill/>
          </p:spPr>
          <p:txBody>
            <a:bodyPr wrap="none" lIns="106896" tIns="53443" rIns="106896" bIns="5344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latin typeface="微软雅黑" pitchFamily="34" charset="-122"/>
                  <a:ea typeface="微软雅黑" pitchFamily="34" charset="-122"/>
                  <a:sym typeface="Arial" pitchFamily="34" charset="0"/>
                </a:rPr>
                <a:t>添加标题</a:t>
              </a:r>
              <a:endParaRPr lang="zh-CN" altLang="en-US" sz="1200" dirty="0">
                <a:solidFill>
                  <a:schemeClr val="tx1">
                    <a:lumMod val="75000"/>
                    <a:lumOff val="25000"/>
                  </a:schemeClr>
                </a:solidFill>
              </a:endParaRPr>
            </a:p>
          </p:txBody>
        </p:sp>
        <p:sp>
          <p:nvSpPr>
            <p:cNvPr id="24" name="TextBox 39"/>
            <p:cNvSpPr txBox="1">
              <a:spLocks noChangeArrowheads="1"/>
            </p:cNvSpPr>
            <p:nvPr/>
          </p:nvSpPr>
          <p:spPr bwMode="auto">
            <a:xfrm>
              <a:off x="4857065" y="5346700"/>
              <a:ext cx="1769335" cy="732573"/>
            </a:xfrm>
            <a:prstGeom prst="rect">
              <a:avLst/>
            </a:prstGeom>
            <a:noFill/>
            <a:ln w="9525">
              <a:noFill/>
              <a:miter lim="800000"/>
              <a:headEnd/>
              <a:tailEnd/>
            </a:ln>
          </p:spPr>
          <p:txBody>
            <a:bodyPr wrap="square" lIns="106896" tIns="53443" rIns="106896" bIns="53443">
              <a:spAutoFit/>
            </a:bodyPr>
            <a:lstStyle/>
            <a:p>
              <a:r>
                <a:rPr lang="zh-CN" altLang="en-US" sz="900" kern="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a:t>
              </a:r>
              <a:endParaRPr lang="zh-CN" altLang="en-US" sz="900" dirty="0">
                <a:solidFill>
                  <a:schemeClr val="tx1">
                    <a:lumMod val="50000"/>
                    <a:lumOff val="50000"/>
                  </a:schemeClr>
                </a:solidFill>
                <a:latin typeface="微软雅黑" pitchFamily="34" charset="-122"/>
                <a:ea typeface="微软雅黑" pitchFamily="34" charset="-122"/>
              </a:endParaRPr>
            </a:p>
          </p:txBody>
        </p:sp>
      </p:grpSp>
      <p:grpSp>
        <p:nvGrpSpPr>
          <p:cNvPr id="19" name="组合 26"/>
          <p:cNvGrpSpPr>
            <a:grpSpLocks/>
          </p:cNvGrpSpPr>
          <p:nvPr/>
        </p:nvGrpSpPr>
        <p:grpSpPr bwMode="auto">
          <a:xfrm>
            <a:off x="2753539" y="1645839"/>
            <a:ext cx="1484105" cy="2689326"/>
            <a:chOff x="3336925" y="2216150"/>
            <a:chExt cx="1870075" cy="3763894"/>
          </a:xfrm>
        </p:grpSpPr>
        <p:cxnSp>
          <p:nvCxnSpPr>
            <p:cNvPr id="28" name="直接箭头连接符 27"/>
            <p:cNvCxnSpPr/>
            <p:nvPr/>
          </p:nvCxnSpPr>
          <p:spPr>
            <a:xfrm rot="5400000">
              <a:off x="3341688" y="4427537"/>
              <a:ext cx="1881188" cy="1587"/>
            </a:xfrm>
            <a:prstGeom prst="straightConnector1">
              <a:avLst/>
            </a:prstGeom>
            <a:ln w="60325">
              <a:solidFill>
                <a:schemeClr val="accent2"/>
              </a:solidFill>
              <a:tailEnd type="ova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1" name="组合 17"/>
            <p:cNvGrpSpPr>
              <a:grpSpLocks/>
            </p:cNvGrpSpPr>
            <p:nvPr/>
          </p:nvGrpSpPr>
          <p:grpSpPr bwMode="auto">
            <a:xfrm>
              <a:off x="3336925" y="2216150"/>
              <a:ext cx="1870075" cy="1557338"/>
              <a:chOff x="2519650" y="2096826"/>
              <a:chExt cx="1483835" cy="1483835"/>
            </a:xfrm>
          </p:grpSpPr>
          <p:sp>
            <p:nvSpPr>
              <p:cNvPr id="32" name="圆角矩形 31"/>
              <p:cNvSpPr/>
              <p:nvPr/>
            </p:nvSpPr>
            <p:spPr>
              <a:xfrm rot="18900000">
                <a:off x="2519650" y="2096826"/>
                <a:ext cx="1483835" cy="1483834"/>
              </a:xfrm>
              <a:prstGeom prst="roundRect">
                <a:avLst/>
              </a:prstGeom>
              <a:solidFill>
                <a:schemeClr val="accent2"/>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900" b="0">
                  <a:solidFill>
                    <a:schemeClr val="tx1">
                      <a:lumMod val="50000"/>
                      <a:lumOff val="50000"/>
                    </a:schemeClr>
                  </a:solidFill>
                  <a:latin typeface="微软雅黑" pitchFamily="34" charset="-122"/>
                  <a:ea typeface="微软雅黑" pitchFamily="34" charset="-122"/>
                </a:endParaRPr>
              </a:p>
            </p:txBody>
          </p:sp>
          <p:sp>
            <p:nvSpPr>
              <p:cNvPr id="33" name="圆角矩形 32"/>
              <p:cNvSpPr/>
              <p:nvPr/>
            </p:nvSpPr>
            <p:spPr>
              <a:xfrm rot="18900000">
                <a:off x="2645612" y="2223882"/>
                <a:ext cx="1231911" cy="1229722"/>
              </a:xfrm>
              <a:prstGeom prst="roundRect">
                <a:avLst/>
              </a:prstGeom>
              <a:solidFill>
                <a:schemeClr val="accent2"/>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900" b="0">
                  <a:solidFill>
                    <a:schemeClr val="tx1">
                      <a:lumMod val="50000"/>
                      <a:lumOff val="50000"/>
                    </a:schemeClr>
                  </a:solidFill>
                  <a:latin typeface="微软雅黑" pitchFamily="34" charset="-122"/>
                  <a:ea typeface="微软雅黑" pitchFamily="34" charset="-122"/>
                </a:endParaRPr>
              </a:p>
            </p:txBody>
          </p:sp>
        </p:grpSp>
        <p:sp>
          <p:nvSpPr>
            <p:cNvPr id="30" name="TextBox 30"/>
            <p:cNvSpPr txBox="1">
              <a:spLocks noChangeArrowheads="1"/>
            </p:cNvSpPr>
            <p:nvPr/>
          </p:nvSpPr>
          <p:spPr bwMode="auto">
            <a:xfrm>
              <a:off x="3813612" y="2811465"/>
              <a:ext cx="829515" cy="409508"/>
            </a:xfrm>
            <a:prstGeom prst="rect">
              <a:avLst/>
            </a:prstGeom>
            <a:noFill/>
            <a:ln w="9525">
              <a:noFill/>
              <a:miter lim="800000"/>
              <a:headEnd/>
              <a:tailEnd/>
            </a:ln>
          </p:spPr>
          <p:txBody>
            <a:bodyPr wrap="none" lIns="106896" tIns="53443" rIns="106896" bIns="53443">
              <a:spAutoFit/>
            </a:bodyPr>
            <a:lstStyle/>
            <a:p>
              <a:r>
                <a:rPr lang="zh-CN" altLang="en-US" sz="1200" b="0" dirty="0">
                  <a:solidFill>
                    <a:schemeClr val="bg1"/>
                  </a:solidFill>
                  <a:latin typeface="微软雅黑" pitchFamily="34" charset="-122"/>
                  <a:ea typeface="微软雅黑" pitchFamily="34" charset="-122"/>
                </a:rPr>
                <a:t>文本</a:t>
              </a:r>
              <a:r>
                <a:rPr lang="en-US" altLang="zh-CN" sz="1200" b="0" dirty="0">
                  <a:solidFill>
                    <a:schemeClr val="bg1"/>
                  </a:solidFill>
                  <a:latin typeface="微软雅黑" pitchFamily="34" charset="-122"/>
                  <a:ea typeface="微软雅黑" pitchFamily="34" charset="-122"/>
                </a:rPr>
                <a:t> 2</a:t>
              </a:r>
            </a:p>
          </p:txBody>
        </p:sp>
        <p:sp>
          <p:nvSpPr>
            <p:cNvPr id="31" name="TextBox 36"/>
            <p:cNvSpPr txBox="1"/>
            <p:nvPr/>
          </p:nvSpPr>
          <p:spPr>
            <a:xfrm>
              <a:off x="3647841" y="5570536"/>
              <a:ext cx="1047663" cy="409508"/>
            </a:xfrm>
            <a:prstGeom prst="rect">
              <a:avLst/>
            </a:prstGeom>
            <a:noFill/>
          </p:spPr>
          <p:txBody>
            <a:bodyPr wrap="none" lIns="106896" tIns="53443" rIns="106896" bIns="5344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latin typeface="微软雅黑" pitchFamily="34" charset="-122"/>
                  <a:ea typeface="微软雅黑" pitchFamily="34" charset="-122"/>
                  <a:sym typeface="Arial" pitchFamily="34" charset="0"/>
                </a:rPr>
                <a:t>添加标题</a:t>
              </a:r>
              <a:endParaRPr lang="zh-CN" altLang="en-US" sz="1200" dirty="0">
                <a:solidFill>
                  <a:schemeClr val="tx1">
                    <a:lumMod val="75000"/>
                    <a:lumOff val="25000"/>
                  </a:schemeClr>
                </a:solidFill>
              </a:endParaRPr>
            </a:p>
          </p:txBody>
        </p:sp>
      </p:grpSp>
      <p:grpSp>
        <p:nvGrpSpPr>
          <p:cNvPr id="27" name="组合 33"/>
          <p:cNvGrpSpPr>
            <a:grpSpLocks/>
          </p:cNvGrpSpPr>
          <p:nvPr/>
        </p:nvGrpSpPr>
        <p:grpSpPr bwMode="auto">
          <a:xfrm>
            <a:off x="1619673" y="1645839"/>
            <a:ext cx="1484105" cy="2760226"/>
            <a:chOff x="1908175" y="2216150"/>
            <a:chExt cx="1870075" cy="3863123"/>
          </a:xfrm>
        </p:grpSpPr>
        <p:cxnSp>
          <p:nvCxnSpPr>
            <p:cNvPr id="35" name="直接箭头连接符 34"/>
            <p:cNvCxnSpPr/>
            <p:nvPr/>
          </p:nvCxnSpPr>
          <p:spPr>
            <a:xfrm rot="5400000">
              <a:off x="2247106" y="4088606"/>
              <a:ext cx="1209675" cy="1588"/>
            </a:xfrm>
            <a:prstGeom prst="straightConnector1">
              <a:avLst/>
            </a:prstGeom>
            <a:ln w="60325">
              <a:solidFill>
                <a:schemeClr val="accent1"/>
              </a:solidFill>
              <a:tailEnd type="oval"/>
            </a:ln>
          </p:spPr>
          <p:style>
            <a:lnRef idx="2">
              <a:schemeClr val="accent2"/>
            </a:lnRef>
            <a:fillRef idx="0">
              <a:schemeClr val="accent2"/>
            </a:fillRef>
            <a:effectRef idx="1">
              <a:schemeClr val="accent2"/>
            </a:effectRef>
            <a:fontRef idx="minor">
              <a:schemeClr val="tx1"/>
            </a:fontRef>
          </p:style>
        </p:cxnSp>
        <p:grpSp>
          <p:nvGrpSpPr>
            <p:cNvPr id="29" name="组合 20"/>
            <p:cNvGrpSpPr>
              <a:grpSpLocks/>
            </p:cNvGrpSpPr>
            <p:nvPr/>
          </p:nvGrpSpPr>
          <p:grpSpPr bwMode="auto">
            <a:xfrm>
              <a:off x="1908175" y="2216150"/>
              <a:ext cx="1870075" cy="1557337"/>
              <a:chOff x="1385833" y="2096826"/>
              <a:chExt cx="1483835" cy="1483834"/>
            </a:xfrm>
          </p:grpSpPr>
          <p:sp>
            <p:nvSpPr>
              <p:cNvPr id="41" name="圆角矩形 40"/>
              <p:cNvSpPr/>
              <p:nvPr/>
            </p:nvSpPr>
            <p:spPr>
              <a:xfrm rot="18900000">
                <a:off x="1385833" y="2096826"/>
                <a:ext cx="1483835" cy="1483834"/>
              </a:xfrm>
              <a:prstGeom prst="roundRect">
                <a:avLst/>
              </a:prstGeom>
              <a:solidFill>
                <a:schemeClr val="accent3"/>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900" b="0">
                  <a:solidFill>
                    <a:schemeClr val="tx1">
                      <a:lumMod val="50000"/>
                      <a:lumOff val="50000"/>
                    </a:schemeClr>
                  </a:solidFill>
                  <a:latin typeface="微软雅黑" pitchFamily="34" charset="-122"/>
                  <a:ea typeface="微软雅黑" pitchFamily="34" charset="-122"/>
                </a:endParaRPr>
              </a:p>
            </p:txBody>
          </p:sp>
          <p:sp>
            <p:nvSpPr>
              <p:cNvPr id="42" name="圆角矩形 41"/>
              <p:cNvSpPr/>
              <p:nvPr/>
            </p:nvSpPr>
            <p:spPr>
              <a:xfrm rot="18900000">
                <a:off x="1511795" y="2223883"/>
                <a:ext cx="1231911" cy="1229722"/>
              </a:xfrm>
              <a:prstGeom prst="roundRect">
                <a:avLst/>
              </a:prstGeom>
              <a:solidFill>
                <a:schemeClr val="accent3"/>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900" b="0">
                  <a:solidFill>
                    <a:schemeClr val="tx1">
                      <a:lumMod val="50000"/>
                      <a:lumOff val="50000"/>
                    </a:schemeClr>
                  </a:solidFill>
                  <a:latin typeface="微软雅黑" pitchFamily="34" charset="-122"/>
                  <a:ea typeface="微软雅黑" pitchFamily="34" charset="-122"/>
                </a:endParaRPr>
              </a:p>
            </p:txBody>
          </p:sp>
        </p:grpSp>
        <p:sp>
          <p:nvSpPr>
            <p:cNvPr id="37" name="TextBox 28"/>
            <p:cNvSpPr txBox="1">
              <a:spLocks noChangeArrowheads="1"/>
            </p:cNvSpPr>
            <p:nvPr/>
          </p:nvSpPr>
          <p:spPr bwMode="auto">
            <a:xfrm>
              <a:off x="2322513" y="2646363"/>
              <a:ext cx="829515" cy="409508"/>
            </a:xfrm>
            <a:prstGeom prst="rect">
              <a:avLst/>
            </a:prstGeom>
            <a:noFill/>
            <a:ln w="9525">
              <a:noFill/>
              <a:miter lim="800000"/>
              <a:headEnd/>
              <a:tailEnd/>
            </a:ln>
          </p:spPr>
          <p:txBody>
            <a:bodyPr wrap="none" lIns="106896" tIns="53443" rIns="106896" bIns="53443">
              <a:spAutoFit/>
            </a:bodyPr>
            <a:lstStyle/>
            <a:p>
              <a:r>
                <a:rPr lang="zh-CN" altLang="en-US" sz="1200" dirty="0">
                  <a:solidFill>
                    <a:schemeClr val="bg1"/>
                  </a:solidFill>
                  <a:latin typeface="微软雅黑" pitchFamily="34" charset="-122"/>
                  <a:ea typeface="微软雅黑" pitchFamily="34" charset="-122"/>
                </a:rPr>
                <a:t>文本</a:t>
              </a:r>
              <a:r>
                <a:rPr lang="en-US" altLang="zh-CN" sz="1200" b="0" dirty="0">
                  <a:solidFill>
                    <a:schemeClr val="bg1"/>
                  </a:solidFill>
                  <a:latin typeface="微软雅黑" pitchFamily="34" charset="-122"/>
                  <a:ea typeface="微软雅黑" pitchFamily="34" charset="-122"/>
                </a:rPr>
                <a:t> 1</a:t>
              </a:r>
            </a:p>
          </p:txBody>
        </p:sp>
        <p:sp>
          <p:nvSpPr>
            <p:cNvPr id="38" name="TextBox 29"/>
            <p:cNvSpPr txBox="1">
              <a:spLocks noChangeArrowheads="1"/>
            </p:cNvSpPr>
            <p:nvPr/>
          </p:nvSpPr>
          <p:spPr bwMode="auto">
            <a:xfrm>
              <a:off x="2065338" y="3003550"/>
              <a:ext cx="272104" cy="409508"/>
            </a:xfrm>
            <a:prstGeom prst="rect">
              <a:avLst/>
            </a:prstGeom>
            <a:noFill/>
            <a:ln w="9525">
              <a:noFill/>
              <a:miter lim="800000"/>
              <a:headEnd/>
              <a:tailEnd/>
            </a:ln>
          </p:spPr>
          <p:txBody>
            <a:bodyPr wrap="none" lIns="106896" tIns="53443" rIns="106896" bIns="53443">
              <a:spAutoFit/>
            </a:bodyPr>
            <a:lstStyle/>
            <a:p>
              <a:endParaRPr lang="zh-CN" altLang="en-US" sz="1200" b="0" dirty="0">
                <a:solidFill>
                  <a:schemeClr val="bg1"/>
                </a:solidFill>
                <a:latin typeface="微软雅黑" pitchFamily="34" charset="-122"/>
                <a:ea typeface="微软雅黑" pitchFamily="34" charset="-122"/>
              </a:endParaRPr>
            </a:p>
          </p:txBody>
        </p:sp>
        <p:sp>
          <p:nvSpPr>
            <p:cNvPr id="39" name="TextBox 34"/>
            <p:cNvSpPr txBox="1">
              <a:spLocks noChangeArrowheads="1"/>
            </p:cNvSpPr>
            <p:nvPr/>
          </p:nvSpPr>
          <p:spPr bwMode="auto">
            <a:xfrm>
              <a:off x="2219091" y="4895850"/>
              <a:ext cx="1047663" cy="409508"/>
            </a:xfrm>
            <a:prstGeom prst="rect">
              <a:avLst/>
            </a:prstGeom>
            <a:noFill/>
            <a:ln w="9525">
              <a:noFill/>
              <a:miter lim="800000"/>
              <a:headEnd/>
              <a:tailEnd/>
            </a:ln>
          </p:spPr>
          <p:txBody>
            <a:bodyPr wrap="none" lIns="106896" tIns="53443" rIns="106896" bIns="53443">
              <a:spAutoFit/>
            </a:bodyPr>
            <a:lstStyle/>
            <a:p>
              <a:pPr algn="ctr"/>
              <a:r>
                <a:rPr lang="zh-CN" altLang="en-US" sz="1200" dirty="0">
                  <a:solidFill>
                    <a:schemeClr val="tx1">
                      <a:lumMod val="75000"/>
                      <a:lumOff val="25000"/>
                    </a:schemeClr>
                  </a:solidFill>
                  <a:latin typeface="微软雅黑" pitchFamily="34" charset="-122"/>
                  <a:ea typeface="微软雅黑" pitchFamily="34" charset="-122"/>
                  <a:sym typeface="Arial" pitchFamily="34" charset="0"/>
                </a:rPr>
                <a:t>添加标题</a:t>
              </a:r>
              <a:endParaRPr lang="zh-CN" altLang="en-US" sz="1200" dirty="0">
                <a:solidFill>
                  <a:schemeClr val="tx1">
                    <a:lumMod val="75000"/>
                    <a:lumOff val="25000"/>
                  </a:schemeClr>
                </a:solidFill>
              </a:endParaRPr>
            </a:p>
          </p:txBody>
        </p:sp>
        <p:sp>
          <p:nvSpPr>
            <p:cNvPr id="40" name="TextBox 35"/>
            <p:cNvSpPr txBox="1">
              <a:spLocks noChangeArrowheads="1"/>
            </p:cNvSpPr>
            <p:nvPr/>
          </p:nvSpPr>
          <p:spPr bwMode="auto">
            <a:xfrm>
              <a:off x="1953541" y="5346700"/>
              <a:ext cx="1769334" cy="732573"/>
            </a:xfrm>
            <a:prstGeom prst="rect">
              <a:avLst/>
            </a:prstGeom>
            <a:noFill/>
            <a:ln w="9525">
              <a:noFill/>
              <a:miter lim="800000"/>
              <a:headEnd/>
              <a:tailEnd/>
            </a:ln>
          </p:spPr>
          <p:txBody>
            <a:bodyPr wrap="square" lIns="106896" tIns="53443" rIns="106896" bIns="53443">
              <a:spAutoFit/>
            </a:bodyPr>
            <a:lstStyle/>
            <a:p>
              <a:r>
                <a:rPr lang="zh-CN" altLang="en-US" sz="900" kern="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a:t>
              </a:r>
              <a:endParaRPr lang="zh-CN" altLang="en-US" sz="900" dirty="0">
                <a:solidFill>
                  <a:schemeClr val="tx1">
                    <a:lumMod val="50000"/>
                    <a:lumOff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733259658"/>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750"/>
                                        <p:tgtEl>
                                          <p:spTgt spid="19"/>
                                        </p:tgtEl>
                                      </p:cBhvr>
                                    </p:animEffect>
                                  </p:childTnLst>
                                </p:cTn>
                              </p:par>
                              <p:par>
                                <p:cTn id="14" presetID="10" presetClass="entr" presetSubtype="0" fill="hold" nodeType="withEffect">
                                  <p:stCondLst>
                                    <p:cond delay="25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750"/>
                                        <p:tgtEl>
                                          <p:spTgt spid="12"/>
                                        </p:tgtEl>
                                      </p:cBhvr>
                                    </p:animEffect>
                                  </p:childTnLst>
                                </p:cTn>
                              </p:par>
                              <p:par>
                                <p:cTn id="17" presetID="10" presetClass="entr" presetSubtype="0"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750"/>
                                        <p:tgtEl>
                                          <p:spTgt spid="5"/>
                                        </p:tgtEl>
                                      </p:cBhvr>
                                    </p:animEffect>
                                  </p:childTnLst>
                                </p:cTn>
                              </p:par>
                              <p:par>
                                <p:cTn id="20" presetID="10" presetClass="entr" presetSubtype="0" fill="hold" nodeType="withEffect">
                                  <p:stCondLst>
                                    <p:cond delay="75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816245" y="1759277"/>
            <a:ext cx="1512168" cy="1512635"/>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latin typeface="微软雅黑" pitchFamily="34" charset="-122"/>
              <a:ea typeface="微软雅黑" pitchFamily="34" charset="-122"/>
            </a:endParaRPr>
          </a:p>
        </p:txBody>
      </p:sp>
      <p:sp>
        <p:nvSpPr>
          <p:cNvPr id="6" name="空心弧 5"/>
          <p:cNvSpPr/>
          <p:nvPr/>
        </p:nvSpPr>
        <p:spPr>
          <a:xfrm rot="16200000">
            <a:off x="3311800" y="1255454"/>
            <a:ext cx="2521058" cy="2520280"/>
          </a:xfrm>
          <a:prstGeom prst="blockArc">
            <a:avLst>
              <a:gd name="adj1" fmla="val 6148503"/>
              <a:gd name="adj2" fmla="val 21442708"/>
              <a:gd name="adj3" fmla="val 45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6"/>
          <p:cNvSpPr/>
          <p:nvPr/>
        </p:nvSpPr>
        <p:spPr>
          <a:xfrm>
            <a:off x="5436425" y="2549120"/>
            <a:ext cx="575406" cy="575584"/>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E</a:t>
            </a:r>
            <a:endParaRPr lang="zh-CN" altLang="en-US" dirty="0">
              <a:solidFill>
                <a:schemeClr val="bg1"/>
              </a:solidFill>
            </a:endParaRPr>
          </a:p>
        </p:txBody>
      </p:sp>
      <p:sp>
        <p:nvSpPr>
          <p:cNvPr id="8" name="椭圆 7"/>
          <p:cNvSpPr/>
          <p:nvPr/>
        </p:nvSpPr>
        <p:spPr>
          <a:xfrm>
            <a:off x="4356963" y="3415972"/>
            <a:ext cx="575406" cy="575584"/>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D</a:t>
            </a:r>
            <a:endParaRPr lang="zh-CN" altLang="en-US" dirty="0">
              <a:solidFill>
                <a:schemeClr val="bg1"/>
              </a:solidFill>
            </a:endParaRPr>
          </a:p>
        </p:txBody>
      </p:sp>
      <p:sp>
        <p:nvSpPr>
          <p:cNvPr id="9" name="椭圆 8"/>
          <p:cNvSpPr/>
          <p:nvPr/>
        </p:nvSpPr>
        <p:spPr>
          <a:xfrm>
            <a:off x="3216450" y="2877678"/>
            <a:ext cx="575406" cy="575584"/>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C</a:t>
            </a:r>
            <a:endParaRPr lang="zh-CN" altLang="en-US" dirty="0">
              <a:solidFill>
                <a:schemeClr val="bg1"/>
              </a:solidFill>
            </a:endParaRPr>
          </a:p>
        </p:txBody>
      </p:sp>
      <p:sp>
        <p:nvSpPr>
          <p:cNvPr id="10" name="椭圆 9"/>
          <p:cNvSpPr/>
          <p:nvPr/>
        </p:nvSpPr>
        <p:spPr>
          <a:xfrm>
            <a:off x="3132169" y="1687247"/>
            <a:ext cx="575406" cy="575584"/>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B</a:t>
            </a:r>
            <a:endParaRPr lang="zh-CN" altLang="en-US" dirty="0">
              <a:solidFill>
                <a:schemeClr val="bg1"/>
              </a:solidFill>
            </a:endParaRPr>
          </a:p>
        </p:txBody>
      </p:sp>
      <p:sp>
        <p:nvSpPr>
          <p:cNvPr id="11" name="椭圆 10"/>
          <p:cNvSpPr/>
          <p:nvPr/>
        </p:nvSpPr>
        <p:spPr>
          <a:xfrm>
            <a:off x="4284626" y="1039633"/>
            <a:ext cx="575406" cy="575584"/>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A</a:t>
            </a:r>
            <a:endParaRPr lang="zh-CN" altLang="en-US" dirty="0">
              <a:solidFill>
                <a:schemeClr val="bg1"/>
              </a:solidFill>
            </a:endParaRPr>
          </a:p>
        </p:txBody>
      </p:sp>
      <p:sp>
        <p:nvSpPr>
          <p:cNvPr id="13" name="文本框 7"/>
          <p:cNvSpPr txBox="1">
            <a:spLocks noChangeArrowheads="1"/>
          </p:cNvSpPr>
          <p:nvPr/>
        </p:nvSpPr>
        <p:spPr bwMode="auto">
          <a:xfrm>
            <a:off x="5028414" y="858899"/>
            <a:ext cx="2448600" cy="910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此处添加说明文字添加说明文字添加说明文字此处添加说明文字</a:t>
            </a:r>
          </a:p>
        </p:txBody>
      </p:sp>
      <p:sp>
        <p:nvSpPr>
          <p:cNvPr id="15" name="文本框 7"/>
          <p:cNvSpPr txBox="1">
            <a:spLocks noChangeArrowheads="1"/>
          </p:cNvSpPr>
          <p:nvPr/>
        </p:nvSpPr>
        <p:spPr bwMode="auto">
          <a:xfrm>
            <a:off x="6083840" y="2381457"/>
            <a:ext cx="2448600" cy="910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此处添加说明文字添加说明文字添加说明文字此处添加说明文字</a:t>
            </a:r>
          </a:p>
        </p:txBody>
      </p:sp>
      <p:sp>
        <p:nvSpPr>
          <p:cNvPr id="17" name="文本框 7"/>
          <p:cNvSpPr txBox="1">
            <a:spLocks noChangeArrowheads="1"/>
          </p:cNvSpPr>
          <p:nvPr/>
        </p:nvSpPr>
        <p:spPr bwMode="auto">
          <a:xfrm>
            <a:off x="1763688" y="3956199"/>
            <a:ext cx="2527320" cy="910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gn="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此处添加说明文字添加说明文字添加说明文字此处添加说明文字</a:t>
            </a:r>
          </a:p>
        </p:txBody>
      </p:sp>
      <p:sp>
        <p:nvSpPr>
          <p:cNvPr id="18" name="文本框 7"/>
          <p:cNvSpPr txBox="1">
            <a:spLocks noChangeArrowheads="1"/>
          </p:cNvSpPr>
          <p:nvPr/>
        </p:nvSpPr>
        <p:spPr bwMode="auto">
          <a:xfrm>
            <a:off x="431212" y="2757169"/>
            <a:ext cx="2448600" cy="910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gn="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此处添加说明文字添加说明文字添加说明文字此处添加说明文字</a:t>
            </a:r>
          </a:p>
        </p:txBody>
      </p:sp>
      <p:sp>
        <p:nvSpPr>
          <p:cNvPr id="19" name="文本框 7"/>
          <p:cNvSpPr txBox="1">
            <a:spLocks noChangeArrowheads="1"/>
          </p:cNvSpPr>
          <p:nvPr/>
        </p:nvSpPr>
        <p:spPr bwMode="auto">
          <a:xfrm>
            <a:off x="406928" y="1460625"/>
            <a:ext cx="2448600" cy="910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gn="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此处添加说明文字添加说明文字添加说明文字此处添加说明文字</a:t>
            </a:r>
          </a:p>
        </p:txBody>
      </p:sp>
      <p:sp>
        <p:nvSpPr>
          <p:cNvPr id="20" name="矩形 58"/>
          <p:cNvSpPr>
            <a:spLocks noChangeArrowheads="1"/>
          </p:cNvSpPr>
          <p:nvPr/>
        </p:nvSpPr>
        <p:spPr bwMode="auto">
          <a:xfrm>
            <a:off x="4046001" y="2346264"/>
            <a:ext cx="1052657" cy="276999"/>
          </a:xfrm>
          <a:prstGeom prst="rect">
            <a:avLst/>
          </a:prstGeom>
          <a:noFill/>
          <a:ln w="9525">
            <a:noFill/>
            <a:miter lim="800000"/>
            <a:headEnd/>
            <a:tailEnd/>
          </a:ln>
        </p:spPr>
        <p:txBody>
          <a:bodyPr wrap="square">
            <a:spAutoFit/>
          </a:bodyPr>
          <a:lstStyle/>
          <a:p>
            <a:pPr algn="ctr"/>
            <a:r>
              <a:rPr lang="zh-CN" altLang="en-US" sz="1200" dirty="0">
                <a:solidFill>
                  <a:schemeClr val="bg1"/>
                </a:solidFill>
                <a:latin typeface="微软雅黑" pitchFamily="34" charset="-122"/>
                <a:ea typeface="微软雅黑" pitchFamily="34" charset="-122"/>
              </a:rPr>
              <a:t>添加文本</a:t>
            </a:r>
          </a:p>
        </p:txBody>
      </p:sp>
    </p:spTree>
    <p:extLst>
      <p:ext uri="{BB962C8B-B14F-4D97-AF65-F5344CB8AC3E}">
        <p14:creationId xmlns:p14="http://schemas.microsoft.com/office/powerpoint/2010/main" val="1679021905"/>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16" presetClass="entr" presetSubtype="37"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barn(outVertical)">
                                      <p:cBhvr>
                                        <p:cTn id="11" dur="500"/>
                                        <p:tgtEl>
                                          <p:spTgt spid="20"/>
                                        </p:tgtEl>
                                      </p:cBhvr>
                                    </p:animEffect>
                                  </p:childTnLst>
                                </p:cTn>
                              </p:par>
                            </p:childTnLst>
                          </p:cTn>
                        </p:par>
                        <p:par>
                          <p:cTn id="12" fill="hold">
                            <p:stCondLst>
                              <p:cond delay="1250"/>
                            </p:stCondLst>
                            <p:childTnLst>
                              <p:par>
                                <p:cTn id="13" presetID="21"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750"/>
                                        <p:tgtEl>
                                          <p:spTgt spid="6"/>
                                        </p:tgtEl>
                                      </p:cBhvr>
                                    </p:animEffect>
                                  </p:childTnLst>
                                </p:cTn>
                              </p:par>
                            </p:childTnLst>
                          </p:cTn>
                        </p:par>
                        <p:par>
                          <p:cTn id="16" fill="hold">
                            <p:stCondLst>
                              <p:cond delay="2000"/>
                            </p:stCondLst>
                            <p:childTnLst>
                              <p:par>
                                <p:cTn id="17" presetID="23" presetClass="entr" presetSubtype="32"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strVal val="4*#ppt_w"/>
                                          </p:val>
                                        </p:tav>
                                        <p:tav tm="100000">
                                          <p:val>
                                            <p:strVal val="#ppt_w"/>
                                          </p:val>
                                        </p:tav>
                                      </p:tavLst>
                                    </p:anim>
                                    <p:anim calcmode="lin" valueType="num">
                                      <p:cBhvr>
                                        <p:cTn id="20" dur="500" fill="hold"/>
                                        <p:tgtEl>
                                          <p:spTgt spid="11"/>
                                        </p:tgtEl>
                                        <p:attrNameLst>
                                          <p:attrName>ppt_h</p:attrName>
                                        </p:attrNameLst>
                                      </p:cBhvr>
                                      <p:tavLst>
                                        <p:tav tm="0">
                                          <p:val>
                                            <p:strVal val="4*#ppt_h"/>
                                          </p:val>
                                        </p:tav>
                                        <p:tav tm="100000">
                                          <p:val>
                                            <p:strVal val="#ppt_h"/>
                                          </p:val>
                                        </p:tav>
                                      </p:tavLst>
                                    </p:anim>
                                  </p:childTnLst>
                                </p:cTn>
                              </p:par>
                            </p:childTnLst>
                          </p:cTn>
                        </p:par>
                        <p:par>
                          <p:cTn id="21" fill="hold">
                            <p:stCondLst>
                              <p:cond delay="250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500"/>
                                        <p:tgtEl>
                                          <p:spTgt spid="13"/>
                                        </p:tgtEl>
                                      </p:cBhvr>
                                    </p:animEffect>
                                  </p:childTnLst>
                                </p:cTn>
                              </p:par>
                            </p:childTnLst>
                          </p:cTn>
                        </p:par>
                        <p:par>
                          <p:cTn id="25" fill="hold">
                            <p:stCondLst>
                              <p:cond delay="3000"/>
                            </p:stCondLst>
                            <p:childTnLst>
                              <p:par>
                                <p:cTn id="26" presetID="23" presetClass="entr" presetSubtype="32"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strVal val="4*#ppt_w"/>
                                          </p:val>
                                        </p:tav>
                                        <p:tav tm="100000">
                                          <p:val>
                                            <p:strVal val="#ppt_w"/>
                                          </p:val>
                                        </p:tav>
                                      </p:tavLst>
                                    </p:anim>
                                    <p:anim calcmode="lin" valueType="num">
                                      <p:cBhvr>
                                        <p:cTn id="29" dur="500" fill="hold"/>
                                        <p:tgtEl>
                                          <p:spTgt spid="10"/>
                                        </p:tgtEl>
                                        <p:attrNameLst>
                                          <p:attrName>ppt_h</p:attrName>
                                        </p:attrNameLst>
                                      </p:cBhvr>
                                      <p:tavLst>
                                        <p:tav tm="0">
                                          <p:val>
                                            <p:strVal val="4*#ppt_h"/>
                                          </p:val>
                                        </p:tav>
                                        <p:tav tm="100000">
                                          <p:val>
                                            <p:strVal val="#ppt_h"/>
                                          </p:val>
                                        </p:tav>
                                      </p:tavLst>
                                    </p:anim>
                                  </p:childTnLst>
                                </p:cTn>
                              </p:par>
                            </p:childTnLst>
                          </p:cTn>
                        </p:par>
                        <p:par>
                          <p:cTn id="30" fill="hold">
                            <p:stCondLst>
                              <p:cond delay="3500"/>
                            </p:stCondLst>
                            <p:childTnLst>
                              <p:par>
                                <p:cTn id="31" presetID="22" presetClass="entr" presetSubtype="2"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childTnLst>
                          </p:cTn>
                        </p:par>
                        <p:par>
                          <p:cTn id="34" fill="hold">
                            <p:stCondLst>
                              <p:cond delay="4000"/>
                            </p:stCondLst>
                            <p:childTnLst>
                              <p:par>
                                <p:cTn id="35" presetID="23" presetClass="entr" presetSubtype="32"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strVal val="4*#ppt_w"/>
                                          </p:val>
                                        </p:tav>
                                        <p:tav tm="100000">
                                          <p:val>
                                            <p:strVal val="#ppt_w"/>
                                          </p:val>
                                        </p:tav>
                                      </p:tavLst>
                                    </p:anim>
                                    <p:anim calcmode="lin" valueType="num">
                                      <p:cBhvr>
                                        <p:cTn id="38" dur="500" fill="hold"/>
                                        <p:tgtEl>
                                          <p:spTgt spid="9"/>
                                        </p:tgtEl>
                                        <p:attrNameLst>
                                          <p:attrName>ppt_h</p:attrName>
                                        </p:attrNameLst>
                                      </p:cBhvr>
                                      <p:tavLst>
                                        <p:tav tm="0">
                                          <p:val>
                                            <p:strVal val="4*#ppt_h"/>
                                          </p:val>
                                        </p:tav>
                                        <p:tav tm="100000">
                                          <p:val>
                                            <p:strVal val="#ppt_h"/>
                                          </p:val>
                                        </p:tav>
                                      </p:tavLst>
                                    </p:anim>
                                  </p:childTnLst>
                                </p:cTn>
                              </p:par>
                            </p:childTnLst>
                          </p:cTn>
                        </p:par>
                        <p:par>
                          <p:cTn id="39" fill="hold">
                            <p:stCondLst>
                              <p:cond delay="4500"/>
                            </p:stCondLst>
                            <p:childTnLst>
                              <p:par>
                                <p:cTn id="40" presetID="22" presetClass="entr" presetSubtype="2"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right)">
                                      <p:cBhvr>
                                        <p:cTn id="42" dur="500"/>
                                        <p:tgtEl>
                                          <p:spTgt spid="18"/>
                                        </p:tgtEl>
                                      </p:cBhvr>
                                    </p:animEffect>
                                  </p:childTnLst>
                                </p:cTn>
                              </p:par>
                            </p:childTnLst>
                          </p:cTn>
                        </p:par>
                        <p:par>
                          <p:cTn id="43" fill="hold">
                            <p:stCondLst>
                              <p:cond delay="5000"/>
                            </p:stCondLst>
                            <p:childTnLst>
                              <p:par>
                                <p:cTn id="44" presetID="23" presetClass="entr" presetSubtype="32"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strVal val="4*#ppt_w"/>
                                          </p:val>
                                        </p:tav>
                                        <p:tav tm="100000">
                                          <p:val>
                                            <p:strVal val="#ppt_w"/>
                                          </p:val>
                                        </p:tav>
                                      </p:tavLst>
                                    </p:anim>
                                    <p:anim calcmode="lin" valueType="num">
                                      <p:cBhvr>
                                        <p:cTn id="47" dur="500" fill="hold"/>
                                        <p:tgtEl>
                                          <p:spTgt spid="8"/>
                                        </p:tgtEl>
                                        <p:attrNameLst>
                                          <p:attrName>ppt_h</p:attrName>
                                        </p:attrNameLst>
                                      </p:cBhvr>
                                      <p:tavLst>
                                        <p:tav tm="0">
                                          <p:val>
                                            <p:strVal val="4*#ppt_h"/>
                                          </p:val>
                                        </p:tav>
                                        <p:tav tm="100000">
                                          <p:val>
                                            <p:strVal val="#ppt_h"/>
                                          </p:val>
                                        </p:tav>
                                      </p:tavLst>
                                    </p:anim>
                                  </p:childTnLst>
                                </p:cTn>
                              </p:par>
                            </p:childTnLst>
                          </p:cTn>
                        </p:par>
                        <p:par>
                          <p:cTn id="48" fill="hold">
                            <p:stCondLst>
                              <p:cond delay="5500"/>
                            </p:stCondLst>
                            <p:childTnLst>
                              <p:par>
                                <p:cTn id="49" presetID="22" presetClass="entr" presetSubtype="2"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right)">
                                      <p:cBhvr>
                                        <p:cTn id="51" dur="500"/>
                                        <p:tgtEl>
                                          <p:spTgt spid="17"/>
                                        </p:tgtEl>
                                      </p:cBhvr>
                                    </p:animEffect>
                                  </p:childTnLst>
                                </p:cTn>
                              </p:par>
                            </p:childTnLst>
                          </p:cTn>
                        </p:par>
                        <p:par>
                          <p:cTn id="52" fill="hold">
                            <p:stCondLst>
                              <p:cond delay="6000"/>
                            </p:stCondLst>
                            <p:childTnLst>
                              <p:par>
                                <p:cTn id="53" presetID="23" presetClass="entr" presetSubtype="32"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500" fill="hold"/>
                                        <p:tgtEl>
                                          <p:spTgt spid="7"/>
                                        </p:tgtEl>
                                        <p:attrNameLst>
                                          <p:attrName>ppt_w</p:attrName>
                                        </p:attrNameLst>
                                      </p:cBhvr>
                                      <p:tavLst>
                                        <p:tav tm="0">
                                          <p:val>
                                            <p:strVal val="4*#ppt_w"/>
                                          </p:val>
                                        </p:tav>
                                        <p:tav tm="100000">
                                          <p:val>
                                            <p:strVal val="#ppt_w"/>
                                          </p:val>
                                        </p:tav>
                                      </p:tavLst>
                                    </p:anim>
                                    <p:anim calcmode="lin" valueType="num">
                                      <p:cBhvr>
                                        <p:cTn id="56" dur="500" fill="hold"/>
                                        <p:tgtEl>
                                          <p:spTgt spid="7"/>
                                        </p:tgtEl>
                                        <p:attrNameLst>
                                          <p:attrName>ppt_h</p:attrName>
                                        </p:attrNameLst>
                                      </p:cBhvr>
                                      <p:tavLst>
                                        <p:tav tm="0">
                                          <p:val>
                                            <p:strVal val="4*#ppt_h"/>
                                          </p:val>
                                        </p:tav>
                                        <p:tav tm="100000">
                                          <p:val>
                                            <p:strVal val="#ppt_h"/>
                                          </p:val>
                                        </p:tav>
                                      </p:tavLst>
                                    </p:anim>
                                  </p:childTnLst>
                                </p:cTn>
                              </p:par>
                            </p:childTnLst>
                          </p:cTn>
                        </p:par>
                        <p:par>
                          <p:cTn id="57" fill="hold">
                            <p:stCondLst>
                              <p:cond delay="65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3" grpId="0"/>
      <p:bldP spid="15" grpId="0"/>
      <p:bldP spid="17" grpId="0"/>
      <p:bldP spid="1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流程图: 离页连接符 4"/>
          <p:cNvSpPr/>
          <p:nvPr/>
        </p:nvSpPr>
        <p:spPr>
          <a:xfrm>
            <a:off x="3563888" y="3235335"/>
            <a:ext cx="2016224" cy="1008423"/>
          </a:xfrm>
          <a:prstGeom prst="flowChartOffpageConnector">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tx1">
                  <a:lumMod val="85000"/>
                  <a:lumOff val="15000"/>
                </a:schemeClr>
              </a:solidFill>
            </a:endParaRPr>
          </a:p>
        </p:txBody>
      </p:sp>
      <p:sp>
        <p:nvSpPr>
          <p:cNvPr id="6" name="流程图: 离页连接符 5"/>
          <p:cNvSpPr/>
          <p:nvPr/>
        </p:nvSpPr>
        <p:spPr>
          <a:xfrm flipV="1">
            <a:off x="3563888" y="1146458"/>
            <a:ext cx="2016224" cy="1824501"/>
          </a:xfrm>
          <a:prstGeom prst="flowChartOffpageConnector">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tx1">
                  <a:lumMod val="85000"/>
                  <a:lumOff val="15000"/>
                </a:schemeClr>
              </a:solidFill>
            </a:endParaRPr>
          </a:p>
        </p:txBody>
      </p:sp>
      <p:sp>
        <p:nvSpPr>
          <p:cNvPr id="7" name="矩形 6"/>
          <p:cNvSpPr/>
          <p:nvPr/>
        </p:nvSpPr>
        <p:spPr>
          <a:xfrm>
            <a:off x="4215172" y="1487780"/>
            <a:ext cx="713657" cy="400110"/>
          </a:xfrm>
          <a:prstGeom prst="rect">
            <a:avLst/>
          </a:prstGeom>
        </p:spPr>
        <p:txBody>
          <a:bodyPr wrap="none">
            <a:spAutoFit/>
          </a:bodyPr>
          <a:lstStyle/>
          <a:p>
            <a:pPr lvl="0" algn="ctr"/>
            <a:r>
              <a:rPr lang="en-US" altLang="zh-CN" sz="2000" dirty="0">
                <a:solidFill>
                  <a:schemeClr val="bg1"/>
                </a:solidFill>
                <a:latin typeface="微软雅黑" pitchFamily="34" charset="-122"/>
                <a:ea typeface="微软雅黑" pitchFamily="34" charset="-122"/>
              </a:rPr>
              <a:t>72%</a:t>
            </a:r>
            <a:endParaRPr lang="zh-CN" altLang="en-US" sz="2000" dirty="0">
              <a:solidFill>
                <a:schemeClr val="bg1"/>
              </a:solidFill>
              <a:latin typeface="微软雅黑" pitchFamily="34" charset="-122"/>
              <a:ea typeface="微软雅黑" pitchFamily="34" charset="-122"/>
            </a:endParaRPr>
          </a:p>
        </p:txBody>
      </p:sp>
      <p:sp>
        <p:nvSpPr>
          <p:cNvPr id="8" name="文本框 7"/>
          <p:cNvSpPr txBox="1">
            <a:spLocks noChangeArrowheads="1"/>
          </p:cNvSpPr>
          <p:nvPr/>
        </p:nvSpPr>
        <p:spPr bwMode="auto">
          <a:xfrm>
            <a:off x="3703958" y="2104492"/>
            <a:ext cx="1736082" cy="68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200" dirty="0">
                <a:solidFill>
                  <a:schemeClr val="bg1"/>
                </a:solidFill>
                <a:latin typeface="微软雅黑" pitchFamily="34" charset="-122"/>
              </a:rPr>
              <a:t>添加文本</a:t>
            </a:r>
            <a:endParaRPr lang="en-US" altLang="zh-CN" sz="1200" dirty="0">
              <a:solidFill>
                <a:schemeClr val="bg1"/>
              </a:solidFill>
              <a:latin typeface="微软雅黑" pitchFamily="34" charset="-122"/>
            </a:endParaRPr>
          </a:p>
          <a:p>
            <a:pPr algn="ctr">
              <a:lnSpc>
                <a:spcPct val="120000"/>
              </a:lnSpc>
              <a:spcBef>
                <a:spcPts val="300"/>
              </a:spcBef>
            </a:pPr>
            <a:r>
              <a:rPr lang="zh-CN" altLang="en-US" sz="900" dirty="0">
                <a:solidFill>
                  <a:schemeClr val="bg1"/>
                </a:solidFill>
                <a:latin typeface="微软雅黑" pitchFamily="34" charset="-122"/>
              </a:rPr>
              <a:t>单击此处添加说明文字单击此处添加说明文字</a:t>
            </a:r>
          </a:p>
        </p:txBody>
      </p:sp>
      <p:sp>
        <p:nvSpPr>
          <p:cNvPr id="9" name="文本框 7"/>
          <p:cNvSpPr txBox="1">
            <a:spLocks noChangeArrowheads="1"/>
          </p:cNvSpPr>
          <p:nvPr/>
        </p:nvSpPr>
        <p:spPr bwMode="auto">
          <a:xfrm>
            <a:off x="395536" y="2098482"/>
            <a:ext cx="2736304" cy="1773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20000"/>
              </a:lnSpc>
              <a:spcBef>
                <a:spcPts val="300"/>
              </a:spcBef>
            </a:pPr>
            <a:r>
              <a:rPr lang="zh-CN" altLang="en-US" sz="1200" dirty="0">
                <a:solidFill>
                  <a:schemeClr val="tx1">
                    <a:lumMod val="75000"/>
                    <a:lumOff val="25000"/>
                  </a:schemeClr>
                </a:solidFill>
                <a:latin typeface="微软雅黑" pitchFamily="34" charset="-122"/>
              </a:rPr>
              <a:t>添加文本</a:t>
            </a:r>
            <a:endParaRPr lang="en-US" altLang="zh-CN" sz="1200" dirty="0">
              <a:solidFill>
                <a:schemeClr val="tx1">
                  <a:lumMod val="75000"/>
                  <a:lumOff val="25000"/>
                </a:schemeClr>
              </a:solidFill>
              <a:latin typeface="微软雅黑" pitchFamily="34" charset="-122"/>
            </a:endParaRPr>
          </a:p>
          <a:p>
            <a:pPr>
              <a:lnSpc>
                <a:spcPct val="120000"/>
              </a:lnSpc>
              <a:spcBef>
                <a:spcPts val="300"/>
              </a:spcBef>
            </a:pPr>
            <a:r>
              <a:rPr lang="zh-CN" altLang="en-US" sz="900" dirty="0">
                <a:solidFill>
                  <a:schemeClr val="tx1">
                    <a:lumMod val="50000"/>
                    <a:lumOff val="50000"/>
                  </a:schemeClr>
                </a:solidFill>
                <a:latin typeface="微软雅黑" pitchFamily="34" charset="-122"/>
              </a:rPr>
              <a:t>单击此处添加说明文字单击此处添加说明文字单击此处添加说明文字单击此处添加说明文字单击此处添加说明文字单击此处添加说明文字单击此处添加说明文字单击此处添加说明文字单击此处添加说明文字。</a:t>
            </a:r>
          </a:p>
        </p:txBody>
      </p:sp>
      <p:sp>
        <p:nvSpPr>
          <p:cNvPr id="10" name="下弧形箭头 9"/>
          <p:cNvSpPr/>
          <p:nvPr/>
        </p:nvSpPr>
        <p:spPr>
          <a:xfrm>
            <a:off x="5940152" y="3512012"/>
            <a:ext cx="1800200" cy="720222"/>
          </a:xfrm>
          <a:prstGeom prst="curvedUp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上弧形箭头 10"/>
          <p:cNvSpPr/>
          <p:nvPr/>
        </p:nvSpPr>
        <p:spPr>
          <a:xfrm flipH="1">
            <a:off x="846939" y="1146458"/>
            <a:ext cx="1800000" cy="756233"/>
          </a:xfrm>
          <a:prstGeom prst="curvedDown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文本框 7"/>
          <p:cNvSpPr txBox="1">
            <a:spLocks noChangeArrowheads="1"/>
          </p:cNvSpPr>
          <p:nvPr/>
        </p:nvSpPr>
        <p:spPr bwMode="auto">
          <a:xfrm>
            <a:off x="6012160" y="1626098"/>
            <a:ext cx="2736304" cy="160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20000"/>
              </a:lnSpc>
              <a:spcBef>
                <a:spcPts val="300"/>
              </a:spcBef>
            </a:pPr>
            <a:r>
              <a:rPr lang="zh-CN" altLang="en-US" sz="1200" dirty="0">
                <a:solidFill>
                  <a:schemeClr val="tx1">
                    <a:lumMod val="75000"/>
                    <a:lumOff val="25000"/>
                  </a:schemeClr>
                </a:solidFill>
                <a:latin typeface="微软雅黑" pitchFamily="34" charset="-122"/>
              </a:rPr>
              <a:t>添加文本</a:t>
            </a:r>
            <a:endParaRPr lang="en-US" altLang="zh-CN" sz="1200" dirty="0">
              <a:solidFill>
                <a:schemeClr val="tx1">
                  <a:lumMod val="75000"/>
                  <a:lumOff val="25000"/>
                </a:schemeClr>
              </a:solidFill>
              <a:latin typeface="微软雅黑" pitchFamily="34" charset="-122"/>
            </a:endParaRPr>
          </a:p>
          <a:p>
            <a:pPr>
              <a:lnSpc>
                <a:spcPct val="120000"/>
              </a:lnSpc>
              <a:spcBef>
                <a:spcPts val="300"/>
              </a:spcBef>
            </a:pPr>
            <a:r>
              <a:rPr lang="zh-CN" altLang="en-US" sz="900" dirty="0">
                <a:solidFill>
                  <a:schemeClr val="tx1">
                    <a:lumMod val="50000"/>
                    <a:lumOff val="50000"/>
                  </a:schemeClr>
                </a:solidFill>
                <a:latin typeface="微软雅黑" pitchFamily="34" charset="-122"/>
              </a:rPr>
              <a:t>单击此处添加说明文字单击此处添加说明文字单击此处添加说明文字单击此处添加说明文字单击此处添加说明文字单击此处添加说明文字单击此处添加说明文字。</a:t>
            </a:r>
          </a:p>
        </p:txBody>
      </p:sp>
      <p:sp>
        <p:nvSpPr>
          <p:cNvPr id="15" name="矩形 14"/>
          <p:cNvSpPr/>
          <p:nvPr/>
        </p:nvSpPr>
        <p:spPr>
          <a:xfrm>
            <a:off x="4215171" y="3360566"/>
            <a:ext cx="713657" cy="400110"/>
          </a:xfrm>
          <a:prstGeom prst="rect">
            <a:avLst/>
          </a:prstGeom>
        </p:spPr>
        <p:txBody>
          <a:bodyPr wrap="none">
            <a:spAutoFit/>
          </a:bodyPr>
          <a:lstStyle/>
          <a:p>
            <a:pPr lvl="0" algn="ctr"/>
            <a:r>
              <a:rPr lang="en-US" altLang="zh-CN" sz="2000" dirty="0">
                <a:solidFill>
                  <a:schemeClr val="bg1"/>
                </a:solidFill>
                <a:latin typeface="微软雅黑" pitchFamily="34" charset="-122"/>
                <a:ea typeface="微软雅黑" pitchFamily="34" charset="-122"/>
              </a:rPr>
              <a:t>28%</a:t>
            </a:r>
            <a:endParaRPr lang="zh-CN" altLang="en-US" sz="2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760064835"/>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9" presetClass="entr" presetSubtype="0" fill="hold" grpId="1"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ssolve">
                                      <p:cBhvr>
                                        <p:cTn id="19" dur="500"/>
                                        <p:tgtEl>
                                          <p:spTgt spid="7"/>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500"/>
                                        <p:tgtEl>
                                          <p:spTgt spid="15"/>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dissolve">
                                      <p:cBhvr>
                                        <p:cTn id="25" dur="500"/>
                                        <p:tgtEl>
                                          <p:spTgt spid="8"/>
                                        </p:tgtEl>
                                      </p:cBhvr>
                                    </p:animEffect>
                                  </p:childTnLst>
                                </p:cTn>
                              </p:par>
                            </p:childTnLst>
                          </p:cTn>
                        </p:par>
                        <p:par>
                          <p:cTn id="26" fill="hold">
                            <p:stCondLst>
                              <p:cond delay="1000"/>
                            </p:stCondLst>
                            <p:childTnLst>
                              <p:par>
                                <p:cTn id="27" presetID="22" presetClass="entr" presetSubtype="2"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right)">
                                      <p:cBhvr>
                                        <p:cTn id="29" dur="500"/>
                                        <p:tgtEl>
                                          <p:spTgt spid="11"/>
                                        </p:tgtEl>
                                      </p:cBhvr>
                                    </p:animEffect>
                                  </p:childTnLst>
                                </p:cTn>
                              </p:par>
                            </p:childTnLst>
                          </p:cTn>
                        </p:par>
                        <p:par>
                          <p:cTn id="30" fill="hold">
                            <p:stCondLst>
                              <p:cond delay="1500"/>
                            </p:stCondLst>
                            <p:childTnLst>
                              <p:par>
                                <p:cTn id="31" presetID="22" presetClass="entr" presetSubtype="1"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up)">
                                      <p:cBhvr>
                                        <p:cTn id="33" dur="1000"/>
                                        <p:tgtEl>
                                          <p:spTgt spid="9"/>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down)">
                                      <p:cBhvr>
                                        <p:cTn id="4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p:bldP spid="8" grpId="0"/>
      <p:bldP spid="9" grpId="0"/>
      <p:bldP spid="10" grpId="0" animBg="1"/>
      <p:bldP spid="11" grpId="0" animBg="1"/>
      <p:bldP spid="13"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7" y="0"/>
            <a:ext cx="9141291" cy="5145088"/>
          </a:xfrm>
          <a:prstGeom prst="rect">
            <a:avLst/>
          </a:prstGeom>
        </p:spPr>
      </p:pic>
      <p:sp>
        <p:nvSpPr>
          <p:cNvPr id="4" name="矩形 3"/>
          <p:cNvSpPr/>
          <p:nvPr/>
        </p:nvSpPr>
        <p:spPr>
          <a:xfrm>
            <a:off x="0" y="2584164"/>
            <a:ext cx="1980000" cy="900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2051720" y="1937130"/>
            <a:ext cx="1584176" cy="1366092"/>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t>04</a:t>
            </a:r>
            <a:endParaRPr lang="zh-CN" altLang="en-US" sz="6600" b="1" dirty="0"/>
          </a:p>
        </p:txBody>
      </p:sp>
      <p:sp>
        <p:nvSpPr>
          <p:cNvPr id="7" name="矩形 6"/>
          <p:cNvSpPr/>
          <p:nvPr/>
        </p:nvSpPr>
        <p:spPr>
          <a:xfrm>
            <a:off x="3779912" y="2584164"/>
            <a:ext cx="5364088" cy="900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3815916" y="2049324"/>
            <a:ext cx="3057247" cy="523220"/>
          </a:xfrm>
          <a:prstGeom prst="rect">
            <a:avLst/>
          </a:prstGeom>
          <a:noFill/>
        </p:spPr>
        <p:txBody>
          <a:bodyPr wrap="none" rtlCol="0">
            <a:spAutoFit/>
          </a:bodyPr>
          <a:lstStyle/>
          <a:p>
            <a:r>
              <a:rPr lang="zh-CN" altLang="en-US" sz="2800" b="1" dirty="0">
                <a:solidFill>
                  <a:schemeClr val="accent1"/>
                </a:solidFill>
                <a:latin typeface="微软雅黑" panose="020B0503020204020204" pitchFamily="34" charset="-122"/>
                <a:ea typeface="微软雅黑" panose="020B0503020204020204" pitchFamily="34" charset="-122"/>
              </a:rPr>
              <a:t>点击添加文字标题</a:t>
            </a:r>
          </a:p>
        </p:txBody>
      </p:sp>
      <p:sp>
        <p:nvSpPr>
          <p:cNvPr id="9" name="TextBox 8"/>
          <p:cNvSpPr txBox="1"/>
          <p:nvPr/>
        </p:nvSpPr>
        <p:spPr>
          <a:xfrm>
            <a:off x="3707789" y="2752564"/>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0" name="TextBox 9"/>
          <p:cNvSpPr txBox="1"/>
          <p:nvPr/>
        </p:nvSpPr>
        <p:spPr>
          <a:xfrm>
            <a:off x="5944795" y="2752564"/>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1" name="TextBox 10"/>
          <p:cNvSpPr txBox="1"/>
          <p:nvPr/>
        </p:nvSpPr>
        <p:spPr>
          <a:xfrm>
            <a:off x="3707789" y="3175450"/>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
        <p:nvSpPr>
          <p:cNvPr id="12" name="TextBox 11"/>
          <p:cNvSpPr txBox="1"/>
          <p:nvPr/>
        </p:nvSpPr>
        <p:spPr>
          <a:xfrm>
            <a:off x="5944795" y="3175450"/>
            <a:ext cx="1723549" cy="276999"/>
          </a:xfrm>
          <a:prstGeom prst="rect">
            <a:avLst/>
          </a:prstGeom>
          <a:noFill/>
        </p:spPr>
        <p:txBody>
          <a:bodyPr wrap="none" rtlCol="0">
            <a:spAutoFit/>
          </a:bodyPr>
          <a:lstStyle/>
          <a:p>
            <a:pPr marL="457200" indent="-457200">
              <a:buFont typeface="Wingdings" panose="05000000000000000000" pitchFamily="2" charset="2"/>
              <a:buChar char="Ø"/>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请在此输入内容</a:t>
            </a:r>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right)">
                                      <p:cBhvr>
                                        <p:cTn id="16" dur="500"/>
                                        <p:tgtEl>
                                          <p:spTgt spid="4"/>
                                        </p:tgtEl>
                                      </p:cBhvr>
                                    </p:animEffect>
                                  </p:childTnLst>
                                </p:cTn>
                              </p:par>
                            </p:childTnLst>
                          </p:cTn>
                        </p:par>
                        <p:par>
                          <p:cTn id="17" fill="hold">
                            <p:stCondLst>
                              <p:cond delay="10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 by="(-#ppt_w*2)" calcmode="lin" valueType="num">
                                      <p:cBhvr rctx="PPT">
                                        <p:cTn id="20" dur="500" autoRev="1" fill="hold">
                                          <p:stCondLst>
                                            <p:cond delay="0"/>
                                          </p:stCondLst>
                                        </p:cTn>
                                        <p:tgtEl>
                                          <p:spTgt spid="6"/>
                                        </p:tgtEl>
                                        <p:attrNameLst>
                                          <p:attrName>ppt_w</p:attrName>
                                        </p:attrNameLst>
                                      </p:cBhvr>
                                    </p:anim>
                                    <p:anim by="(#ppt_w*0.50)" calcmode="lin" valueType="num">
                                      <p:cBhvr>
                                        <p:cTn id="21" dur="500" decel="50000" autoRev="1" fill="hold">
                                          <p:stCondLst>
                                            <p:cond delay="0"/>
                                          </p:stCondLst>
                                        </p:cTn>
                                        <p:tgtEl>
                                          <p:spTgt spid="6"/>
                                        </p:tgtEl>
                                        <p:attrNameLst>
                                          <p:attrName>ppt_x</p:attrName>
                                        </p:attrNameLst>
                                      </p:cBhvr>
                                    </p:anim>
                                    <p:anim from="(-#ppt_h/2)" to="(#ppt_y)" calcmode="lin" valueType="num">
                                      <p:cBhvr>
                                        <p:cTn id="22" dur="1000" fill="hold">
                                          <p:stCondLst>
                                            <p:cond delay="0"/>
                                          </p:stCondLst>
                                        </p:cTn>
                                        <p:tgtEl>
                                          <p:spTgt spid="6"/>
                                        </p:tgtEl>
                                        <p:attrNameLst>
                                          <p:attrName>ppt_y</p:attrName>
                                        </p:attrNameLst>
                                      </p:cBhvr>
                                    </p:anim>
                                    <p:animRot by="21600000">
                                      <p:cBhvr>
                                        <p:cTn id="23" dur="1000" fill="hold">
                                          <p:stCondLst>
                                            <p:cond delay="0"/>
                                          </p:stCondLst>
                                        </p:cTn>
                                        <p:tgtEl>
                                          <p:spTgt spid="6"/>
                                        </p:tgtEl>
                                        <p:attrNameLst>
                                          <p:attrName>r</p:attrName>
                                        </p:attrNameLst>
                                      </p:cBhvr>
                                    </p:animRot>
                                  </p:childTnLst>
                                </p:cTn>
                              </p:par>
                              <p:par>
                                <p:cTn id="24" presetID="41" presetClass="entr" presetSubtype="0" fill="hold" grpId="1" nodeType="with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anim calcmode="lin" valueType="num">
                                      <p:cBhvr>
                                        <p:cTn id="28"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9"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000" tmFilter="0,0; .5, 1; 1, 1"/>
                                        <p:tgtEl>
                                          <p:spTgt spid="6"/>
                                        </p:tgtEl>
                                      </p:cBhvr>
                                    </p:animEffect>
                                  </p:childTnLst>
                                </p:cTn>
                              </p:par>
                            </p:childTnLst>
                          </p:cTn>
                        </p:par>
                        <p:par>
                          <p:cTn id="31" fill="hold">
                            <p:stCondLst>
                              <p:cond delay="2700"/>
                            </p:stCondLst>
                            <p:childTnLst>
                              <p:par>
                                <p:cTn id="32" presetID="14" presetClass="entr" presetSubtype="1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randombar(horizontal)">
                                      <p:cBhvr>
                                        <p:cTn id="40" dur="500"/>
                                        <p:tgtEl>
                                          <p:spTgt spid="1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randombar(horizontal)">
                                      <p:cBhvr>
                                        <p:cTn id="4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6" grpId="0"/>
      <p:bldP spid="6" grpId="1"/>
      <p:bldP spid="9" grpId="0"/>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H_SubTitle_1"/>
          <p:cNvSpPr/>
          <p:nvPr>
            <p:custDataLst>
              <p:tags r:id="rId1"/>
            </p:custDataLst>
          </p:nvPr>
        </p:nvSpPr>
        <p:spPr>
          <a:xfrm>
            <a:off x="1102415" y="1389385"/>
            <a:ext cx="2066925" cy="2067563"/>
          </a:xfrm>
          <a:prstGeom prst="diamond">
            <a:avLst/>
          </a:prstGeom>
          <a:solidFill>
            <a:schemeClr val="accent1"/>
          </a:solidFill>
          <a:ln>
            <a:noFill/>
          </a:ln>
          <a:effectLst>
            <a:outerShdw blurRad="177800" dist="63500" dir="2700000" algn="ctr" rotWithShape="0">
              <a:prstClr val="black">
                <a:alpha val="30000"/>
              </a:prst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eaLnBrk="1" fontAlgn="auto" hangingPunct="1">
              <a:lnSpc>
                <a:spcPct val="120000"/>
              </a:lnSpc>
              <a:spcBef>
                <a:spcPts val="0"/>
              </a:spcBef>
              <a:spcAft>
                <a:spcPts val="0"/>
              </a:spcAft>
              <a:defRPr/>
            </a:pPr>
            <a:r>
              <a:rPr lang="zh-CN" altLang="en-US" sz="1400" dirty="0">
                <a:solidFill>
                  <a:schemeClr val="bg1"/>
                </a:solidFill>
                <a:latin typeface="微软雅黑" panose="020B0503020204020204" pitchFamily="34" charset="-122"/>
                <a:ea typeface="微软雅黑" panose="020B0503020204020204" pitchFamily="34" charset="-122"/>
              </a:rPr>
              <a:t>添加文本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solidFill>
                  <a:schemeClr val="bg1"/>
                </a:solidFill>
                <a:latin typeface="微软雅黑" panose="020B0503020204020204" pitchFamily="34" charset="-122"/>
                <a:ea typeface="微软雅黑" panose="020B0503020204020204" pitchFamily="34" charset="-122"/>
              </a:rPr>
              <a:t>标题</a:t>
            </a:r>
            <a:endParaRPr lang="pt-BR" altLang="zh-CN" sz="1400" dirty="0">
              <a:solidFill>
                <a:schemeClr val="bg1"/>
              </a:solidFill>
              <a:latin typeface="微软雅黑" panose="020B0503020204020204" pitchFamily="34" charset="-122"/>
              <a:ea typeface="微软雅黑" panose="020B0503020204020204" pitchFamily="34" charset="-122"/>
            </a:endParaRPr>
          </a:p>
        </p:txBody>
      </p:sp>
      <p:pic>
        <p:nvPicPr>
          <p:cNvPr id="6" name="MH_Other_1"/>
          <p:cNvPicPr>
            <a:picLocks noChangeAspect="1"/>
          </p:cNvPicPr>
          <p:nvPr>
            <p:custDataLst>
              <p:tags r:id="rId2"/>
            </p:custDataLst>
          </p:nvPr>
        </p:nvPicPr>
        <p:blipFill>
          <a:blip r:embed="rId12" cstate="print">
            <a:extLst>
              <a:ext uri="{28A0092B-C50C-407E-A947-70E740481C1C}">
                <a14:useLocalDpi xmlns:a14="http://schemas.microsoft.com/office/drawing/2010/main" val="0"/>
              </a:ext>
            </a:extLst>
          </a:blip>
          <a:srcRect t="50887"/>
          <a:stretch>
            <a:fillRect/>
          </a:stretch>
        </p:blipFill>
        <p:spPr bwMode="auto">
          <a:xfrm rot="18900000" flipH="1">
            <a:off x="600380" y="1919775"/>
            <a:ext cx="2016125" cy="111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MH_SubTitle_2"/>
          <p:cNvSpPr/>
          <p:nvPr>
            <p:custDataLst>
              <p:tags r:id="rId3"/>
            </p:custDataLst>
          </p:nvPr>
        </p:nvSpPr>
        <p:spPr>
          <a:xfrm>
            <a:off x="3608389" y="1389386"/>
            <a:ext cx="2066925" cy="2067563"/>
          </a:xfrm>
          <a:prstGeom prst="diamond">
            <a:avLst/>
          </a:prstGeom>
          <a:solidFill>
            <a:schemeClr val="accent2"/>
          </a:solidFill>
          <a:ln>
            <a:noFill/>
          </a:ln>
          <a:effectLst>
            <a:outerShdw blurRad="177800" dist="63500" dir="2700000" algn="ctr" rotWithShape="0">
              <a:prstClr val="black">
                <a:alpha val="30000"/>
              </a:prst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添加文本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标题</a:t>
            </a:r>
            <a:endParaRPr lang="pt-BR" altLang="zh-CN" sz="1400" dirty="0">
              <a:solidFill>
                <a:schemeClr val="bg1"/>
              </a:solidFill>
              <a:latin typeface="微软雅黑" panose="020B0503020204020204" pitchFamily="34" charset="-122"/>
              <a:ea typeface="微软雅黑" panose="020B0503020204020204" pitchFamily="34" charset="-122"/>
            </a:endParaRPr>
          </a:p>
        </p:txBody>
      </p:sp>
      <p:pic>
        <p:nvPicPr>
          <p:cNvPr id="8" name="MH_Other_2"/>
          <p:cNvPicPr>
            <a:picLocks noChangeAspect="1"/>
          </p:cNvPicPr>
          <p:nvPr>
            <p:custDataLst>
              <p:tags r:id="rId4"/>
            </p:custDataLst>
          </p:nvPr>
        </p:nvPicPr>
        <p:blipFill>
          <a:blip r:embed="rId12" cstate="print">
            <a:extLst>
              <a:ext uri="{28A0092B-C50C-407E-A947-70E740481C1C}">
                <a14:useLocalDpi xmlns:a14="http://schemas.microsoft.com/office/drawing/2010/main" val="0"/>
              </a:ext>
            </a:extLst>
          </a:blip>
          <a:srcRect t="50887"/>
          <a:stretch>
            <a:fillRect/>
          </a:stretch>
        </p:blipFill>
        <p:spPr bwMode="auto">
          <a:xfrm rot="18900000" flipH="1">
            <a:off x="3106354" y="1919775"/>
            <a:ext cx="2016125" cy="111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MH_SubTitle_3"/>
          <p:cNvSpPr/>
          <p:nvPr>
            <p:custDataLst>
              <p:tags r:id="rId5"/>
            </p:custDataLst>
          </p:nvPr>
        </p:nvSpPr>
        <p:spPr>
          <a:xfrm>
            <a:off x="6112947" y="1389386"/>
            <a:ext cx="2066925" cy="2067563"/>
          </a:xfrm>
          <a:prstGeom prst="diamond">
            <a:avLst/>
          </a:prstGeom>
          <a:solidFill>
            <a:schemeClr val="accent3"/>
          </a:solidFill>
          <a:ln>
            <a:noFill/>
          </a:ln>
          <a:effectLst>
            <a:outerShdw blurRad="177800" dist="63500" dir="2700000" algn="ctr" rotWithShape="0">
              <a:prstClr val="black">
                <a:alpha val="30000"/>
              </a:prst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添加文本</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chemeClr val="bg1"/>
                </a:solidFill>
                <a:latin typeface="微软雅黑" panose="020B0503020204020204" pitchFamily="34" charset="-122"/>
                <a:ea typeface="微软雅黑" panose="020B0503020204020204" pitchFamily="34" charset="-122"/>
              </a:rPr>
              <a:t>标题</a:t>
            </a:r>
            <a:endParaRPr lang="pt-BR" altLang="zh-CN" sz="1400" dirty="0">
              <a:solidFill>
                <a:schemeClr val="bg1"/>
              </a:solidFill>
              <a:latin typeface="微软雅黑" panose="020B0503020204020204" pitchFamily="34" charset="-122"/>
              <a:ea typeface="微软雅黑" panose="020B0503020204020204" pitchFamily="34" charset="-122"/>
            </a:endParaRPr>
          </a:p>
        </p:txBody>
      </p:sp>
      <p:pic>
        <p:nvPicPr>
          <p:cNvPr id="10" name="MH_Other_3"/>
          <p:cNvPicPr>
            <a:picLocks noChangeAspect="1"/>
          </p:cNvPicPr>
          <p:nvPr>
            <p:custDataLst>
              <p:tags r:id="rId6"/>
            </p:custDataLst>
          </p:nvPr>
        </p:nvPicPr>
        <p:blipFill>
          <a:blip r:embed="rId12" cstate="print">
            <a:extLst>
              <a:ext uri="{28A0092B-C50C-407E-A947-70E740481C1C}">
                <a14:useLocalDpi xmlns:a14="http://schemas.microsoft.com/office/drawing/2010/main" val="0"/>
              </a:ext>
            </a:extLst>
          </a:blip>
          <a:srcRect t="50887"/>
          <a:stretch>
            <a:fillRect/>
          </a:stretch>
        </p:blipFill>
        <p:spPr bwMode="auto">
          <a:xfrm rot="18900000" flipH="1">
            <a:off x="5610913" y="1919775"/>
            <a:ext cx="2016125" cy="111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MH_SubTitle_4"/>
          <p:cNvSpPr/>
          <p:nvPr>
            <p:custDataLst>
              <p:tags r:id="rId7"/>
            </p:custDataLst>
          </p:nvPr>
        </p:nvSpPr>
        <p:spPr>
          <a:xfrm>
            <a:off x="1008925" y="3601009"/>
            <a:ext cx="2196000" cy="800347"/>
          </a:xfrm>
          <a:prstGeom prst="rect">
            <a:avLst/>
          </a:prstGeom>
        </p:spPr>
        <p:txBody>
          <a:bodyPr anchor="ctr"/>
          <a:lstStyle/>
          <a:p>
            <a:pPr lvl="0" algn="ctr">
              <a:lnSpc>
                <a:spcPct val="15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添加适当的文字，一页的文字最好不要超过</a:t>
            </a:r>
            <a:r>
              <a:rPr lang="en-US" altLang="zh-CN" sz="900" dirty="0">
                <a:solidFill>
                  <a:schemeClr val="tx1">
                    <a:lumMod val="50000"/>
                    <a:lumOff val="50000"/>
                  </a:schemeClr>
                </a:solidFill>
                <a:latin typeface="微软雅黑" pitchFamily="34" charset="-122"/>
                <a:ea typeface="微软雅黑" pitchFamily="34" charset="-122"/>
              </a:rPr>
              <a:t>200,</a:t>
            </a:r>
            <a:r>
              <a:rPr lang="zh-CN" altLang="en-US" sz="900" dirty="0">
                <a:solidFill>
                  <a:schemeClr val="tx1">
                    <a:lumMod val="50000"/>
                    <a:lumOff val="50000"/>
                  </a:schemeClr>
                </a:solidFill>
                <a:latin typeface="微软雅黑" pitchFamily="34" charset="-122"/>
                <a:ea typeface="微软雅黑" pitchFamily="34" charset="-122"/>
              </a:rPr>
              <a:t>添加适当的文字</a:t>
            </a:r>
            <a:endParaRPr lang="en-GB" altLang="zh-CN" sz="900" dirty="0">
              <a:solidFill>
                <a:schemeClr val="tx1">
                  <a:lumMod val="50000"/>
                  <a:lumOff val="50000"/>
                </a:schemeClr>
              </a:solidFill>
              <a:cs typeface="Arial" charset="0"/>
            </a:endParaRPr>
          </a:p>
        </p:txBody>
      </p:sp>
      <p:sp>
        <p:nvSpPr>
          <p:cNvPr id="13" name="MH_SubTitle_4"/>
          <p:cNvSpPr/>
          <p:nvPr>
            <p:custDataLst>
              <p:tags r:id="rId8"/>
            </p:custDataLst>
          </p:nvPr>
        </p:nvSpPr>
        <p:spPr>
          <a:xfrm>
            <a:off x="3543850" y="3601009"/>
            <a:ext cx="2196000" cy="800347"/>
          </a:xfrm>
          <a:prstGeom prst="rect">
            <a:avLst/>
          </a:prstGeom>
        </p:spPr>
        <p:txBody>
          <a:bodyPr anchor="ctr"/>
          <a:lstStyle/>
          <a:p>
            <a:pPr lvl="0" algn="ctr">
              <a:lnSpc>
                <a:spcPct val="15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添加适当的文字，一页的文字最好不要超过</a:t>
            </a:r>
            <a:r>
              <a:rPr lang="en-US" altLang="zh-CN" sz="900" dirty="0">
                <a:solidFill>
                  <a:schemeClr val="tx1">
                    <a:lumMod val="50000"/>
                    <a:lumOff val="50000"/>
                  </a:schemeClr>
                </a:solidFill>
                <a:latin typeface="微软雅黑" pitchFamily="34" charset="-122"/>
                <a:ea typeface="微软雅黑" pitchFamily="34" charset="-122"/>
              </a:rPr>
              <a:t>200,</a:t>
            </a:r>
            <a:r>
              <a:rPr lang="zh-CN" altLang="en-US" sz="900" dirty="0">
                <a:solidFill>
                  <a:schemeClr val="tx1">
                    <a:lumMod val="50000"/>
                    <a:lumOff val="50000"/>
                  </a:schemeClr>
                </a:solidFill>
                <a:latin typeface="微软雅黑" pitchFamily="34" charset="-122"/>
                <a:ea typeface="微软雅黑" pitchFamily="34" charset="-122"/>
              </a:rPr>
              <a:t>添加适当的文字</a:t>
            </a:r>
            <a:endParaRPr lang="en-GB" altLang="zh-CN" sz="900" dirty="0">
              <a:solidFill>
                <a:schemeClr val="tx1">
                  <a:lumMod val="50000"/>
                  <a:lumOff val="50000"/>
                </a:schemeClr>
              </a:solidFill>
              <a:cs typeface="Arial" charset="0"/>
            </a:endParaRPr>
          </a:p>
        </p:txBody>
      </p:sp>
      <p:sp>
        <p:nvSpPr>
          <p:cNvPr id="15" name="MH_SubTitle_4"/>
          <p:cNvSpPr/>
          <p:nvPr>
            <p:custDataLst>
              <p:tags r:id="rId9"/>
            </p:custDataLst>
          </p:nvPr>
        </p:nvSpPr>
        <p:spPr>
          <a:xfrm>
            <a:off x="6048408" y="3624316"/>
            <a:ext cx="2196000" cy="800347"/>
          </a:xfrm>
          <a:prstGeom prst="rect">
            <a:avLst/>
          </a:prstGeom>
        </p:spPr>
        <p:txBody>
          <a:bodyPr anchor="ctr"/>
          <a:lstStyle/>
          <a:p>
            <a:pPr lvl="0" algn="ctr">
              <a:lnSpc>
                <a:spcPct val="15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添加适当的文字，一页的文字最好不要超过</a:t>
            </a:r>
            <a:r>
              <a:rPr lang="en-US" altLang="zh-CN" sz="900" dirty="0">
                <a:solidFill>
                  <a:schemeClr val="tx1">
                    <a:lumMod val="50000"/>
                    <a:lumOff val="50000"/>
                  </a:schemeClr>
                </a:solidFill>
                <a:latin typeface="微软雅黑" pitchFamily="34" charset="-122"/>
                <a:ea typeface="微软雅黑" pitchFamily="34" charset="-122"/>
              </a:rPr>
              <a:t>200,</a:t>
            </a:r>
            <a:r>
              <a:rPr lang="zh-CN" altLang="en-US" sz="900" dirty="0">
                <a:solidFill>
                  <a:schemeClr val="tx1">
                    <a:lumMod val="50000"/>
                    <a:lumOff val="50000"/>
                  </a:schemeClr>
                </a:solidFill>
                <a:latin typeface="微软雅黑" pitchFamily="34" charset="-122"/>
                <a:ea typeface="微软雅黑" pitchFamily="34" charset="-122"/>
              </a:rPr>
              <a:t>添加适当的文字</a:t>
            </a:r>
            <a:endParaRPr lang="en-GB" altLang="zh-CN" sz="900" dirty="0">
              <a:solidFill>
                <a:schemeClr val="tx1">
                  <a:lumMod val="50000"/>
                  <a:lumOff val="50000"/>
                </a:schemeClr>
              </a:solidFill>
              <a:cs typeface="Arial" charset="0"/>
            </a:endParaRPr>
          </a:p>
        </p:txBody>
      </p:sp>
    </p:spTree>
    <p:extLst>
      <p:ext uri="{BB962C8B-B14F-4D97-AF65-F5344CB8AC3E}">
        <p14:creationId xmlns:p14="http://schemas.microsoft.com/office/powerpoint/2010/main" val="1760064835"/>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trips(downRight)">
                                      <p:cBhvr>
                                        <p:cTn id="11" dur="750"/>
                                        <p:tgtEl>
                                          <p:spTgt spid="5"/>
                                        </p:tgtEl>
                                      </p:cBhvr>
                                    </p:animEffect>
                                  </p:childTnLst>
                                </p:cTn>
                              </p:par>
                            </p:childTnLst>
                          </p:cTn>
                        </p:par>
                        <p:par>
                          <p:cTn id="12" fill="hold">
                            <p:stCondLst>
                              <p:cond delay="1250"/>
                            </p:stCondLst>
                            <p:childTnLst>
                              <p:par>
                                <p:cTn id="13" presetID="22" presetClass="entr" presetSubtype="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500"/>
                                        <p:tgtEl>
                                          <p:spTgt spid="11"/>
                                        </p:tgtEl>
                                      </p:cBhvr>
                                    </p:animEffect>
                                  </p:childTnLst>
                                </p:cTn>
                              </p:par>
                            </p:childTnLst>
                          </p:cTn>
                        </p:par>
                        <p:par>
                          <p:cTn id="16" fill="hold">
                            <p:stCondLst>
                              <p:cond delay="1750"/>
                            </p:stCondLst>
                            <p:childTnLst>
                              <p:par>
                                <p:cTn id="17" presetID="22" presetClass="entr" presetSubtype="4"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par>
                          <p:cTn id="20" fill="hold">
                            <p:stCondLst>
                              <p:cond delay="2250"/>
                            </p:stCondLst>
                            <p:childTnLst>
                              <p:par>
                                <p:cTn id="21" presetID="18" presetClass="entr" presetSubtype="6"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strips(downRight)">
                                      <p:cBhvr>
                                        <p:cTn id="23" dur="750"/>
                                        <p:tgtEl>
                                          <p:spTgt spid="7"/>
                                        </p:tgtEl>
                                      </p:cBhvr>
                                    </p:animEffect>
                                  </p:childTnLst>
                                </p:cTn>
                              </p:par>
                            </p:childTnLst>
                          </p:cTn>
                        </p:par>
                        <p:par>
                          <p:cTn id="24" fill="hold">
                            <p:stCondLst>
                              <p:cond delay="3000"/>
                            </p:stCondLst>
                            <p:childTnLst>
                              <p:par>
                                <p:cTn id="25" presetID="22" presetClass="entr" presetSubtype="1"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up)">
                                      <p:cBhvr>
                                        <p:cTn id="27" dur="500"/>
                                        <p:tgtEl>
                                          <p:spTgt spid="13"/>
                                        </p:tgtEl>
                                      </p:cBhvr>
                                    </p:animEffect>
                                  </p:childTnLst>
                                </p:cTn>
                              </p:par>
                            </p:childTnLst>
                          </p:cTn>
                        </p:par>
                        <p:par>
                          <p:cTn id="28" fill="hold">
                            <p:stCondLst>
                              <p:cond delay="3500"/>
                            </p:stCondLst>
                            <p:childTnLst>
                              <p:par>
                                <p:cTn id="29" presetID="22" presetClass="entr" presetSubtype="4"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par>
                          <p:cTn id="32" fill="hold">
                            <p:stCondLst>
                              <p:cond delay="4000"/>
                            </p:stCondLst>
                            <p:childTnLst>
                              <p:par>
                                <p:cTn id="33" presetID="18" presetClass="entr" presetSubtype="6"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strips(downRight)">
                                      <p:cBhvr>
                                        <p:cTn id="35" dur="750"/>
                                        <p:tgtEl>
                                          <p:spTgt spid="9"/>
                                        </p:tgtEl>
                                      </p:cBhvr>
                                    </p:animEffect>
                                  </p:childTnLst>
                                </p:cTn>
                              </p:par>
                            </p:childTnLst>
                          </p:cTn>
                        </p:par>
                        <p:par>
                          <p:cTn id="36" fill="hold">
                            <p:stCondLst>
                              <p:cond delay="475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p:bldP spid="13"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1739582" y="3327006"/>
            <a:ext cx="1448992" cy="1249516"/>
            <a:chOff x="3660996" y="1863907"/>
            <a:chExt cx="1670586" cy="1440160"/>
          </a:xfrm>
          <a:effectLst/>
        </p:grpSpPr>
        <p:sp>
          <p:nvSpPr>
            <p:cNvPr id="32" name="六边形 31"/>
            <p:cNvSpPr/>
            <p:nvPr/>
          </p:nvSpPr>
          <p:spPr>
            <a:xfrm>
              <a:off x="3660996" y="1863907"/>
              <a:ext cx="1670586" cy="144016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itchFamily="34" charset="-122"/>
                <a:ea typeface="微软雅黑" pitchFamily="34" charset="-122"/>
              </a:endParaRPr>
            </a:p>
          </p:txBody>
        </p:sp>
        <p:sp>
          <p:nvSpPr>
            <p:cNvPr id="33" name="六边形 32"/>
            <p:cNvSpPr/>
            <p:nvPr/>
          </p:nvSpPr>
          <p:spPr>
            <a:xfrm>
              <a:off x="3731072" y="1916477"/>
              <a:ext cx="1524799" cy="1314482"/>
            </a:xfrm>
            <a:prstGeom prst="hexagon">
              <a:avLst/>
            </a:prstGeom>
            <a:solidFill>
              <a:schemeClr val="accent1"/>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grpSp>
      <p:grpSp>
        <p:nvGrpSpPr>
          <p:cNvPr id="3" name="组合 33"/>
          <p:cNvGrpSpPr/>
          <p:nvPr/>
        </p:nvGrpSpPr>
        <p:grpSpPr>
          <a:xfrm>
            <a:off x="3144863" y="2568279"/>
            <a:ext cx="1448992" cy="1249516"/>
            <a:chOff x="3660996" y="1863907"/>
            <a:chExt cx="1670586" cy="1440160"/>
          </a:xfrm>
          <a:effectLst/>
        </p:grpSpPr>
        <p:sp>
          <p:nvSpPr>
            <p:cNvPr id="35" name="六边形 34"/>
            <p:cNvSpPr/>
            <p:nvPr/>
          </p:nvSpPr>
          <p:spPr>
            <a:xfrm>
              <a:off x="3660996" y="1863907"/>
              <a:ext cx="1670586" cy="144016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itchFamily="34" charset="-122"/>
                <a:ea typeface="微软雅黑" pitchFamily="34" charset="-122"/>
              </a:endParaRPr>
            </a:p>
          </p:txBody>
        </p:sp>
        <p:sp>
          <p:nvSpPr>
            <p:cNvPr id="36" name="六边形 35"/>
            <p:cNvSpPr/>
            <p:nvPr/>
          </p:nvSpPr>
          <p:spPr>
            <a:xfrm>
              <a:off x="3731072" y="1916477"/>
              <a:ext cx="1524799" cy="1314482"/>
            </a:xfrm>
            <a:prstGeom prst="hexagon">
              <a:avLst/>
            </a:prstGeom>
            <a:solidFill>
              <a:schemeClr val="accent2"/>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grpSp>
      <p:grpSp>
        <p:nvGrpSpPr>
          <p:cNvPr id="4" name="组合 36"/>
          <p:cNvGrpSpPr/>
          <p:nvPr/>
        </p:nvGrpSpPr>
        <p:grpSpPr>
          <a:xfrm>
            <a:off x="4550144" y="1929101"/>
            <a:ext cx="1448992" cy="1249516"/>
            <a:chOff x="3660996" y="1863907"/>
            <a:chExt cx="1670586" cy="1440160"/>
          </a:xfrm>
          <a:effectLst/>
        </p:grpSpPr>
        <p:sp>
          <p:nvSpPr>
            <p:cNvPr id="38" name="六边形 37"/>
            <p:cNvSpPr/>
            <p:nvPr/>
          </p:nvSpPr>
          <p:spPr>
            <a:xfrm>
              <a:off x="3660996" y="1863907"/>
              <a:ext cx="1670586" cy="144016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itchFamily="34" charset="-122"/>
                <a:ea typeface="微软雅黑" pitchFamily="34" charset="-122"/>
              </a:endParaRPr>
            </a:p>
          </p:txBody>
        </p:sp>
        <p:sp>
          <p:nvSpPr>
            <p:cNvPr id="39" name="六边形 38"/>
            <p:cNvSpPr/>
            <p:nvPr/>
          </p:nvSpPr>
          <p:spPr>
            <a:xfrm>
              <a:off x="3731072" y="1916477"/>
              <a:ext cx="1524799" cy="1314482"/>
            </a:xfrm>
            <a:prstGeom prst="hexagon">
              <a:avLst/>
            </a:prstGeom>
            <a:solidFill>
              <a:schemeClr val="accent3"/>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grpSp>
      <p:grpSp>
        <p:nvGrpSpPr>
          <p:cNvPr id="5" name="组合 39"/>
          <p:cNvGrpSpPr/>
          <p:nvPr/>
        </p:nvGrpSpPr>
        <p:grpSpPr>
          <a:xfrm>
            <a:off x="5955426" y="1170374"/>
            <a:ext cx="1448992" cy="1249516"/>
            <a:chOff x="3660996" y="1863907"/>
            <a:chExt cx="1670586" cy="1440160"/>
          </a:xfrm>
          <a:effectLst/>
        </p:grpSpPr>
        <p:sp>
          <p:nvSpPr>
            <p:cNvPr id="41" name="六边形 40"/>
            <p:cNvSpPr/>
            <p:nvPr/>
          </p:nvSpPr>
          <p:spPr>
            <a:xfrm>
              <a:off x="3660996" y="1863907"/>
              <a:ext cx="1670586" cy="144016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itchFamily="34" charset="-122"/>
                <a:ea typeface="微软雅黑" pitchFamily="34" charset="-122"/>
              </a:endParaRPr>
            </a:p>
          </p:txBody>
        </p:sp>
        <p:sp>
          <p:nvSpPr>
            <p:cNvPr id="42" name="六边形 41"/>
            <p:cNvSpPr/>
            <p:nvPr/>
          </p:nvSpPr>
          <p:spPr>
            <a:xfrm>
              <a:off x="3731072" y="1916477"/>
              <a:ext cx="1524799" cy="1314482"/>
            </a:xfrm>
            <a:prstGeom prst="hexagon">
              <a:avLst/>
            </a:prstGeom>
            <a:solidFill>
              <a:schemeClr val="accent4"/>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grpSp>
      <p:cxnSp>
        <p:nvCxnSpPr>
          <p:cNvPr id="43" name="直接连接符 42"/>
          <p:cNvCxnSpPr>
            <a:stCxn id="32" idx="5"/>
          </p:cNvCxnSpPr>
          <p:nvPr/>
        </p:nvCxnSpPr>
        <p:spPr>
          <a:xfrm flipH="1" flipV="1">
            <a:off x="2357646" y="2348823"/>
            <a:ext cx="518647" cy="978183"/>
          </a:xfrm>
          <a:prstGeom prst="line">
            <a:avLst/>
          </a:prstGeom>
          <a:ln w="19050">
            <a:solidFill>
              <a:schemeClr val="accent1"/>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35" idx="2"/>
          </p:cNvCxnSpPr>
          <p:nvPr/>
        </p:nvCxnSpPr>
        <p:spPr>
          <a:xfrm>
            <a:off x="3457147" y="3817794"/>
            <a:ext cx="412213" cy="780861"/>
          </a:xfrm>
          <a:prstGeom prst="line">
            <a:avLst/>
          </a:prstGeom>
          <a:ln w="19050">
            <a:solidFill>
              <a:schemeClr val="accent2"/>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8" idx="5"/>
          </p:cNvCxnSpPr>
          <p:nvPr/>
        </p:nvCxnSpPr>
        <p:spPr>
          <a:xfrm flipH="1" flipV="1">
            <a:off x="5148064" y="927812"/>
            <a:ext cx="538790" cy="1001289"/>
          </a:xfrm>
          <a:prstGeom prst="line">
            <a:avLst/>
          </a:prstGeom>
          <a:ln w="19050">
            <a:solidFill>
              <a:schemeClr val="accent3"/>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41" idx="2"/>
          </p:cNvCxnSpPr>
          <p:nvPr/>
        </p:nvCxnSpPr>
        <p:spPr>
          <a:xfrm>
            <a:off x="6267710" y="2419890"/>
            <a:ext cx="409769" cy="787776"/>
          </a:xfrm>
          <a:prstGeom prst="line">
            <a:avLst/>
          </a:prstGeom>
          <a:ln w="19050">
            <a:solidFill>
              <a:schemeClr val="accent4"/>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文本框 7"/>
          <p:cNvSpPr txBox="1">
            <a:spLocks noChangeArrowheads="1"/>
          </p:cNvSpPr>
          <p:nvPr/>
        </p:nvSpPr>
        <p:spPr bwMode="auto">
          <a:xfrm>
            <a:off x="107504" y="2397580"/>
            <a:ext cx="2232248" cy="910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gn="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此处添加说明文字添加说明文字添加说明文字添加说明文字</a:t>
            </a:r>
          </a:p>
          <a:p>
            <a:pPr algn="r">
              <a:lnSpc>
                <a:spcPct val="150000"/>
              </a:lnSpc>
              <a:spcBef>
                <a:spcPts val="300"/>
              </a:spcBef>
            </a:pPr>
            <a:endParaRPr lang="zh-CN" altLang="en-US" sz="900" dirty="0">
              <a:solidFill>
                <a:schemeClr val="tx1">
                  <a:lumMod val="50000"/>
                  <a:lumOff val="50000"/>
                </a:schemeClr>
              </a:solidFill>
              <a:latin typeface="微软雅黑" pitchFamily="34" charset="-122"/>
            </a:endParaRPr>
          </a:p>
        </p:txBody>
      </p:sp>
      <p:sp>
        <p:nvSpPr>
          <p:cNvPr id="48" name="文本框 7"/>
          <p:cNvSpPr txBox="1">
            <a:spLocks noChangeArrowheads="1"/>
          </p:cNvSpPr>
          <p:nvPr/>
        </p:nvSpPr>
        <p:spPr bwMode="auto">
          <a:xfrm>
            <a:off x="2809755" y="1003522"/>
            <a:ext cx="2232248" cy="910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gn="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此处添加说明文字添加说明文字添加说明文字添加说明文字</a:t>
            </a:r>
          </a:p>
          <a:p>
            <a:pPr algn="r">
              <a:lnSpc>
                <a:spcPct val="150000"/>
              </a:lnSpc>
              <a:spcBef>
                <a:spcPts val="300"/>
              </a:spcBef>
            </a:pPr>
            <a:endParaRPr lang="zh-CN" altLang="en-US" sz="900" dirty="0">
              <a:solidFill>
                <a:schemeClr val="tx1">
                  <a:lumMod val="50000"/>
                  <a:lumOff val="50000"/>
                </a:schemeClr>
              </a:solidFill>
              <a:latin typeface="微软雅黑" pitchFamily="34" charset="-122"/>
            </a:endParaRPr>
          </a:p>
        </p:txBody>
      </p:sp>
      <p:sp>
        <p:nvSpPr>
          <p:cNvPr id="49" name="文本框 7"/>
          <p:cNvSpPr txBox="1">
            <a:spLocks noChangeArrowheads="1"/>
          </p:cNvSpPr>
          <p:nvPr/>
        </p:nvSpPr>
        <p:spPr bwMode="auto">
          <a:xfrm>
            <a:off x="3977671" y="3838185"/>
            <a:ext cx="2232248" cy="910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此处添加说明文字添加说明文字添加说明文字添加说明文字</a:t>
            </a:r>
          </a:p>
          <a:p>
            <a:pPr>
              <a:lnSpc>
                <a:spcPct val="150000"/>
              </a:lnSpc>
              <a:spcBef>
                <a:spcPts val="300"/>
              </a:spcBef>
            </a:pPr>
            <a:endParaRPr lang="zh-CN" altLang="en-US" sz="900" dirty="0">
              <a:solidFill>
                <a:schemeClr val="tx1">
                  <a:lumMod val="50000"/>
                  <a:lumOff val="50000"/>
                </a:schemeClr>
              </a:solidFill>
              <a:latin typeface="微软雅黑" pitchFamily="34" charset="-122"/>
            </a:endParaRPr>
          </a:p>
        </p:txBody>
      </p:sp>
      <p:sp>
        <p:nvSpPr>
          <p:cNvPr id="50" name="文本框 7"/>
          <p:cNvSpPr txBox="1">
            <a:spLocks noChangeArrowheads="1"/>
          </p:cNvSpPr>
          <p:nvPr/>
        </p:nvSpPr>
        <p:spPr bwMode="auto">
          <a:xfrm>
            <a:off x="6732240" y="2469610"/>
            <a:ext cx="2232248" cy="910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此处添加说明文字添加说明文字添加说明文字添加说明文字</a:t>
            </a:r>
          </a:p>
          <a:p>
            <a:pPr>
              <a:lnSpc>
                <a:spcPct val="150000"/>
              </a:lnSpc>
              <a:spcBef>
                <a:spcPts val="300"/>
              </a:spcBef>
            </a:pPr>
            <a:endParaRPr lang="zh-CN" altLang="en-US" sz="900" dirty="0">
              <a:solidFill>
                <a:schemeClr val="tx1">
                  <a:lumMod val="50000"/>
                  <a:lumOff val="50000"/>
                </a:schemeClr>
              </a:solidFill>
              <a:latin typeface="微软雅黑" pitchFamily="34" charset="-122"/>
            </a:endParaRPr>
          </a:p>
        </p:txBody>
      </p:sp>
    </p:spTree>
    <p:extLst>
      <p:ext uri="{BB962C8B-B14F-4D97-AF65-F5344CB8AC3E}">
        <p14:creationId xmlns:p14="http://schemas.microsoft.com/office/powerpoint/2010/main" val="227871938"/>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down)">
                                      <p:cBhvr>
                                        <p:cTn id="12" dur="500"/>
                                        <p:tgtEl>
                                          <p:spTgt spid="43"/>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wipe(right)">
                                      <p:cBhvr>
                                        <p:cTn id="16" dur="500"/>
                                        <p:tgtEl>
                                          <p:spTgt spid="47"/>
                                        </p:tgtEl>
                                      </p:cBhvr>
                                    </p:animEffect>
                                  </p:childTnLst>
                                </p:cTn>
                              </p:par>
                            </p:childTnLst>
                          </p:cTn>
                        </p:par>
                        <p:par>
                          <p:cTn id="17" fill="hold">
                            <p:stCondLst>
                              <p:cond delay="1500"/>
                            </p:stCondLst>
                            <p:childTnLst>
                              <p:par>
                                <p:cTn id="18" presetID="2" presetClass="entr" presetSubtype="4"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ppt_x"/>
                                          </p:val>
                                        </p:tav>
                                        <p:tav tm="100000">
                                          <p:val>
                                            <p:strVal val="#ppt_x"/>
                                          </p:val>
                                        </p:tav>
                                      </p:tavLst>
                                    </p:anim>
                                    <p:anim calcmode="lin" valueType="num">
                                      <p:cBhvr additive="base">
                                        <p:cTn id="21" dur="500" fill="hold"/>
                                        <p:tgtEl>
                                          <p:spTgt spid="3"/>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wipe(up)">
                                      <p:cBhvr>
                                        <p:cTn id="25" dur="500"/>
                                        <p:tgtEl>
                                          <p:spTgt spid="4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left)">
                                      <p:cBhvr>
                                        <p:cTn id="29" dur="500"/>
                                        <p:tgtEl>
                                          <p:spTgt spid="49"/>
                                        </p:tgtEl>
                                      </p:cBhvr>
                                    </p:animEffect>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2" presetClass="entr" presetSubtype="4" fill="hold"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wipe(down)">
                                      <p:cBhvr>
                                        <p:cTn id="38" dur="500"/>
                                        <p:tgtEl>
                                          <p:spTgt spid="45"/>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right)">
                                      <p:cBhvr>
                                        <p:cTn id="42" dur="500"/>
                                        <p:tgtEl>
                                          <p:spTgt spid="48"/>
                                        </p:tgtEl>
                                      </p:cBhvr>
                                    </p:animEffect>
                                  </p:childTnLst>
                                </p:cTn>
                              </p:par>
                            </p:childTnLst>
                          </p:cTn>
                        </p:par>
                        <p:par>
                          <p:cTn id="43" fill="hold">
                            <p:stCondLst>
                              <p:cond delay="4500"/>
                            </p:stCondLst>
                            <p:childTnLst>
                              <p:par>
                                <p:cTn id="44" presetID="2" presetClass="entr" presetSubtype="4" fill="hold"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childTnLst>
                          </p:cTn>
                        </p:par>
                        <p:par>
                          <p:cTn id="48" fill="hold">
                            <p:stCondLst>
                              <p:cond delay="5000"/>
                            </p:stCondLst>
                            <p:childTnLst>
                              <p:par>
                                <p:cTn id="49" presetID="22" presetClass="entr" presetSubtype="1" fill="hold"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up)">
                                      <p:cBhvr>
                                        <p:cTn id="51" dur="500"/>
                                        <p:tgtEl>
                                          <p:spTgt spid="46"/>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left)">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空心弧 44"/>
          <p:cNvSpPr/>
          <p:nvPr/>
        </p:nvSpPr>
        <p:spPr>
          <a:xfrm rot="11968239">
            <a:off x="284569" y="958575"/>
            <a:ext cx="3360809" cy="3361848"/>
          </a:xfrm>
          <a:prstGeom prst="blockArc">
            <a:avLst>
              <a:gd name="adj1" fmla="val 5692214"/>
              <a:gd name="adj2" fmla="val 21588400"/>
              <a:gd name="adj3" fmla="val 751"/>
            </a:avLst>
          </a:prstGeom>
          <a:solidFill>
            <a:schemeClr val="accent4"/>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4" name="空心弧 45"/>
          <p:cNvSpPr/>
          <p:nvPr/>
        </p:nvSpPr>
        <p:spPr>
          <a:xfrm rot="483470">
            <a:off x="808444" y="1475034"/>
            <a:ext cx="2395321" cy="2396061"/>
          </a:xfrm>
          <a:prstGeom prst="blockArc">
            <a:avLst>
              <a:gd name="adj1" fmla="val 5692214"/>
              <a:gd name="adj2" fmla="val 42522"/>
              <a:gd name="adj3" fmla="val 1111"/>
            </a:avLst>
          </a:prstGeom>
          <a:solidFill>
            <a:schemeClr val="accent3"/>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5" name="椭圆 46"/>
          <p:cNvSpPr/>
          <p:nvPr/>
        </p:nvSpPr>
        <p:spPr bwMode="auto">
          <a:xfrm>
            <a:off x="951318" y="1617952"/>
            <a:ext cx="2110654" cy="2111306"/>
          </a:xfrm>
          <a:prstGeom prst="ellipse">
            <a:avLst/>
          </a:prstGeom>
          <a:solidFill>
            <a:schemeClr val="accent2"/>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6" name="椭圆 47"/>
          <p:cNvSpPr/>
          <p:nvPr/>
        </p:nvSpPr>
        <p:spPr bwMode="auto">
          <a:xfrm>
            <a:off x="1046568" y="1703487"/>
            <a:ext cx="1913660" cy="1915333"/>
          </a:xfrm>
          <a:prstGeom prst="ellipse">
            <a:avLst/>
          </a:prstGeom>
          <a:solidFill>
            <a:schemeClr val="bg1">
              <a:lumMod val="95000"/>
            </a:schemeClr>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7" name="椭圆 48"/>
          <p:cNvSpPr/>
          <p:nvPr/>
        </p:nvSpPr>
        <p:spPr bwMode="auto">
          <a:xfrm>
            <a:off x="1227327" y="1895128"/>
            <a:ext cx="1558637" cy="1560201"/>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8" name="椭圆 49"/>
          <p:cNvSpPr/>
          <p:nvPr/>
        </p:nvSpPr>
        <p:spPr bwMode="auto">
          <a:xfrm>
            <a:off x="1273870" y="1928693"/>
            <a:ext cx="1472045" cy="1472499"/>
          </a:xfrm>
          <a:prstGeom prst="ellipse">
            <a:avLst/>
          </a:prstGeom>
          <a:solidFill>
            <a:schemeClr val="bg1">
              <a:lumMod val="95000"/>
            </a:schemeClr>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9" name="同心圆 52"/>
          <p:cNvSpPr/>
          <p:nvPr/>
        </p:nvSpPr>
        <p:spPr bwMode="auto">
          <a:xfrm>
            <a:off x="2789211" y="1138307"/>
            <a:ext cx="690563" cy="690776"/>
          </a:xfrm>
          <a:prstGeom prst="donut">
            <a:avLst>
              <a:gd name="adj" fmla="val 3142"/>
            </a:avLst>
          </a:prstGeom>
          <a:solidFill>
            <a:schemeClr val="accent1"/>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0" name="椭圆 54"/>
          <p:cNvSpPr/>
          <p:nvPr/>
        </p:nvSpPr>
        <p:spPr bwMode="auto">
          <a:xfrm>
            <a:off x="2955898" y="1316955"/>
            <a:ext cx="358270" cy="358381"/>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1" name="TextBox 53"/>
          <p:cNvSpPr txBox="1">
            <a:spLocks noChangeArrowheads="1"/>
          </p:cNvSpPr>
          <p:nvPr/>
        </p:nvSpPr>
        <p:spPr bwMode="auto">
          <a:xfrm>
            <a:off x="3004698" y="1318091"/>
            <a:ext cx="301686" cy="369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1800" b="1">
                <a:solidFill>
                  <a:schemeClr val="bg1">
                    <a:lumMod val="85000"/>
                  </a:schemeClr>
                </a:solidFill>
              </a:rPr>
              <a:t>1</a:t>
            </a:r>
            <a:endParaRPr lang="en-GB" altLang="en-US" sz="1800" b="1">
              <a:solidFill>
                <a:schemeClr val="bg1">
                  <a:lumMod val="85000"/>
                </a:schemeClr>
              </a:solidFill>
            </a:endParaRPr>
          </a:p>
        </p:txBody>
      </p:sp>
      <p:sp>
        <p:nvSpPr>
          <p:cNvPr id="32" name="同心圆 59"/>
          <p:cNvSpPr/>
          <p:nvPr/>
        </p:nvSpPr>
        <p:spPr bwMode="auto">
          <a:xfrm>
            <a:off x="3243812" y="2062950"/>
            <a:ext cx="691645" cy="691860"/>
          </a:xfrm>
          <a:prstGeom prst="donut">
            <a:avLst>
              <a:gd name="adj" fmla="val 3142"/>
            </a:avLst>
          </a:prstGeom>
          <a:solidFill>
            <a:schemeClr val="accent2"/>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3" name="椭圆 61"/>
          <p:cNvSpPr/>
          <p:nvPr/>
        </p:nvSpPr>
        <p:spPr bwMode="auto">
          <a:xfrm>
            <a:off x="3411583" y="2241600"/>
            <a:ext cx="358271" cy="359463"/>
          </a:xfrm>
          <a:prstGeom prst="ellipse">
            <a:avLst/>
          </a:prstGeom>
          <a:solidFill>
            <a:schemeClr val="accent2"/>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4" name="TextBox 54"/>
          <p:cNvSpPr txBox="1">
            <a:spLocks noChangeArrowheads="1"/>
          </p:cNvSpPr>
          <p:nvPr/>
        </p:nvSpPr>
        <p:spPr bwMode="auto">
          <a:xfrm>
            <a:off x="3465687" y="2249922"/>
            <a:ext cx="301686" cy="369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1800" b="1" dirty="0">
                <a:solidFill>
                  <a:schemeClr val="bg1">
                    <a:lumMod val="85000"/>
                  </a:schemeClr>
                </a:solidFill>
              </a:rPr>
              <a:t>2</a:t>
            </a:r>
            <a:endParaRPr lang="en-GB" altLang="en-US" sz="1800" b="1" dirty="0">
              <a:solidFill>
                <a:schemeClr val="bg1">
                  <a:lumMod val="85000"/>
                </a:schemeClr>
              </a:solidFill>
            </a:endParaRPr>
          </a:p>
        </p:txBody>
      </p:sp>
      <p:sp>
        <p:nvSpPr>
          <p:cNvPr id="35" name="同心圆 66"/>
          <p:cNvSpPr/>
          <p:nvPr/>
        </p:nvSpPr>
        <p:spPr bwMode="auto">
          <a:xfrm>
            <a:off x="3021923" y="3108858"/>
            <a:ext cx="691646" cy="691860"/>
          </a:xfrm>
          <a:prstGeom prst="donut">
            <a:avLst>
              <a:gd name="adj" fmla="val 3142"/>
            </a:avLst>
          </a:prstGeom>
          <a:solidFill>
            <a:schemeClr val="accent3"/>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6" name="椭圆 68"/>
          <p:cNvSpPr/>
          <p:nvPr/>
        </p:nvSpPr>
        <p:spPr bwMode="auto">
          <a:xfrm>
            <a:off x="3189693" y="3287508"/>
            <a:ext cx="358270" cy="359463"/>
          </a:xfrm>
          <a:prstGeom prst="ellipse">
            <a:avLst/>
          </a:prstGeom>
          <a:solidFill>
            <a:schemeClr val="accent3"/>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7" name="TextBox 55"/>
          <p:cNvSpPr txBox="1">
            <a:spLocks noChangeArrowheads="1"/>
          </p:cNvSpPr>
          <p:nvPr/>
        </p:nvSpPr>
        <p:spPr bwMode="auto">
          <a:xfrm>
            <a:off x="3242170" y="3288816"/>
            <a:ext cx="301686" cy="369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1800" b="1">
                <a:solidFill>
                  <a:schemeClr val="bg1">
                    <a:lumMod val="85000"/>
                  </a:schemeClr>
                </a:solidFill>
              </a:rPr>
              <a:t>3</a:t>
            </a:r>
            <a:endParaRPr lang="en-GB" altLang="en-US" sz="1800" b="1">
              <a:solidFill>
                <a:schemeClr val="bg1">
                  <a:lumMod val="85000"/>
                </a:schemeClr>
              </a:solidFill>
            </a:endParaRPr>
          </a:p>
        </p:txBody>
      </p:sp>
      <p:sp>
        <p:nvSpPr>
          <p:cNvPr id="38" name="同心圆 73"/>
          <p:cNvSpPr/>
          <p:nvPr/>
        </p:nvSpPr>
        <p:spPr bwMode="auto">
          <a:xfrm>
            <a:off x="1819393" y="3912236"/>
            <a:ext cx="691645" cy="691860"/>
          </a:xfrm>
          <a:prstGeom prst="donut">
            <a:avLst>
              <a:gd name="adj" fmla="val 3142"/>
            </a:avLst>
          </a:prstGeom>
          <a:solidFill>
            <a:schemeClr val="accent4"/>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9" name="椭圆 75"/>
          <p:cNvSpPr/>
          <p:nvPr/>
        </p:nvSpPr>
        <p:spPr bwMode="auto">
          <a:xfrm>
            <a:off x="1987163" y="4090887"/>
            <a:ext cx="358271" cy="359463"/>
          </a:xfrm>
          <a:prstGeom prst="ellipse">
            <a:avLst/>
          </a:prstGeom>
          <a:solidFill>
            <a:schemeClr val="accent4"/>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40" name="TextBox 39"/>
          <p:cNvSpPr txBox="1">
            <a:spLocks noChangeArrowheads="1"/>
          </p:cNvSpPr>
          <p:nvPr/>
        </p:nvSpPr>
        <p:spPr bwMode="auto">
          <a:xfrm>
            <a:off x="2002062" y="4084712"/>
            <a:ext cx="301686" cy="369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1800" b="1" dirty="0">
                <a:solidFill>
                  <a:schemeClr val="bg1">
                    <a:lumMod val="85000"/>
                  </a:schemeClr>
                </a:solidFill>
              </a:rPr>
              <a:t>4</a:t>
            </a:r>
            <a:endParaRPr lang="en-GB" altLang="en-US" sz="1800" b="1" dirty="0">
              <a:solidFill>
                <a:schemeClr val="bg1">
                  <a:lumMod val="85000"/>
                </a:schemeClr>
              </a:solidFill>
            </a:endParaRPr>
          </a:p>
        </p:txBody>
      </p:sp>
      <p:sp>
        <p:nvSpPr>
          <p:cNvPr id="41" name="Freeform 62"/>
          <p:cNvSpPr>
            <a:spLocks noEditPoints="1"/>
          </p:cNvSpPr>
          <p:nvPr/>
        </p:nvSpPr>
        <p:spPr bwMode="auto">
          <a:xfrm>
            <a:off x="1790339" y="2180827"/>
            <a:ext cx="439106" cy="449061"/>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solidFill>
                <a:schemeClr val="tx1">
                  <a:lumMod val="65000"/>
                  <a:lumOff val="35000"/>
                </a:schemeClr>
              </a:solidFill>
            </a:endParaRPr>
          </a:p>
        </p:txBody>
      </p:sp>
      <p:sp>
        <p:nvSpPr>
          <p:cNvPr id="42" name="TextBox 41"/>
          <p:cNvSpPr txBox="1"/>
          <p:nvPr/>
        </p:nvSpPr>
        <p:spPr>
          <a:xfrm>
            <a:off x="1547664" y="2707310"/>
            <a:ext cx="902811" cy="307777"/>
          </a:xfrm>
          <a:prstGeom prst="rect">
            <a:avLst/>
          </a:prstGeom>
          <a:noFill/>
        </p:spPr>
        <p:txBody>
          <a:bodyPr wrap="none" rtlCol="0">
            <a:spAutoFit/>
          </a:bodyPr>
          <a:lstStyle/>
          <a:p>
            <a:pPr algn="r"/>
            <a:r>
              <a:rPr lang="zh-CN" altLang="en-US" sz="1400" dirty="0">
                <a:solidFill>
                  <a:schemeClr val="tx1">
                    <a:lumMod val="75000"/>
                    <a:lumOff val="25000"/>
                  </a:schemeClr>
                </a:solidFill>
                <a:latin typeface="微软雅黑" pitchFamily="34" charset="-122"/>
                <a:ea typeface="微软雅黑" pitchFamily="34" charset="-122"/>
              </a:rPr>
              <a:t>添加文本</a:t>
            </a:r>
          </a:p>
        </p:txBody>
      </p:sp>
      <p:sp>
        <p:nvSpPr>
          <p:cNvPr id="43" name="Rectangle 64"/>
          <p:cNvSpPr/>
          <p:nvPr/>
        </p:nvSpPr>
        <p:spPr>
          <a:xfrm>
            <a:off x="3646461" y="1145978"/>
            <a:ext cx="1999709"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44" name="Rectangle 65"/>
          <p:cNvSpPr/>
          <p:nvPr/>
        </p:nvSpPr>
        <p:spPr>
          <a:xfrm>
            <a:off x="3987221" y="2128273"/>
            <a:ext cx="2016168"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45" name="Rectangle 66"/>
          <p:cNvSpPr/>
          <p:nvPr/>
        </p:nvSpPr>
        <p:spPr>
          <a:xfrm>
            <a:off x="3750712" y="3190155"/>
            <a:ext cx="2252677"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46" name="Rectangle 67"/>
          <p:cNvSpPr/>
          <p:nvPr/>
        </p:nvSpPr>
        <p:spPr>
          <a:xfrm>
            <a:off x="2703425" y="4153851"/>
            <a:ext cx="2942744"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cxnSp>
        <p:nvCxnSpPr>
          <p:cNvPr id="47" name="Straight Connector 69"/>
          <p:cNvCxnSpPr/>
          <p:nvPr/>
        </p:nvCxnSpPr>
        <p:spPr>
          <a:xfrm>
            <a:off x="6140546" y="1208057"/>
            <a:ext cx="0" cy="351377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8" name="Rectangle 70"/>
          <p:cNvSpPr/>
          <p:nvPr/>
        </p:nvSpPr>
        <p:spPr>
          <a:xfrm>
            <a:off x="6233525" y="1614974"/>
            <a:ext cx="2565815"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49" name="TextBox 48"/>
          <p:cNvSpPr txBox="1"/>
          <p:nvPr/>
        </p:nvSpPr>
        <p:spPr>
          <a:xfrm>
            <a:off x="6228184" y="1348031"/>
            <a:ext cx="754053" cy="253916"/>
          </a:xfrm>
          <a:prstGeom prst="rect">
            <a:avLst/>
          </a:prstGeom>
          <a:noFill/>
        </p:spPr>
        <p:txBody>
          <a:bodyPr wrap="none" lIns="68580" tIns="34290" rIns="68580" bIns="34290"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添加文本</a:t>
            </a:r>
          </a:p>
        </p:txBody>
      </p:sp>
      <p:sp>
        <p:nvSpPr>
          <p:cNvPr id="50" name="Rectangle 70"/>
          <p:cNvSpPr/>
          <p:nvPr/>
        </p:nvSpPr>
        <p:spPr>
          <a:xfrm>
            <a:off x="6233525" y="2441103"/>
            <a:ext cx="2565815"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51" name="TextBox 50"/>
          <p:cNvSpPr txBox="1"/>
          <p:nvPr/>
        </p:nvSpPr>
        <p:spPr>
          <a:xfrm>
            <a:off x="6228184" y="2174160"/>
            <a:ext cx="754053" cy="253916"/>
          </a:xfrm>
          <a:prstGeom prst="rect">
            <a:avLst/>
          </a:prstGeom>
          <a:noFill/>
        </p:spPr>
        <p:txBody>
          <a:bodyPr wrap="none" lIns="68580" tIns="34290" rIns="68580" bIns="34290"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添加文本</a:t>
            </a:r>
          </a:p>
        </p:txBody>
      </p:sp>
      <p:sp>
        <p:nvSpPr>
          <p:cNvPr id="54" name="Rectangle 70"/>
          <p:cNvSpPr/>
          <p:nvPr/>
        </p:nvSpPr>
        <p:spPr>
          <a:xfrm>
            <a:off x="6233525" y="3220834"/>
            <a:ext cx="2565815"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55" name="TextBox 54"/>
          <p:cNvSpPr txBox="1"/>
          <p:nvPr/>
        </p:nvSpPr>
        <p:spPr>
          <a:xfrm>
            <a:off x="6228184" y="2953890"/>
            <a:ext cx="754053" cy="253916"/>
          </a:xfrm>
          <a:prstGeom prst="rect">
            <a:avLst/>
          </a:prstGeom>
          <a:noFill/>
        </p:spPr>
        <p:txBody>
          <a:bodyPr wrap="none" lIns="68580" tIns="34290" rIns="68580" bIns="34290"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添加文本</a:t>
            </a:r>
          </a:p>
        </p:txBody>
      </p:sp>
      <p:sp>
        <p:nvSpPr>
          <p:cNvPr id="58" name="Rectangle 70"/>
          <p:cNvSpPr/>
          <p:nvPr/>
        </p:nvSpPr>
        <p:spPr>
          <a:xfrm>
            <a:off x="6233525" y="4037400"/>
            <a:ext cx="2565815"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59" name="TextBox 58"/>
          <p:cNvSpPr txBox="1"/>
          <p:nvPr/>
        </p:nvSpPr>
        <p:spPr>
          <a:xfrm>
            <a:off x="6228184" y="3770456"/>
            <a:ext cx="754053" cy="253916"/>
          </a:xfrm>
          <a:prstGeom prst="rect">
            <a:avLst/>
          </a:prstGeom>
          <a:noFill/>
        </p:spPr>
        <p:txBody>
          <a:bodyPr wrap="none" lIns="68580" tIns="34290" rIns="68580" bIns="34290"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添加文本</a:t>
            </a:r>
          </a:p>
        </p:txBody>
      </p:sp>
    </p:spTree>
    <p:extLst>
      <p:ext uri="{BB962C8B-B14F-4D97-AF65-F5344CB8AC3E}">
        <p14:creationId xmlns:p14="http://schemas.microsoft.com/office/powerpoint/2010/main" val="1449852812"/>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Effect transition="in" filter="fade">
                                      <p:cBhvr>
                                        <p:cTn id="14" dur="500"/>
                                        <p:tgtEl>
                                          <p:spTgt spid="2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28"/>
                                        </p:tgtEl>
                                        <p:attrNameLst>
                                          <p:attrName>style.visibility</p:attrName>
                                        </p:attrNameLst>
                                      </p:cBhvr>
                                      <p:to>
                                        <p:strVal val="visible"/>
                                      </p:to>
                                    </p:set>
                                    <p:anim calcmode="lin" valueType="num">
                                      <p:cBhvr>
                                        <p:cTn id="22" dur="500" fill="hold"/>
                                        <p:tgtEl>
                                          <p:spTgt spid="28"/>
                                        </p:tgtEl>
                                        <p:attrNameLst>
                                          <p:attrName>ppt_w</p:attrName>
                                        </p:attrNameLst>
                                      </p:cBhvr>
                                      <p:tavLst>
                                        <p:tav tm="0">
                                          <p:val>
                                            <p:fltVal val="0"/>
                                          </p:val>
                                        </p:tav>
                                        <p:tav tm="100000">
                                          <p:val>
                                            <p:strVal val="#ppt_w"/>
                                          </p:val>
                                        </p:tav>
                                      </p:tavLst>
                                    </p:anim>
                                    <p:anim calcmode="lin" valueType="num">
                                      <p:cBhvr>
                                        <p:cTn id="23" dur="500" fill="hold"/>
                                        <p:tgtEl>
                                          <p:spTgt spid="28"/>
                                        </p:tgtEl>
                                        <p:attrNameLst>
                                          <p:attrName>ppt_h</p:attrName>
                                        </p:attrNameLst>
                                      </p:cBhvr>
                                      <p:tavLst>
                                        <p:tav tm="0">
                                          <p:val>
                                            <p:fltVal val="0"/>
                                          </p:val>
                                        </p:tav>
                                        <p:tav tm="100000">
                                          <p:val>
                                            <p:strVal val="#ppt_h"/>
                                          </p:val>
                                        </p:tav>
                                      </p:tavLst>
                                    </p:anim>
                                    <p:animEffect transition="in" filter="fade">
                                      <p:cBhvr>
                                        <p:cTn id="24" dur="500"/>
                                        <p:tgtEl>
                                          <p:spTgt spid="2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2000"/>
                            </p:stCondLst>
                            <p:childTnLst>
                              <p:par>
                                <p:cTn id="39" presetID="22" presetClass="entr" presetSubtype="4"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down)">
                                      <p:cBhvr>
                                        <p:cTn id="41" dur="500"/>
                                        <p:tgtEl>
                                          <p:spTgt spid="23"/>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fade">
                                      <p:cBhvr>
                                        <p:cTn id="60" dur="500"/>
                                        <p:tgtEl>
                                          <p:spTgt spid="3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500"/>
                                        <p:tgtEl>
                                          <p:spTgt spid="3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fade">
                                      <p:cBhvr>
                                        <p:cTn id="75" dur="500"/>
                                        <p:tgtEl>
                                          <p:spTgt spid="39"/>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childTnLst>
                          </p:cTn>
                        </p:par>
                        <p:par>
                          <p:cTn id="79" fill="hold">
                            <p:stCondLst>
                              <p:cond delay="3000"/>
                            </p:stCondLst>
                            <p:childTnLst>
                              <p:par>
                                <p:cTn id="80" presetID="12" presetClass="entr" presetSubtype="8" fill="hold" grpId="0" nodeType="after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500"/>
                                        <p:tgtEl>
                                          <p:spTgt spid="43"/>
                                        </p:tgtEl>
                                        <p:attrNameLst>
                                          <p:attrName>ppt_x</p:attrName>
                                        </p:attrNameLst>
                                      </p:cBhvr>
                                      <p:tavLst>
                                        <p:tav tm="0">
                                          <p:val>
                                            <p:strVal val="#ppt_x-#ppt_w*1.125000"/>
                                          </p:val>
                                        </p:tav>
                                        <p:tav tm="100000">
                                          <p:val>
                                            <p:strVal val="#ppt_x"/>
                                          </p:val>
                                        </p:tav>
                                      </p:tavLst>
                                    </p:anim>
                                    <p:animEffect transition="in" filter="wipe(right)">
                                      <p:cBhvr>
                                        <p:cTn id="83" dur="500"/>
                                        <p:tgtEl>
                                          <p:spTgt spid="43"/>
                                        </p:tgtEl>
                                      </p:cBhvr>
                                    </p:animEffect>
                                  </p:childTnLst>
                                </p:cTn>
                              </p:par>
                            </p:childTnLst>
                          </p:cTn>
                        </p:par>
                        <p:par>
                          <p:cTn id="84" fill="hold">
                            <p:stCondLst>
                              <p:cond delay="3500"/>
                            </p:stCondLst>
                            <p:childTnLst>
                              <p:par>
                                <p:cTn id="85" presetID="12" presetClass="entr" presetSubtype="8" fill="hold" grpId="0" nodeType="afterEffect">
                                  <p:stCondLst>
                                    <p:cond delay="0"/>
                                  </p:stCondLst>
                                  <p:childTnLst>
                                    <p:set>
                                      <p:cBhvr>
                                        <p:cTn id="86" dur="1" fill="hold">
                                          <p:stCondLst>
                                            <p:cond delay="0"/>
                                          </p:stCondLst>
                                        </p:cTn>
                                        <p:tgtEl>
                                          <p:spTgt spid="44"/>
                                        </p:tgtEl>
                                        <p:attrNameLst>
                                          <p:attrName>style.visibility</p:attrName>
                                        </p:attrNameLst>
                                      </p:cBhvr>
                                      <p:to>
                                        <p:strVal val="visible"/>
                                      </p:to>
                                    </p:set>
                                    <p:anim calcmode="lin" valueType="num">
                                      <p:cBhvr additive="base">
                                        <p:cTn id="87" dur="500"/>
                                        <p:tgtEl>
                                          <p:spTgt spid="44"/>
                                        </p:tgtEl>
                                        <p:attrNameLst>
                                          <p:attrName>ppt_x</p:attrName>
                                        </p:attrNameLst>
                                      </p:cBhvr>
                                      <p:tavLst>
                                        <p:tav tm="0">
                                          <p:val>
                                            <p:strVal val="#ppt_x-#ppt_w*1.125000"/>
                                          </p:val>
                                        </p:tav>
                                        <p:tav tm="100000">
                                          <p:val>
                                            <p:strVal val="#ppt_x"/>
                                          </p:val>
                                        </p:tav>
                                      </p:tavLst>
                                    </p:anim>
                                    <p:animEffect transition="in" filter="wipe(right)">
                                      <p:cBhvr>
                                        <p:cTn id="88" dur="500"/>
                                        <p:tgtEl>
                                          <p:spTgt spid="44"/>
                                        </p:tgtEl>
                                      </p:cBhvr>
                                    </p:animEffect>
                                  </p:childTnLst>
                                </p:cTn>
                              </p:par>
                            </p:childTnLst>
                          </p:cTn>
                        </p:par>
                        <p:par>
                          <p:cTn id="89" fill="hold">
                            <p:stCondLst>
                              <p:cond delay="4000"/>
                            </p:stCondLst>
                            <p:childTnLst>
                              <p:par>
                                <p:cTn id="90" presetID="12" presetClass="entr" presetSubtype="8" fill="hold" grpId="0" nodeType="afterEffect">
                                  <p:stCondLst>
                                    <p:cond delay="0"/>
                                  </p:stCondLst>
                                  <p:childTnLst>
                                    <p:set>
                                      <p:cBhvr>
                                        <p:cTn id="91" dur="1" fill="hold">
                                          <p:stCondLst>
                                            <p:cond delay="0"/>
                                          </p:stCondLst>
                                        </p:cTn>
                                        <p:tgtEl>
                                          <p:spTgt spid="45"/>
                                        </p:tgtEl>
                                        <p:attrNameLst>
                                          <p:attrName>style.visibility</p:attrName>
                                        </p:attrNameLst>
                                      </p:cBhvr>
                                      <p:to>
                                        <p:strVal val="visible"/>
                                      </p:to>
                                    </p:set>
                                    <p:anim calcmode="lin" valueType="num">
                                      <p:cBhvr additive="base">
                                        <p:cTn id="92" dur="500"/>
                                        <p:tgtEl>
                                          <p:spTgt spid="45"/>
                                        </p:tgtEl>
                                        <p:attrNameLst>
                                          <p:attrName>ppt_x</p:attrName>
                                        </p:attrNameLst>
                                      </p:cBhvr>
                                      <p:tavLst>
                                        <p:tav tm="0">
                                          <p:val>
                                            <p:strVal val="#ppt_x-#ppt_w*1.125000"/>
                                          </p:val>
                                        </p:tav>
                                        <p:tav tm="100000">
                                          <p:val>
                                            <p:strVal val="#ppt_x"/>
                                          </p:val>
                                        </p:tav>
                                      </p:tavLst>
                                    </p:anim>
                                    <p:animEffect transition="in" filter="wipe(right)">
                                      <p:cBhvr>
                                        <p:cTn id="93" dur="500"/>
                                        <p:tgtEl>
                                          <p:spTgt spid="45"/>
                                        </p:tgtEl>
                                      </p:cBhvr>
                                    </p:animEffect>
                                  </p:childTnLst>
                                </p:cTn>
                              </p:par>
                            </p:childTnLst>
                          </p:cTn>
                        </p:par>
                        <p:par>
                          <p:cTn id="94" fill="hold">
                            <p:stCondLst>
                              <p:cond delay="4500"/>
                            </p:stCondLst>
                            <p:childTnLst>
                              <p:par>
                                <p:cTn id="95" presetID="12" presetClass="entr" presetSubtype="8" fill="hold" grpId="0" nodeType="after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additive="base">
                                        <p:cTn id="97" dur="500"/>
                                        <p:tgtEl>
                                          <p:spTgt spid="46"/>
                                        </p:tgtEl>
                                        <p:attrNameLst>
                                          <p:attrName>ppt_x</p:attrName>
                                        </p:attrNameLst>
                                      </p:cBhvr>
                                      <p:tavLst>
                                        <p:tav tm="0">
                                          <p:val>
                                            <p:strVal val="#ppt_x-#ppt_w*1.125000"/>
                                          </p:val>
                                        </p:tav>
                                        <p:tav tm="100000">
                                          <p:val>
                                            <p:strVal val="#ppt_x"/>
                                          </p:val>
                                        </p:tav>
                                      </p:tavLst>
                                    </p:anim>
                                    <p:animEffect transition="in" filter="wipe(right)">
                                      <p:cBhvr>
                                        <p:cTn id="98" dur="500"/>
                                        <p:tgtEl>
                                          <p:spTgt spid="46"/>
                                        </p:tgtEl>
                                      </p:cBhvr>
                                    </p:animEffect>
                                  </p:childTnLst>
                                </p:cTn>
                              </p:par>
                            </p:childTnLst>
                          </p:cTn>
                        </p:par>
                        <p:par>
                          <p:cTn id="99" fill="hold">
                            <p:stCondLst>
                              <p:cond delay="5000"/>
                            </p:stCondLst>
                            <p:childTnLst>
                              <p:par>
                                <p:cTn id="100" presetID="22" presetClass="entr" presetSubtype="1" fill="hold" nodeType="afterEffect">
                                  <p:stCondLst>
                                    <p:cond delay="0"/>
                                  </p:stCondLst>
                                  <p:childTnLst>
                                    <p:set>
                                      <p:cBhvr>
                                        <p:cTn id="101" dur="1" fill="hold">
                                          <p:stCondLst>
                                            <p:cond delay="0"/>
                                          </p:stCondLst>
                                        </p:cTn>
                                        <p:tgtEl>
                                          <p:spTgt spid="47"/>
                                        </p:tgtEl>
                                        <p:attrNameLst>
                                          <p:attrName>style.visibility</p:attrName>
                                        </p:attrNameLst>
                                      </p:cBhvr>
                                      <p:to>
                                        <p:strVal val="visible"/>
                                      </p:to>
                                    </p:set>
                                    <p:animEffect transition="in" filter="wipe(up)">
                                      <p:cBhvr>
                                        <p:cTn id="102" dur="500"/>
                                        <p:tgtEl>
                                          <p:spTgt spid="47"/>
                                        </p:tgtEl>
                                      </p:cBhvr>
                                    </p:animEffect>
                                  </p:childTnLst>
                                </p:cTn>
                              </p:par>
                            </p:childTnLst>
                          </p:cTn>
                        </p:par>
                        <p:par>
                          <p:cTn id="103" fill="hold">
                            <p:stCondLst>
                              <p:cond delay="5500"/>
                            </p:stCondLst>
                            <p:childTnLst>
                              <p:par>
                                <p:cTn id="104" presetID="2" presetClass="entr" presetSubtype="2" fill="hold" grpId="0" nodeType="afterEffect">
                                  <p:stCondLst>
                                    <p:cond delay="0"/>
                                  </p:stCondLst>
                                  <p:childTnLst>
                                    <p:set>
                                      <p:cBhvr>
                                        <p:cTn id="105" dur="1" fill="hold">
                                          <p:stCondLst>
                                            <p:cond delay="0"/>
                                          </p:stCondLst>
                                        </p:cTn>
                                        <p:tgtEl>
                                          <p:spTgt spid="49"/>
                                        </p:tgtEl>
                                        <p:attrNameLst>
                                          <p:attrName>style.visibility</p:attrName>
                                        </p:attrNameLst>
                                      </p:cBhvr>
                                      <p:to>
                                        <p:strVal val="visible"/>
                                      </p:to>
                                    </p:set>
                                    <p:anim calcmode="lin" valueType="num">
                                      <p:cBhvr additive="base">
                                        <p:cTn id="106" dur="250" fill="hold"/>
                                        <p:tgtEl>
                                          <p:spTgt spid="49"/>
                                        </p:tgtEl>
                                        <p:attrNameLst>
                                          <p:attrName>ppt_x</p:attrName>
                                        </p:attrNameLst>
                                      </p:cBhvr>
                                      <p:tavLst>
                                        <p:tav tm="0">
                                          <p:val>
                                            <p:strVal val="1+#ppt_w/2"/>
                                          </p:val>
                                        </p:tav>
                                        <p:tav tm="100000">
                                          <p:val>
                                            <p:strVal val="#ppt_x"/>
                                          </p:val>
                                        </p:tav>
                                      </p:tavLst>
                                    </p:anim>
                                    <p:anim calcmode="lin" valueType="num">
                                      <p:cBhvr additive="base">
                                        <p:cTn id="107" dur="250" fill="hold"/>
                                        <p:tgtEl>
                                          <p:spTgt spid="49"/>
                                        </p:tgtEl>
                                        <p:attrNameLst>
                                          <p:attrName>ppt_y</p:attrName>
                                        </p:attrNameLst>
                                      </p:cBhvr>
                                      <p:tavLst>
                                        <p:tav tm="0">
                                          <p:val>
                                            <p:strVal val="#ppt_y"/>
                                          </p:val>
                                        </p:tav>
                                        <p:tav tm="100000">
                                          <p:val>
                                            <p:strVal val="#ppt_y"/>
                                          </p:val>
                                        </p:tav>
                                      </p:tavLst>
                                    </p:anim>
                                  </p:childTnLst>
                                </p:cTn>
                              </p:par>
                            </p:childTnLst>
                          </p:cTn>
                        </p:par>
                        <p:par>
                          <p:cTn id="108" fill="hold">
                            <p:stCondLst>
                              <p:cond delay="5750"/>
                            </p:stCondLst>
                            <p:childTnLst>
                              <p:par>
                                <p:cTn id="109" presetID="22" presetClass="entr" presetSubtype="1" fill="hold" grpId="0" nodeType="after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wipe(up)">
                                      <p:cBhvr>
                                        <p:cTn id="111" dur="500"/>
                                        <p:tgtEl>
                                          <p:spTgt spid="48"/>
                                        </p:tgtEl>
                                      </p:cBhvr>
                                    </p:animEffect>
                                  </p:childTnLst>
                                </p:cTn>
                              </p:par>
                            </p:childTnLst>
                          </p:cTn>
                        </p:par>
                        <p:par>
                          <p:cTn id="112" fill="hold">
                            <p:stCondLst>
                              <p:cond delay="6250"/>
                            </p:stCondLst>
                            <p:childTnLst>
                              <p:par>
                                <p:cTn id="113" presetID="2" presetClass="entr" presetSubtype="2" fill="hold" grpId="0" nodeType="afterEffect">
                                  <p:stCondLst>
                                    <p:cond delay="0"/>
                                  </p:stCondLst>
                                  <p:childTnLst>
                                    <p:set>
                                      <p:cBhvr>
                                        <p:cTn id="114" dur="1" fill="hold">
                                          <p:stCondLst>
                                            <p:cond delay="0"/>
                                          </p:stCondLst>
                                        </p:cTn>
                                        <p:tgtEl>
                                          <p:spTgt spid="51"/>
                                        </p:tgtEl>
                                        <p:attrNameLst>
                                          <p:attrName>style.visibility</p:attrName>
                                        </p:attrNameLst>
                                      </p:cBhvr>
                                      <p:to>
                                        <p:strVal val="visible"/>
                                      </p:to>
                                    </p:set>
                                    <p:anim calcmode="lin" valueType="num">
                                      <p:cBhvr additive="base">
                                        <p:cTn id="115" dur="250" fill="hold"/>
                                        <p:tgtEl>
                                          <p:spTgt spid="51"/>
                                        </p:tgtEl>
                                        <p:attrNameLst>
                                          <p:attrName>ppt_x</p:attrName>
                                        </p:attrNameLst>
                                      </p:cBhvr>
                                      <p:tavLst>
                                        <p:tav tm="0">
                                          <p:val>
                                            <p:strVal val="1+#ppt_w/2"/>
                                          </p:val>
                                        </p:tav>
                                        <p:tav tm="100000">
                                          <p:val>
                                            <p:strVal val="#ppt_x"/>
                                          </p:val>
                                        </p:tav>
                                      </p:tavLst>
                                    </p:anim>
                                    <p:anim calcmode="lin" valueType="num">
                                      <p:cBhvr additive="base">
                                        <p:cTn id="116" dur="250" fill="hold"/>
                                        <p:tgtEl>
                                          <p:spTgt spid="51"/>
                                        </p:tgtEl>
                                        <p:attrNameLst>
                                          <p:attrName>ppt_y</p:attrName>
                                        </p:attrNameLst>
                                      </p:cBhvr>
                                      <p:tavLst>
                                        <p:tav tm="0">
                                          <p:val>
                                            <p:strVal val="#ppt_y"/>
                                          </p:val>
                                        </p:tav>
                                        <p:tav tm="100000">
                                          <p:val>
                                            <p:strVal val="#ppt_y"/>
                                          </p:val>
                                        </p:tav>
                                      </p:tavLst>
                                    </p:anim>
                                  </p:childTnLst>
                                </p:cTn>
                              </p:par>
                            </p:childTnLst>
                          </p:cTn>
                        </p:par>
                        <p:par>
                          <p:cTn id="117" fill="hold">
                            <p:stCondLst>
                              <p:cond delay="6500"/>
                            </p:stCondLst>
                            <p:childTnLst>
                              <p:par>
                                <p:cTn id="118" presetID="22" presetClass="entr" presetSubtype="1" fill="hold" grpId="0" nodeType="afterEffect">
                                  <p:stCondLst>
                                    <p:cond delay="0"/>
                                  </p:stCondLst>
                                  <p:childTnLst>
                                    <p:set>
                                      <p:cBhvr>
                                        <p:cTn id="119" dur="1" fill="hold">
                                          <p:stCondLst>
                                            <p:cond delay="0"/>
                                          </p:stCondLst>
                                        </p:cTn>
                                        <p:tgtEl>
                                          <p:spTgt spid="50"/>
                                        </p:tgtEl>
                                        <p:attrNameLst>
                                          <p:attrName>style.visibility</p:attrName>
                                        </p:attrNameLst>
                                      </p:cBhvr>
                                      <p:to>
                                        <p:strVal val="visible"/>
                                      </p:to>
                                    </p:set>
                                    <p:animEffect transition="in" filter="wipe(up)">
                                      <p:cBhvr>
                                        <p:cTn id="120" dur="500"/>
                                        <p:tgtEl>
                                          <p:spTgt spid="50"/>
                                        </p:tgtEl>
                                      </p:cBhvr>
                                    </p:animEffect>
                                  </p:childTnLst>
                                </p:cTn>
                              </p:par>
                            </p:childTnLst>
                          </p:cTn>
                        </p:par>
                        <p:par>
                          <p:cTn id="121" fill="hold">
                            <p:stCondLst>
                              <p:cond delay="7000"/>
                            </p:stCondLst>
                            <p:childTnLst>
                              <p:par>
                                <p:cTn id="122" presetID="2" presetClass="entr" presetSubtype="2" fill="hold" grpId="0" nodeType="afterEffect">
                                  <p:stCondLst>
                                    <p:cond delay="0"/>
                                  </p:stCondLst>
                                  <p:childTnLst>
                                    <p:set>
                                      <p:cBhvr>
                                        <p:cTn id="123" dur="1" fill="hold">
                                          <p:stCondLst>
                                            <p:cond delay="0"/>
                                          </p:stCondLst>
                                        </p:cTn>
                                        <p:tgtEl>
                                          <p:spTgt spid="55"/>
                                        </p:tgtEl>
                                        <p:attrNameLst>
                                          <p:attrName>style.visibility</p:attrName>
                                        </p:attrNameLst>
                                      </p:cBhvr>
                                      <p:to>
                                        <p:strVal val="visible"/>
                                      </p:to>
                                    </p:set>
                                    <p:anim calcmode="lin" valueType="num">
                                      <p:cBhvr additive="base">
                                        <p:cTn id="124" dur="250" fill="hold"/>
                                        <p:tgtEl>
                                          <p:spTgt spid="55"/>
                                        </p:tgtEl>
                                        <p:attrNameLst>
                                          <p:attrName>ppt_x</p:attrName>
                                        </p:attrNameLst>
                                      </p:cBhvr>
                                      <p:tavLst>
                                        <p:tav tm="0">
                                          <p:val>
                                            <p:strVal val="1+#ppt_w/2"/>
                                          </p:val>
                                        </p:tav>
                                        <p:tav tm="100000">
                                          <p:val>
                                            <p:strVal val="#ppt_x"/>
                                          </p:val>
                                        </p:tav>
                                      </p:tavLst>
                                    </p:anim>
                                    <p:anim calcmode="lin" valueType="num">
                                      <p:cBhvr additive="base">
                                        <p:cTn id="125" dur="250" fill="hold"/>
                                        <p:tgtEl>
                                          <p:spTgt spid="55"/>
                                        </p:tgtEl>
                                        <p:attrNameLst>
                                          <p:attrName>ppt_y</p:attrName>
                                        </p:attrNameLst>
                                      </p:cBhvr>
                                      <p:tavLst>
                                        <p:tav tm="0">
                                          <p:val>
                                            <p:strVal val="#ppt_y"/>
                                          </p:val>
                                        </p:tav>
                                        <p:tav tm="100000">
                                          <p:val>
                                            <p:strVal val="#ppt_y"/>
                                          </p:val>
                                        </p:tav>
                                      </p:tavLst>
                                    </p:anim>
                                  </p:childTnLst>
                                </p:cTn>
                              </p:par>
                            </p:childTnLst>
                          </p:cTn>
                        </p:par>
                        <p:par>
                          <p:cTn id="126" fill="hold">
                            <p:stCondLst>
                              <p:cond delay="7250"/>
                            </p:stCondLst>
                            <p:childTnLst>
                              <p:par>
                                <p:cTn id="127" presetID="22" presetClass="entr" presetSubtype="1" fill="hold" grpId="0" nodeType="afterEffect">
                                  <p:stCondLst>
                                    <p:cond delay="0"/>
                                  </p:stCondLst>
                                  <p:childTnLst>
                                    <p:set>
                                      <p:cBhvr>
                                        <p:cTn id="128" dur="1" fill="hold">
                                          <p:stCondLst>
                                            <p:cond delay="0"/>
                                          </p:stCondLst>
                                        </p:cTn>
                                        <p:tgtEl>
                                          <p:spTgt spid="54"/>
                                        </p:tgtEl>
                                        <p:attrNameLst>
                                          <p:attrName>style.visibility</p:attrName>
                                        </p:attrNameLst>
                                      </p:cBhvr>
                                      <p:to>
                                        <p:strVal val="visible"/>
                                      </p:to>
                                    </p:set>
                                    <p:animEffect transition="in" filter="wipe(up)">
                                      <p:cBhvr>
                                        <p:cTn id="129" dur="500"/>
                                        <p:tgtEl>
                                          <p:spTgt spid="54"/>
                                        </p:tgtEl>
                                      </p:cBhvr>
                                    </p:animEffect>
                                  </p:childTnLst>
                                </p:cTn>
                              </p:par>
                            </p:childTnLst>
                          </p:cTn>
                        </p:par>
                        <p:par>
                          <p:cTn id="130" fill="hold">
                            <p:stCondLst>
                              <p:cond delay="7750"/>
                            </p:stCondLst>
                            <p:childTnLst>
                              <p:par>
                                <p:cTn id="131" presetID="2" presetClass="entr" presetSubtype="2" fill="hold" grpId="0" nodeType="afterEffect">
                                  <p:stCondLst>
                                    <p:cond delay="0"/>
                                  </p:stCondLst>
                                  <p:childTnLst>
                                    <p:set>
                                      <p:cBhvr>
                                        <p:cTn id="132" dur="1" fill="hold">
                                          <p:stCondLst>
                                            <p:cond delay="0"/>
                                          </p:stCondLst>
                                        </p:cTn>
                                        <p:tgtEl>
                                          <p:spTgt spid="59"/>
                                        </p:tgtEl>
                                        <p:attrNameLst>
                                          <p:attrName>style.visibility</p:attrName>
                                        </p:attrNameLst>
                                      </p:cBhvr>
                                      <p:to>
                                        <p:strVal val="visible"/>
                                      </p:to>
                                    </p:set>
                                    <p:anim calcmode="lin" valueType="num">
                                      <p:cBhvr additive="base">
                                        <p:cTn id="133" dur="250" fill="hold"/>
                                        <p:tgtEl>
                                          <p:spTgt spid="59"/>
                                        </p:tgtEl>
                                        <p:attrNameLst>
                                          <p:attrName>ppt_x</p:attrName>
                                        </p:attrNameLst>
                                      </p:cBhvr>
                                      <p:tavLst>
                                        <p:tav tm="0">
                                          <p:val>
                                            <p:strVal val="1+#ppt_w/2"/>
                                          </p:val>
                                        </p:tav>
                                        <p:tav tm="100000">
                                          <p:val>
                                            <p:strVal val="#ppt_x"/>
                                          </p:val>
                                        </p:tav>
                                      </p:tavLst>
                                    </p:anim>
                                    <p:anim calcmode="lin" valueType="num">
                                      <p:cBhvr additive="base">
                                        <p:cTn id="134" dur="250" fill="hold"/>
                                        <p:tgtEl>
                                          <p:spTgt spid="59"/>
                                        </p:tgtEl>
                                        <p:attrNameLst>
                                          <p:attrName>ppt_y</p:attrName>
                                        </p:attrNameLst>
                                      </p:cBhvr>
                                      <p:tavLst>
                                        <p:tav tm="0">
                                          <p:val>
                                            <p:strVal val="#ppt_y"/>
                                          </p:val>
                                        </p:tav>
                                        <p:tav tm="100000">
                                          <p:val>
                                            <p:strVal val="#ppt_y"/>
                                          </p:val>
                                        </p:tav>
                                      </p:tavLst>
                                    </p:anim>
                                  </p:childTnLst>
                                </p:cTn>
                              </p:par>
                            </p:childTnLst>
                          </p:cTn>
                        </p:par>
                        <p:par>
                          <p:cTn id="135" fill="hold">
                            <p:stCondLst>
                              <p:cond delay="8000"/>
                            </p:stCondLst>
                            <p:childTnLst>
                              <p:par>
                                <p:cTn id="136" presetID="22" presetClass="entr" presetSubtype="1" fill="hold" grpId="0" nodeType="afterEffect">
                                  <p:stCondLst>
                                    <p:cond delay="0"/>
                                  </p:stCondLst>
                                  <p:childTnLst>
                                    <p:set>
                                      <p:cBhvr>
                                        <p:cTn id="137" dur="1" fill="hold">
                                          <p:stCondLst>
                                            <p:cond delay="0"/>
                                          </p:stCondLst>
                                        </p:cTn>
                                        <p:tgtEl>
                                          <p:spTgt spid="58"/>
                                        </p:tgtEl>
                                        <p:attrNameLst>
                                          <p:attrName>style.visibility</p:attrName>
                                        </p:attrNameLst>
                                      </p:cBhvr>
                                      <p:to>
                                        <p:strVal val="visible"/>
                                      </p:to>
                                    </p:set>
                                    <p:animEffect transition="in" filter="wipe(up)">
                                      <p:cBhvr>
                                        <p:cTn id="138"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p:bldP spid="32" grpId="0" animBg="1"/>
      <p:bldP spid="33" grpId="0" animBg="1"/>
      <p:bldP spid="34" grpId="0"/>
      <p:bldP spid="35" grpId="0" animBg="1"/>
      <p:bldP spid="36" grpId="0" animBg="1"/>
      <p:bldP spid="37" grpId="0"/>
      <p:bldP spid="38" grpId="0" animBg="1"/>
      <p:bldP spid="39" grpId="0" animBg="1"/>
      <p:bldP spid="40" grpId="0"/>
      <p:bldP spid="41" grpId="0" animBg="1"/>
      <p:bldP spid="42" grpId="0"/>
      <p:bldP spid="43" grpId="0"/>
      <p:bldP spid="44" grpId="0"/>
      <p:bldP spid="45" grpId="0"/>
      <p:bldP spid="46" grpId="0"/>
      <p:bldP spid="48" grpId="0"/>
      <p:bldP spid="49" grpId="0"/>
      <p:bldP spid="50" grpId="0"/>
      <p:bldP spid="51" grpId="0"/>
      <p:bldP spid="54" grpId="0"/>
      <p:bldP spid="55" grpId="0"/>
      <p:bldP spid="58" grpId="0"/>
      <p:bldP spid="5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2"/>
          <p:cNvGrpSpPr/>
          <p:nvPr/>
        </p:nvGrpSpPr>
        <p:grpSpPr>
          <a:xfrm>
            <a:off x="4659855" y="2053719"/>
            <a:ext cx="1323083" cy="2667836"/>
            <a:chOff x="4281488" y="2009843"/>
            <a:chExt cx="1204912" cy="2428808"/>
          </a:xfrm>
        </p:grpSpPr>
        <p:sp>
          <p:nvSpPr>
            <p:cNvPr id="54" name="Freeform 59"/>
            <p:cNvSpPr>
              <a:spLocks/>
            </p:cNvSpPr>
            <p:nvPr/>
          </p:nvSpPr>
          <p:spPr bwMode="auto">
            <a:xfrm>
              <a:off x="4728043" y="2583169"/>
              <a:ext cx="378730" cy="448633"/>
            </a:xfrm>
            <a:custGeom>
              <a:avLst/>
              <a:gdLst>
                <a:gd name="T0" fmla="*/ 102 w 154"/>
                <a:gd name="T1" fmla="*/ 109 h 182"/>
                <a:gd name="T2" fmla="*/ 154 w 154"/>
                <a:gd name="T3" fmla="*/ 46 h 182"/>
                <a:gd name="T4" fmla="*/ 69 w 154"/>
                <a:gd name="T5" fmla="*/ 0 h 182"/>
                <a:gd name="T6" fmla="*/ 18 w 154"/>
                <a:gd name="T7" fmla="*/ 63 h 182"/>
                <a:gd name="T8" fmla="*/ 17 w 154"/>
                <a:gd name="T9" fmla="*/ 131 h 182"/>
                <a:gd name="T10" fmla="*/ 25 w 154"/>
                <a:gd name="T11" fmla="*/ 136 h 182"/>
                <a:gd name="T12" fmla="*/ 110 w 154"/>
                <a:gd name="T13" fmla="*/ 182 h 182"/>
                <a:gd name="T14" fmla="*/ 102 w 154"/>
                <a:gd name="T15" fmla="*/ 177 h 182"/>
                <a:gd name="T16" fmla="*/ 102 w 154"/>
                <a:gd name="T17" fmla="*/ 109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182">
                  <a:moveTo>
                    <a:pt x="102" y="109"/>
                  </a:moveTo>
                  <a:cubicBezTo>
                    <a:pt x="154" y="46"/>
                    <a:pt x="154" y="46"/>
                    <a:pt x="154" y="46"/>
                  </a:cubicBezTo>
                  <a:cubicBezTo>
                    <a:pt x="69" y="0"/>
                    <a:pt x="69" y="0"/>
                    <a:pt x="69" y="0"/>
                  </a:cubicBezTo>
                  <a:cubicBezTo>
                    <a:pt x="18" y="63"/>
                    <a:pt x="18" y="63"/>
                    <a:pt x="18" y="63"/>
                  </a:cubicBezTo>
                  <a:cubicBezTo>
                    <a:pt x="0" y="84"/>
                    <a:pt x="0" y="114"/>
                    <a:pt x="17" y="131"/>
                  </a:cubicBezTo>
                  <a:cubicBezTo>
                    <a:pt x="20" y="133"/>
                    <a:pt x="22" y="135"/>
                    <a:pt x="25" y="136"/>
                  </a:cubicBezTo>
                  <a:cubicBezTo>
                    <a:pt x="110" y="182"/>
                    <a:pt x="110" y="182"/>
                    <a:pt x="110" y="182"/>
                  </a:cubicBezTo>
                  <a:cubicBezTo>
                    <a:pt x="107" y="181"/>
                    <a:pt x="105" y="179"/>
                    <a:pt x="102" y="177"/>
                  </a:cubicBezTo>
                  <a:cubicBezTo>
                    <a:pt x="85" y="160"/>
                    <a:pt x="85" y="130"/>
                    <a:pt x="102" y="109"/>
                  </a:cubicBezTo>
                  <a:close/>
                </a:path>
              </a:pathLst>
            </a:custGeom>
            <a:solidFill>
              <a:schemeClr val="accent2"/>
            </a:solidFill>
            <a:ln w="1270">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100">
                <a:solidFill>
                  <a:schemeClr val="tx1">
                    <a:lumMod val="65000"/>
                    <a:lumOff val="35000"/>
                  </a:schemeClr>
                </a:solidFill>
              </a:endParaRPr>
            </a:p>
          </p:txBody>
        </p:sp>
        <p:sp>
          <p:nvSpPr>
            <p:cNvPr id="55" name="Freeform 54"/>
            <p:cNvSpPr>
              <a:spLocks/>
            </p:cNvSpPr>
            <p:nvPr/>
          </p:nvSpPr>
          <p:spPr bwMode="auto">
            <a:xfrm>
              <a:off x="4755829" y="2009843"/>
              <a:ext cx="387076" cy="450720"/>
            </a:xfrm>
            <a:custGeom>
              <a:avLst/>
              <a:gdLst>
                <a:gd name="T0" fmla="*/ 102 w 157"/>
                <a:gd name="T1" fmla="*/ 65 h 183"/>
                <a:gd name="T2" fmla="*/ 133 w 157"/>
                <a:gd name="T3" fmla="*/ 47 h 183"/>
                <a:gd name="T4" fmla="*/ 157 w 157"/>
                <a:gd name="T5" fmla="*/ 51 h 183"/>
                <a:gd name="T6" fmla="*/ 72 w 157"/>
                <a:gd name="T7" fmla="*/ 5 h 183"/>
                <a:gd name="T8" fmla="*/ 49 w 157"/>
                <a:gd name="T9" fmla="*/ 1 h 183"/>
                <a:gd name="T10" fmla="*/ 17 w 157"/>
                <a:gd name="T11" fmla="*/ 19 h 183"/>
                <a:gd name="T12" fmla="*/ 17 w 157"/>
                <a:gd name="T13" fmla="*/ 87 h 183"/>
                <a:gd name="T14" fmla="*/ 70 w 157"/>
                <a:gd name="T15" fmla="*/ 137 h 183"/>
                <a:gd name="T16" fmla="*/ 155 w 157"/>
                <a:gd name="T17" fmla="*/ 183 h 183"/>
                <a:gd name="T18" fmla="*/ 102 w 157"/>
                <a:gd name="T19" fmla="*/ 133 h 183"/>
                <a:gd name="T20" fmla="*/ 102 w 157"/>
                <a:gd name="T21" fmla="*/ 6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 h="183">
                  <a:moveTo>
                    <a:pt x="102" y="65"/>
                  </a:moveTo>
                  <a:cubicBezTo>
                    <a:pt x="111" y="55"/>
                    <a:pt x="122" y="48"/>
                    <a:pt x="133" y="47"/>
                  </a:cubicBezTo>
                  <a:cubicBezTo>
                    <a:pt x="142" y="46"/>
                    <a:pt x="150" y="47"/>
                    <a:pt x="157" y="51"/>
                  </a:cubicBezTo>
                  <a:cubicBezTo>
                    <a:pt x="129" y="36"/>
                    <a:pt x="101" y="20"/>
                    <a:pt x="72" y="5"/>
                  </a:cubicBezTo>
                  <a:cubicBezTo>
                    <a:pt x="65" y="1"/>
                    <a:pt x="57" y="0"/>
                    <a:pt x="49" y="1"/>
                  </a:cubicBezTo>
                  <a:cubicBezTo>
                    <a:pt x="37" y="2"/>
                    <a:pt x="26" y="9"/>
                    <a:pt x="17" y="19"/>
                  </a:cubicBezTo>
                  <a:cubicBezTo>
                    <a:pt x="0" y="40"/>
                    <a:pt x="0" y="71"/>
                    <a:pt x="17" y="87"/>
                  </a:cubicBezTo>
                  <a:cubicBezTo>
                    <a:pt x="70" y="137"/>
                    <a:pt x="70" y="137"/>
                    <a:pt x="70" y="137"/>
                  </a:cubicBezTo>
                  <a:cubicBezTo>
                    <a:pt x="155" y="183"/>
                    <a:pt x="155" y="183"/>
                    <a:pt x="155" y="183"/>
                  </a:cubicBezTo>
                  <a:cubicBezTo>
                    <a:pt x="102" y="133"/>
                    <a:pt x="102" y="133"/>
                    <a:pt x="102" y="133"/>
                  </a:cubicBezTo>
                  <a:cubicBezTo>
                    <a:pt x="85" y="117"/>
                    <a:pt x="85" y="86"/>
                    <a:pt x="102" y="65"/>
                  </a:cubicBezTo>
                  <a:close/>
                </a:path>
              </a:pathLst>
            </a:custGeom>
            <a:solidFill>
              <a:schemeClr val="accent2"/>
            </a:solidFill>
            <a:ln w="1270">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100">
                <a:solidFill>
                  <a:schemeClr val="tx1">
                    <a:lumMod val="65000"/>
                    <a:lumOff val="35000"/>
                  </a:schemeClr>
                </a:solidFill>
              </a:endParaRPr>
            </a:p>
          </p:txBody>
        </p:sp>
        <p:sp>
          <p:nvSpPr>
            <p:cNvPr id="56" name="Freeform 71"/>
            <p:cNvSpPr>
              <a:spLocks/>
            </p:cNvSpPr>
            <p:nvPr/>
          </p:nvSpPr>
          <p:spPr bwMode="auto">
            <a:xfrm>
              <a:off x="4475163" y="2103438"/>
              <a:ext cx="1011237" cy="2335213"/>
            </a:xfrm>
            <a:custGeom>
              <a:avLst/>
              <a:gdLst>
                <a:gd name="T0" fmla="*/ 232 w 410"/>
                <a:gd name="T1" fmla="*/ 1 h 948"/>
                <a:gd name="T2" fmla="*/ 264 w 410"/>
                <a:gd name="T3" fmla="*/ 11 h 948"/>
                <a:gd name="T4" fmla="*/ 394 w 410"/>
                <a:gd name="T5" fmla="*/ 134 h 948"/>
                <a:gd name="T6" fmla="*/ 399 w 410"/>
                <a:gd name="T7" fmla="*/ 139 h 948"/>
                <a:gd name="T8" fmla="*/ 402 w 410"/>
                <a:gd name="T9" fmla="*/ 188 h 948"/>
                <a:gd name="T10" fmla="*/ 394 w 410"/>
                <a:gd name="T11" fmla="*/ 201 h 948"/>
                <a:gd name="T12" fmla="*/ 263 w 410"/>
                <a:gd name="T13" fmla="*/ 361 h 948"/>
                <a:gd name="T14" fmla="*/ 232 w 410"/>
                <a:gd name="T15" fmla="*/ 380 h 948"/>
                <a:gd name="T16" fmla="*/ 200 w 410"/>
                <a:gd name="T17" fmla="*/ 370 h 948"/>
                <a:gd name="T18" fmla="*/ 200 w 410"/>
                <a:gd name="T19" fmla="*/ 302 h 948"/>
                <a:gd name="T20" fmla="*/ 252 w 410"/>
                <a:gd name="T21" fmla="*/ 240 h 948"/>
                <a:gd name="T22" fmla="*/ 223 w 410"/>
                <a:gd name="T23" fmla="*/ 244 h 948"/>
                <a:gd name="T24" fmla="*/ 96 w 410"/>
                <a:gd name="T25" fmla="*/ 398 h 948"/>
                <a:gd name="T26" fmla="*/ 95 w 410"/>
                <a:gd name="T27" fmla="*/ 887 h 948"/>
                <a:gd name="T28" fmla="*/ 48 w 410"/>
                <a:gd name="T29" fmla="*/ 945 h 948"/>
                <a:gd name="T30" fmla="*/ 0 w 410"/>
                <a:gd name="T31" fmla="*/ 900 h 948"/>
                <a:gd name="T32" fmla="*/ 1 w 410"/>
                <a:gd name="T33" fmla="*/ 411 h 948"/>
                <a:gd name="T34" fmla="*/ 223 w 410"/>
                <a:gd name="T35" fmla="*/ 141 h 948"/>
                <a:gd name="T36" fmla="*/ 254 w 410"/>
                <a:gd name="T37" fmla="*/ 137 h 948"/>
                <a:gd name="T38" fmla="*/ 201 w 410"/>
                <a:gd name="T39" fmla="*/ 87 h 948"/>
                <a:gd name="T40" fmla="*/ 201 w 410"/>
                <a:gd name="T41" fmla="*/ 20 h 948"/>
                <a:gd name="T42" fmla="*/ 232 w 410"/>
                <a:gd name="T43" fmla="*/ 1 h 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0" h="948">
                  <a:moveTo>
                    <a:pt x="232" y="1"/>
                  </a:moveTo>
                  <a:cubicBezTo>
                    <a:pt x="244" y="0"/>
                    <a:pt x="255" y="3"/>
                    <a:pt x="264" y="11"/>
                  </a:cubicBezTo>
                  <a:cubicBezTo>
                    <a:pt x="394" y="134"/>
                    <a:pt x="394" y="134"/>
                    <a:pt x="394" y="134"/>
                  </a:cubicBezTo>
                  <a:cubicBezTo>
                    <a:pt x="396" y="135"/>
                    <a:pt x="398" y="137"/>
                    <a:pt x="399" y="139"/>
                  </a:cubicBezTo>
                  <a:cubicBezTo>
                    <a:pt x="409" y="154"/>
                    <a:pt x="410" y="172"/>
                    <a:pt x="402" y="188"/>
                  </a:cubicBezTo>
                  <a:cubicBezTo>
                    <a:pt x="400" y="193"/>
                    <a:pt x="398" y="198"/>
                    <a:pt x="394" y="201"/>
                  </a:cubicBezTo>
                  <a:cubicBezTo>
                    <a:pt x="263" y="361"/>
                    <a:pt x="263" y="361"/>
                    <a:pt x="263" y="361"/>
                  </a:cubicBezTo>
                  <a:cubicBezTo>
                    <a:pt x="254" y="372"/>
                    <a:pt x="243" y="378"/>
                    <a:pt x="232" y="380"/>
                  </a:cubicBezTo>
                  <a:cubicBezTo>
                    <a:pt x="220" y="381"/>
                    <a:pt x="209" y="378"/>
                    <a:pt x="200" y="370"/>
                  </a:cubicBezTo>
                  <a:cubicBezTo>
                    <a:pt x="183" y="354"/>
                    <a:pt x="183" y="323"/>
                    <a:pt x="200" y="302"/>
                  </a:cubicBezTo>
                  <a:cubicBezTo>
                    <a:pt x="252" y="240"/>
                    <a:pt x="252" y="240"/>
                    <a:pt x="252" y="240"/>
                  </a:cubicBezTo>
                  <a:cubicBezTo>
                    <a:pt x="223" y="244"/>
                    <a:pt x="223" y="244"/>
                    <a:pt x="223" y="244"/>
                  </a:cubicBezTo>
                  <a:cubicBezTo>
                    <a:pt x="153" y="254"/>
                    <a:pt x="96" y="323"/>
                    <a:pt x="96" y="398"/>
                  </a:cubicBezTo>
                  <a:cubicBezTo>
                    <a:pt x="95" y="887"/>
                    <a:pt x="95" y="887"/>
                    <a:pt x="95" y="887"/>
                  </a:cubicBezTo>
                  <a:cubicBezTo>
                    <a:pt x="95" y="915"/>
                    <a:pt x="74" y="941"/>
                    <a:pt x="48" y="945"/>
                  </a:cubicBezTo>
                  <a:cubicBezTo>
                    <a:pt x="22" y="948"/>
                    <a:pt x="0" y="929"/>
                    <a:pt x="0" y="900"/>
                  </a:cubicBezTo>
                  <a:cubicBezTo>
                    <a:pt x="1" y="411"/>
                    <a:pt x="1" y="411"/>
                    <a:pt x="1" y="411"/>
                  </a:cubicBezTo>
                  <a:cubicBezTo>
                    <a:pt x="2" y="279"/>
                    <a:pt x="101" y="159"/>
                    <a:pt x="223" y="141"/>
                  </a:cubicBezTo>
                  <a:cubicBezTo>
                    <a:pt x="254" y="137"/>
                    <a:pt x="254" y="137"/>
                    <a:pt x="254" y="137"/>
                  </a:cubicBezTo>
                  <a:cubicBezTo>
                    <a:pt x="201" y="87"/>
                    <a:pt x="201" y="87"/>
                    <a:pt x="201" y="87"/>
                  </a:cubicBezTo>
                  <a:cubicBezTo>
                    <a:pt x="184" y="71"/>
                    <a:pt x="184" y="41"/>
                    <a:pt x="201" y="20"/>
                  </a:cubicBezTo>
                  <a:cubicBezTo>
                    <a:pt x="210" y="9"/>
                    <a:pt x="221" y="3"/>
                    <a:pt x="232" y="1"/>
                  </a:cubicBezTo>
                  <a:close/>
                </a:path>
              </a:pathLst>
            </a:custGeom>
            <a:solidFill>
              <a:schemeClr val="accent1"/>
            </a:solidFill>
            <a:ln w="1270">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100">
                <a:solidFill>
                  <a:schemeClr val="tx1">
                    <a:lumMod val="65000"/>
                    <a:lumOff val="35000"/>
                  </a:schemeClr>
                </a:solidFill>
              </a:endParaRPr>
            </a:p>
          </p:txBody>
        </p:sp>
        <p:sp>
          <p:nvSpPr>
            <p:cNvPr id="57" name="Freeform 75"/>
            <p:cNvSpPr>
              <a:spLocks/>
            </p:cNvSpPr>
            <p:nvPr/>
          </p:nvSpPr>
          <p:spPr bwMode="auto">
            <a:xfrm>
              <a:off x="4281488" y="2332038"/>
              <a:ext cx="831850" cy="2093912"/>
            </a:xfrm>
            <a:custGeom>
              <a:avLst/>
              <a:gdLst>
                <a:gd name="T0" fmla="*/ 253 w 338"/>
                <a:gd name="T1" fmla="*/ 0 h 849"/>
                <a:gd name="T2" fmla="*/ 222 w 338"/>
                <a:gd name="T3" fmla="*/ 4 h 849"/>
                <a:gd name="T4" fmla="*/ 0 w 338"/>
                <a:gd name="T5" fmla="*/ 273 h 849"/>
                <a:gd name="T6" fmla="*/ 0 w 338"/>
                <a:gd name="T7" fmla="*/ 763 h 849"/>
                <a:gd name="T8" fmla="*/ 22 w 338"/>
                <a:gd name="T9" fmla="*/ 803 h 849"/>
                <a:gd name="T10" fmla="*/ 106 w 338"/>
                <a:gd name="T11" fmla="*/ 849 h 849"/>
                <a:gd name="T12" fmla="*/ 84 w 338"/>
                <a:gd name="T13" fmla="*/ 809 h 849"/>
                <a:gd name="T14" fmla="*/ 85 w 338"/>
                <a:gd name="T15" fmla="*/ 320 h 849"/>
                <a:gd name="T16" fmla="*/ 307 w 338"/>
                <a:gd name="T17" fmla="*/ 50 h 849"/>
                <a:gd name="T18" fmla="*/ 338 w 338"/>
                <a:gd name="T19" fmla="*/ 46 h 849"/>
                <a:gd name="T20" fmla="*/ 253 w 338"/>
                <a:gd name="T21" fmla="*/ 0 h 8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849">
                  <a:moveTo>
                    <a:pt x="253" y="0"/>
                  </a:moveTo>
                  <a:cubicBezTo>
                    <a:pt x="222" y="4"/>
                    <a:pt x="222" y="4"/>
                    <a:pt x="222" y="4"/>
                  </a:cubicBezTo>
                  <a:cubicBezTo>
                    <a:pt x="100" y="21"/>
                    <a:pt x="1" y="142"/>
                    <a:pt x="0" y="273"/>
                  </a:cubicBezTo>
                  <a:cubicBezTo>
                    <a:pt x="0" y="763"/>
                    <a:pt x="0" y="763"/>
                    <a:pt x="0" y="763"/>
                  </a:cubicBezTo>
                  <a:cubicBezTo>
                    <a:pt x="0" y="781"/>
                    <a:pt x="8" y="796"/>
                    <a:pt x="22" y="803"/>
                  </a:cubicBezTo>
                  <a:cubicBezTo>
                    <a:pt x="106" y="849"/>
                    <a:pt x="106" y="849"/>
                    <a:pt x="106" y="849"/>
                  </a:cubicBezTo>
                  <a:cubicBezTo>
                    <a:pt x="93" y="842"/>
                    <a:pt x="84" y="827"/>
                    <a:pt x="84" y="809"/>
                  </a:cubicBezTo>
                  <a:cubicBezTo>
                    <a:pt x="85" y="320"/>
                    <a:pt x="85" y="320"/>
                    <a:pt x="85" y="320"/>
                  </a:cubicBezTo>
                  <a:cubicBezTo>
                    <a:pt x="86" y="188"/>
                    <a:pt x="185" y="67"/>
                    <a:pt x="307" y="50"/>
                  </a:cubicBezTo>
                  <a:cubicBezTo>
                    <a:pt x="338" y="46"/>
                    <a:pt x="338" y="46"/>
                    <a:pt x="338" y="46"/>
                  </a:cubicBezTo>
                  <a:lnTo>
                    <a:pt x="253" y="0"/>
                  </a:lnTo>
                  <a:close/>
                </a:path>
              </a:pathLst>
            </a:custGeom>
            <a:solidFill>
              <a:schemeClr val="accent2"/>
            </a:solidFill>
            <a:ln w="1270">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100">
                <a:solidFill>
                  <a:schemeClr val="tx1">
                    <a:lumMod val="65000"/>
                    <a:lumOff val="35000"/>
                  </a:schemeClr>
                </a:solidFill>
              </a:endParaRPr>
            </a:p>
          </p:txBody>
        </p:sp>
      </p:grpSp>
      <p:grpSp>
        <p:nvGrpSpPr>
          <p:cNvPr id="3" name="组合 207"/>
          <p:cNvGrpSpPr/>
          <p:nvPr/>
        </p:nvGrpSpPr>
        <p:grpSpPr>
          <a:xfrm>
            <a:off x="3975028" y="1375247"/>
            <a:ext cx="1191117" cy="3524450"/>
            <a:chOff x="4089129" y="1275606"/>
            <a:chExt cx="1084732" cy="3208672"/>
          </a:xfrm>
          <a:solidFill>
            <a:schemeClr val="accent2"/>
          </a:solidFill>
        </p:grpSpPr>
        <p:sp>
          <p:nvSpPr>
            <p:cNvPr id="51" name="Freeform 27"/>
            <p:cNvSpPr>
              <a:spLocks/>
            </p:cNvSpPr>
            <p:nvPr/>
          </p:nvSpPr>
          <p:spPr bwMode="auto">
            <a:xfrm>
              <a:off x="4402839" y="1717360"/>
              <a:ext cx="263963" cy="2752309"/>
            </a:xfrm>
            <a:custGeom>
              <a:avLst/>
              <a:gdLst>
                <a:gd name="T0" fmla="*/ 85 w 107"/>
                <a:gd name="T1" fmla="*/ 1077 h 1117"/>
                <a:gd name="T2" fmla="*/ 87 w 107"/>
                <a:gd name="T3" fmla="*/ 46 h 1117"/>
                <a:gd name="T4" fmla="*/ 2 w 107"/>
                <a:gd name="T5" fmla="*/ 0 h 1117"/>
                <a:gd name="T6" fmla="*/ 0 w 107"/>
                <a:gd name="T7" fmla="*/ 1031 h 1117"/>
                <a:gd name="T8" fmla="*/ 22 w 107"/>
                <a:gd name="T9" fmla="*/ 1071 h 1117"/>
                <a:gd name="T10" fmla="*/ 107 w 107"/>
                <a:gd name="T11" fmla="*/ 1117 h 1117"/>
                <a:gd name="T12" fmla="*/ 85 w 107"/>
                <a:gd name="T13" fmla="*/ 1077 h 1117"/>
              </a:gdLst>
              <a:ahLst/>
              <a:cxnLst>
                <a:cxn ang="0">
                  <a:pos x="T0" y="T1"/>
                </a:cxn>
                <a:cxn ang="0">
                  <a:pos x="T2" y="T3"/>
                </a:cxn>
                <a:cxn ang="0">
                  <a:pos x="T4" y="T5"/>
                </a:cxn>
                <a:cxn ang="0">
                  <a:pos x="T6" y="T7"/>
                </a:cxn>
                <a:cxn ang="0">
                  <a:pos x="T8" y="T9"/>
                </a:cxn>
                <a:cxn ang="0">
                  <a:pos x="T10" y="T11"/>
                </a:cxn>
                <a:cxn ang="0">
                  <a:pos x="T12" y="T13"/>
                </a:cxn>
              </a:cxnLst>
              <a:rect l="0" t="0" r="r" b="b"/>
              <a:pathLst>
                <a:path w="107" h="1117">
                  <a:moveTo>
                    <a:pt x="85" y="1077"/>
                  </a:moveTo>
                  <a:cubicBezTo>
                    <a:pt x="87" y="46"/>
                    <a:pt x="87" y="46"/>
                    <a:pt x="87" y="46"/>
                  </a:cubicBezTo>
                  <a:cubicBezTo>
                    <a:pt x="2" y="0"/>
                    <a:pt x="2" y="0"/>
                    <a:pt x="2" y="0"/>
                  </a:cubicBezTo>
                  <a:cubicBezTo>
                    <a:pt x="0" y="1031"/>
                    <a:pt x="0" y="1031"/>
                    <a:pt x="0" y="1031"/>
                  </a:cubicBezTo>
                  <a:cubicBezTo>
                    <a:pt x="0" y="1049"/>
                    <a:pt x="9" y="1064"/>
                    <a:pt x="22" y="1071"/>
                  </a:cubicBezTo>
                  <a:cubicBezTo>
                    <a:pt x="107" y="1117"/>
                    <a:pt x="107" y="1117"/>
                    <a:pt x="107" y="1117"/>
                  </a:cubicBezTo>
                  <a:cubicBezTo>
                    <a:pt x="94" y="1110"/>
                    <a:pt x="85" y="1095"/>
                    <a:pt x="85" y="1077"/>
                  </a:cubicBezTo>
                  <a:close/>
                </a:path>
              </a:pathLst>
            </a:custGeom>
            <a:solidFill>
              <a:schemeClr val="accent4"/>
            </a:solidFill>
            <a:ln w="1270">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100">
                <a:solidFill>
                  <a:schemeClr val="tx1">
                    <a:lumMod val="65000"/>
                    <a:lumOff val="35000"/>
                  </a:schemeClr>
                </a:solidFill>
              </a:endParaRPr>
            </a:p>
          </p:txBody>
        </p:sp>
        <p:sp>
          <p:nvSpPr>
            <p:cNvPr id="52" name="Freeform 23"/>
            <p:cNvSpPr>
              <a:spLocks/>
            </p:cNvSpPr>
            <p:nvPr/>
          </p:nvSpPr>
          <p:spPr bwMode="auto">
            <a:xfrm>
              <a:off x="4290159" y="1381408"/>
              <a:ext cx="883702" cy="3102870"/>
            </a:xfrm>
            <a:custGeom>
              <a:avLst/>
              <a:gdLst>
                <a:gd name="T0" fmla="*/ 180 w 359"/>
                <a:gd name="T1" fmla="*/ 1 h 1259"/>
                <a:gd name="T2" fmla="*/ 205 w 359"/>
                <a:gd name="T3" fmla="*/ 5 h 1259"/>
                <a:gd name="T4" fmla="*/ 212 w 359"/>
                <a:gd name="T5" fmla="*/ 11 h 1259"/>
                <a:gd name="T6" fmla="*/ 342 w 359"/>
                <a:gd name="T7" fmla="*/ 134 h 1259"/>
                <a:gd name="T8" fmla="*/ 342 w 359"/>
                <a:gd name="T9" fmla="*/ 201 h 1259"/>
                <a:gd name="T10" fmla="*/ 311 w 359"/>
                <a:gd name="T11" fmla="*/ 220 h 1259"/>
                <a:gd name="T12" fmla="*/ 279 w 359"/>
                <a:gd name="T13" fmla="*/ 210 h 1259"/>
                <a:gd name="T14" fmla="*/ 223 w 359"/>
                <a:gd name="T15" fmla="*/ 157 h 1259"/>
                <a:gd name="T16" fmla="*/ 221 w 359"/>
                <a:gd name="T17" fmla="*/ 1198 h 1259"/>
                <a:gd name="T18" fmla="*/ 173 w 359"/>
                <a:gd name="T19" fmla="*/ 1256 h 1259"/>
                <a:gd name="T20" fmla="*/ 126 w 359"/>
                <a:gd name="T21" fmla="*/ 1211 h 1259"/>
                <a:gd name="T22" fmla="*/ 128 w 359"/>
                <a:gd name="T23" fmla="*/ 180 h 1259"/>
                <a:gd name="T24" fmla="*/ 80 w 359"/>
                <a:gd name="T25" fmla="*/ 238 h 1259"/>
                <a:gd name="T26" fmla="*/ 49 w 359"/>
                <a:gd name="T27" fmla="*/ 257 h 1259"/>
                <a:gd name="T28" fmla="*/ 17 w 359"/>
                <a:gd name="T29" fmla="*/ 247 h 1259"/>
                <a:gd name="T30" fmla="*/ 18 w 359"/>
                <a:gd name="T31" fmla="*/ 179 h 1259"/>
                <a:gd name="T32" fmla="*/ 149 w 359"/>
                <a:gd name="T33" fmla="*/ 19 h 1259"/>
                <a:gd name="T34" fmla="*/ 160 w 359"/>
                <a:gd name="T35" fmla="*/ 9 h 1259"/>
                <a:gd name="T36" fmla="*/ 180 w 359"/>
                <a:gd name="T37" fmla="*/ 1 h 1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59" h="1259">
                  <a:moveTo>
                    <a:pt x="180" y="1"/>
                  </a:moveTo>
                  <a:cubicBezTo>
                    <a:pt x="189" y="0"/>
                    <a:pt x="197" y="1"/>
                    <a:pt x="205" y="5"/>
                  </a:cubicBezTo>
                  <a:cubicBezTo>
                    <a:pt x="208" y="8"/>
                    <a:pt x="210" y="9"/>
                    <a:pt x="212" y="11"/>
                  </a:cubicBezTo>
                  <a:cubicBezTo>
                    <a:pt x="342" y="134"/>
                    <a:pt x="342" y="134"/>
                    <a:pt x="342" y="134"/>
                  </a:cubicBezTo>
                  <a:cubicBezTo>
                    <a:pt x="359" y="150"/>
                    <a:pt x="359" y="180"/>
                    <a:pt x="342" y="201"/>
                  </a:cubicBezTo>
                  <a:cubicBezTo>
                    <a:pt x="333" y="212"/>
                    <a:pt x="322" y="218"/>
                    <a:pt x="311" y="220"/>
                  </a:cubicBezTo>
                  <a:cubicBezTo>
                    <a:pt x="299" y="221"/>
                    <a:pt x="288" y="218"/>
                    <a:pt x="279" y="210"/>
                  </a:cubicBezTo>
                  <a:cubicBezTo>
                    <a:pt x="223" y="157"/>
                    <a:pt x="223" y="157"/>
                    <a:pt x="223" y="157"/>
                  </a:cubicBezTo>
                  <a:cubicBezTo>
                    <a:pt x="221" y="1198"/>
                    <a:pt x="221" y="1198"/>
                    <a:pt x="221" y="1198"/>
                  </a:cubicBezTo>
                  <a:cubicBezTo>
                    <a:pt x="221" y="1226"/>
                    <a:pt x="200" y="1252"/>
                    <a:pt x="173" y="1256"/>
                  </a:cubicBezTo>
                  <a:cubicBezTo>
                    <a:pt x="147" y="1259"/>
                    <a:pt x="126" y="1239"/>
                    <a:pt x="126" y="1211"/>
                  </a:cubicBezTo>
                  <a:cubicBezTo>
                    <a:pt x="128" y="180"/>
                    <a:pt x="128" y="180"/>
                    <a:pt x="128" y="180"/>
                  </a:cubicBezTo>
                  <a:cubicBezTo>
                    <a:pt x="80" y="238"/>
                    <a:pt x="80" y="238"/>
                    <a:pt x="80" y="238"/>
                  </a:cubicBezTo>
                  <a:cubicBezTo>
                    <a:pt x="72" y="249"/>
                    <a:pt x="60" y="255"/>
                    <a:pt x="49" y="257"/>
                  </a:cubicBezTo>
                  <a:cubicBezTo>
                    <a:pt x="37" y="258"/>
                    <a:pt x="26" y="255"/>
                    <a:pt x="17" y="247"/>
                  </a:cubicBezTo>
                  <a:cubicBezTo>
                    <a:pt x="0" y="231"/>
                    <a:pt x="0" y="200"/>
                    <a:pt x="18" y="179"/>
                  </a:cubicBezTo>
                  <a:cubicBezTo>
                    <a:pt x="149" y="19"/>
                    <a:pt x="149" y="19"/>
                    <a:pt x="149" y="19"/>
                  </a:cubicBezTo>
                  <a:cubicBezTo>
                    <a:pt x="152" y="15"/>
                    <a:pt x="156" y="12"/>
                    <a:pt x="160" y="9"/>
                  </a:cubicBezTo>
                  <a:cubicBezTo>
                    <a:pt x="166" y="5"/>
                    <a:pt x="173" y="2"/>
                    <a:pt x="180" y="1"/>
                  </a:cubicBezTo>
                  <a:close/>
                </a:path>
              </a:pathLst>
            </a:custGeom>
            <a:solidFill>
              <a:schemeClr val="accent3"/>
            </a:solidFill>
            <a:ln w="1270">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100">
                <a:solidFill>
                  <a:schemeClr val="tx1">
                    <a:lumMod val="65000"/>
                    <a:lumOff val="35000"/>
                  </a:schemeClr>
                </a:solidFill>
              </a:endParaRPr>
            </a:p>
          </p:txBody>
        </p:sp>
        <p:sp>
          <p:nvSpPr>
            <p:cNvPr id="53" name="Freeform 32"/>
            <p:cNvSpPr>
              <a:spLocks/>
            </p:cNvSpPr>
            <p:nvPr/>
          </p:nvSpPr>
          <p:spPr bwMode="auto">
            <a:xfrm>
              <a:off x="4089129" y="1275606"/>
              <a:ext cx="712595" cy="734506"/>
            </a:xfrm>
            <a:custGeom>
              <a:avLst/>
              <a:gdLst>
                <a:gd name="T0" fmla="*/ 204 w 289"/>
                <a:gd name="T1" fmla="*/ 5 h 298"/>
                <a:gd name="T2" fmla="*/ 180 w 289"/>
                <a:gd name="T3" fmla="*/ 1 h 298"/>
                <a:gd name="T4" fmla="*/ 160 w 289"/>
                <a:gd name="T5" fmla="*/ 9 h 298"/>
                <a:gd name="T6" fmla="*/ 149 w 289"/>
                <a:gd name="T7" fmla="*/ 19 h 298"/>
                <a:gd name="T8" fmla="*/ 18 w 289"/>
                <a:gd name="T9" fmla="*/ 179 h 298"/>
                <a:gd name="T10" fmla="*/ 18 w 289"/>
                <a:gd name="T11" fmla="*/ 247 h 298"/>
                <a:gd name="T12" fmla="*/ 25 w 289"/>
                <a:gd name="T13" fmla="*/ 252 h 298"/>
                <a:gd name="T14" fmla="*/ 106 w 289"/>
                <a:gd name="T15" fmla="*/ 296 h 298"/>
                <a:gd name="T16" fmla="*/ 110 w 289"/>
                <a:gd name="T17" fmla="*/ 298 h 298"/>
                <a:gd name="T18" fmla="*/ 102 w 289"/>
                <a:gd name="T19" fmla="*/ 293 h 298"/>
                <a:gd name="T20" fmla="*/ 103 w 289"/>
                <a:gd name="T21" fmla="*/ 225 h 298"/>
                <a:gd name="T22" fmla="*/ 234 w 289"/>
                <a:gd name="T23" fmla="*/ 65 h 298"/>
                <a:gd name="T24" fmla="*/ 245 w 289"/>
                <a:gd name="T25" fmla="*/ 55 h 298"/>
                <a:gd name="T26" fmla="*/ 265 w 289"/>
                <a:gd name="T27" fmla="*/ 47 h 298"/>
                <a:gd name="T28" fmla="*/ 289 w 289"/>
                <a:gd name="T29" fmla="*/ 51 h 298"/>
                <a:gd name="T30" fmla="*/ 204 w 289"/>
                <a:gd name="T31" fmla="*/ 5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9" h="298">
                  <a:moveTo>
                    <a:pt x="204" y="5"/>
                  </a:moveTo>
                  <a:cubicBezTo>
                    <a:pt x="197" y="1"/>
                    <a:pt x="189" y="0"/>
                    <a:pt x="180" y="1"/>
                  </a:cubicBezTo>
                  <a:cubicBezTo>
                    <a:pt x="173" y="2"/>
                    <a:pt x="166" y="5"/>
                    <a:pt x="160" y="9"/>
                  </a:cubicBezTo>
                  <a:cubicBezTo>
                    <a:pt x="156" y="12"/>
                    <a:pt x="152" y="15"/>
                    <a:pt x="149" y="19"/>
                  </a:cubicBezTo>
                  <a:cubicBezTo>
                    <a:pt x="18" y="179"/>
                    <a:pt x="18" y="179"/>
                    <a:pt x="18" y="179"/>
                  </a:cubicBezTo>
                  <a:cubicBezTo>
                    <a:pt x="0" y="200"/>
                    <a:pt x="0" y="230"/>
                    <a:pt x="18" y="247"/>
                  </a:cubicBezTo>
                  <a:cubicBezTo>
                    <a:pt x="20" y="249"/>
                    <a:pt x="23" y="251"/>
                    <a:pt x="25" y="252"/>
                  </a:cubicBezTo>
                  <a:cubicBezTo>
                    <a:pt x="52" y="267"/>
                    <a:pt x="79" y="282"/>
                    <a:pt x="106" y="296"/>
                  </a:cubicBezTo>
                  <a:cubicBezTo>
                    <a:pt x="107" y="297"/>
                    <a:pt x="109" y="298"/>
                    <a:pt x="110" y="298"/>
                  </a:cubicBezTo>
                  <a:cubicBezTo>
                    <a:pt x="107" y="297"/>
                    <a:pt x="105" y="295"/>
                    <a:pt x="102" y="293"/>
                  </a:cubicBezTo>
                  <a:cubicBezTo>
                    <a:pt x="85" y="277"/>
                    <a:pt x="85" y="246"/>
                    <a:pt x="103" y="225"/>
                  </a:cubicBezTo>
                  <a:cubicBezTo>
                    <a:pt x="234" y="65"/>
                    <a:pt x="234" y="65"/>
                    <a:pt x="234" y="65"/>
                  </a:cubicBezTo>
                  <a:cubicBezTo>
                    <a:pt x="237" y="61"/>
                    <a:pt x="241" y="58"/>
                    <a:pt x="245" y="55"/>
                  </a:cubicBezTo>
                  <a:cubicBezTo>
                    <a:pt x="251" y="51"/>
                    <a:pt x="258" y="48"/>
                    <a:pt x="265" y="47"/>
                  </a:cubicBezTo>
                  <a:cubicBezTo>
                    <a:pt x="273" y="46"/>
                    <a:pt x="282" y="47"/>
                    <a:pt x="289" y="51"/>
                  </a:cubicBezTo>
                  <a:lnTo>
                    <a:pt x="204" y="5"/>
                  </a:lnTo>
                  <a:close/>
                </a:path>
              </a:pathLst>
            </a:custGeom>
            <a:solidFill>
              <a:schemeClr val="accent4"/>
            </a:solidFill>
            <a:ln w="1270">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100">
                <a:solidFill>
                  <a:schemeClr val="tx1">
                    <a:lumMod val="65000"/>
                    <a:lumOff val="35000"/>
                  </a:schemeClr>
                </a:solidFill>
              </a:endParaRPr>
            </a:p>
          </p:txBody>
        </p:sp>
      </p:grpSp>
      <p:grpSp>
        <p:nvGrpSpPr>
          <p:cNvPr id="4" name="组合 208"/>
          <p:cNvGrpSpPr/>
          <p:nvPr/>
        </p:nvGrpSpPr>
        <p:grpSpPr>
          <a:xfrm>
            <a:off x="3161063" y="2930195"/>
            <a:ext cx="1301649" cy="1943145"/>
            <a:chOff x="3347864" y="2691235"/>
            <a:chExt cx="1185392" cy="1769046"/>
          </a:xfrm>
          <a:solidFill>
            <a:schemeClr val="accent1"/>
          </a:solidFill>
        </p:grpSpPr>
        <p:sp>
          <p:nvSpPr>
            <p:cNvPr id="47" name="Freeform 67"/>
            <p:cNvSpPr>
              <a:spLocks/>
            </p:cNvSpPr>
            <p:nvPr/>
          </p:nvSpPr>
          <p:spPr bwMode="auto">
            <a:xfrm>
              <a:off x="3732038" y="3029373"/>
              <a:ext cx="552450" cy="166687"/>
            </a:xfrm>
            <a:custGeom>
              <a:avLst/>
              <a:gdLst>
                <a:gd name="T0" fmla="*/ 22 w 224"/>
                <a:gd name="T1" fmla="*/ 0 h 67"/>
                <a:gd name="T2" fmla="*/ 0 w 224"/>
                <a:gd name="T3" fmla="*/ 3 h 67"/>
                <a:gd name="T4" fmla="*/ 85 w 224"/>
                <a:gd name="T5" fmla="*/ 49 h 67"/>
                <a:gd name="T6" fmla="*/ 107 w 224"/>
                <a:gd name="T7" fmla="*/ 46 h 67"/>
                <a:gd name="T8" fmla="*/ 224 w 224"/>
                <a:gd name="T9" fmla="*/ 67 h 67"/>
              </a:gdLst>
              <a:ahLst/>
              <a:cxnLst>
                <a:cxn ang="0">
                  <a:pos x="T0" y="T1"/>
                </a:cxn>
                <a:cxn ang="0">
                  <a:pos x="T2" y="T3"/>
                </a:cxn>
                <a:cxn ang="0">
                  <a:pos x="T4" y="T5"/>
                </a:cxn>
                <a:cxn ang="0">
                  <a:pos x="T6" y="T7"/>
                </a:cxn>
                <a:cxn ang="0">
                  <a:pos x="T8" y="T9"/>
                </a:cxn>
              </a:cxnLst>
              <a:rect l="0" t="0" r="r" b="b"/>
              <a:pathLst>
                <a:path w="224" h="67">
                  <a:moveTo>
                    <a:pt x="22" y="0"/>
                  </a:moveTo>
                  <a:cubicBezTo>
                    <a:pt x="0" y="3"/>
                    <a:pt x="0" y="3"/>
                    <a:pt x="0" y="3"/>
                  </a:cubicBezTo>
                  <a:cubicBezTo>
                    <a:pt x="85" y="49"/>
                    <a:pt x="85" y="49"/>
                    <a:pt x="85" y="49"/>
                  </a:cubicBezTo>
                  <a:cubicBezTo>
                    <a:pt x="107" y="46"/>
                    <a:pt x="107" y="46"/>
                    <a:pt x="107" y="46"/>
                  </a:cubicBezTo>
                  <a:cubicBezTo>
                    <a:pt x="150" y="40"/>
                    <a:pt x="190" y="48"/>
                    <a:pt x="224" y="67"/>
                  </a:cubicBezTo>
                </a:path>
              </a:pathLst>
            </a:custGeom>
            <a:grp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tx1">
                    <a:lumMod val="65000"/>
                    <a:lumOff val="35000"/>
                  </a:schemeClr>
                </a:solidFill>
                <a:latin typeface="+mn-lt"/>
                <a:ea typeface="+mn-ea"/>
              </a:endParaRPr>
            </a:p>
          </p:txBody>
        </p:sp>
        <p:sp>
          <p:nvSpPr>
            <p:cNvPr id="48" name="Freeform 42"/>
            <p:cNvSpPr>
              <a:spLocks/>
            </p:cNvSpPr>
            <p:nvPr/>
          </p:nvSpPr>
          <p:spPr bwMode="auto">
            <a:xfrm>
              <a:off x="3947947" y="3309811"/>
              <a:ext cx="404813" cy="1130972"/>
            </a:xfrm>
            <a:custGeom>
              <a:avLst/>
              <a:gdLst>
                <a:gd name="T0" fmla="*/ 142 w 164"/>
                <a:gd name="T1" fmla="*/ 419 h 459"/>
                <a:gd name="T2" fmla="*/ 143 w 164"/>
                <a:gd name="T3" fmla="*/ 153 h 459"/>
                <a:gd name="T4" fmla="*/ 84 w 164"/>
                <a:gd name="T5" fmla="*/ 46 h 459"/>
                <a:gd name="T6" fmla="*/ 0 w 164"/>
                <a:gd name="T7" fmla="*/ 0 h 459"/>
                <a:gd name="T8" fmla="*/ 58 w 164"/>
                <a:gd name="T9" fmla="*/ 107 h 459"/>
                <a:gd name="T10" fmla="*/ 58 w 164"/>
                <a:gd name="T11" fmla="*/ 373 h 459"/>
                <a:gd name="T12" fmla="*/ 80 w 164"/>
                <a:gd name="T13" fmla="*/ 413 h 459"/>
                <a:gd name="T14" fmla="*/ 122 w 164"/>
                <a:gd name="T15" fmla="*/ 436 h 459"/>
                <a:gd name="T16" fmla="*/ 164 w 164"/>
                <a:gd name="T17" fmla="*/ 459 h 459"/>
                <a:gd name="T18" fmla="*/ 142 w 164"/>
                <a:gd name="T19" fmla="*/ 419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459">
                  <a:moveTo>
                    <a:pt x="142" y="419"/>
                  </a:moveTo>
                  <a:cubicBezTo>
                    <a:pt x="143" y="153"/>
                    <a:pt x="143" y="153"/>
                    <a:pt x="143" y="153"/>
                  </a:cubicBezTo>
                  <a:cubicBezTo>
                    <a:pt x="143" y="104"/>
                    <a:pt x="120" y="65"/>
                    <a:pt x="84" y="46"/>
                  </a:cubicBezTo>
                  <a:cubicBezTo>
                    <a:pt x="56" y="31"/>
                    <a:pt x="28" y="15"/>
                    <a:pt x="0" y="0"/>
                  </a:cubicBezTo>
                  <a:cubicBezTo>
                    <a:pt x="35" y="19"/>
                    <a:pt x="58" y="58"/>
                    <a:pt x="58" y="107"/>
                  </a:cubicBezTo>
                  <a:cubicBezTo>
                    <a:pt x="58" y="373"/>
                    <a:pt x="58" y="373"/>
                    <a:pt x="58" y="373"/>
                  </a:cubicBezTo>
                  <a:cubicBezTo>
                    <a:pt x="58" y="391"/>
                    <a:pt x="66" y="406"/>
                    <a:pt x="80" y="413"/>
                  </a:cubicBezTo>
                  <a:cubicBezTo>
                    <a:pt x="94" y="421"/>
                    <a:pt x="108" y="428"/>
                    <a:pt x="122" y="436"/>
                  </a:cubicBezTo>
                  <a:cubicBezTo>
                    <a:pt x="136" y="444"/>
                    <a:pt x="150" y="452"/>
                    <a:pt x="164" y="459"/>
                  </a:cubicBezTo>
                  <a:cubicBezTo>
                    <a:pt x="151" y="452"/>
                    <a:pt x="142" y="437"/>
                    <a:pt x="142" y="419"/>
                  </a:cubicBezTo>
                  <a:close/>
                </a:path>
              </a:pathLst>
            </a:custGeom>
            <a:grp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tx1">
                    <a:lumMod val="65000"/>
                    <a:lumOff val="35000"/>
                  </a:schemeClr>
                </a:solidFill>
                <a:latin typeface="+mn-lt"/>
                <a:ea typeface="+mn-ea"/>
              </a:endParaRPr>
            </a:p>
          </p:txBody>
        </p:sp>
        <p:sp>
          <p:nvSpPr>
            <p:cNvPr id="49" name="Freeform 38"/>
            <p:cNvSpPr>
              <a:spLocks/>
            </p:cNvSpPr>
            <p:nvPr/>
          </p:nvSpPr>
          <p:spPr bwMode="auto">
            <a:xfrm>
              <a:off x="3548351" y="2795123"/>
              <a:ext cx="984905" cy="1665158"/>
            </a:xfrm>
            <a:custGeom>
              <a:avLst/>
              <a:gdLst>
                <a:gd name="T0" fmla="*/ 178 w 399"/>
                <a:gd name="T1" fmla="*/ 2 h 676"/>
                <a:gd name="T2" fmla="*/ 210 w 399"/>
                <a:gd name="T3" fmla="*/ 12 h 676"/>
                <a:gd name="T4" fmla="*/ 210 w 399"/>
                <a:gd name="T5" fmla="*/ 79 h 676"/>
                <a:gd name="T6" fmla="*/ 157 w 399"/>
                <a:gd name="T7" fmla="*/ 144 h 676"/>
                <a:gd name="T8" fmla="*/ 178 w 399"/>
                <a:gd name="T9" fmla="*/ 141 h 676"/>
                <a:gd name="T10" fmla="*/ 399 w 399"/>
                <a:gd name="T11" fmla="*/ 348 h 676"/>
                <a:gd name="T12" fmla="*/ 398 w 399"/>
                <a:gd name="T13" fmla="*/ 615 h 676"/>
                <a:gd name="T14" fmla="*/ 351 w 399"/>
                <a:gd name="T15" fmla="*/ 673 h 676"/>
                <a:gd name="T16" fmla="*/ 303 w 399"/>
                <a:gd name="T17" fmla="*/ 628 h 676"/>
                <a:gd name="T18" fmla="*/ 304 w 399"/>
                <a:gd name="T19" fmla="*/ 362 h 676"/>
                <a:gd name="T20" fmla="*/ 178 w 399"/>
                <a:gd name="T21" fmla="*/ 243 h 676"/>
                <a:gd name="T22" fmla="*/ 158 w 399"/>
                <a:gd name="T23" fmla="*/ 246 h 676"/>
                <a:gd name="T24" fmla="*/ 209 w 399"/>
                <a:gd name="T25" fmla="*/ 294 h 676"/>
                <a:gd name="T26" fmla="*/ 209 w 399"/>
                <a:gd name="T27" fmla="*/ 362 h 676"/>
                <a:gd name="T28" fmla="*/ 178 w 399"/>
                <a:gd name="T29" fmla="*/ 381 h 676"/>
                <a:gd name="T30" fmla="*/ 146 w 399"/>
                <a:gd name="T31" fmla="*/ 371 h 676"/>
                <a:gd name="T32" fmla="*/ 16 w 399"/>
                <a:gd name="T33" fmla="*/ 248 h 676"/>
                <a:gd name="T34" fmla="*/ 8 w 399"/>
                <a:gd name="T35" fmla="*/ 238 h 676"/>
                <a:gd name="T36" fmla="*/ 10 w 399"/>
                <a:gd name="T37" fmla="*/ 189 h 676"/>
                <a:gd name="T38" fmla="*/ 11 w 399"/>
                <a:gd name="T39" fmla="*/ 187 h 676"/>
                <a:gd name="T40" fmla="*/ 16 w 399"/>
                <a:gd name="T41" fmla="*/ 180 h 676"/>
                <a:gd name="T42" fmla="*/ 147 w 399"/>
                <a:gd name="T43" fmla="*/ 21 h 676"/>
                <a:gd name="T44" fmla="*/ 178 w 399"/>
                <a:gd name="T45" fmla="*/ 2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99" h="676">
                  <a:moveTo>
                    <a:pt x="178" y="2"/>
                  </a:moveTo>
                  <a:cubicBezTo>
                    <a:pt x="190" y="0"/>
                    <a:pt x="201" y="4"/>
                    <a:pt x="210" y="12"/>
                  </a:cubicBezTo>
                  <a:cubicBezTo>
                    <a:pt x="227" y="28"/>
                    <a:pt x="227" y="58"/>
                    <a:pt x="210" y="79"/>
                  </a:cubicBezTo>
                  <a:cubicBezTo>
                    <a:pt x="157" y="144"/>
                    <a:pt x="157" y="144"/>
                    <a:pt x="157" y="144"/>
                  </a:cubicBezTo>
                  <a:cubicBezTo>
                    <a:pt x="178" y="141"/>
                    <a:pt x="178" y="141"/>
                    <a:pt x="178" y="141"/>
                  </a:cubicBezTo>
                  <a:cubicBezTo>
                    <a:pt x="300" y="124"/>
                    <a:pt x="399" y="217"/>
                    <a:pt x="399" y="348"/>
                  </a:cubicBezTo>
                  <a:cubicBezTo>
                    <a:pt x="398" y="615"/>
                    <a:pt x="398" y="615"/>
                    <a:pt x="398" y="615"/>
                  </a:cubicBezTo>
                  <a:cubicBezTo>
                    <a:pt x="398" y="643"/>
                    <a:pt x="377" y="669"/>
                    <a:pt x="351" y="673"/>
                  </a:cubicBezTo>
                  <a:cubicBezTo>
                    <a:pt x="325" y="676"/>
                    <a:pt x="303" y="656"/>
                    <a:pt x="303" y="628"/>
                  </a:cubicBezTo>
                  <a:cubicBezTo>
                    <a:pt x="304" y="362"/>
                    <a:pt x="304" y="362"/>
                    <a:pt x="304" y="362"/>
                  </a:cubicBezTo>
                  <a:cubicBezTo>
                    <a:pt x="304" y="287"/>
                    <a:pt x="248" y="234"/>
                    <a:pt x="178" y="243"/>
                  </a:cubicBezTo>
                  <a:cubicBezTo>
                    <a:pt x="158" y="246"/>
                    <a:pt x="158" y="246"/>
                    <a:pt x="158" y="246"/>
                  </a:cubicBezTo>
                  <a:cubicBezTo>
                    <a:pt x="209" y="294"/>
                    <a:pt x="209" y="294"/>
                    <a:pt x="209" y="294"/>
                  </a:cubicBezTo>
                  <a:cubicBezTo>
                    <a:pt x="227" y="311"/>
                    <a:pt x="226" y="341"/>
                    <a:pt x="209" y="362"/>
                  </a:cubicBezTo>
                  <a:cubicBezTo>
                    <a:pt x="200" y="373"/>
                    <a:pt x="189" y="379"/>
                    <a:pt x="178" y="381"/>
                  </a:cubicBezTo>
                  <a:cubicBezTo>
                    <a:pt x="166" y="382"/>
                    <a:pt x="155" y="379"/>
                    <a:pt x="146" y="371"/>
                  </a:cubicBezTo>
                  <a:cubicBezTo>
                    <a:pt x="16" y="248"/>
                    <a:pt x="16" y="248"/>
                    <a:pt x="16" y="248"/>
                  </a:cubicBezTo>
                  <a:cubicBezTo>
                    <a:pt x="12" y="245"/>
                    <a:pt x="10" y="241"/>
                    <a:pt x="8" y="238"/>
                  </a:cubicBezTo>
                  <a:cubicBezTo>
                    <a:pt x="0" y="223"/>
                    <a:pt x="1" y="204"/>
                    <a:pt x="10" y="189"/>
                  </a:cubicBezTo>
                  <a:cubicBezTo>
                    <a:pt x="10" y="188"/>
                    <a:pt x="11" y="187"/>
                    <a:pt x="11" y="187"/>
                  </a:cubicBezTo>
                  <a:cubicBezTo>
                    <a:pt x="13" y="184"/>
                    <a:pt x="14" y="182"/>
                    <a:pt x="16" y="180"/>
                  </a:cubicBezTo>
                  <a:cubicBezTo>
                    <a:pt x="147" y="21"/>
                    <a:pt x="147" y="21"/>
                    <a:pt x="147" y="21"/>
                  </a:cubicBezTo>
                  <a:cubicBezTo>
                    <a:pt x="156" y="10"/>
                    <a:pt x="167" y="4"/>
                    <a:pt x="178" y="2"/>
                  </a:cubicBezTo>
                  <a:close/>
                </a:path>
              </a:pathLst>
            </a:custGeom>
            <a:solidFill>
              <a:schemeClr val="accent2"/>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tx1">
                    <a:lumMod val="65000"/>
                    <a:lumOff val="35000"/>
                  </a:schemeClr>
                </a:solidFill>
                <a:latin typeface="+mn-lt"/>
                <a:ea typeface="+mn-ea"/>
              </a:endParaRPr>
            </a:p>
          </p:txBody>
        </p:sp>
        <p:sp>
          <p:nvSpPr>
            <p:cNvPr id="50" name="Freeform 63"/>
            <p:cNvSpPr>
              <a:spLocks/>
            </p:cNvSpPr>
            <p:nvPr/>
          </p:nvSpPr>
          <p:spPr bwMode="auto">
            <a:xfrm>
              <a:off x="3347864" y="2691235"/>
              <a:ext cx="706438" cy="1038225"/>
            </a:xfrm>
            <a:custGeom>
              <a:avLst/>
              <a:gdLst>
                <a:gd name="T0" fmla="*/ 202 w 287"/>
                <a:gd name="T1" fmla="*/ 5 h 421"/>
                <a:gd name="T2" fmla="*/ 179 w 287"/>
                <a:gd name="T3" fmla="*/ 1 h 421"/>
                <a:gd name="T4" fmla="*/ 147 w 287"/>
                <a:gd name="T5" fmla="*/ 19 h 421"/>
                <a:gd name="T6" fmla="*/ 16 w 287"/>
                <a:gd name="T7" fmla="*/ 179 h 421"/>
                <a:gd name="T8" fmla="*/ 11 w 287"/>
                <a:gd name="T9" fmla="*/ 185 h 421"/>
                <a:gd name="T10" fmla="*/ 10 w 287"/>
                <a:gd name="T11" fmla="*/ 187 h 421"/>
                <a:gd name="T12" fmla="*/ 8 w 287"/>
                <a:gd name="T13" fmla="*/ 236 h 421"/>
                <a:gd name="T14" fmla="*/ 16 w 287"/>
                <a:gd name="T15" fmla="*/ 247 h 421"/>
                <a:gd name="T16" fmla="*/ 146 w 287"/>
                <a:gd name="T17" fmla="*/ 370 h 421"/>
                <a:gd name="T18" fmla="*/ 154 w 287"/>
                <a:gd name="T19" fmla="*/ 375 h 421"/>
                <a:gd name="T20" fmla="*/ 235 w 287"/>
                <a:gd name="T21" fmla="*/ 419 h 421"/>
                <a:gd name="T22" fmla="*/ 239 w 287"/>
                <a:gd name="T23" fmla="*/ 421 h 421"/>
                <a:gd name="T24" fmla="*/ 231 w 287"/>
                <a:gd name="T25" fmla="*/ 416 h 421"/>
                <a:gd name="T26" fmla="*/ 101 w 287"/>
                <a:gd name="T27" fmla="*/ 293 h 421"/>
                <a:gd name="T28" fmla="*/ 93 w 287"/>
                <a:gd name="T29" fmla="*/ 283 h 421"/>
                <a:gd name="T30" fmla="*/ 95 w 287"/>
                <a:gd name="T31" fmla="*/ 234 h 421"/>
                <a:gd name="T32" fmla="*/ 96 w 287"/>
                <a:gd name="T33" fmla="*/ 232 h 421"/>
                <a:gd name="T34" fmla="*/ 101 w 287"/>
                <a:gd name="T35" fmla="*/ 225 h 421"/>
                <a:gd name="T36" fmla="*/ 232 w 287"/>
                <a:gd name="T37" fmla="*/ 66 h 421"/>
                <a:gd name="T38" fmla="*/ 263 w 287"/>
                <a:gd name="T39" fmla="*/ 47 h 421"/>
                <a:gd name="T40" fmla="*/ 287 w 287"/>
                <a:gd name="T41" fmla="*/ 51 h 421"/>
                <a:gd name="T42" fmla="*/ 202 w 287"/>
                <a:gd name="T43" fmla="*/ 5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7" h="421">
                  <a:moveTo>
                    <a:pt x="202" y="5"/>
                  </a:moveTo>
                  <a:cubicBezTo>
                    <a:pt x="195" y="1"/>
                    <a:pt x="187" y="0"/>
                    <a:pt x="179" y="1"/>
                  </a:cubicBezTo>
                  <a:cubicBezTo>
                    <a:pt x="167" y="3"/>
                    <a:pt x="156" y="9"/>
                    <a:pt x="147" y="19"/>
                  </a:cubicBezTo>
                  <a:cubicBezTo>
                    <a:pt x="16" y="179"/>
                    <a:pt x="16" y="179"/>
                    <a:pt x="16" y="179"/>
                  </a:cubicBezTo>
                  <a:cubicBezTo>
                    <a:pt x="14" y="181"/>
                    <a:pt x="13" y="183"/>
                    <a:pt x="11" y="185"/>
                  </a:cubicBezTo>
                  <a:cubicBezTo>
                    <a:pt x="11" y="186"/>
                    <a:pt x="11" y="187"/>
                    <a:pt x="10" y="187"/>
                  </a:cubicBezTo>
                  <a:cubicBezTo>
                    <a:pt x="1" y="203"/>
                    <a:pt x="0" y="222"/>
                    <a:pt x="8" y="236"/>
                  </a:cubicBezTo>
                  <a:cubicBezTo>
                    <a:pt x="10" y="240"/>
                    <a:pt x="13" y="244"/>
                    <a:pt x="16" y="247"/>
                  </a:cubicBezTo>
                  <a:cubicBezTo>
                    <a:pt x="146" y="370"/>
                    <a:pt x="146" y="370"/>
                    <a:pt x="146" y="370"/>
                  </a:cubicBezTo>
                  <a:cubicBezTo>
                    <a:pt x="149" y="372"/>
                    <a:pt x="151" y="374"/>
                    <a:pt x="154" y="375"/>
                  </a:cubicBezTo>
                  <a:cubicBezTo>
                    <a:pt x="181" y="390"/>
                    <a:pt x="208" y="405"/>
                    <a:pt x="235" y="419"/>
                  </a:cubicBezTo>
                  <a:cubicBezTo>
                    <a:pt x="236" y="420"/>
                    <a:pt x="238" y="421"/>
                    <a:pt x="239" y="421"/>
                  </a:cubicBezTo>
                  <a:cubicBezTo>
                    <a:pt x="236" y="420"/>
                    <a:pt x="234" y="418"/>
                    <a:pt x="231" y="416"/>
                  </a:cubicBezTo>
                  <a:cubicBezTo>
                    <a:pt x="101" y="293"/>
                    <a:pt x="101" y="293"/>
                    <a:pt x="101" y="293"/>
                  </a:cubicBezTo>
                  <a:cubicBezTo>
                    <a:pt x="97" y="290"/>
                    <a:pt x="95" y="286"/>
                    <a:pt x="93" y="283"/>
                  </a:cubicBezTo>
                  <a:cubicBezTo>
                    <a:pt x="85" y="268"/>
                    <a:pt x="86" y="249"/>
                    <a:pt x="95" y="234"/>
                  </a:cubicBezTo>
                  <a:cubicBezTo>
                    <a:pt x="95" y="233"/>
                    <a:pt x="96" y="232"/>
                    <a:pt x="96" y="232"/>
                  </a:cubicBezTo>
                  <a:cubicBezTo>
                    <a:pt x="98" y="229"/>
                    <a:pt x="99" y="227"/>
                    <a:pt x="101" y="225"/>
                  </a:cubicBezTo>
                  <a:cubicBezTo>
                    <a:pt x="232" y="66"/>
                    <a:pt x="232" y="66"/>
                    <a:pt x="232" y="66"/>
                  </a:cubicBezTo>
                  <a:cubicBezTo>
                    <a:pt x="241" y="55"/>
                    <a:pt x="252" y="49"/>
                    <a:pt x="263" y="47"/>
                  </a:cubicBezTo>
                  <a:cubicBezTo>
                    <a:pt x="272" y="46"/>
                    <a:pt x="280" y="47"/>
                    <a:pt x="287" y="51"/>
                  </a:cubicBezTo>
                  <a:lnTo>
                    <a:pt x="202" y="5"/>
                  </a:lnTo>
                  <a:close/>
                </a:path>
              </a:pathLst>
            </a:custGeom>
            <a:grp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tx1">
                    <a:lumMod val="65000"/>
                    <a:lumOff val="35000"/>
                  </a:schemeClr>
                </a:solidFill>
                <a:latin typeface="+mn-lt"/>
                <a:ea typeface="+mn-ea"/>
              </a:endParaRPr>
            </a:p>
          </p:txBody>
        </p:sp>
      </p:grpSp>
      <p:sp>
        <p:nvSpPr>
          <p:cNvPr id="27" name="TextBox 26"/>
          <p:cNvSpPr txBox="1"/>
          <p:nvPr/>
        </p:nvSpPr>
        <p:spPr>
          <a:xfrm>
            <a:off x="6358830" y="2301257"/>
            <a:ext cx="1107996"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28" name="TextBox 27"/>
          <p:cNvSpPr txBox="1"/>
          <p:nvPr/>
        </p:nvSpPr>
        <p:spPr>
          <a:xfrm>
            <a:off x="6358830" y="2536840"/>
            <a:ext cx="1813570" cy="369332"/>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9" name="TextBox 28"/>
          <p:cNvSpPr txBox="1"/>
          <p:nvPr/>
        </p:nvSpPr>
        <p:spPr>
          <a:xfrm>
            <a:off x="1718386" y="3116071"/>
            <a:ext cx="1107996" cy="276999"/>
          </a:xfrm>
          <a:prstGeom prst="rect">
            <a:avLst/>
          </a:prstGeom>
          <a:noFill/>
        </p:spPr>
        <p:txBody>
          <a:bodyPr wrap="none"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30" name="TextBox 29"/>
          <p:cNvSpPr txBox="1"/>
          <p:nvPr/>
        </p:nvSpPr>
        <p:spPr>
          <a:xfrm>
            <a:off x="1007604" y="3351654"/>
            <a:ext cx="1818778" cy="369332"/>
          </a:xfrm>
          <a:prstGeom prst="rect">
            <a:avLst/>
          </a:prstGeom>
          <a:noFill/>
        </p:spPr>
        <p:txBody>
          <a:bodyPr wrap="square" rtlCol="0">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31" name="TextBox 30"/>
          <p:cNvSpPr txBox="1"/>
          <p:nvPr/>
        </p:nvSpPr>
        <p:spPr>
          <a:xfrm>
            <a:off x="2598214" y="1542401"/>
            <a:ext cx="1107996" cy="276999"/>
          </a:xfrm>
          <a:prstGeom prst="rect">
            <a:avLst/>
          </a:prstGeom>
          <a:noFill/>
        </p:spPr>
        <p:txBody>
          <a:bodyPr wrap="none"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32" name="TextBox 31"/>
          <p:cNvSpPr txBox="1"/>
          <p:nvPr/>
        </p:nvSpPr>
        <p:spPr>
          <a:xfrm>
            <a:off x="1907704" y="1777984"/>
            <a:ext cx="1798506" cy="369332"/>
          </a:xfrm>
          <a:prstGeom prst="rect">
            <a:avLst/>
          </a:prstGeom>
          <a:noFill/>
        </p:spPr>
        <p:txBody>
          <a:bodyPr wrap="square" rtlCol="0">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733259658"/>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par>
                                <p:cTn id="11" presetID="2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right)">
                                      <p:cBhvr>
                                        <p:cTn id="13" dur="500"/>
                                        <p:tgtEl>
                                          <p:spTgt spid="4"/>
                                        </p:tgtEl>
                                      </p:cBhvr>
                                    </p:animEffect>
                                  </p:childTnLst>
                                </p:cTn>
                              </p:par>
                            </p:childTnLst>
                          </p:cTn>
                        </p:par>
                        <p:par>
                          <p:cTn id="14" fill="hold">
                            <p:stCondLst>
                              <p:cond delay="500"/>
                            </p:stCondLst>
                            <p:childTnLst>
                              <p:par>
                                <p:cTn id="15" presetID="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0-#ppt_w/2"/>
                                          </p:val>
                                        </p:tav>
                                        <p:tav tm="100000">
                                          <p:val>
                                            <p:strVal val="#ppt_x"/>
                                          </p:val>
                                        </p:tav>
                                      </p:tavLst>
                                    </p:anim>
                                    <p:anim calcmode="lin" valueType="num">
                                      <p:cBhvr additive="base">
                                        <p:cTn id="18" dur="500" fill="hold"/>
                                        <p:tgtEl>
                                          <p:spTgt spid="31"/>
                                        </p:tgtEl>
                                        <p:attrNameLst>
                                          <p:attrName>ppt_y</p:attrName>
                                        </p:attrNameLst>
                                      </p:cBhvr>
                                      <p:tavLst>
                                        <p:tav tm="0">
                                          <p:val>
                                            <p:strVal val="#ppt_y"/>
                                          </p:val>
                                        </p:tav>
                                        <p:tav tm="100000">
                                          <p:val>
                                            <p:strVal val="#ppt_y"/>
                                          </p:val>
                                        </p:tav>
                                      </p:tavLst>
                                    </p:anim>
                                  </p:childTnLst>
                                </p:cTn>
                              </p:par>
                              <p:par>
                                <p:cTn id="19" presetID="22" presetClass="entr" presetSubtype="1"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wipe(up)">
                                      <p:cBhvr>
                                        <p:cTn id="21" dur="500"/>
                                        <p:tgtEl>
                                          <p:spTgt spid="32"/>
                                        </p:tgtEl>
                                      </p:cBhvr>
                                    </p:animEffect>
                                  </p:childTnLst>
                                </p:cTn>
                              </p:par>
                            </p:childTnLst>
                          </p:cTn>
                        </p:par>
                        <p:par>
                          <p:cTn id="22" fill="hold">
                            <p:stCondLst>
                              <p:cond delay="1000"/>
                            </p:stCondLst>
                            <p:childTnLst>
                              <p:par>
                                <p:cTn id="23" presetID="2" presetClass="entr" presetSubtype="2"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1+#ppt_w/2"/>
                                          </p:val>
                                        </p:tav>
                                        <p:tav tm="100000">
                                          <p:val>
                                            <p:strVal val="#ppt_x"/>
                                          </p:val>
                                        </p:tav>
                                      </p:tavLst>
                                    </p:anim>
                                    <p:anim calcmode="lin" valueType="num">
                                      <p:cBhvr additive="base">
                                        <p:cTn id="26" dur="500" fill="hold"/>
                                        <p:tgtEl>
                                          <p:spTgt spid="27"/>
                                        </p:tgtEl>
                                        <p:attrNameLst>
                                          <p:attrName>ppt_y</p:attrName>
                                        </p:attrNameLst>
                                      </p:cBhvr>
                                      <p:tavLst>
                                        <p:tav tm="0">
                                          <p:val>
                                            <p:strVal val="#ppt_y"/>
                                          </p:val>
                                        </p:tav>
                                        <p:tav tm="100000">
                                          <p:val>
                                            <p:strVal val="#ppt_y"/>
                                          </p:val>
                                        </p:tav>
                                      </p:tavLst>
                                    </p:anim>
                                  </p:childTnLst>
                                </p:cTn>
                              </p:par>
                              <p:par>
                                <p:cTn id="27" presetID="22" presetClass="entr" presetSubtype="1"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up)">
                                      <p:cBhvr>
                                        <p:cTn id="29" dur="500"/>
                                        <p:tgtEl>
                                          <p:spTgt spid="28"/>
                                        </p:tgtEl>
                                      </p:cBhvr>
                                    </p:animEffect>
                                  </p:childTnLst>
                                </p:cTn>
                              </p:par>
                            </p:childTnLst>
                          </p:cTn>
                        </p:par>
                        <p:par>
                          <p:cTn id="30" fill="hold">
                            <p:stCondLst>
                              <p:cond delay="1500"/>
                            </p:stCondLst>
                            <p:childTnLst>
                              <p:par>
                                <p:cTn id="31" presetID="2" presetClass="entr" presetSubtype="8"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0-#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par>
                                <p:cTn id="35" presetID="22" presetClass="entr" presetSubtype="1"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up)">
                                      <p:cBhvr>
                                        <p:cTn id="3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Rectangle 5"/>
          <p:cNvSpPr>
            <a:spLocks noChangeArrowheads="1"/>
          </p:cNvSpPr>
          <p:nvPr/>
        </p:nvSpPr>
        <p:spPr bwMode="auto">
          <a:xfrm>
            <a:off x="2425229" y="1504402"/>
            <a:ext cx="1774825" cy="317598"/>
          </a:xfrm>
          <a:prstGeom prst="rect">
            <a:avLst/>
          </a:prstGeom>
          <a:solidFill>
            <a:schemeClr val="accent1"/>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14" name="Rectangle 6"/>
          <p:cNvSpPr>
            <a:spLocks noChangeArrowheads="1"/>
          </p:cNvSpPr>
          <p:nvPr/>
        </p:nvSpPr>
        <p:spPr bwMode="auto">
          <a:xfrm>
            <a:off x="2425229" y="1866464"/>
            <a:ext cx="1774825" cy="527213"/>
          </a:xfrm>
          <a:prstGeom prst="rect">
            <a:avLst/>
          </a:prstGeom>
          <a:solidFill>
            <a:schemeClr val="accent2"/>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15" name="Rectangle 7"/>
          <p:cNvSpPr>
            <a:spLocks noChangeArrowheads="1"/>
          </p:cNvSpPr>
          <p:nvPr/>
        </p:nvSpPr>
        <p:spPr bwMode="auto">
          <a:xfrm>
            <a:off x="2425229" y="2434965"/>
            <a:ext cx="1774825" cy="314422"/>
          </a:xfrm>
          <a:prstGeom prst="rect">
            <a:avLst/>
          </a:prstGeom>
          <a:solidFill>
            <a:schemeClr val="accent3"/>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16" name="Rectangle 8"/>
          <p:cNvSpPr>
            <a:spLocks noChangeArrowheads="1"/>
          </p:cNvSpPr>
          <p:nvPr/>
        </p:nvSpPr>
        <p:spPr bwMode="auto">
          <a:xfrm>
            <a:off x="2425229" y="2790674"/>
            <a:ext cx="1774825" cy="319187"/>
          </a:xfrm>
          <a:prstGeom prst="rect">
            <a:avLst/>
          </a:prstGeom>
          <a:solidFill>
            <a:schemeClr val="accent4"/>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17" name="Rectangle 9"/>
          <p:cNvSpPr>
            <a:spLocks noChangeArrowheads="1"/>
          </p:cNvSpPr>
          <p:nvPr/>
        </p:nvSpPr>
        <p:spPr bwMode="auto">
          <a:xfrm>
            <a:off x="2425229" y="3146384"/>
            <a:ext cx="1774825" cy="431933"/>
          </a:xfrm>
          <a:prstGeom prst="rect">
            <a:avLst/>
          </a:prstGeom>
          <a:solidFill>
            <a:schemeClr val="accent1"/>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18" name="Rectangle 10"/>
          <p:cNvSpPr>
            <a:spLocks noChangeArrowheads="1"/>
          </p:cNvSpPr>
          <p:nvPr/>
        </p:nvSpPr>
        <p:spPr bwMode="auto">
          <a:xfrm>
            <a:off x="2425229" y="3619605"/>
            <a:ext cx="1774825" cy="319187"/>
          </a:xfrm>
          <a:prstGeom prst="rect">
            <a:avLst/>
          </a:prstGeom>
          <a:solidFill>
            <a:schemeClr val="accent2"/>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19" name="Rectangle 11"/>
          <p:cNvSpPr>
            <a:spLocks noChangeArrowheads="1"/>
          </p:cNvSpPr>
          <p:nvPr/>
        </p:nvSpPr>
        <p:spPr bwMode="auto">
          <a:xfrm>
            <a:off x="2425229" y="3975315"/>
            <a:ext cx="1774825" cy="317598"/>
          </a:xfrm>
          <a:prstGeom prst="rect">
            <a:avLst/>
          </a:prstGeom>
          <a:solidFill>
            <a:schemeClr val="accent3"/>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20" name="Freeform 37"/>
          <p:cNvSpPr>
            <a:spLocks noChangeArrowheads="1"/>
          </p:cNvSpPr>
          <p:nvPr/>
        </p:nvSpPr>
        <p:spPr bwMode="auto">
          <a:xfrm>
            <a:off x="4181004" y="2142775"/>
            <a:ext cx="1943100" cy="817815"/>
          </a:xfrm>
          <a:custGeom>
            <a:avLst/>
            <a:gdLst>
              <a:gd name="T0" fmla="*/ 0 w 518"/>
              <a:gd name="T1" fmla="*/ 0 h 218"/>
              <a:gd name="T2" fmla="*/ 518 w 518"/>
              <a:gd name="T3" fmla="*/ 211 h 218"/>
              <a:gd name="T4" fmla="*/ 0 60000 65536"/>
              <a:gd name="T5" fmla="*/ 0 60000 65536"/>
              <a:gd name="T6" fmla="*/ 0 w 518"/>
              <a:gd name="T7" fmla="*/ 0 h 218"/>
              <a:gd name="T8" fmla="*/ 518 w 518"/>
              <a:gd name="T9" fmla="*/ 218 h 218"/>
            </a:gdLst>
            <a:ahLst/>
            <a:cxnLst>
              <a:cxn ang="T4">
                <a:pos x="T0" y="T1"/>
              </a:cxn>
              <a:cxn ang="T5">
                <a:pos x="T2" y="T3"/>
              </a:cxn>
            </a:cxnLst>
            <a:rect l="T6" t="T7" r="T8" b="T9"/>
            <a:pathLst>
              <a:path w="518" h="218">
                <a:moveTo>
                  <a:pt x="0" y="0"/>
                </a:moveTo>
                <a:cubicBezTo>
                  <a:pt x="411" y="0"/>
                  <a:pt x="260" y="218"/>
                  <a:pt x="518" y="211"/>
                </a:cubicBezTo>
              </a:path>
            </a:pathLst>
          </a:custGeom>
          <a:noFill/>
          <a:ln w="14" cap="flat" cmpd="sng">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21" name="Freeform 38"/>
          <p:cNvSpPr>
            <a:spLocks noChangeArrowheads="1"/>
          </p:cNvSpPr>
          <p:nvPr/>
        </p:nvSpPr>
        <p:spPr bwMode="auto">
          <a:xfrm>
            <a:off x="4181004" y="2590587"/>
            <a:ext cx="1943100" cy="355710"/>
          </a:xfrm>
          <a:custGeom>
            <a:avLst/>
            <a:gdLst>
              <a:gd name="T0" fmla="*/ 0 w 518"/>
              <a:gd name="T1" fmla="*/ 0 h 95"/>
              <a:gd name="T2" fmla="*/ 518 w 518"/>
              <a:gd name="T3" fmla="*/ 92 h 95"/>
              <a:gd name="T4" fmla="*/ 0 60000 65536"/>
              <a:gd name="T5" fmla="*/ 0 60000 65536"/>
              <a:gd name="T6" fmla="*/ 0 w 518"/>
              <a:gd name="T7" fmla="*/ 0 h 95"/>
              <a:gd name="T8" fmla="*/ 518 w 518"/>
              <a:gd name="T9" fmla="*/ 95 h 95"/>
            </a:gdLst>
            <a:ahLst/>
            <a:cxnLst>
              <a:cxn ang="T4">
                <a:pos x="T0" y="T1"/>
              </a:cxn>
              <a:cxn ang="T5">
                <a:pos x="T2" y="T3"/>
              </a:cxn>
            </a:cxnLst>
            <a:rect l="T6" t="T7" r="T8" b="T9"/>
            <a:pathLst>
              <a:path w="518" h="95">
                <a:moveTo>
                  <a:pt x="0" y="0"/>
                </a:moveTo>
                <a:cubicBezTo>
                  <a:pt x="411" y="0"/>
                  <a:pt x="260" y="95"/>
                  <a:pt x="518" y="92"/>
                </a:cubicBezTo>
              </a:path>
            </a:pathLst>
          </a:custGeom>
          <a:noFill/>
          <a:ln w="14" cap="flat" cmpd="sng">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22" name="Freeform 39"/>
          <p:cNvSpPr>
            <a:spLocks noChangeArrowheads="1"/>
          </p:cNvSpPr>
          <p:nvPr/>
        </p:nvSpPr>
        <p:spPr bwMode="auto">
          <a:xfrm>
            <a:off x="4181004" y="1656850"/>
            <a:ext cx="1943100" cy="1318032"/>
          </a:xfrm>
          <a:custGeom>
            <a:avLst/>
            <a:gdLst>
              <a:gd name="T0" fmla="*/ 0 w 518"/>
              <a:gd name="T1" fmla="*/ 0 h 351"/>
              <a:gd name="T2" fmla="*/ 518 w 518"/>
              <a:gd name="T3" fmla="*/ 340 h 351"/>
              <a:gd name="T4" fmla="*/ 0 60000 65536"/>
              <a:gd name="T5" fmla="*/ 0 60000 65536"/>
              <a:gd name="T6" fmla="*/ 0 w 518"/>
              <a:gd name="T7" fmla="*/ 0 h 351"/>
              <a:gd name="T8" fmla="*/ 518 w 518"/>
              <a:gd name="T9" fmla="*/ 351 h 351"/>
            </a:gdLst>
            <a:ahLst/>
            <a:cxnLst>
              <a:cxn ang="T4">
                <a:pos x="T0" y="T1"/>
              </a:cxn>
              <a:cxn ang="T5">
                <a:pos x="T2" y="T3"/>
              </a:cxn>
            </a:cxnLst>
            <a:rect l="T6" t="T7" r="T8" b="T9"/>
            <a:pathLst>
              <a:path w="518" h="351">
                <a:moveTo>
                  <a:pt x="0" y="0"/>
                </a:moveTo>
                <a:cubicBezTo>
                  <a:pt x="411" y="0"/>
                  <a:pt x="260" y="351"/>
                  <a:pt x="518" y="340"/>
                </a:cubicBezTo>
              </a:path>
            </a:pathLst>
          </a:custGeom>
          <a:noFill/>
          <a:ln w="14" cap="flat" cmpd="sng">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23" name="Freeform 40"/>
          <p:cNvSpPr>
            <a:spLocks noChangeArrowheads="1"/>
          </p:cNvSpPr>
          <p:nvPr/>
        </p:nvSpPr>
        <p:spPr bwMode="auto">
          <a:xfrm>
            <a:off x="4181004" y="2920890"/>
            <a:ext cx="1943100" cy="879747"/>
          </a:xfrm>
          <a:custGeom>
            <a:avLst/>
            <a:gdLst>
              <a:gd name="T0" fmla="*/ 0 w 518"/>
              <a:gd name="T1" fmla="*/ 234 h 234"/>
              <a:gd name="T2" fmla="*/ 518 w 518"/>
              <a:gd name="T3" fmla="*/ 7 h 234"/>
              <a:gd name="T4" fmla="*/ 0 60000 65536"/>
              <a:gd name="T5" fmla="*/ 0 60000 65536"/>
              <a:gd name="T6" fmla="*/ 0 w 518"/>
              <a:gd name="T7" fmla="*/ 0 h 234"/>
              <a:gd name="T8" fmla="*/ 518 w 518"/>
              <a:gd name="T9" fmla="*/ 234 h 234"/>
            </a:gdLst>
            <a:ahLst/>
            <a:cxnLst>
              <a:cxn ang="T4">
                <a:pos x="T0" y="T1"/>
              </a:cxn>
              <a:cxn ang="T5">
                <a:pos x="T2" y="T3"/>
              </a:cxn>
            </a:cxnLst>
            <a:rect l="T6" t="T7" r="T8" b="T9"/>
            <a:pathLst>
              <a:path w="518" h="234">
                <a:moveTo>
                  <a:pt x="0" y="234"/>
                </a:moveTo>
                <a:cubicBezTo>
                  <a:pt x="411" y="234"/>
                  <a:pt x="260" y="0"/>
                  <a:pt x="518" y="7"/>
                </a:cubicBezTo>
              </a:path>
            </a:pathLst>
          </a:custGeom>
          <a:noFill/>
          <a:ln w="14" cap="flat" cmpd="sng">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24" name="Freeform 41"/>
          <p:cNvSpPr>
            <a:spLocks noChangeArrowheads="1"/>
          </p:cNvSpPr>
          <p:nvPr/>
        </p:nvSpPr>
        <p:spPr bwMode="auto">
          <a:xfrm>
            <a:off x="4181004" y="2933594"/>
            <a:ext cx="1943100" cy="438285"/>
          </a:xfrm>
          <a:custGeom>
            <a:avLst/>
            <a:gdLst>
              <a:gd name="T0" fmla="*/ 0 w 518"/>
              <a:gd name="T1" fmla="*/ 117 h 117"/>
              <a:gd name="T2" fmla="*/ 518 w 518"/>
              <a:gd name="T3" fmla="*/ 4 h 117"/>
              <a:gd name="T4" fmla="*/ 0 60000 65536"/>
              <a:gd name="T5" fmla="*/ 0 60000 65536"/>
              <a:gd name="T6" fmla="*/ 0 w 518"/>
              <a:gd name="T7" fmla="*/ 0 h 117"/>
              <a:gd name="T8" fmla="*/ 518 w 518"/>
              <a:gd name="T9" fmla="*/ 117 h 117"/>
            </a:gdLst>
            <a:ahLst/>
            <a:cxnLst>
              <a:cxn ang="T4">
                <a:pos x="T0" y="T1"/>
              </a:cxn>
              <a:cxn ang="T5">
                <a:pos x="T2" y="T3"/>
              </a:cxn>
            </a:cxnLst>
            <a:rect l="T6" t="T7" r="T8" b="T9"/>
            <a:pathLst>
              <a:path w="518" h="117">
                <a:moveTo>
                  <a:pt x="0" y="117"/>
                </a:moveTo>
                <a:cubicBezTo>
                  <a:pt x="411" y="117"/>
                  <a:pt x="260" y="0"/>
                  <a:pt x="518" y="4"/>
                </a:cubicBezTo>
              </a:path>
            </a:pathLst>
          </a:custGeom>
          <a:noFill/>
          <a:ln w="14" cap="flat" cmpd="sng">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25" name="Freeform 42"/>
          <p:cNvSpPr>
            <a:spLocks noChangeArrowheads="1"/>
          </p:cNvSpPr>
          <p:nvPr/>
        </p:nvSpPr>
        <p:spPr bwMode="auto">
          <a:xfrm>
            <a:off x="4181004" y="2914538"/>
            <a:ext cx="1943100" cy="1225928"/>
          </a:xfrm>
          <a:custGeom>
            <a:avLst/>
            <a:gdLst>
              <a:gd name="T0" fmla="*/ 0 w 518"/>
              <a:gd name="T1" fmla="*/ 327 h 327"/>
              <a:gd name="T2" fmla="*/ 518 w 518"/>
              <a:gd name="T3" fmla="*/ 10 h 327"/>
              <a:gd name="T4" fmla="*/ 0 60000 65536"/>
              <a:gd name="T5" fmla="*/ 0 60000 65536"/>
              <a:gd name="T6" fmla="*/ 0 w 518"/>
              <a:gd name="T7" fmla="*/ 0 h 327"/>
              <a:gd name="T8" fmla="*/ 518 w 518"/>
              <a:gd name="T9" fmla="*/ 327 h 327"/>
            </a:gdLst>
            <a:ahLst/>
            <a:cxnLst>
              <a:cxn ang="T4">
                <a:pos x="T0" y="T1"/>
              </a:cxn>
              <a:cxn ang="T5">
                <a:pos x="T2" y="T3"/>
              </a:cxn>
            </a:cxnLst>
            <a:rect l="T6" t="T7" r="T8" b="T9"/>
            <a:pathLst>
              <a:path w="518" h="327">
                <a:moveTo>
                  <a:pt x="0" y="327"/>
                </a:moveTo>
                <a:cubicBezTo>
                  <a:pt x="411" y="327"/>
                  <a:pt x="260" y="0"/>
                  <a:pt x="518" y="10"/>
                </a:cubicBezTo>
              </a:path>
            </a:pathLst>
          </a:custGeom>
          <a:noFill/>
          <a:ln w="14" cap="flat" cmpd="sng">
            <a:solidFill>
              <a:schemeClr val="accent3"/>
            </a:solidFill>
            <a:miter lim="800000"/>
            <a:headEnd/>
            <a:tailEnd/>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26" name="Line 43"/>
          <p:cNvSpPr>
            <a:spLocks noChangeShapeType="1"/>
          </p:cNvSpPr>
          <p:nvPr/>
        </p:nvSpPr>
        <p:spPr bwMode="auto">
          <a:xfrm>
            <a:off x="4136554" y="2946298"/>
            <a:ext cx="1987550" cy="1588"/>
          </a:xfrm>
          <a:prstGeom prst="line">
            <a:avLst/>
          </a:prstGeom>
          <a:noFill/>
          <a:ln w="14" cap="flat" cmpd="sng">
            <a:solidFill>
              <a:schemeClr val="accent3"/>
            </a:solidFill>
            <a:round/>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27" name="Freeform 227"/>
          <p:cNvSpPr>
            <a:spLocks noChangeArrowheads="1"/>
          </p:cNvSpPr>
          <p:nvPr/>
        </p:nvSpPr>
        <p:spPr bwMode="auto">
          <a:xfrm>
            <a:off x="6003455" y="2854194"/>
            <a:ext cx="244475" cy="187383"/>
          </a:xfrm>
          <a:custGeom>
            <a:avLst/>
            <a:gdLst>
              <a:gd name="T0" fmla="*/ 0 w 154"/>
              <a:gd name="T1" fmla="*/ 0 h 118"/>
              <a:gd name="T2" fmla="*/ 154 w 154"/>
              <a:gd name="T3" fmla="*/ 59 h 118"/>
              <a:gd name="T4" fmla="*/ 0 w 154"/>
              <a:gd name="T5" fmla="*/ 118 h 118"/>
              <a:gd name="T6" fmla="*/ 0 w 154"/>
              <a:gd name="T7" fmla="*/ 0 h 118"/>
              <a:gd name="T8" fmla="*/ 0 60000 65536"/>
              <a:gd name="T9" fmla="*/ 0 60000 65536"/>
              <a:gd name="T10" fmla="*/ 0 60000 65536"/>
              <a:gd name="T11" fmla="*/ 0 60000 65536"/>
              <a:gd name="T12" fmla="*/ 0 w 154"/>
              <a:gd name="T13" fmla="*/ 0 h 118"/>
              <a:gd name="T14" fmla="*/ 154 w 154"/>
              <a:gd name="T15" fmla="*/ 118 h 118"/>
            </a:gdLst>
            <a:ahLst/>
            <a:cxnLst>
              <a:cxn ang="T8">
                <a:pos x="T0" y="T1"/>
              </a:cxn>
              <a:cxn ang="T9">
                <a:pos x="T2" y="T3"/>
              </a:cxn>
              <a:cxn ang="T10">
                <a:pos x="T4" y="T5"/>
              </a:cxn>
              <a:cxn ang="T11">
                <a:pos x="T6" y="T7"/>
              </a:cxn>
            </a:cxnLst>
            <a:rect l="T12" t="T13" r="T14" b="T15"/>
            <a:pathLst>
              <a:path w="154" h="118">
                <a:moveTo>
                  <a:pt x="0" y="0"/>
                </a:moveTo>
                <a:lnTo>
                  <a:pt x="154" y="59"/>
                </a:lnTo>
                <a:lnTo>
                  <a:pt x="0" y="118"/>
                </a:lnTo>
                <a:lnTo>
                  <a:pt x="0" y="0"/>
                </a:lnTo>
                <a:close/>
              </a:path>
            </a:pathLst>
          </a:custGeom>
          <a:solidFill>
            <a:schemeClr val="accent3"/>
          </a:solidFill>
          <a:ln>
            <a:solidFill>
              <a:schemeClr val="accent3"/>
            </a:solid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28" name="TextBox 254"/>
          <p:cNvSpPr>
            <a:spLocks noChangeArrowheads="1"/>
          </p:cNvSpPr>
          <p:nvPr/>
        </p:nvSpPr>
        <p:spPr bwMode="auto">
          <a:xfrm>
            <a:off x="2843808" y="152470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微软雅黑" pitchFamily="34" charset="-122"/>
                <a:ea typeface="微软雅黑" pitchFamily="34" charset="-122"/>
                <a:sym typeface="Arial" pitchFamily="34" charset="0"/>
              </a:rPr>
              <a:t>添加标题</a:t>
            </a:r>
            <a:endParaRPr lang="zh-CN" altLang="en-US" sz="1200" dirty="0"/>
          </a:p>
        </p:txBody>
      </p:sp>
      <p:sp>
        <p:nvSpPr>
          <p:cNvPr id="129" name="TextBox 261"/>
          <p:cNvSpPr>
            <a:spLocks noChangeArrowheads="1"/>
          </p:cNvSpPr>
          <p:nvPr/>
        </p:nvSpPr>
        <p:spPr bwMode="auto">
          <a:xfrm>
            <a:off x="2843808" y="1983631"/>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微软雅黑" pitchFamily="34" charset="-122"/>
                <a:ea typeface="微软雅黑" pitchFamily="34" charset="-122"/>
                <a:sym typeface="Arial" pitchFamily="34" charset="0"/>
              </a:rPr>
              <a:t>添加标题</a:t>
            </a:r>
            <a:endParaRPr lang="zh-CN" altLang="en-US" sz="1200"/>
          </a:p>
        </p:txBody>
      </p:sp>
      <p:sp>
        <p:nvSpPr>
          <p:cNvPr id="130" name="TextBox 267"/>
          <p:cNvSpPr>
            <a:spLocks noChangeArrowheads="1"/>
          </p:cNvSpPr>
          <p:nvPr/>
        </p:nvSpPr>
        <p:spPr bwMode="auto">
          <a:xfrm>
            <a:off x="2843808" y="2453676"/>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微软雅黑" pitchFamily="34" charset="-122"/>
                <a:ea typeface="微软雅黑" pitchFamily="34" charset="-122"/>
                <a:sym typeface="Arial" pitchFamily="34" charset="0"/>
              </a:rPr>
              <a:t>添加标题</a:t>
            </a:r>
            <a:endParaRPr lang="zh-CN" altLang="en-US" sz="1200"/>
          </a:p>
        </p:txBody>
      </p:sp>
      <p:sp>
        <p:nvSpPr>
          <p:cNvPr id="131" name="TextBox 273"/>
          <p:cNvSpPr>
            <a:spLocks noChangeArrowheads="1"/>
          </p:cNvSpPr>
          <p:nvPr/>
        </p:nvSpPr>
        <p:spPr bwMode="auto">
          <a:xfrm>
            <a:off x="2843808" y="2815738"/>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微软雅黑" pitchFamily="34" charset="-122"/>
                <a:ea typeface="微软雅黑" pitchFamily="34" charset="-122"/>
                <a:sym typeface="Arial" pitchFamily="34" charset="0"/>
              </a:rPr>
              <a:t>添加标题</a:t>
            </a:r>
            <a:endParaRPr lang="zh-CN" altLang="en-US" sz="1200"/>
          </a:p>
        </p:txBody>
      </p:sp>
      <p:sp>
        <p:nvSpPr>
          <p:cNvPr id="132" name="TextBox 279"/>
          <p:cNvSpPr>
            <a:spLocks noChangeArrowheads="1"/>
          </p:cNvSpPr>
          <p:nvPr/>
        </p:nvSpPr>
        <p:spPr bwMode="auto">
          <a:xfrm>
            <a:off x="2843808" y="322385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微软雅黑" pitchFamily="34" charset="-122"/>
                <a:ea typeface="微软雅黑" pitchFamily="34" charset="-122"/>
                <a:sym typeface="Arial" pitchFamily="34" charset="0"/>
              </a:rPr>
              <a:t>添加标题</a:t>
            </a:r>
            <a:endParaRPr lang="zh-CN" altLang="en-US" sz="1200"/>
          </a:p>
        </p:txBody>
      </p:sp>
      <p:sp>
        <p:nvSpPr>
          <p:cNvPr id="133" name="TextBox 285"/>
          <p:cNvSpPr>
            <a:spLocks noChangeArrowheads="1"/>
          </p:cNvSpPr>
          <p:nvPr/>
        </p:nvSpPr>
        <p:spPr bwMode="auto">
          <a:xfrm>
            <a:off x="2843808" y="3639905"/>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微软雅黑" pitchFamily="34" charset="-122"/>
                <a:ea typeface="微软雅黑" pitchFamily="34" charset="-122"/>
                <a:sym typeface="Arial" pitchFamily="34" charset="0"/>
              </a:rPr>
              <a:t>添加标题</a:t>
            </a:r>
            <a:endParaRPr lang="zh-CN" altLang="en-US" sz="1200" dirty="0"/>
          </a:p>
        </p:txBody>
      </p:sp>
      <p:sp>
        <p:nvSpPr>
          <p:cNvPr id="134" name="TextBox 291"/>
          <p:cNvSpPr>
            <a:spLocks noChangeArrowheads="1"/>
          </p:cNvSpPr>
          <p:nvPr/>
        </p:nvSpPr>
        <p:spPr bwMode="auto">
          <a:xfrm>
            <a:off x="2843808" y="3990850"/>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微软雅黑" pitchFamily="34" charset="-122"/>
                <a:ea typeface="微软雅黑" pitchFamily="34" charset="-122"/>
                <a:sym typeface="Arial" pitchFamily="34" charset="0"/>
              </a:rPr>
              <a:t>添加标题</a:t>
            </a:r>
            <a:endParaRPr lang="zh-CN" altLang="en-US" sz="1200"/>
          </a:p>
        </p:txBody>
      </p:sp>
      <p:sp>
        <p:nvSpPr>
          <p:cNvPr id="135" name="TextBox 292"/>
          <p:cNvSpPr>
            <a:spLocks noChangeArrowheads="1"/>
          </p:cNvSpPr>
          <p:nvPr/>
        </p:nvSpPr>
        <p:spPr bwMode="auto">
          <a:xfrm>
            <a:off x="6192180" y="1827493"/>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tx1">
                    <a:lumMod val="75000"/>
                    <a:lumOff val="25000"/>
                  </a:schemeClr>
                </a:solidFill>
                <a:latin typeface="微软雅黑" pitchFamily="34" charset="-122"/>
                <a:ea typeface="微软雅黑" pitchFamily="34" charset="-122"/>
                <a:sym typeface="Arial" pitchFamily="34" charset="0"/>
              </a:rPr>
              <a:t>添加标题</a:t>
            </a:r>
            <a:endParaRPr lang="zh-CN" altLang="en-US" sz="1200" dirty="0">
              <a:solidFill>
                <a:schemeClr val="tx1">
                  <a:lumMod val="75000"/>
                  <a:lumOff val="25000"/>
                </a:schemeClr>
              </a:solidFill>
            </a:endParaRPr>
          </a:p>
        </p:txBody>
      </p:sp>
      <p:sp>
        <p:nvSpPr>
          <p:cNvPr id="136" name="矩形 135"/>
          <p:cNvSpPr>
            <a:spLocks noChangeArrowheads="1"/>
          </p:cNvSpPr>
          <p:nvPr/>
        </p:nvSpPr>
        <p:spPr bwMode="auto">
          <a:xfrm>
            <a:off x="6195541" y="2145951"/>
            <a:ext cx="2363788"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年度工作概况阐述内容在这里输入年度工作概况阐述内容在这里输入年度工作概况阐述内容在这里输入年度工作概况阐述内容在这里输入年度工作概况阐述内容在这里输入年度工作概况阐述内容在这里输入年度工作概况阐述内容</a:t>
            </a:r>
          </a:p>
        </p:txBody>
      </p:sp>
      <p:sp>
        <p:nvSpPr>
          <p:cNvPr id="139" name="矩形 138"/>
          <p:cNvSpPr>
            <a:spLocks noChangeArrowheads="1"/>
          </p:cNvSpPr>
          <p:nvPr/>
        </p:nvSpPr>
        <p:spPr bwMode="auto">
          <a:xfrm>
            <a:off x="539552" y="1494874"/>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在这里输入年度工作概况阐述内容在这里输入年度工作概况</a:t>
            </a:r>
          </a:p>
        </p:txBody>
      </p:sp>
      <p:sp>
        <p:nvSpPr>
          <p:cNvPr id="140" name="矩形 139"/>
          <p:cNvSpPr>
            <a:spLocks noChangeArrowheads="1"/>
          </p:cNvSpPr>
          <p:nvPr/>
        </p:nvSpPr>
        <p:spPr bwMode="auto">
          <a:xfrm>
            <a:off x="503548" y="1933159"/>
            <a:ext cx="17337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在这里输入年度工作概况阐述内容在这里输入年度工作概况</a:t>
            </a:r>
          </a:p>
        </p:txBody>
      </p:sp>
      <p:sp>
        <p:nvSpPr>
          <p:cNvPr id="141" name="矩形 140"/>
          <p:cNvSpPr>
            <a:spLocks noChangeArrowheads="1"/>
          </p:cNvSpPr>
          <p:nvPr/>
        </p:nvSpPr>
        <p:spPr bwMode="auto">
          <a:xfrm>
            <a:off x="498017" y="2428612"/>
            <a:ext cx="17697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在这里输入年度工作概况阐述内容在这里输入年度工作概况</a:t>
            </a:r>
          </a:p>
        </p:txBody>
      </p:sp>
      <p:sp>
        <p:nvSpPr>
          <p:cNvPr id="142" name="矩形 141"/>
          <p:cNvSpPr>
            <a:spLocks noChangeArrowheads="1"/>
          </p:cNvSpPr>
          <p:nvPr/>
        </p:nvSpPr>
        <p:spPr bwMode="auto">
          <a:xfrm>
            <a:off x="539552" y="2771618"/>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在这里输入年度工作概况阐述内容在这里输入年度工作概况</a:t>
            </a:r>
          </a:p>
        </p:txBody>
      </p:sp>
      <p:sp>
        <p:nvSpPr>
          <p:cNvPr id="143" name="矩形 142"/>
          <p:cNvSpPr>
            <a:spLocks noChangeArrowheads="1"/>
          </p:cNvSpPr>
          <p:nvPr/>
        </p:nvSpPr>
        <p:spPr bwMode="auto">
          <a:xfrm>
            <a:off x="539552" y="3181320"/>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在这里输入年度工作概况阐述内容在这里输入年度工作概况</a:t>
            </a:r>
          </a:p>
        </p:txBody>
      </p:sp>
      <p:sp>
        <p:nvSpPr>
          <p:cNvPr id="144" name="矩形 143"/>
          <p:cNvSpPr>
            <a:spLocks noChangeArrowheads="1"/>
          </p:cNvSpPr>
          <p:nvPr/>
        </p:nvSpPr>
        <p:spPr bwMode="auto">
          <a:xfrm>
            <a:off x="539552" y="3591021"/>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在这里输入年度工作概况阐述内容在这里输入年度工作概况</a:t>
            </a:r>
          </a:p>
        </p:txBody>
      </p:sp>
      <p:sp>
        <p:nvSpPr>
          <p:cNvPr id="157" name="矩形 156"/>
          <p:cNvSpPr>
            <a:spLocks noChangeArrowheads="1"/>
          </p:cNvSpPr>
          <p:nvPr/>
        </p:nvSpPr>
        <p:spPr bwMode="auto">
          <a:xfrm>
            <a:off x="539552" y="3962611"/>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在这里输入年度工作概况阐述内容在这里输入年度工作概况</a:t>
            </a:r>
          </a:p>
        </p:txBody>
      </p:sp>
      <p:sp>
        <p:nvSpPr>
          <p:cNvPr id="158" name="直接连接符 157"/>
          <p:cNvSpPr>
            <a:spLocks noChangeShapeType="1"/>
          </p:cNvSpPr>
          <p:nvPr/>
        </p:nvSpPr>
        <p:spPr bwMode="auto">
          <a:xfrm>
            <a:off x="6220941" y="2125308"/>
            <a:ext cx="2343150" cy="1587"/>
          </a:xfrm>
          <a:prstGeom prst="line">
            <a:avLst/>
          </a:prstGeom>
          <a:noFill/>
          <a:ln w="12700" cap="flat" cmpd="sng">
            <a:solidFill>
              <a:srgbClr val="7F7F7F"/>
            </a:solidFill>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p>
        </p:txBody>
      </p:sp>
    </p:spTree>
    <p:extLst>
      <p:ext uri="{BB962C8B-B14F-4D97-AF65-F5344CB8AC3E}">
        <p14:creationId xmlns:p14="http://schemas.microsoft.com/office/powerpoint/2010/main" val="1360486341"/>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3"/>
                                        </p:tgtEl>
                                        <p:attrNameLst>
                                          <p:attrName>style.visibility</p:attrName>
                                        </p:attrNameLst>
                                      </p:cBhvr>
                                      <p:to>
                                        <p:strVal val="visible"/>
                                      </p:to>
                                    </p:set>
                                    <p:anim calcmode="lin" valueType="num">
                                      <p:cBhvr additive="base">
                                        <p:cTn id="7" dur="500" fill="hold"/>
                                        <p:tgtEl>
                                          <p:spTgt spid="113"/>
                                        </p:tgtEl>
                                        <p:attrNameLst>
                                          <p:attrName>ppt_x</p:attrName>
                                        </p:attrNameLst>
                                      </p:cBhvr>
                                      <p:tavLst>
                                        <p:tav tm="0">
                                          <p:val>
                                            <p:strVal val="0-#ppt_w/2"/>
                                          </p:val>
                                        </p:tav>
                                        <p:tav tm="100000">
                                          <p:val>
                                            <p:strVal val="#ppt_x"/>
                                          </p:val>
                                        </p:tav>
                                      </p:tavLst>
                                    </p:anim>
                                    <p:anim calcmode="lin" valueType="num">
                                      <p:cBhvr additive="base">
                                        <p:cTn id="8" dur="500" fill="hold"/>
                                        <p:tgtEl>
                                          <p:spTgt spid="1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additive="base">
                                        <p:cTn id="11" dur="500" fill="hold"/>
                                        <p:tgtEl>
                                          <p:spTgt spid="114"/>
                                        </p:tgtEl>
                                        <p:attrNameLst>
                                          <p:attrName>ppt_x</p:attrName>
                                        </p:attrNameLst>
                                      </p:cBhvr>
                                      <p:tavLst>
                                        <p:tav tm="0">
                                          <p:val>
                                            <p:strVal val="0-#ppt_w/2"/>
                                          </p:val>
                                        </p:tav>
                                        <p:tav tm="100000">
                                          <p:val>
                                            <p:strVal val="#ppt_x"/>
                                          </p:val>
                                        </p:tav>
                                      </p:tavLst>
                                    </p:anim>
                                    <p:anim calcmode="lin" valueType="num">
                                      <p:cBhvr additive="base">
                                        <p:cTn id="12" dur="500" fill="hold"/>
                                        <p:tgtEl>
                                          <p:spTgt spid="11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5"/>
                                        </p:tgtEl>
                                        <p:attrNameLst>
                                          <p:attrName>style.visibility</p:attrName>
                                        </p:attrNameLst>
                                      </p:cBhvr>
                                      <p:to>
                                        <p:strVal val="visible"/>
                                      </p:to>
                                    </p:set>
                                    <p:anim calcmode="lin" valueType="num">
                                      <p:cBhvr additive="base">
                                        <p:cTn id="15" dur="500" fill="hold"/>
                                        <p:tgtEl>
                                          <p:spTgt spid="115"/>
                                        </p:tgtEl>
                                        <p:attrNameLst>
                                          <p:attrName>ppt_x</p:attrName>
                                        </p:attrNameLst>
                                      </p:cBhvr>
                                      <p:tavLst>
                                        <p:tav tm="0">
                                          <p:val>
                                            <p:strVal val="0-#ppt_w/2"/>
                                          </p:val>
                                        </p:tav>
                                        <p:tav tm="100000">
                                          <p:val>
                                            <p:strVal val="#ppt_x"/>
                                          </p:val>
                                        </p:tav>
                                      </p:tavLst>
                                    </p:anim>
                                    <p:anim calcmode="lin" valueType="num">
                                      <p:cBhvr additive="base">
                                        <p:cTn id="16" dur="500" fill="hold"/>
                                        <p:tgtEl>
                                          <p:spTgt spid="11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fill="hold"/>
                                        <p:tgtEl>
                                          <p:spTgt spid="116"/>
                                        </p:tgtEl>
                                        <p:attrNameLst>
                                          <p:attrName>ppt_x</p:attrName>
                                        </p:attrNameLst>
                                      </p:cBhvr>
                                      <p:tavLst>
                                        <p:tav tm="0">
                                          <p:val>
                                            <p:strVal val="0-#ppt_w/2"/>
                                          </p:val>
                                        </p:tav>
                                        <p:tav tm="100000">
                                          <p:val>
                                            <p:strVal val="#ppt_x"/>
                                          </p:val>
                                        </p:tav>
                                      </p:tavLst>
                                    </p:anim>
                                    <p:anim calcmode="lin" valueType="num">
                                      <p:cBhvr additive="base">
                                        <p:cTn id="20" dur="500" fill="hold"/>
                                        <p:tgtEl>
                                          <p:spTgt spid="11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7"/>
                                        </p:tgtEl>
                                        <p:attrNameLst>
                                          <p:attrName>style.visibility</p:attrName>
                                        </p:attrNameLst>
                                      </p:cBhvr>
                                      <p:to>
                                        <p:strVal val="visible"/>
                                      </p:to>
                                    </p:set>
                                    <p:anim calcmode="lin" valueType="num">
                                      <p:cBhvr additive="base">
                                        <p:cTn id="23" dur="500" fill="hold"/>
                                        <p:tgtEl>
                                          <p:spTgt spid="117"/>
                                        </p:tgtEl>
                                        <p:attrNameLst>
                                          <p:attrName>ppt_x</p:attrName>
                                        </p:attrNameLst>
                                      </p:cBhvr>
                                      <p:tavLst>
                                        <p:tav tm="0">
                                          <p:val>
                                            <p:strVal val="0-#ppt_w/2"/>
                                          </p:val>
                                        </p:tav>
                                        <p:tav tm="100000">
                                          <p:val>
                                            <p:strVal val="#ppt_x"/>
                                          </p:val>
                                        </p:tav>
                                      </p:tavLst>
                                    </p:anim>
                                    <p:anim calcmode="lin" valueType="num">
                                      <p:cBhvr additive="base">
                                        <p:cTn id="24" dur="500" fill="hold"/>
                                        <p:tgtEl>
                                          <p:spTgt spid="11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18"/>
                                        </p:tgtEl>
                                        <p:attrNameLst>
                                          <p:attrName>style.visibility</p:attrName>
                                        </p:attrNameLst>
                                      </p:cBhvr>
                                      <p:to>
                                        <p:strVal val="visible"/>
                                      </p:to>
                                    </p:set>
                                    <p:anim calcmode="lin" valueType="num">
                                      <p:cBhvr additive="base">
                                        <p:cTn id="27" dur="500" fill="hold"/>
                                        <p:tgtEl>
                                          <p:spTgt spid="118"/>
                                        </p:tgtEl>
                                        <p:attrNameLst>
                                          <p:attrName>ppt_x</p:attrName>
                                        </p:attrNameLst>
                                      </p:cBhvr>
                                      <p:tavLst>
                                        <p:tav tm="0">
                                          <p:val>
                                            <p:strVal val="0-#ppt_w/2"/>
                                          </p:val>
                                        </p:tav>
                                        <p:tav tm="100000">
                                          <p:val>
                                            <p:strVal val="#ppt_x"/>
                                          </p:val>
                                        </p:tav>
                                      </p:tavLst>
                                    </p:anim>
                                    <p:anim calcmode="lin" valueType="num">
                                      <p:cBhvr additive="base">
                                        <p:cTn id="28" dur="500" fill="hold"/>
                                        <p:tgtEl>
                                          <p:spTgt spid="1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9"/>
                                        </p:tgtEl>
                                        <p:attrNameLst>
                                          <p:attrName>style.visibility</p:attrName>
                                        </p:attrNameLst>
                                      </p:cBhvr>
                                      <p:to>
                                        <p:strVal val="visible"/>
                                      </p:to>
                                    </p:set>
                                    <p:anim calcmode="lin" valueType="num">
                                      <p:cBhvr additive="base">
                                        <p:cTn id="31" dur="500" fill="hold"/>
                                        <p:tgtEl>
                                          <p:spTgt spid="119"/>
                                        </p:tgtEl>
                                        <p:attrNameLst>
                                          <p:attrName>ppt_x</p:attrName>
                                        </p:attrNameLst>
                                      </p:cBhvr>
                                      <p:tavLst>
                                        <p:tav tm="0">
                                          <p:val>
                                            <p:strVal val="0-#ppt_w/2"/>
                                          </p:val>
                                        </p:tav>
                                        <p:tav tm="100000">
                                          <p:val>
                                            <p:strVal val="#ppt_x"/>
                                          </p:val>
                                        </p:tav>
                                      </p:tavLst>
                                    </p:anim>
                                    <p:anim calcmode="lin" valueType="num">
                                      <p:cBhvr additive="base">
                                        <p:cTn id="32" dur="500" fill="hold"/>
                                        <p:tgtEl>
                                          <p:spTgt spid="11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8"/>
                                        </p:tgtEl>
                                        <p:attrNameLst>
                                          <p:attrName>style.visibility</p:attrName>
                                        </p:attrNameLst>
                                      </p:cBhvr>
                                      <p:to>
                                        <p:strVal val="visible"/>
                                      </p:to>
                                    </p:set>
                                    <p:anim calcmode="lin" valueType="num">
                                      <p:cBhvr additive="base">
                                        <p:cTn id="35" dur="500" fill="hold"/>
                                        <p:tgtEl>
                                          <p:spTgt spid="128"/>
                                        </p:tgtEl>
                                        <p:attrNameLst>
                                          <p:attrName>ppt_x</p:attrName>
                                        </p:attrNameLst>
                                      </p:cBhvr>
                                      <p:tavLst>
                                        <p:tav tm="0">
                                          <p:val>
                                            <p:strVal val="0-#ppt_w/2"/>
                                          </p:val>
                                        </p:tav>
                                        <p:tav tm="100000">
                                          <p:val>
                                            <p:strVal val="#ppt_x"/>
                                          </p:val>
                                        </p:tav>
                                      </p:tavLst>
                                    </p:anim>
                                    <p:anim calcmode="lin" valueType="num">
                                      <p:cBhvr additive="base">
                                        <p:cTn id="36" dur="500" fill="hold"/>
                                        <p:tgtEl>
                                          <p:spTgt spid="12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29"/>
                                        </p:tgtEl>
                                        <p:attrNameLst>
                                          <p:attrName>style.visibility</p:attrName>
                                        </p:attrNameLst>
                                      </p:cBhvr>
                                      <p:to>
                                        <p:strVal val="visible"/>
                                      </p:to>
                                    </p:set>
                                    <p:anim calcmode="lin" valueType="num">
                                      <p:cBhvr additive="base">
                                        <p:cTn id="39" dur="500" fill="hold"/>
                                        <p:tgtEl>
                                          <p:spTgt spid="129"/>
                                        </p:tgtEl>
                                        <p:attrNameLst>
                                          <p:attrName>ppt_x</p:attrName>
                                        </p:attrNameLst>
                                      </p:cBhvr>
                                      <p:tavLst>
                                        <p:tav tm="0">
                                          <p:val>
                                            <p:strVal val="0-#ppt_w/2"/>
                                          </p:val>
                                        </p:tav>
                                        <p:tav tm="100000">
                                          <p:val>
                                            <p:strVal val="#ppt_x"/>
                                          </p:val>
                                        </p:tav>
                                      </p:tavLst>
                                    </p:anim>
                                    <p:anim calcmode="lin" valueType="num">
                                      <p:cBhvr additive="base">
                                        <p:cTn id="40" dur="500" fill="hold"/>
                                        <p:tgtEl>
                                          <p:spTgt spid="12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30"/>
                                        </p:tgtEl>
                                        <p:attrNameLst>
                                          <p:attrName>style.visibility</p:attrName>
                                        </p:attrNameLst>
                                      </p:cBhvr>
                                      <p:to>
                                        <p:strVal val="visible"/>
                                      </p:to>
                                    </p:set>
                                    <p:anim calcmode="lin" valueType="num">
                                      <p:cBhvr additive="base">
                                        <p:cTn id="43" dur="500" fill="hold"/>
                                        <p:tgtEl>
                                          <p:spTgt spid="130"/>
                                        </p:tgtEl>
                                        <p:attrNameLst>
                                          <p:attrName>ppt_x</p:attrName>
                                        </p:attrNameLst>
                                      </p:cBhvr>
                                      <p:tavLst>
                                        <p:tav tm="0">
                                          <p:val>
                                            <p:strVal val="0-#ppt_w/2"/>
                                          </p:val>
                                        </p:tav>
                                        <p:tav tm="100000">
                                          <p:val>
                                            <p:strVal val="#ppt_x"/>
                                          </p:val>
                                        </p:tav>
                                      </p:tavLst>
                                    </p:anim>
                                    <p:anim calcmode="lin" valueType="num">
                                      <p:cBhvr additive="base">
                                        <p:cTn id="44" dur="500" fill="hold"/>
                                        <p:tgtEl>
                                          <p:spTgt spid="13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31"/>
                                        </p:tgtEl>
                                        <p:attrNameLst>
                                          <p:attrName>style.visibility</p:attrName>
                                        </p:attrNameLst>
                                      </p:cBhvr>
                                      <p:to>
                                        <p:strVal val="visible"/>
                                      </p:to>
                                    </p:set>
                                    <p:anim calcmode="lin" valueType="num">
                                      <p:cBhvr additive="base">
                                        <p:cTn id="47" dur="500" fill="hold"/>
                                        <p:tgtEl>
                                          <p:spTgt spid="131"/>
                                        </p:tgtEl>
                                        <p:attrNameLst>
                                          <p:attrName>ppt_x</p:attrName>
                                        </p:attrNameLst>
                                      </p:cBhvr>
                                      <p:tavLst>
                                        <p:tav tm="0">
                                          <p:val>
                                            <p:strVal val="0-#ppt_w/2"/>
                                          </p:val>
                                        </p:tav>
                                        <p:tav tm="100000">
                                          <p:val>
                                            <p:strVal val="#ppt_x"/>
                                          </p:val>
                                        </p:tav>
                                      </p:tavLst>
                                    </p:anim>
                                    <p:anim calcmode="lin" valueType="num">
                                      <p:cBhvr additive="base">
                                        <p:cTn id="48" dur="500" fill="hold"/>
                                        <p:tgtEl>
                                          <p:spTgt spid="13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32"/>
                                        </p:tgtEl>
                                        <p:attrNameLst>
                                          <p:attrName>style.visibility</p:attrName>
                                        </p:attrNameLst>
                                      </p:cBhvr>
                                      <p:to>
                                        <p:strVal val="visible"/>
                                      </p:to>
                                    </p:set>
                                    <p:anim calcmode="lin" valueType="num">
                                      <p:cBhvr additive="base">
                                        <p:cTn id="51" dur="500" fill="hold"/>
                                        <p:tgtEl>
                                          <p:spTgt spid="132"/>
                                        </p:tgtEl>
                                        <p:attrNameLst>
                                          <p:attrName>ppt_x</p:attrName>
                                        </p:attrNameLst>
                                      </p:cBhvr>
                                      <p:tavLst>
                                        <p:tav tm="0">
                                          <p:val>
                                            <p:strVal val="0-#ppt_w/2"/>
                                          </p:val>
                                        </p:tav>
                                        <p:tav tm="100000">
                                          <p:val>
                                            <p:strVal val="#ppt_x"/>
                                          </p:val>
                                        </p:tav>
                                      </p:tavLst>
                                    </p:anim>
                                    <p:anim calcmode="lin" valueType="num">
                                      <p:cBhvr additive="base">
                                        <p:cTn id="52" dur="500" fill="hold"/>
                                        <p:tgtEl>
                                          <p:spTgt spid="13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additive="base">
                                        <p:cTn id="55" dur="500" fill="hold"/>
                                        <p:tgtEl>
                                          <p:spTgt spid="133"/>
                                        </p:tgtEl>
                                        <p:attrNameLst>
                                          <p:attrName>ppt_x</p:attrName>
                                        </p:attrNameLst>
                                      </p:cBhvr>
                                      <p:tavLst>
                                        <p:tav tm="0">
                                          <p:val>
                                            <p:strVal val="0-#ppt_w/2"/>
                                          </p:val>
                                        </p:tav>
                                        <p:tav tm="100000">
                                          <p:val>
                                            <p:strVal val="#ppt_x"/>
                                          </p:val>
                                        </p:tav>
                                      </p:tavLst>
                                    </p:anim>
                                    <p:anim calcmode="lin" valueType="num">
                                      <p:cBhvr additive="base">
                                        <p:cTn id="56" dur="500" fill="hold"/>
                                        <p:tgtEl>
                                          <p:spTgt spid="13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34"/>
                                        </p:tgtEl>
                                        <p:attrNameLst>
                                          <p:attrName>style.visibility</p:attrName>
                                        </p:attrNameLst>
                                      </p:cBhvr>
                                      <p:to>
                                        <p:strVal val="visible"/>
                                      </p:to>
                                    </p:set>
                                    <p:anim calcmode="lin" valueType="num">
                                      <p:cBhvr additive="base">
                                        <p:cTn id="59" dur="500" fill="hold"/>
                                        <p:tgtEl>
                                          <p:spTgt spid="134"/>
                                        </p:tgtEl>
                                        <p:attrNameLst>
                                          <p:attrName>ppt_x</p:attrName>
                                        </p:attrNameLst>
                                      </p:cBhvr>
                                      <p:tavLst>
                                        <p:tav tm="0">
                                          <p:val>
                                            <p:strVal val="0-#ppt_w/2"/>
                                          </p:val>
                                        </p:tav>
                                        <p:tav tm="100000">
                                          <p:val>
                                            <p:strVal val="#ppt_x"/>
                                          </p:val>
                                        </p:tav>
                                      </p:tavLst>
                                    </p:anim>
                                    <p:anim calcmode="lin" valueType="num">
                                      <p:cBhvr additive="base">
                                        <p:cTn id="60" dur="500" fill="hold"/>
                                        <p:tgtEl>
                                          <p:spTgt spid="134"/>
                                        </p:tgtEl>
                                        <p:attrNameLst>
                                          <p:attrName>ppt_y</p:attrName>
                                        </p:attrNameLst>
                                      </p:cBhvr>
                                      <p:tavLst>
                                        <p:tav tm="0">
                                          <p:val>
                                            <p:strVal val="#ppt_y"/>
                                          </p:val>
                                        </p:tav>
                                        <p:tav tm="100000">
                                          <p:val>
                                            <p:strVal val="#ppt_y"/>
                                          </p:val>
                                        </p:tav>
                                      </p:tavLst>
                                    </p:anim>
                                  </p:childTnLst>
                                </p:cTn>
                              </p:par>
                            </p:childTnLst>
                          </p:cTn>
                        </p:par>
                        <p:par>
                          <p:cTn id="61" fill="hold">
                            <p:stCondLst>
                              <p:cond delay="500"/>
                            </p:stCondLst>
                            <p:childTnLst>
                              <p:par>
                                <p:cTn id="62" presetID="22" presetClass="entr" presetSubtype="2" fill="hold" grpId="0" nodeType="afterEffect">
                                  <p:stCondLst>
                                    <p:cond delay="0"/>
                                  </p:stCondLst>
                                  <p:childTnLst>
                                    <p:set>
                                      <p:cBhvr>
                                        <p:cTn id="63" dur="1" fill="hold">
                                          <p:stCondLst>
                                            <p:cond delay="0"/>
                                          </p:stCondLst>
                                        </p:cTn>
                                        <p:tgtEl>
                                          <p:spTgt spid="139"/>
                                        </p:tgtEl>
                                        <p:attrNameLst>
                                          <p:attrName>style.visibility</p:attrName>
                                        </p:attrNameLst>
                                      </p:cBhvr>
                                      <p:to>
                                        <p:strVal val="visible"/>
                                      </p:to>
                                    </p:set>
                                    <p:animEffect transition="in" filter="wipe(right)">
                                      <p:cBhvr>
                                        <p:cTn id="64" dur="500"/>
                                        <p:tgtEl>
                                          <p:spTgt spid="139"/>
                                        </p:tgtEl>
                                      </p:cBhvr>
                                    </p:animEffect>
                                  </p:childTnLst>
                                </p:cTn>
                              </p:par>
                              <p:par>
                                <p:cTn id="65" presetID="22" presetClass="entr" presetSubtype="2" fill="hold" grpId="0" nodeType="withEffect">
                                  <p:stCondLst>
                                    <p:cond delay="0"/>
                                  </p:stCondLst>
                                  <p:childTnLst>
                                    <p:set>
                                      <p:cBhvr>
                                        <p:cTn id="66" dur="1" fill="hold">
                                          <p:stCondLst>
                                            <p:cond delay="0"/>
                                          </p:stCondLst>
                                        </p:cTn>
                                        <p:tgtEl>
                                          <p:spTgt spid="140"/>
                                        </p:tgtEl>
                                        <p:attrNameLst>
                                          <p:attrName>style.visibility</p:attrName>
                                        </p:attrNameLst>
                                      </p:cBhvr>
                                      <p:to>
                                        <p:strVal val="visible"/>
                                      </p:to>
                                    </p:set>
                                    <p:animEffect transition="in" filter="wipe(right)">
                                      <p:cBhvr>
                                        <p:cTn id="67" dur="500"/>
                                        <p:tgtEl>
                                          <p:spTgt spid="140"/>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41"/>
                                        </p:tgtEl>
                                        <p:attrNameLst>
                                          <p:attrName>style.visibility</p:attrName>
                                        </p:attrNameLst>
                                      </p:cBhvr>
                                      <p:to>
                                        <p:strVal val="visible"/>
                                      </p:to>
                                    </p:set>
                                    <p:animEffect transition="in" filter="wipe(right)">
                                      <p:cBhvr>
                                        <p:cTn id="70" dur="500"/>
                                        <p:tgtEl>
                                          <p:spTgt spid="141"/>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142"/>
                                        </p:tgtEl>
                                        <p:attrNameLst>
                                          <p:attrName>style.visibility</p:attrName>
                                        </p:attrNameLst>
                                      </p:cBhvr>
                                      <p:to>
                                        <p:strVal val="visible"/>
                                      </p:to>
                                    </p:set>
                                    <p:animEffect transition="in" filter="wipe(right)">
                                      <p:cBhvr>
                                        <p:cTn id="73" dur="500"/>
                                        <p:tgtEl>
                                          <p:spTgt spid="142"/>
                                        </p:tgtEl>
                                      </p:cBhvr>
                                    </p:animEffect>
                                  </p:childTnLst>
                                </p:cTn>
                              </p:par>
                              <p:par>
                                <p:cTn id="74" presetID="22" presetClass="entr" presetSubtype="2" fill="hold" grpId="0" nodeType="withEffect">
                                  <p:stCondLst>
                                    <p:cond delay="0"/>
                                  </p:stCondLst>
                                  <p:childTnLst>
                                    <p:set>
                                      <p:cBhvr>
                                        <p:cTn id="75" dur="1" fill="hold">
                                          <p:stCondLst>
                                            <p:cond delay="0"/>
                                          </p:stCondLst>
                                        </p:cTn>
                                        <p:tgtEl>
                                          <p:spTgt spid="143"/>
                                        </p:tgtEl>
                                        <p:attrNameLst>
                                          <p:attrName>style.visibility</p:attrName>
                                        </p:attrNameLst>
                                      </p:cBhvr>
                                      <p:to>
                                        <p:strVal val="visible"/>
                                      </p:to>
                                    </p:set>
                                    <p:animEffect transition="in" filter="wipe(right)">
                                      <p:cBhvr>
                                        <p:cTn id="76" dur="500"/>
                                        <p:tgtEl>
                                          <p:spTgt spid="143"/>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144"/>
                                        </p:tgtEl>
                                        <p:attrNameLst>
                                          <p:attrName>style.visibility</p:attrName>
                                        </p:attrNameLst>
                                      </p:cBhvr>
                                      <p:to>
                                        <p:strVal val="visible"/>
                                      </p:to>
                                    </p:set>
                                    <p:animEffect transition="in" filter="wipe(right)">
                                      <p:cBhvr>
                                        <p:cTn id="79" dur="500"/>
                                        <p:tgtEl>
                                          <p:spTgt spid="144"/>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157"/>
                                        </p:tgtEl>
                                        <p:attrNameLst>
                                          <p:attrName>style.visibility</p:attrName>
                                        </p:attrNameLst>
                                      </p:cBhvr>
                                      <p:to>
                                        <p:strVal val="visible"/>
                                      </p:to>
                                    </p:set>
                                    <p:animEffect transition="in" filter="wipe(right)">
                                      <p:cBhvr>
                                        <p:cTn id="82" dur="500"/>
                                        <p:tgtEl>
                                          <p:spTgt spid="15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0"/>
                                        </p:tgtEl>
                                        <p:attrNameLst>
                                          <p:attrName>style.visibility</p:attrName>
                                        </p:attrNameLst>
                                      </p:cBhvr>
                                      <p:to>
                                        <p:strVal val="visible"/>
                                      </p:to>
                                    </p:set>
                                    <p:animEffect transition="in" filter="wipe(left)">
                                      <p:cBhvr>
                                        <p:cTn id="85" dur="500"/>
                                        <p:tgtEl>
                                          <p:spTgt spid="12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21"/>
                                        </p:tgtEl>
                                        <p:attrNameLst>
                                          <p:attrName>style.visibility</p:attrName>
                                        </p:attrNameLst>
                                      </p:cBhvr>
                                      <p:to>
                                        <p:strVal val="visible"/>
                                      </p:to>
                                    </p:set>
                                    <p:animEffect transition="in" filter="wipe(left)">
                                      <p:cBhvr>
                                        <p:cTn id="88" dur="500"/>
                                        <p:tgtEl>
                                          <p:spTgt spid="121"/>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22"/>
                                        </p:tgtEl>
                                        <p:attrNameLst>
                                          <p:attrName>style.visibility</p:attrName>
                                        </p:attrNameLst>
                                      </p:cBhvr>
                                      <p:to>
                                        <p:strVal val="visible"/>
                                      </p:to>
                                    </p:set>
                                    <p:animEffect transition="in" filter="wipe(left)">
                                      <p:cBhvr>
                                        <p:cTn id="91" dur="500"/>
                                        <p:tgtEl>
                                          <p:spTgt spid="122"/>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wipe(left)">
                                      <p:cBhvr>
                                        <p:cTn id="94" dur="500"/>
                                        <p:tgtEl>
                                          <p:spTgt spid="123"/>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124"/>
                                        </p:tgtEl>
                                        <p:attrNameLst>
                                          <p:attrName>style.visibility</p:attrName>
                                        </p:attrNameLst>
                                      </p:cBhvr>
                                      <p:to>
                                        <p:strVal val="visible"/>
                                      </p:to>
                                    </p:set>
                                    <p:animEffect transition="in" filter="wipe(left)">
                                      <p:cBhvr>
                                        <p:cTn id="97" dur="500"/>
                                        <p:tgtEl>
                                          <p:spTgt spid="124"/>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25"/>
                                        </p:tgtEl>
                                        <p:attrNameLst>
                                          <p:attrName>style.visibility</p:attrName>
                                        </p:attrNameLst>
                                      </p:cBhvr>
                                      <p:to>
                                        <p:strVal val="visible"/>
                                      </p:to>
                                    </p:set>
                                    <p:animEffect transition="in" filter="wipe(left)">
                                      <p:cBhvr>
                                        <p:cTn id="100" dur="500"/>
                                        <p:tgtEl>
                                          <p:spTgt spid="125"/>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26"/>
                                        </p:tgtEl>
                                        <p:attrNameLst>
                                          <p:attrName>style.visibility</p:attrName>
                                        </p:attrNameLst>
                                      </p:cBhvr>
                                      <p:to>
                                        <p:strVal val="visible"/>
                                      </p:to>
                                    </p:set>
                                    <p:animEffect transition="in" filter="wipe(left)">
                                      <p:cBhvr>
                                        <p:cTn id="103" dur="500"/>
                                        <p:tgtEl>
                                          <p:spTgt spid="126"/>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127"/>
                                        </p:tgtEl>
                                        <p:attrNameLst>
                                          <p:attrName>style.visibility</p:attrName>
                                        </p:attrNameLst>
                                      </p:cBhvr>
                                      <p:to>
                                        <p:strVal val="visible"/>
                                      </p:to>
                                    </p:set>
                                    <p:animEffect transition="in" filter="wipe(left)">
                                      <p:cBhvr>
                                        <p:cTn id="106" dur="500"/>
                                        <p:tgtEl>
                                          <p:spTgt spid="127"/>
                                        </p:tgtEl>
                                      </p:cBhvr>
                                    </p:animEffect>
                                  </p:childTnLst>
                                </p:cTn>
                              </p:par>
                            </p:childTnLst>
                          </p:cTn>
                        </p:par>
                        <p:par>
                          <p:cTn id="107" fill="hold">
                            <p:stCondLst>
                              <p:cond delay="1000"/>
                            </p:stCondLst>
                            <p:childTnLst>
                              <p:par>
                                <p:cTn id="108" presetID="42" presetClass="entr" presetSubtype="0" fill="hold" grpId="0" nodeType="afterEffect">
                                  <p:stCondLst>
                                    <p:cond delay="0"/>
                                  </p:stCondLst>
                                  <p:childTnLst>
                                    <p:set>
                                      <p:cBhvr>
                                        <p:cTn id="109" dur="1" fill="hold">
                                          <p:stCondLst>
                                            <p:cond delay="0"/>
                                          </p:stCondLst>
                                        </p:cTn>
                                        <p:tgtEl>
                                          <p:spTgt spid="135"/>
                                        </p:tgtEl>
                                        <p:attrNameLst>
                                          <p:attrName>style.visibility</p:attrName>
                                        </p:attrNameLst>
                                      </p:cBhvr>
                                      <p:to>
                                        <p:strVal val="visible"/>
                                      </p:to>
                                    </p:set>
                                    <p:animEffect transition="in" filter="fade">
                                      <p:cBhvr>
                                        <p:cTn id="110" dur="1000"/>
                                        <p:tgtEl>
                                          <p:spTgt spid="135"/>
                                        </p:tgtEl>
                                      </p:cBhvr>
                                    </p:animEffect>
                                    <p:anim calcmode="lin" valueType="num">
                                      <p:cBhvr>
                                        <p:cTn id="111" dur="1000" fill="hold"/>
                                        <p:tgtEl>
                                          <p:spTgt spid="135"/>
                                        </p:tgtEl>
                                        <p:attrNameLst>
                                          <p:attrName>ppt_x</p:attrName>
                                        </p:attrNameLst>
                                      </p:cBhvr>
                                      <p:tavLst>
                                        <p:tav tm="0">
                                          <p:val>
                                            <p:strVal val="#ppt_x"/>
                                          </p:val>
                                        </p:tav>
                                        <p:tav tm="100000">
                                          <p:val>
                                            <p:strVal val="#ppt_x"/>
                                          </p:val>
                                        </p:tav>
                                      </p:tavLst>
                                    </p:anim>
                                    <p:anim calcmode="lin" valueType="num">
                                      <p:cBhvr>
                                        <p:cTn id="112" dur="1000" fill="hold"/>
                                        <p:tgtEl>
                                          <p:spTgt spid="135"/>
                                        </p:tgtEl>
                                        <p:attrNameLst>
                                          <p:attrName>ppt_y</p:attrName>
                                        </p:attrNameLst>
                                      </p:cBhvr>
                                      <p:tavLst>
                                        <p:tav tm="0">
                                          <p:val>
                                            <p:strVal val="#ppt_y+.1"/>
                                          </p:val>
                                        </p:tav>
                                        <p:tav tm="100000">
                                          <p:val>
                                            <p:strVal val="#ppt_y"/>
                                          </p:val>
                                        </p:tav>
                                      </p:tavLst>
                                    </p:anim>
                                  </p:childTnLst>
                                </p:cTn>
                              </p:par>
                            </p:childTnLst>
                          </p:cTn>
                        </p:par>
                        <p:par>
                          <p:cTn id="113" fill="hold">
                            <p:stCondLst>
                              <p:cond delay="2000"/>
                            </p:stCondLst>
                            <p:childTnLst>
                              <p:par>
                                <p:cTn id="114" presetID="16" presetClass="entr" presetSubtype="21" fill="hold" grpId="0" nodeType="afterEffect">
                                  <p:stCondLst>
                                    <p:cond delay="0"/>
                                  </p:stCondLst>
                                  <p:childTnLst>
                                    <p:set>
                                      <p:cBhvr>
                                        <p:cTn id="115" dur="1" fill="hold">
                                          <p:stCondLst>
                                            <p:cond delay="0"/>
                                          </p:stCondLst>
                                        </p:cTn>
                                        <p:tgtEl>
                                          <p:spTgt spid="158"/>
                                        </p:tgtEl>
                                        <p:attrNameLst>
                                          <p:attrName>style.visibility</p:attrName>
                                        </p:attrNameLst>
                                      </p:cBhvr>
                                      <p:to>
                                        <p:strVal val="visible"/>
                                      </p:to>
                                    </p:set>
                                    <p:animEffect transition="in" filter="barn(inVertical)">
                                      <p:cBhvr>
                                        <p:cTn id="116" dur="500"/>
                                        <p:tgtEl>
                                          <p:spTgt spid="158"/>
                                        </p:tgtEl>
                                      </p:cBhvr>
                                    </p:animEffect>
                                  </p:childTnLst>
                                </p:cTn>
                              </p:par>
                            </p:childTnLst>
                          </p:cTn>
                        </p:par>
                        <p:par>
                          <p:cTn id="117" fill="hold">
                            <p:stCondLst>
                              <p:cond delay="2500"/>
                            </p:stCondLst>
                            <p:childTnLst>
                              <p:par>
                                <p:cTn id="118" presetID="22" presetClass="entr" presetSubtype="1" fill="hold" grpId="0" nodeType="afterEffect">
                                  <p:stCondLst>
                                    <p:cond delay="0"/>
                                  </p:stCondLst>
                                  <p:childTnLst>
                                    <p:set>
                                      <p:cBhvr>
                                        <p:cTn id="119" dur="1" fill="hold">
                                          <p:stCondLst>
                                            <p:cond delay="0"/>
                                          </p:stCondLst>
                                        </p:cTn>
                                        <p:tgtEl>
                                          <p:spTgt spid="136"/>
                                        </p:tgtEl>
                                        <p:attrNameLst>
                                          <p:attrName>style.visibility</p:attrName>
                                        </p:attrNameLst>
                                      </p:cBhvr>
                                      <p:to>
                                        <p:strVal val="visible"/>
                                      </p:to>
                                    </p:set>
                                    <p:animEffect transition="in" filter="wipe(up)">
                                      <p:cBhvr>
                                        <p:cTn id="120"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p:bldP spid="129" grpId="0"/>
      <p:bldP spid="130" grpId="0"/>
      <p:bldP spid="131" grpId="0"/>
      <p:bldP spid="132" grpId="0"/>
      <p:bldP spid="133" grpId="0"/>
      <p:bldP spid="134" grpId="0"/>
      <p:bldP spid="135" grpId="0"/>
      <p:bldP spid="136" grpId="0"/>
      <p:bldP spid="139" grpId="0"/>
      <p:bldP spid="140" grpId="0"/>
      <p:bldP spid="141" grpId="0"/>
      <p:bldP spid="142" grpId="0"/>
      <p:bldP spid="143" grpId="0"/>
      <p:bldP spid="144" grpId="0"/>
      <p:bldP spid="157" grpId="0"/>
      <p:bldP spid="15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9252520" y="-164605"/>
            <a:ext cx="144016" cy="14406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원호 10"/>
          <p:cNvSpPr/>
          <p:nvPr/>
        </p:nvSpPr>
        <p:spPr>
          <a:xfrm flipH="1">
            <a:off x="1122844" y="1405607"/>
            <a:ext cx="2760809" cy="2761660"/>
          </a:xfrm>
          <a:prstGeom prst="arc">
            <a:avLst>
              <a:gd name="adj1" fmla="val 16200000"/>
              <a:gd name="adj2" fmla="val 16115733"/>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0" name="원호 11"/>
          <p:cNvSpPr/>
          <p:nvPr/>
        </p:nvSpPr>
        <p:spPr>
          <a:xfrm flipH="1">
            <a:off x="1434607" y="1724697"/>
            <a:ext cx="2122829" cy="2123482"/>
          </a:xfrm>
          <a:prstGeom prst="arc">
            <a:avLst>
              <a:gd name="adj1" fmla="val 16200000"/>
              <a:gd name="adj2" fmla="val 16141882"/>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1" name="원호 12"/>
          <p:cNvSpPr/>
          <p:nvPr/>
        </p:nvSpPr>
        <p:spPr>
          <a:xfrm flipH="1">
            <a:off x="1115617" y="1405607"/>
            <a:ext cx="2760809" cy="2761660"/>
          </a:xfrm>
          <a:prstGeom prst="arc">
            <a:avLst>
              <a:gd name="adj1" fmla="val 16200000"/>
              <a:gd name="adj2" fmla="val 9400271"/>
            </a:avLst>
          </a:prstGeom>
          <a:ln w="276225" cap="rnd">
            <a:solidFill>
              <a:schemeClr val="accent4"/>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2" name="원호 13"/>
          <p:cNvSpPr/>
          <p:nvPr/>
        </p:nvSpPr>
        <p:spPr>
          <a:xfrm flipH="1">
            <a:off x="1434607" y="1724697"/>
            <a:ext cx="2122829" cy="2123482"/>
          </a:xfrm>
          <a:prstGeom prst="arc">
            <a:avLst>
              <a:gd name="adj1" fmla="val 16200000"/>
              <a:gd name="adj2" fmla="val 5418629"/>
            </a:avLst>
          </a:prstGeom>
          <a:ln w="276225" cap="rnd">
            <a:solidFill>
              <a:schemeClr val="accent3"/>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3" name="원호 14"/>
          <p:cNvSpPr/>
          <p:nvPr/>
        </p:nvSpPr>
        <p:spPr>
          <a:xfrm flipH="1">
            <a:off x="1756192" y="2046381"/>
            <a:ext cx="1479659" cy="1480113"/>
          </a:xfrm>
          <a:prstGeom prst="arc">
            <a:avLst>
              <a:gd name="adj1" fmla="val 16200000"/>
              <a:gd name="adj2" fmla="val 16147260"/>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sp>
        <p:nvSpPr>
          <p:cNvPr id="24" name="원호 15"/>
          <p:cNvSpPr/>
          <p:nvPr/>
        </p:nvSpPr>
        <p:spPr>
          <a:xfrm flipH="1">
            <a:off x="1756192" y="2046381"/>
            <a:ext cx="1479659" cy="1480113"/>
          </a:xfrm>
          <a:prstGeom prst="arc">
            <a:avLst>
              <a:gd name="adj1" fmla="val 16200000"/>
              <a:gd name="adj2" fmla="val 20963023"/>
            </a:avLst>
          </a:prstGeom>
          <a:ln w="276225" cap="rnd">
            <a:solidFill>
              <a:schemeClr val="accent2"/>
            </a:solidFill>
          </a:ln>
          <a:effectLst>
            <a:outerShdw blurRad="50800" dist="38100" dir="5400000" algn="t"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solidFill>
                <a:srgbClr val="222D47"/>
              </a:solidFill>
            </a:endParaRPr>
          </a:p>
        </p:txBody>
      </p:sp>
      <p:cxnSp>
        <p:nvCxnSpPr>
          <p:cNvPr id="25" name="직선 화살표 연결선 16"/>
          <p:cNvCxnSpPr/>
          <p:nvPr/>
        </p:nvCxnSpPr>
        <p:spPr>
          <a:xfrm>
            <a:off x="2630181" y="1405607"/>
            <a:ext cx="2653748"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직선 화살표 연결선 24"/>
          <p:cNvCxnSpPr/>
          <p:nvPr/>
        </p:nvCxnSpPr>
        <p:spPr>
          <a:xfrm>
            <a:off x="2630183" y="1727995"/>
            <a:ext cx="240207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직선 연결선 25"/>
          <p:cNvCxnSpPr/>
          <p:nvPr/>
        </p:nvCxnSpPr>
        <p:spPr>
          <a:xfrm>
            <a:off x="5032257" y="1727996"/>
            <a:ext cx="0" cy="799144"/>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직선 화살표 연결선 26"/>
          <p:cNvCxnSpPr/>
          <p:nvPr/>
        </p:nvCxnSpPr>
        <p:spPr>
          <a:xfrm flipH="1">
            <a:off x="5032260" y="2527139"/>
            <a:ext cx="251668"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직선 화살표 연결선 28"/>
          <p:cNvCxnSpPr/>
          <p:nvPr/>
        </p:nvCxnSpPr>
        <p:spPr>
          <a:xfrm>
            <a:off x="2630181" y="2046146"/>
            <a:ext cx="193925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직선 연결선 29"/>
          <p:cNvCxnSpPr/>
          <p:nvPr/>
        </p:nvCxnSpPr>
        <p:spPr>
          <a:xfrm>
            <a:off x="4569435" y="2046146"/>
            <a:ext cx="0" cy="16208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직선 화살표 연결선 30"/>
          <p:cNvCxnSpPr/>
          <p:nvPr/>
        </p:nvCxnSpPr>
        <p:spPr>
          <a:xfrm flipH="1">
            <a:off x="4569439" y="3667043"/>
            <a:ext cx="694612"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17"/>
          <p:cNvSpPr>
            <a:spLocks noEditPoints="1"/>
          </p:cNvSpPr>
          <p:nvPr/>
        </p:nvSpPr>
        <p:spPr bwMode="auto">
          <a:xfrm flipH="1">
            <a:off x="2253771" y="2421785"/>
            <a:ext cx="606854" cy="649416"/>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accent1"/>
          </a:solidFill>
          <a:ln>
            <a:noFill/>
          </a:ln>
          <a:extLst/>
        </p:spPr>
        <p:txBody>
          <a:bodyPr vert="horz" wrap="square" lIns="68562" tIns="34281" rIns="68562" bIns="34281" numCol="1" anchor="t" anchorCtr="0" compatLnSpc="1">
            <a:prstTxWarp prst="textNoShape">
              <a:avLst/>
            </a:prstTxWarp>
          </a:bodyPr>
          <a:lstStyle/>
          <a:p>
            <a:endParaRPr lang="zh-CN" altLang="en-US"/>
          </a:p>
        </p:txBody>
      </p:sp>
      <p:sp>
        <p:nvSpPr>
          <p:cNvPr id="50" name="TextBox 49"/>
          <p:cNvSpPr txBox="1"/>
          <p:nvPr/>
        </p:nvSpPr>
        <p:spPr>
          <a:xfrm>
            <a:off x="5402971" y="1254049"/>
            <a:ext cx="1107996"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59" name="TextBox 58"/>
          <p:cNvSpPr txBox="1"/>
          <p:nvPr/>
        </p:nvSpPr>
        <p:spPr>
          <a:xfrm>
            <a:off x="5402971" y="1564121"/>
            <a:ext cx="2466850" cy="369332"/>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60" name="TextBox 59"/>
          <p:cNvSpPr txBox="1"/>
          <p:nvPr/>
        </p:nvSpPr>
        <p:spPr>
          <a:xfrm>
            <a:off x="5402971" y="2348239"/>
            <a:ext cx="1107996"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61" name="TextBox 60"/>
          <p:cNvSpPr txBox="1"/>
          <p:nvPr/>
        </p:nvSpPr>
        <p:spPr>
          <a:xfrm>
            <a:off x="5402971" y="2644575"/>
            <a:ext cx="2466850" cy="369332"/>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62" name="TextBox 61"/>
          <p:cNvSpPr txBox="1"/>
          <p:nvPr/>
        </p:nvSpPr>
        <p:spPr>
          <a:xfrm>
            <a:off x="5402971" y="3436907"/>
            <a:ext cx="1107996"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63" name="TextBox 62"/>
          <p:cNvSpPr txBox="1"/>
          <p:nvPr/>
        </p:nvSpPr>
        <p:spPr>
          <a:xfrm>
            <a:off x="5402971" y="3725028"/>
            <a:ext cx="2466850" cy="369332"/>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753593224"/>
      </p:ext>
    </p:extLst>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1000" fill="hold"/>
                                        <p:tgtEl>
                                          <p:spTgt spid="42"/>
                                        </p:tgtEl>
                                        <p:attrNameLst>
                                          <p:attrName>ppt_w</p:attrName>
                                        </p:attrNameLst>
                                      </p:cBhvr>
                                      <p:tavLst>
                                        <p:tav tm="0">
                                          <p:val>
                                            <p:fltVal val="0"/>
                                          </p:val>
                                        </p:tav>
                                        <p:tav tm="100000">
                                          <p:val>
                                            <p:strVal val="#ppt_w"/>
                                          </p:val>
                                        </p:tav>
                                      </p:tavLst>
                                    </p:anim>
                                    <p:anim calcmode="lin" valueType="num">
                                      <p:cBhvr>
                                        <p:cTn id="23" dur="1000" fill="hold"/>
                                        <p:tgtEl>
                                          <p:spTgt spid="42"/>
                                        </p:tgtEl>
                                        <p:attrNameLst>
                                          <p:attrName>ppt_h</p:attrName>
                                        </p:attrNameLst>
                                      </p:cBhvr>
                                      <p:tavLst>
                                        <p:tav tm="0">
                                          <p:val>
                                            <p:fltVal val="0"/>
                                          </p:val>
                                        </p:tav>
                                        <p:tav tm="100000">
                                          <p:val>
                                            <p:strVal val="#ppt_h"/>
                                          </p:val>
                                        </p:tav>
                                      </p:tavLst>
                                    </p:anim>
                                    <p:animEffect transition="in" filter="fade">
                                      <p:cBhvr>
                                        <p:cTn id="24" dur="1000"/>
                                        <p:tgtEl>
                                          <p:spTgt spid="42"/>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500"/>
                                        <p:tgtEl>
                                          <p:spTgt spid="24"/>
                                        </p:tgtEl>
                                      </p:cBhvr>
                                    </p:animEffect>
                                  </p:childTnLst>
                                </p:cTn>
                              </p:par>
                              <p:par>
                                <p:cTn id="29" presetID="22" presetClass="entr" presetSubtype="1"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par>
                                <p:cTn id="32" presetID="22" presetClass="entr" presetSubtype="1" fill="hold" grpId="0" nodeType="withEffect">
                                  <p:stCondLst>
                                    <p:cond delay="100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300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1+#ppt_w/2"/>
                                          </p:val>
                                        </p:tav>
                                        <p:tav tm="100000">
                                          <p:val>
                                            <p:strVal val="#ppt_x"/>
                                          </p:val>
                                        </p:tav>
                                      </p:tavLst>
                                    </p:anim>
                                    <p:anim calcmode="lin" valueType="num">
                                      <p:cBhvr additive="base">
                                        <p:cTn id="43" dur="25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up)">
                                      <p:cBhvr>
                                        <p:cTn id="47" dur="500"/>
                                        <p:tgtEl>
                                          <p:spTgt spid="59"/>
                                        </p:tgtEl>
                                      </p:cBhvr>
                                    </p:animEffect>
                                  </p:childTnLst>
                                </p:cTn>
                              </p:par>
                            </p:childTnLst>
                          </p:cTn>
                        </p:par>
                        <p:par>
                          <p:cTn id="48" fill="hold">
                            <p:stCondLst>
                              <p:cond delay="375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500"/>
                                        <p:tgtEl>
                                          <p:spTgt spid="27"/>
                                        </p:tgtEl>
                                      </p:cBhvr>
                                    </p:animEffect>
                                  </p:childTnLst>
                                </p:cTn>
                              </p:par>
                            </p:childTnLst>
                          </p:cTn>
                        </p:par>
                        <p:par>
                          <p:cTn id="52" fill="hold">
                            <p:stCondLst>
                              <p:cond delay="4250"/>
                            </p:stCondLst>
                            <p:childTnLst>
                              <p:par>
                                <p:cTn id="53" presetID="22" presetClass="entr" presetSubtype="1"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500"/>
                                        <p:tgtEl>
                                          <p:spTgt spid="28"/>
                                        </p:tgtEl>
                                      </p:cBhvr>
                                    </p:animEffect>
                                  </p:childTnLst>
                                </p:cTn>
                              </p:par>
                            </p:childTnLst>
                          </p:cTn>
                        </p:par>
                        <p:par>
                          <p:cTn id="56" fill="hold">
                            <p:stCondLst>
                              <p:cond delay="4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5250"/>
                            </p:stCondLst>
                            <p:childTnLst>
                              <p:par>
                                <p:cTn id="61" presetID="2" presetClass="entr" presetSubtype="2" fill="hold" grpId="0"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250" fill="hold"/>
                                        <p:tgtEl>
                                          <p:spTgt spid="60"/>
                                        </p:tgtEl>
                                        <p:attrNameLst>
                                          <p:attrName>ppt_x</p:attrName>
                                        </p:attrNameLst>
                                      </p:cBhvr>
                                      <p:tavLst>
                                        <p:tav tm="0">
                                          <p:val>
                                            <p:strVal val="1+#ppt_w/2"/>
                                          </p:val>
                                        </p:tav>
                                        <p:tav tm="100000">
                                          <p:val>
                                            <p:strVal val="#ppt_x"/>
                                          </p:val>
                                        </p:tav>
                                      </p:tavLst>
                                    </p:anim>
                                    <p:anim calcmode="lin" valueType="num">
                                      <p:cBhvr additive="base">
                                        <p:cTn id="64" dur="250" fill="hold"/>
                                        <p:tgtEl>
                                          <p:spTgt spid="60"/>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2" presetClass="entr" presetSubtype="1"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up)">
                                      <p:cBhvr>
                                        <p:cTn id="68" dur="500"/>
                                        <p:tgtEl>
                                          <p:spTgt spid="61"/>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6500"/>
                            </p:stCondLst>
                            <p:childTnLst>
                              <p:par>
                                <p:cTn id="74" presetID="22" presetClass="entr" presetSubtype="1"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up)">
                                      <p:cBhvr>
                                        <p:cTn id="76" dur="500"/>
                                        <p:tgtEl>
                                          <p:spTgt spid="32"/>
                                        </p:tgtEl>
                                      </p:cBhvr>
                                    </p:animEffect>
                                  </p:childTnLst>
                                </p:cTn>
                              </p:par>
                            </p:childTnLst>
                          </p:cTn>
                        </p:par>
                        <p:par>
                          <p:cTn id="77" fill="hold">
                            <p:stCondLst>
                              <p:cond delay="700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childTnLst>
                          </p:cTn>
                        </p:par>
                        <p:par>
                          <p:cTn id="81" fill="hold">
                            <p:stCondLst>
                              <p:cond delay="7500"/>
                            </p:stCondLst>
                            <p:childTnLst>
                              <p:par>
                                <p:cTn id="82" presetID="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250" fill="hold"/>
                                        <p:tgtEl>
                                          <p:spTgt spid="62"/>
                                        </p:tgtEl>
                                        <p:attrNameLst>
                                          <p:attrName>ppt_x</p:attrName>
                                        </p:attrNameLst>
                                      </p:cBhvr>
                                      <p:tavLst>
                                        <p:tav tm="0">
                                          <p:val>
                                            <p:strVal val="1+#ppt_w/2"/>
                                          </p:val>
                                        </p:tav>
                                        <p:tav tm="100000">
                                          <p:val>
                                            <p:strVal val="#ppt_x"/>
                                          </p:val>
                                        </p:tav>
                                      </p:tavLst>
                                    </p:anim>
                                    <p:anim calcmode="lin" valueType="num">
                                      <p:cBhvr additive="base">
                                        <p:cTn id="85" dur="250" fill="hold"/>
                                        <p:tgtEl>
                                          <p:spTgt spid="62"/>
                                        </p:tgtEl>
                                        <p:attrNameLst>
                                          <p:attrName>ppt_y</p:attrName>
                                        </p:attrNameLst>
                                      </p:cBhvr>
                                      <p:tavLst>
                                        <p:tav tm="0">
                                          <p:val>
                                            <p:strVal val="#ppt_y"/>
                                          </p:val>
                                        </p:tav>
                                        <p:tav tm="100000">
                                          <p:val>
                                            <p:strVal val="#ppt_y"/>
                                          </p:val>
                                        </p:tav>
                                      </p:tavLst>
                                    </p:anim>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wipe(up)">
                                      <p:cBhvr>
                                        <p:cTn id="8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42" grpId="0" animBg="1"/>
      <p:bldP spid="50" grpId="0"/>
      <p:bldP spid="59" grpId="0"/>
      <p:bldP spid="60" grpId="0"/>
      <p:bldP spid="61" grpId="0"/>
      <p:bldP spid="62" grpId="0"/>
      <p:bldP spid="6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1" y="1"/>
            <a:ext cx="9144001" cy="3652663"/>
          </a:xfrm>
          <a:prstGeom prst="rect">
            <a:avLst/>
          </a:prstGeom>
          <a:noFill/>
          <a:ln w="9525">
            <a:noFill/>
            <a:miter lim="800000"/>
            <a:headEnd/>
            <a:tailEnd/>
          </a:ln>
          <a:effectLst/>
        </p:spPr>
      </p:pic>
      <p:sp>
        <p:nvSpPr>
          <p:cNvPr id="5" name="等腰三角形 4"/>
          <p:cNvSpPr/>
          <p:nvPr/>
        </p:nvSpPr>
        <p:spPr>
          <a:xfrm flipV="1">
            <a:off x="0" y="0"/>
            <a:ext cx="9144000" cy="2212504"/>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标题 4"/>
          <p:cNvSpPr txBox="1">
            <a:spLocks/>
          </p:cNvSpPr>
          <p:nvPr/>
        </p:nvSpPr>
        <p:spPr>
          <a:xfrm>
            <a:off x="3150615" y="241810"/>
            <a:ext cx="2969557" cy="602542"/>
          </a:xfrm>
          <a:prstGeom prst="rect">
            <a:avLst/>
          </a:prstGeom>
          <a:effectLst/>
        </p:spPr>
        <p:txBody>
          <a:bodyPr vert="horz" lIns="68571" tIns="34285" rIns="68571" bIns="3428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chemeClr val="bg1"/>
                </a:solidFill>
                <a:latin typeface="Impact MT Std" pitchFamily="34" charset="0"/>
                <a:ea typeface="微软雅黑" panose="020B0503020204020204" pitchFamily="34" charset="-122"/>
              </a:rPr>
              <a:t>追逐梦想   成就未来   </a:t>
            </a:r>
            <a:endParaRPr lang="en-US" altLang="zh-CN" sz="2400" b="1" dirty="0">
              <a:solidFill>
                <a:schemeClr val="bg1"/>
              </a:solidFill>
              <a:latin typeface="Impact MT Std" pitchFamily="34" charset="0"/>
              <a:ea typeface="微软雅黑" panose="020B0503020204020204" pitchFamily="34" charset="-122"/>
            </a:endParaRPr>
          </a:p>
        </p:txBody>
      </p:sp>
      <p:sp>
        <p:nvSpPr>
          <p:cNvPr id="7" name="TextBox 6"/>
          <p:cNvSpPr txBox="1"/>
          <p:nvPr/>
        </p:nvSpPr>
        <p:spPr>
          <a:xfrm>
            <a:off x="1907705" y="4048708"/>
            <a:ext cx="5328592" cy="684793"/>
          </a:xfrm>
          <a:prstGeom prst="rect">
            <a:avLst/>
          </a:prstGeom>
          <a:noFill/>
          <a:effectLst/>
        </p:spPr>
        <p:txBody>
          <a:bodyPr wrap="square" lIns="68571" tIns="34285" rIns="68571" bIns="34285" rtlCol="0">
            <a:spAutoFit/>
          </a:bodyPr>
          <a:lstStyle/>
          <a:p>
            <a:pPr algn="ctr">
              <a:defRPr/>
            </a:pPr>
            <a:r>
              <a:rPr lang="zh-CN" altLang="en-US" sz="4000" b="1" dirty="0">
                <a:solidFill>
                  <a:schemeClr val="accent1"/>
                </a:solidFill>
                <a:latin typeface="微软雅黑" pitchFamily="34" charset="-122"/>
                <a:ea typeface="微软雅黑" pitchFamily="34" charset="-122"/>
                <a:sym typeface="微软雅黑" pitchFamily="34" charset="-122"/>
              </a:rPr>
              <a:t>多谢收看</a:t>
            </a:r>
          </a:p>
        </p:txBody>
      </p:sp>
      <p:sp>
        <p:nvSpPr>
          <p:cNvPr id="9" name="标题 4"/>
          <p:cNvSpPr txBox="1">
            <a:spLocks/>
          </p:cNvSpPr>
          <p:nvPr/>
        </p:nvSpPr>
        <p:spPr>
          <a:xfrm>
            <a:off x="3150615" y="925886"/>
            <a:ext cx="2969557" cy="602542"/>
          </a:xfrm>
          <a:prstGeom prst="rect">
            <a:avLst/>
          </a:prstGeom>
          <a:effectLst/>
        </p:spPr>
        <p:txBody>
          <a:bodyPr vert="horz" lIns="68571" tIns="34285" rIns="68571" bIns="34285"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8000" b="1" dirty="0">
                <a:solidFill>
                  <a:schemeClr val="bg1"/>
                </a:solidFill>
                <a:latin typeface="Impact MT Std" pitchFamily="34" charset="0"/>
                <a:ea typeface="微软雅黑" panose="020B0503020204020204" pitchFamily="34" charset="-122"/>
              </a:rPr>
              <a:t>2017</a:t>
            </a:r>
          </a:p>
        </p:txBody>
      </p:sp>
    </p:spTree>
  </p:cSld>
  <p:clrMapOvr>
    <a:masterClrMapping/>
  </p:clrMapOvr>
  <mc:AlternateContent xmlns:mc="http://schemas.openxmlformats.org/markup-compatibility/2006" xmlns:p14="http://schemas.microsoft.com/office/powerpoint/2010/main">
    <mc:Choice Requires="p14">
      <p:transition spd="slow" p14:dur="1250" advTm="0">
        <p:pull dir="rd"/>
      </p:transition>
    </mc:Choice>
    <mc:Fallback xmlns="">
      <p:transition spd="slow" advTm="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7"/>
                                        </p:tgtEl>
                                        <p:attrNameLst>
                                          <p:attrName>ppt_y</p:attrName>
                                        </p:attrNameLst>
                                      </p:cBhvr>
                                      <p:tavLst>
                                        <p:tav tm="0">
                                          <p:val>
                                            <p:strVal val="#ppt_y"/>
                                          </p:val>
                                        </p:tav>
                                        <p:tav tm="100000">
                                          <p:val>
                                            <p:strVal val="#ppt_y"/>
                                          </p:val>
                                        </p:tav>
                                      </p:tavLst>
                                    </p:anim>
                                    <p:anim calcmode="lin" valueType="num">
                                      <p:cBhvr>
                                        <p:cTn id="1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7"/>
                                        </p:tgtEl>
                                      </p:cBhvr>
                                    </p:animEffect>
                                  </p:childTnLst>
                                </p:cTn>
                              </p:par>
                            </p:childTnLst>
                          </p:cTn>
                        </p:par>
                        <p:par>
                          <p:cTn id="20" fill="hold">
                            <p:stCondLst>
                              <p:cond delay="15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9"/>
                                        </p:tgtEl>
                                        <p:attrNameLst>
                                          <p:attrName>ppt_y</p:attrName>
                                        </p:attrNameLst>
                                      </p:cBhvr>
                                      <p:tavLst>
                                        <p:tav tm="0">
                                          <p:val>
                                            <p:strVal val="#ppt_y"/>
                                          </p:val>
                                        </p:tav>
                                        <p:tav tm="100000">
                                          <p:val>
                                            <p:strVal val="#ppt_y"/>
                                          </p:val>
                                        </p:tav>
                                      </p:tavLst>
                                    </p:anim>
                                    <p:anim calcmode="lin" valueType="num">
                                      <p:cBhvr>
                                        <p:cTn id="2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激情梦想教育教学公开课PPT"/>
</p:tagLst>
</file>

<file path=ppt/tags/tag2.xml><?xml version="1.0" encoding="utf-8"?>
<p:tagLst xmlns:a="http://schemas.openxmlformats.org/drawingml/2006/main" xmlns:r="http://schemas.openxmlformats.org/officeDocument/2006/relationships" xmlns:p="http://schemas.openxmlformats.org/presentationml/2006/main">
  <p:tag name="MH" val="20151121192453"/>
  <p:tag name="MH_LIBRARY" val="GRAPHIC"/>
  <p:tag name="MH_TYPE" val="SubTitle"/>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21192453"/>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121192453"/>
  <p:tag name="MH_LIBRARY" val="GRAPHIC"/>
  <p:tag name="MH_TYPE" val="SubTitle"/>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51121192453"/>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51121192453"/>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121192453"/>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Office 主题">
  <a:themeElements>
    <a:clrScheme name="跋涉">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1995</Words>
  <Application>Microsoft Office PowerPoint</Application>
  <PresentationFormat>自定义</PresentationFormat>
  <Paragraphs>297</Paragraphs>
  <Slides>28</Slides>
  <Notes>28</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28</vt:i4>
      </vt:variant>
    </vt:vector>
  </HeadingPairs>
  <TitlesOfParts>
    <vt:vector size="38" baseType="lpstr">
      <vt:lpstr>Impact MT Std</vt:lpstr>
      <vt:lpstr>맑은 고딕</vt:lpstr>
      <vt:lpstr>宋体</vt:lpstr>
      <vt:lpstr>微软雅黑</vt:lpstr>
      <vt:lpstr>Arial</vt:lpstr>
      <vt:lpstr>Calibri</vt:lpstr>
      <vt:lpstr>Helvetica</vt:lpstr>
      <vt:lpstr>Open Sans</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激情梦想教育教学公开课PPT</dc:title>
  <dc:creator>Administrator</dc:creator>
  <cp:lastModifiedBy>Administrator</cp:lastModifiedBy>
  <cp:revision>43</cp:revision>
  <dcterms:created xsi:type="dcterms:W3CDTF">2017-03-27T05:41:56Z</dcterms:created>
  <dcterms:modified xsi:type="dcterms:W3CDTF">2017-10-01T07:42:14Z</dcterms:modified>
</cp:coreProperties>
</file>