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5"/>
  </p:notesMasterIdLst>
  <p:sldIdLst>
    <p:sldId id="2955" r:id="rId2"/>
    <p:sldId id="3014" r:id="rId3"/>
    <p:sldId id="2994" r:id="rId4"/>
    <p:sldId id="2999" r:id="rId5"/>
    <p:sldId id="3000" r:id="rId6"/>
    <p:sldId id="3001" r:id="rId7"/>
    <p:sldId id="2998" r:id="rId8"/>
    <p:sldId id="2995" r:id="rId9"/>
    <p:sldId id="3002" r:id="rId10"/>
    <p:sldId id="3003" r:id="rId11"/>
    <p:sldId id="3004" r:id="rId12"/>
    <p:sldId id="3005" r:id="rId13"/>
    <p:sldId id="2996" r:id="rId14"/>
    <p:sldId id="3006" r:id="rId15"/>
    <p:sldId id="3011" r:id="rId16"/>
    <p:sldId id="3008" r:id="rId17"/>
    <p:sldId id="3007" r:id="rId18"/>
    <p:sldId id="2997" r:id="rId19"/>
    <p:sldId id="3013" r:id="rId20"/>
    <p:sldId id="3009" r:id="rId21"/>
    <p:sldId id="3012" r:id="rId22"/>
    <p:sldId id="3010" r:id="rId23"/>
    <p:sldId id="3015" r:id="rId24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40080" indent="-18288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955" indent="-55435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73">
          <p15:clr>
            <a:srgbClr val="A4A3A4"/>
          </p15:clr>
        </p15:guide>
        <p15:guide id="2" orient="horz" pos="4183">
          <p15:clr>
            <a:srgbClr val="A4A3A4"/>
          </p15:clr>
        </p15:guide>
        <p15:guide id="3" pos="4050">
          <p15:clr>
            <a:srgbClr val="A4A3A4"/>
          </p15:clr>
        </p15:guide>
        <p15:guide id="4" pos="512">
          <p15:clr>
            <a:srgbClr val="A4A3A4"/>
          </p15:clr>
        </p15:guide>
        <p15:guide id="5" pos="758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D6AE"/>
    <a:srgbClr val="19AA39"/>
    <a:srgbClr val="8DC182"/>
    <a:srgbClr val="5FA250"/>
    <a:srgbClr val="AACFA1"/>
    <a:srgbClr val="81BA74"/>
    <a:srgbClr val="9AC78F"/>
    <a:srgbClr val="32798F"/>
    <a:srgbClr val="009D85"/>
    <a:srgbClr val="D0E1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31" autoAdjust="0"/>
    <p:restoredTop sz="92986" autoAdjust="0"/>
  </p:normalViewPr>
  <p:slideViewPr>
    <p:cSldViewPr>
      <p:cViewPr varScale="1">
        <p:scale>
          <a:sx n="79" d="100"/>
          <a:sy n="79" d="100"/>
        </p:scale>
        <p:origin x="-216" y="-84"/>
      </p:cViewPr>
      <p:guideLst>
        <p:guide orient="horz" pos="373"/>
        <p:guide orient="horz" pos="4183"/>
        <p:guide pos="4050"/>
        <p:guide pos="512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t>2018/1/29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74325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9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31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3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5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4391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49968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705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79293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690876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710310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472433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88299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55193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836514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445381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4016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82588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68863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t>15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914962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t>16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815787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90492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87290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t>19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118515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t>20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090178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t>21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654269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t>22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878301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9776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4301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45C20-9DC3-4C93-855F-0906F529D9E0}" type="datetimeFigureOut">
              <a:rPr lang="zh-CN" altLang="en-US"/>
              <a:t>2018/1/29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93156" y="6704013"/>
            <a:ext cx="4072440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21498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38595A7-F137-4A1C-94F3-17BF434764D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43" r="52240"/>
          <a:stretch/>
        </p:blipFill>
        <p:spPr>
          <a:xfrm flipH="1">
            <a:off x="10774" y="0"/>
            <a:ext cx="12858749" cy="723841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896" b="100000" l="4329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241" t="22988" r="5063" b="6243"/>
          <a:stretch/>
        </p:blipFill>
        <p:spPr>
          <a:xfrm>
            <a:off x="11973991" y="6458879"/>
            <a:ext cx="884759" cy="773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80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30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8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microsoft.com/office/2007/relationships/hdphoto" Target="../media/hdphoto2.wdp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43"/>
          <a:stretch>
            <a:fillRect/>
          </a:stretch>
        </p:blipFill>
        <p:spPr>
          <a:xfrm flipH="1">
            <a:off x="0" y="1"/>
            <a:ext cx="12858750" cy="7238412"/>
          </a:xfrm>
          <a:prstGeom prst="rect">
            <a:avLst/>
          </a:prstGeom>
        </p:spPr>
      </p:pic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6501892" y="2274750"/>
            <a:ext cx="623996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6000" cap="all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教师说课</a:t>
            </a:r>
            <a:r>
              <a:rPr lang="en-US" altLang="zh-CN" sz="6000" cap="all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PPT</a:t>
            </a:r>
            <a:r>
              <a:rPr lang="zh-CN" altLang="en-US" sz="6000" cap="all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模板</a:t>
            </a:r>
            <a:endParaRPr lang="zh-CN" altLang="en-US" sz="6000" cap="all" dirty="0">
              <a:solidFill>
                <a:schemeClr val="tx1">
                  <a:lumMod val="75000"/>
                  <a:lumOff val="2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317807" y="1250699"/>
            <a:ext cx="23762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6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endParaRPr lang="zh-CN" altLang="en-US" sz="6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782744" y="4009021"/>
            <a:ext cx="4911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汇报时间：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201X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7221463" y="3361947"/>
            <a:ext cx="5472608" cy="0"/>
          </a:xfrm>
          <a:prstGeom prst="line">
            <a:avLst/>
          </a:prstGeom>
          <a:ln w="22225">
            <a:solidFill>
              <a:schemeClr val="tx1">
                <a:lumMod val="75000"/>
                <a:lumOff val="2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7287591" y="3465051"/>
            <a:ext cx="5421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适用于：教师说课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课件模板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学期汇报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公开课演讲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30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  <p:bldP spid="6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43"/>
          <a:stretch>
            <a:fillRect/>
          </a:stretch>
        </p:blipFill>
        <p:spPr>
          <a:xfrm>
            <a:off x="0" y="-1"/>
            <a:ext cx="12910095" cy="7216725"/>
          </a:xfrm>
          <a:prstGeom prst="rect">
            <a:avLst/>
          </a:prstGeom>
        </p:spPr>
      </p:pic>
      <p:sp>
        <p:nvSpPr>
          <p:cNvPr id="53" name="矩形 52"/>
          <p:cNvSpPr/>
          <p:nvPr/>
        </p:nvSpPr>
        <p:spPr>
          <a:xfrm>
            <a:off x="197771" y="221314"/>
            <a:ext cx="2324919" cy="779881"/>
          </a:xfrm>
          <a:prstGeom prst="rect">
            <a:avLst/>
          </a:prstGeom>
          <a:solidFill>
            <a:srgbClr val="19AA39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1" name="直接连接符 7"/>
          <p:cNvCxnSpPr/>
          <p:nvPr/>
        </p:nvCxnSpPr>
        <p:spPr>
          <a:xfrm>
            <a:off x="4756030" y="1888133"/>
            <a:ext cx="0" cy="4176464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7"/>
          <p:cNvSpPr/>
          <p:nvPr/>
        </p:nvSpPr>
        <p:spPr>
          <a:xfrm>
            <a:off x="202208" y="5180099"/>
            <a:ext cx="3888432" cy="743634"/>
          </a:xfrm>
          <a:prstGeom prst="rect">
            <a:avLst/>
          </a:prstGeom>
        </p:spPr>
        <p:txBody>
          <a:bodyPr wrap="square" lIns="96361" tIns="48181" rIns="96361" bIns="48181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Semilight" panose="020B0402040204020203" pitchFamily="34" charset="0"/>
                <a:sym typeface="Arial" panose="020B0604020202020204" pitchFamily="34" charset="0"/>
              </a:rPr>
              <a:t>请在此处输入您的标题</a:t>
            </a:r>
            <a:endParaRPr lang="en-GB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 Semilight" panose="020B0402040204020203" pitchFamily="34" charset="0"/>
              <a:sym typeface="Arial" panose="020B0604020202020204" pitchFamily="34" charset="0"/>
            </a:endParaRPr>
          </a:p>
        </p:txBody>
      </p:sp>
      <p:grpSp>
        <p:nvGrpSpPr>
          <p:cNvPr id="33" name="Group 14"/>
          <p:cNvGrpSpPr/>
          <p:nvPr/>
        </p:nvGrpSpPr>
        <p:grpSpPr>
          <a:xfrm>
            <a:off x="4090640" y="2104157"/>
            <a:ext cx="1939779" cy="614242"/>
            <a:chOff x="5349226" y="2010956"/>
            <a:chExt cx="4272984" cy="670899"/>
          </a:xfrm>
        </p:grpSpPr>
        <p:sp>
          <p:nvSpPr>
            <p:cNvPr id="34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rgbClr val="B6D6A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37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5"/>
            <p:cNvSpPr txBox="1"/>
            <p:nvPr/>
          </p:nvSpPr>
          <p:spPr>
            <a:xfrm>
              <a:off x="6280732" y="2190991"/>
              <a:ext cx="2016550" cy="351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137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GB" sz="137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7"/>
          <p:cNvGrpSpPr/>
          <p:nvPr/>
        </p:nvGrpSpPr>
        <p:grpSpPr>
          <a:xfrm>
            <a:off x="4090641" y="5244795"/>
            <a:ext cx="1939779" cy="614242"/>
            <a:chOff x="5349226" y="5365450"/>
            <a:chExt cx="4272984" cy="670899"/>
          </a:xfrm>
        </p:grpSpPr>
        <p:sp>
          <p:nvSpPr>
            <p:cNvPr id="37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rgbClr val="B6D6A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37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1"/>
            <p:cNvSpPr txBox="1"/>
            <p:nvPr/>
          </p:nvSpPr>
          <p:spPr>
            <a:xfrm>
              <a:off x="6353089" y="5516234"/>
              <a:ext cx="837583" cy="3519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137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  <a:endParaRPr lang="en-GB" sz="137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7"/>
          <p:cNvGrpSpPr/>
          <p:nvPr/>
        </p:nvGrpSpPr>
        <p:grpSpPr>
          <a:xfrm>
            <a:off x="4090640" y="3166298"/>
            <a:ext cx="1939779" cy="614242"/>
            <a:chOff x="5349226" y="5365450"/>
            <a:chExt cx="4272984" cy="670899"/>
          </a:xfrm>
        </p:grpSpPr>
        <p:sp>
          <p:nvSpPr>
            <p:cNvPr id="40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rgbClr val="B6D6A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37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31"/>
            <p:cNvSpPr txBox="1"/>
            <p:nvPr/>
          </p:nvSpPr>
          <p:spPr>
            <a:xfrm>
              <a:off x="6353089" y="5516234"/>
              <a:ext cx="837583" cy="3519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137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GB" sz="137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14"/>
          <p:cNvGrpSpPr/>
          <p:nvPr/>
        </p:nvGrpSpPr>
        <p:grpSpPr>
          <a:xfrm>
            <a:off x="4090640" y="4261732"/>
            <a:ext cx="1939779" cy="614242"/>
            <a:chOff x="5349226" y="2010956"/>
            <a:chExt cx="4272984" cy="670899"/>
          </a:xfrm>
        </p:grpSpPr>
        <p:sp>
          <p:nvSpPr>
            <p:cNvPr id="43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rgbClr val="B6D6A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37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25"/>
            <p:cNvSpPr txBox="1"/>
            <p:nvPr/>
          </p:nvSpPr>
          <p:spPr>
            <a:xfrm>
              <a:off x="6348007" y="2162574"/>
              <a:ext cx="837583" cy="3519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137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GB" sz="137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5" name="Rectangle 37"/>
          <p:cNvSpPr/>
          <p:nvPr/>
        </p:nvSpPr>
        <p:spPr>
          <a:xfrm>
            <a:off x="197771" y="4132341"/>
            <a:ext cx="3888432" cy="743634"/>
          </a:xfrm>
          <a:prstGeom prst="rect">
            <a:avLst/>
          </a:prstGeom>
        </p:spPr>
        <p:txBody>
          <a:bodyPr wrap="square" lIns="96361" tIns="48181" rIns="96361" bIns="48181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Semilight" panose="020B0402040204020203" pitchFamily="34" charset="0"/>
                <a:sym typeface="Arial" panose="020B0604020202020204" pitchFamily="34" charset="0"/>
              </a:rPr>
              <a:t>请在此处输入您的标题</a:t>
            </a:r>
            <a:endParaRPr lang="en-GB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 Semilight" panose="020B04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46" name="Rectangle 37"/>
          <p:cNvSpPr/>
          <p:nvPr/>
        </p:nvSpPr>
        <p:spPr>
          <a:xfrm>
            <a:off x="197771" y="3067551"/>
            <a:ext cx="3888432" cy="743634"/>
          </a:xfrm>
          <a:prstGeom prst="rect">
            <a:avLst/>
          </a:prstGeom>
        </p:spPr>
        <p:txBody>
          <a:bodyPr wrap="square" lIns="96361" tIns="48181" rIns="96361" bIns="48181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Semilight" panose="020B0402040204020203" pitchFamily="34" charset="0"/>
                <a:sym typeface="Arial" panose="020B0604020202020204" pitchFamily="34" charset="0"/>
              </a:rPr>
              <a:t>请在此处输入您的标题</a:t>
            </a:r>
            <a:endParaRPr lang="en-GB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 Semilight" panose="020B04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47" name="Rectangle 37"/>
          <p:cNvSpPr/>
          <p:nvPr/>
        </p:nvSpPr>
        <p:spPr>
          <a:xfrm>
            <a:off x="197771" y="2002392"/>
            <a:ext cx="3888432" cy="743634"/>
          </a:xfrm>
          <a:prstGeom prst="rect">
            <a:avLst/>
          </a:prstGeom>
        </p:spPr>
        <p:txBody>
          <a:bodyPr wrap="square" lIns="96361" tIns="48181" rIns="96361" bIns="48181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Semilight" panose="020B0402040204020203" pitchFamily="34" charset="0"/>
                <a:sym typeface="Arial" panose="020B0604020202020204" pitchFamily="34" charset="0"/>
              </a:rPr>
              <a:t>请在此处输入您的标题</a:t>
            </a:r>
            <a:endParaRPr lang="en-GB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 Semilight" panose="020B04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221918" y="221314"/>
            <a:ext cx="2111960" cy="779881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4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目录页</a:t>
            </a:r>
          </a:p>
        </p:txBody>
      </p:sp>
    </p:spTree>
    <p:extLst>
      <p:ext uri="{BB962C8B-B14F-4D97-AF65-F5344CB8AC3E}">
        <p14:creationId xmlns:p14="http://schemas.microsoft.com/office/powerpoint/2010/main" val="254832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43"/>
          <a:stretch>
            <a:fillRect/>
          </a:stretch>
        </p:blipFill>
        <p:spPr>
          <a:xfrm flipH="1">
            <a:off x="0" y="1"/>
            <a:ext cx="12858750" cy="7238412"/>
          </a:xfrm>
          <a:prstGeom prst="rect">
            <a:avLst/>
          </a:prstGeom>
        </p:spPr>
      </p:pic>
      <p:sp>
        <p:nvSpPr>
          <p:cNvPr id="14" name="TextBox 29"/>
          <p:cNvSpPr txBox="1"/>
          <p:nvPr/>
        </p:nvSpPr>
        <p:spPr>
          <a:xfrm>
            <a:off x="6573391" y="3432861"/>
            <a:ext cx="5938919" cy="760272"/>
          </a:xfrm>
          <a:prstGeom prst="rect">
            <a:avLst/>
          </a:prstGeom>
        </p:spPr>
        <p:txBody>
          <a:bodyPr lIns="0" tIns="64273" rIns="0" bIns="64273" anchor="ctr">
            <a:noAutofit/>
          </a:bodyPr>
          <a:lstStyle>
            <a:defPPr>
              <a:defRPr lang="zh-CN"/>
            </a:defPPr>
            <a:lvl1pPr indent="0" algn="ctr">
              <a:spcBef>
                <a:spcPct val="20000"/>
              </a:spcBef>
              <a:buFont typeface="Arial" panose="020B0604020202020204" pitchFamily="34" charset="0"/>
              <a:buNone/>
              <a:defRPr sz="2200" b="0" baseline="0">
                <a:solidFill>
                  <a:srgbClr val="F73F8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342900" indent="0">
              <a:spcBef>
                <a:spcPct val="20000"/>
              </a:spcBef>
              <a:buFont typeface="Arial" panose="020B0604020202020204" pitchFamily="34" charset="0"/>
              <a:buNone/>
              <a:defRPr sz="2800"/>
            </a:lvl2pPr>
            <a:lvl3pPr marL="685800" indent="0">
              <a:spcBef>
                <a:spcPct val="20000"/>
              </a:spcBef>
              <a:buFont typeface="Arial" panose="020B0604020202020204" pitchFamily="34" charset="0"/>
              <a:buNone/>
              <a:defRPr sz="2400"/>
            </a:lvl3pPr>
            <a:lvl4pPr marL="1028700" indent="0">
              <a:spcBef>
                <a:spcPct val="20000"/>
              </a:spcBef>
              <a:buFont typeface="Arial" panose="020B0604020202020204" pitchFamily="34" charset="0"/>
              <a:buNone/>
              <a:defRPr sz="2000"/>
            </a:lvl4pPr>
            <a:lvl5pPr marL="1371600" indent="0">
              <a:spcBef>
                <a:spcPct val="20000"/>
              </a:spcBef>
              <a:buFont typeface="Arial" panose="020B0604020202020204" pitchFamily="34" charset="0"/>
              <a:buNone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pPr lvl="1" algn="ctr"/>
            <a:r>
              <a:rPr lang="zh-CN" altLang="en-US" sz="5799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输入您的节标题</a:t>
            </a:r>
            <a:endParaRPr lang="zh-CN" altLang="en-US" sz="5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7064138" y="4318995"/>
            <a:ext cx="5318837" cy="0"/>
          </a:xfrm>
          <a:prstGeom prst="line">
            <a:avLst/>
          </a:prstGeom>
          <a:ln>
            <a:solidFill>
              <a:srgbClr val="A0C5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7064138" y="4516346"/>
            <a:ext cx="4621821" cy="8112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8548" tIns="64273" rIns="128548" bIns="64273">
            <a:spAutoFit/>
          </a:bodyPr>
          <a:lstStyle/>
          <a:p>
            <a:pPr lvl="0">
              <a:defRPr/>
            </a:pPr>
            <a:r>
              <a:rPr lang="en-US" altLang="zh-CN" sz="2214" kern="0" spc="2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214" kern="0" spc="282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、输入文字    </a:t>
            </a:r>
            <a:r>
              <a:rPr lang="en-US" altLang="zh-CN" sz="2214" kern="0" spc="2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214" kern="0" spc="282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214" kern="0" spc="2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  <a:endParaRPr lang="en-US" altLang="zh-CN" sz="2214" kern="0" spc="2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defRPr/>
            </a:pPr>
            <a:r>
              <a:rPr lang="en-US" altLang="zh-CN" sz="2214" kern="0" spc="2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214" kern="0" spc="282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、输入文字    </a:t>
            </a:r>
            <a:r>
              <a:rPr lang="en-US" altLang="zh-CN" sz="2214" kern="0" spc="2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214" kern="0" spc="282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、输入文字</a:t>
            </a:r>
            <a:endParaRPr lang="zh-CN" altLang="en-US" sz="2214" kern="0" spc="2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717407" y="2392189"/>
            <a:ext cx="4680520" cy="984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0">
              <a:spcBef>
                <a:spcPct val="20000"/>
              </a:spcBef>
            </a:pPr>
            <a:r>
              <a:rPr lang="en-US" altLang="zh-CN" sz="5799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 01</a:t>
            </a:r>
            <a:endParaRPr lang="zh-CN" altLang="en-US" sz="57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49657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椭圆 34"/>
          <p:cNvSpPr/>
          <p:nvPr/>
        </p:nvSpPr>
        <p:spPr>
          <a:xfrm rot="10800000">
            <a:off x="4688880" y="2206668"/>
            <a:ext cx="1515154" cy="1948830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26" name="组合 25"/>
          <p:cNvGrpSpPr/>
          <p:nvPr/>
        </p:nvGrpSpPr>
        <p:grpSpPr>
          <a:xfrm rot="5400000">
            <a:off x="4975890" y="3932263"/>
            <a:ext cx="1492895" cy="1939366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8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29" name="椭圆 34"/>
          <p:cNvSpPr/>
          <p:nvPr/>
        </p:nvSpPr>
        <p:spPr>
          <a:xfrm>
            <a:off x="6702094" y="3699563"/>
            <a:ext cx="1515154" cy="1948830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0" name="组合 29"/>
          <p:cNvGrpSpPr/>
          <p:nvPr/>
        </p:nvGrpSpPr>
        <p:grpSpPr>
          <a:xfrm rot="16200000">
            <a:off x="6427269" y="1929856"/>
            <a:ext cx="1492895" cy="1939366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1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2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34" name="Freeform 18"/>
          <p:cNvSpPr>
            <a:spLocks noEditPoints="1"/>
          </p:cNvSpPr>
          <p:nvPr/>
        </p:nvSpPr>
        <p:spPr bwMode="auto">
          <a:xfrm>
            <a:off x="7081344" y="4582260"/>
            <a:ext cx="756650" cy="662992"/>
          </a:xfrm>
          <a:custGeom>
            <a:avLst/>
            <a:gdLst>
              <a:gd name="T0" fmla="*/ 417 w 785"/>
              <a:gd name="T1" fmla="*/ 0 h 690"/>
              <a:gd name="T2" fmla="*/ 417 w 785"/>
              <a:gd name="T3" fmla="*/ 593 h 690"/>
              <a:gd name="T4" fmla="*/ 646 w 785"/>
              <a:gd name="T5" fmla="*/ 690 h 690"/>
              <a:gd name="T6" fmla="*/ 626 w 785"/>
              <a:gd name="T7" fmla="*/ 540 h 690"/>
              <a:gd name="T8" fmla="*/ 30 w 785"/>
              <a:gd name="T9" fmla="*/ 315 h 690"/>
              <a:gd name="T10" fmla="*/ 0 w 785"/>
              <a:gd name="T11" fmla="*/ 396 h 690"/>
              <a:gd name="T12" fmla="*/ 122 w 785"/>
              <a:gd name="T13" fmla="*/ 600 h 690"/>
              <a:gd name="T14" fmla="*/ 214 w 785"/>
              <a:gd name="T15" fmla="*/ 613 h 690"/>
              <a:gd name="T16" fmla="*/ 355 w 785"/>
              <a:gd name="T17" fmla="*/ 609 h 690"/>
              <a:gd name="T18" fmla="*/ 189 w 785"/>
              <a:gd name="T19" fmla="*/ 400 h 690"/>
              <a:gd name="T20" fmla="*/ 257 w 785"/>
              <a:gd name="T21" fmla="*/ 219 h 690"/>
              <a:gd name="T22" fmla="*/ 310 w 785"/>
              <a:gd name="T23" fmla="*/ 241 h 690"/>
              <a:gd name="T24" fmla="*/ 311 w 785"/>
              <a:gd name="T25" fmla="*/ 287 h 690"/>
              <a:gd name="T26" fmla="*/ 317 w 785"/>
              <a:gd name="T27" fmla="*/ 320 h 690"/>
              <a:gd name="T28" fmla="*/ 320 w 785"/>
              <a:gd name="T29" fmla="*/ 371 h 690"/>
              <a:gd name="T30" fmla="*/ 287 w 785"/>
              <a:gd name="T31" fmla="*/ 397 h 690"/>
              <a:gd name="T32" fmla="*/ 189 w 785"/>
              <a:gd name="T33" fmla="*/ 400 h 690"/>
              <a:gd name="T34" fmla="*/ 252 w 785"/>
              <a:gd name="T35" fmla="*/ 295 h 690"/>
              <a:gd name="T36" fmla="*/ 289 w 785"/>
              <a:gd name="T37" fmla="*/ 284 h 690"/>
              <a:gd name="T38" fmla="*/ 289 w 785"/>
              <a:gd name="T39" fmla="*/ 252 h 690"/>
              <a:gd name="T40" fmla="*/ 249 w 785"/>
              <a:gd name="T41" fmla="*/ 240 h 690"/>
              <a:gd name="T42" fmla="*/ 213 w 785"/>
              <a:gd name="T43" fmla="*/ 295 h 690"/>
              <a:gd name="T44" fmla="*/ 258 w 785"/>
              <a:gd name="T45" fmla="*/ 379 h 690"/>
              <a:gd name="T46" fmla="*/ 288 w 785"/>
              <a:gd name="T47" fmla="*/ 373 h 690"/>
              <a:gd name="T48" fmla="*/ 301 w 785"/>
              <a:gd name="T49" fmla="*/ 348 h 690"/>
              <a:gd name="T50" fmla="*/ 281 w 785"/>
              <a:gd name="T51" fmla="*/ 320 h 690"/>
              <a:gd name="T52" fmla="*/ 213 w 785"/>
              <a:gd name="T53" fmla="*/ 317 h 690"/>
              <a:gd name="T54" fmla="*/ 372 w 785"/>
              <a:gd name="T55" fmla="*/ 400 h 690"/>
              <a:gd name="T56" fmla="*/ 440 w 785"/>
              <a:gd name="T57" fmla="*/ 219 h 690"/>
              <a:gd name="T58" fmla="*/ 493 w 785"/>
              <a:gd name="T59" fmla="*/ 241 h 690"/>
              <a:gd name="T60" fmla="*/ 494 w 785"/>
              <a:gd name="T61" fmla="*/ 287 h 690"/>
              <a:gd name="T62" fmla="*/ 500 w 785"/>
              <a:gd name="T63" fmla="*/ 320 h 690"/>
              <a:gd name="T64" fmla="*/ 503 w 785"/>
              <a:gd name="T65" fmla="*/ 371 h 690"/>
              <a:gd name="T66" fmla="*/ 470 w 785"/>
              <a:gd name="T67" fmla="*/ 397 h 690"/>
              <a:gd name="T68" fmla="*/ 372 w 785"/>
              <a:gd name="T69" fmla="*/ 400 h 690"/>
              <a:gd name="T70" fmla="*/ 435 w 785"/>
              <a:gd name="T71" fmla="*/ 295 h 690"/>
              <a:gd name="T72" fmla="*/ 472 w 785"/>
              <a:gd name="T73" fmla="*/ 284 h 690"/>
              <a:gd name="T74" fmla="*/ 472 w 785"/>
              <a:gd name="T75" fmla="*/ 252 h 690"/>
              <a:gd name="T76" fmla="*/ 432 w 785"/>
              <a:gd name="T77" fmla="*/ 240 h 690"/>
              <a:gd name="T78" fmla="*/ 396 w 785"/>
              <a:gd name="T79" fmla="*/ 295 h 690"/>
              <a:gd name="T80" fmla="*/ 441 w 785"/>
              <a:gd name="T81" fmla="*/ 379 h 690"/>
              <a:gd name="T82" fmla="*/ 471 w 785"/>
              <a:gd name="T83" fmla="*/ 373 h 690"/>
              <a:gd name="T84" fmla="*/ 484 w 785"/>
              <a:gd name="T85" fmla="*/ 348 h 690"/>
              <a:gd name="T86" fmla="*/ 464 w 785"/>
              <a:gd name="T87" fmla="*/ 320 h 690"/>
              <a:gd name="T88" fmla="*/ 396 w 785"/>
              <a:gd name="T89" fmla="*/ 317 h 690"/>
              <a:gd name="T90" fmla="*/ 548 w 785"/>
              <a:gd name="T91" fmla="*/ 342 h 690"/>
              <a:gd name="T92" fmla="*/ 578 w 785"/>
              <a:gd name="T93" fmla="*/ 362 h 690"/>
              <a:gd name="T94" fmla="*/ 624 w 785"/>
              <a:gd name="T95" fmla="*/ 382 h 690"/>
              <a:gd name="T96" fmla="*/ 664 w 785"/>
              <a:gd name="T97" fmla="*/ 367 h 690"/>
              <a:gd name="T98" fmla="*/ 664 w 785"/>
              <a:gd name="T99" fmla="*/ 336 h 690"/>
              <a:gd name="T100" fmla="*/ 615 w 785"/>
              <a:gd name="T101" fmla="*/ 317 h 690"/>
              <a:gd name="T102" fmla="*/ 561 w 785"/>
              <a:gd name="T103" fmla="*/ 288 h 690"/>
              <a:gd name="T104" fmla="*/ 562 w 785"/>
              <a:gd name="T105" fmla="*/ 240 h 690"/>
              <a:gd name="T106" fmla="*/ 618 w 785"/>
              <a:gd name="T107" fmla="*/ 216 h 690"/>
              <a:gd name="T108" fmla="*/ 678 w 785"/>
              <a:gd name="T109" fmla="*/ 241 h 690"/>
              <a:gd name="T110" fmla="*/ 664 w 785"/>
              <a:gd name="T111" fmla="*/ 272 h 690"/>
              <a:gd name="T112" fmla="*/ 619 w 785"/>
              <a:gd name="T113" fmla="*/ 237 h 690"/>
              <a:gd name="T114" fmla="*/ 578 w 785"/>
              <a:gd name="T115" fmla="*/ 264 h 690"/>
              <a:gd name="T116" fmla="*/ 621 w 785"/>
              <a:gd name="T117" fmla="*/ 293 h 690"/>
              <a:gd name="T118" fmla="*/ 685 w 785"/>
              <a:gd name="T119" fmla="*/ 323 h 690"/>
              <a:gd name="T120" fmla="*/ 684 w 785"/>
              <a:gd name="T121" fmla="*/ 376 h 690"/>
              <a:gd name="T122" fmla="*/ 625 w 785"/>
              <a:gd name="T123" fmla="*/ 403 h 690"/>
              <a:gd name="T124" fmla="*/ 558 w 785"/>
              <a:gd name="T125" fmla="*/ 375 h 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85" h="690">
                <a:moveTo>
                  <a:pt x="785" y="297"/>
                </a:moveTo>
                <a:cubicBezTo>
                  <a:pt x="785" y="133"/>
                  <a:pt x="620" y="0"/>
                  <a:pt x="417" y="0"/>
                </a:cubicBezTo>
                <a:cubicBezTo>
                  <a:pt x="213" y="0"/>
                  <a:pt x="49" y="133"/>
                  <a:pt x="49" y="297"/>
                </a:cubicBezTo>
                <a:cubicBezTo>
                  <a:pt x="49" y="460"/>
                  <a:pt x="213" y="593"/>
                  <a:pt x="417" y="593"/>
                </a:cubicBezTo>
                <a:cubicBezTo>
                  <a:pt x="436" y="593"/>
                  <a:pt x="455" y="592"/>
                  <a:pt x="473" y="589"/>
                </a:cubicBezTo>
                <a:cubicBezTo>
                  <a:pt x="507" y="646"/>
                  <a:pt x="571" y="685"/>
                  <a:pt x="646" y="690"/>
                </a:cubicBezTo>
                <a:cubicBezTo>
                  <a:pt x="626" y="664"/>
                  <a:pt x="615" y="632"/>
                  <a:pt x="615" y="598"/>
                </a:cubicBezTo>
                <a:cubicBezTo>
                  <a:pt x="615" y="577"/>
                  <a:pt x="619" y="559"/>
                  <a:pt x="626" y="540"/>
                </a:cubicBezTo>
                <a:cubicBezTo>
                  <a:pt x="722" y="487"/>
                  <a:pt x="785" y="398"/>
                  <a:pt x="785" y="297"/>
                </a:cubicBezTo>
                <a:close/>
                <a:moveTo>
                  <a:pt x="30" y="315"/>
                </a:moveTo>
                <a:cubicBezTo>
                  <a:pt x="30" y="307"/>
                  <a:pt x="31" y="300"/>
                  <a:pt x="32" y="293"/>
                </a:cubicBezTo>
                <a:cubicBezTo>
                  <a:pt x="11" y="324"/>
                  <a:pt x="0" y="359"/>
                  <a:pt x="0" y="396"/>
                </a:cubicBezTo>
                <a:cubicBezTo>
                  <a:pt x="0" y="473"/>
                  <a:pt x="48" y="541"/>
                  <a:pt x="121" y="581"/>
                </a:cubicBezTo>
                <a:cubicBezTo>
                  <a:pt x="122" y="587"/>
                  <a:pt x="122" y="593"/>
                  <a:pt x="122" y="600"/>
                </a:cubicBezTo>
                <a:cubicBezTo>
                  <a:pt x="122" y="625"/>
                  <a:pt x="114" y="649"/>
                  <a:pt x="99" y="669"/>
                </a:cubicBezTo>
                <a:cubicBezTo>
                  <a:pt x="146" y="666"/>
                  <a:pt x="187" y="645"/>
                  <a:pt x="214" y="613"/>
                </a:cubicBezTo>
                <a:cubicBezTo>
                  <a:pt x="234" y="617"/>
                  <a:pt x="255" y="619"/>
                  <a:pt x="276" y="619"/>
                </a:cubicBezTo>
                <a:cubicBezTo>
                  <a:pt x="303" y="619"/>
                  <a:pt x="330" y="616"/>
                  <a:pt x="355" y="609"/>
                </a:cubicBezTo>
                <a:cubicBezTo>
                  <a:pt x="172" y="592"/>
                  <a:pt x="30" y="467"/>
                  <a:pt x="30" y="315"/>
                </a:cubicBezTo>
                <a:close/>
                <a:moveTo>
                  <a:pt x="189" y="400"/>
                </a:moveTo>
                <a:lnTo>
                  <a:pt x="189" y="219"/>
                </a:lnTo>
                <a:lnTo>
                  <a:pt x="257" y="219"/>
                </a:lnTo>
                <a:cubicBezTo>
                  <a:pt x="271" y="219"/>
                  <a:pt x="282" y="221"/>
                  <a:pt x="290" y="224"/>
                </a:cubicBezTo>
                <a:cubicBezTo>
                  <a:pt x="299" y="228"/>
                  <a:pt x="305" y="234"/>
                  <a:pt x="310" y="241"/>
                </a:cubicBezTo>
                <a:cubicBezTo>
                  <a:pt x="315" y="249"/>
                  <a:pt x="317" y="257"/>
                  <a:pt x="317" y="265"/>
                </a:cubicBezTo>
                <a:cubicBezTo>
                  <a:pt x="317" y="273"/>
                  <a:pt x="315" y="280"/>
                  <a:pt x="311" y="287"/>
                </a:cubicBezTo>
                <a:cubicBezTo>
                  <a:pt x="306" y="294"/>
                  <a:pt x="300" y="300"/>
                  <a:pt x="292" y="304"/>
                </a:cubicBezTo>
                <a:cubicBezTo>
                  <a:pt x="303" y="307"/>
                  <a:pt x="311" y="312"/>
                  <a:pt x="317" y="320"/>
                </a:cubicBezTo>
                <a:cubicBezTo>
                  <a:pt x="323" y="328"/>
                  <a:pt x="326" y="337"/>
                  <a:pt x="326" y="348"/>
                </a:cubicBezTo>
                <a:cubicBezTo>
                  <a:pt x="326" y="356"/>
                  <a:pt x="324" y="364"/>
                  <a:pt x="320" y="371"/>
                </a:cubicBezTo>
                <a:cubicBezTo>
                  <a:pt x="317" y="379"/>
                  <a:pt x="312" y="384"/>
                  <a:pt x="307" y="388"/>
                </a:cubicBezTo>
                <a:cubicBezTo>
                  <a:pt x="302" y="392"/>
                  <a:pt x="295" y="395"/>
                  <a:pt x="287" y="397"/>
                </a:cubicBezTo>
                <a:cubicBezTo>
                  <a:pt x="279" y="399"/>
                  <a:pt x="270" y="400"/>
                  <a:pt x="258" y="400"/>
                </a:cubicBezTo>
                <a:lnTo>
                  <a:pt x="189" y="400"/>
                </a:lnTo>
                <a:close/>
                <a:moveTo>
                  <a:pt x="213" y="295"/>
                </a:moveTo>
                <a:lnTo>
                  <a:pt x="252" y="295"/>
                </a:lnTo>
                <a:cubicBezTo>
                  <a:pt x="263" y="295"/>
                  <a:pt x="270" y="294"/>
                  <a:pt x="275" y="293"/>
                </a:cubicBezTo>
                <a:cubicBezTo>
                  <a:pt x="281" y="291"/>
                  <a:pt x="286" y="288"/>
                  <a:pt x="289" y="284"/>
                </a:cubicBezTo>
                <a:cubicBezTo>
                  <a:pt x="292" y="280"/>
                  <a:pt x="293" y="274"/>
                  <a:pt x="293" y="268"/>
                </a:cubicBezTo>
                <a:cubicBezTo>
                  <a:pt x="293" y="262"/>
                  <a:pt x="292" y="257"/>
                  <a:pt x="289" y="252"/>
                </a:cubicBezTo>
                <a:cubicBezTo>
                  <a:pt x="286" y="248"/>
                  <a:pt x="282" y="245"/>
                  <a:pt x="277" y="243"/>
                </a:cubicBezTo>
                <a:cubicBezTo>
                  <a:pt x="271" y="241"/>
                  <a:pt x="262" y="240"/>
                  <a:pt x="249" y="240"/>
                </a:cubicBezTo>
                <a:lnTo>
                  <a:pt x="213" y="240"/>
                </a:lnTo>
                <a:lnTo>
                  <a:pt x="213" y="295"/>
                </a:lnTo>
                <a:close/>
                <a:moveTo>
                  <a:pt x="213" y="379"/>
                </a:moveTo>
                <a:lnTo>
                  <a:pt x="258" y="379"/>
                </a:lnTo>
                <a:cubicBezTo>
                  <a:pt x="266" y="379"/>
                  <a:pt x="271" y="379"/>
                  <a:pt x="274" y="378"/>
                </a:cubicBezTo>
                <a:cubicBezTo>
                  <a:pt x="280" y="377"/>
                  <a:pt x="284" y="375"/>
                  <a:pt x="288" y="373"/>
                </a:cubicBezTo>
                <a:cubicBezTo>
                  <a:pt x="292" y="371"/>
                  <a:pt x="295" y="367"/>
                  <a:pt x="297" y="363"/>
                </a:cubicBezTo>
                <a:cubicBezTo>
                  <a:pt x="300" y="359"/>
                  <a:pt x="301" y="353"/>
                  <a:pt x="301" y="348"/>
                </a:cubicBezTo>
                <a:cubicBezTo>
                  <a:pt x="301" y="341"/>
                  <a:pt x="299" y="335"/>
                  <a:pt x="296" y="330"/>
                </a:cubicBezTo>
                <a:cubicBezTo>
                  <a:pt x="292" y="325"/>
                  <a:pt x="287" y="322"/>
                  <a:pt x="281" y="320"/>
                </a:cubicBezTo>
                <a:cubicBezTo>
                  <a:pt x="275" y="318"/>
                  <a:pt x="266" y="317"/>
                  <a:pt x="255" y="317"/>
                </a:cubicBezTo>
                <a:lnTo>
                  <a:pt x="213" y="317"/>
                </a:lnTo>
                <a:lnTo>
                  <a:pt x="213" y="379"/>
                </a:lnTo>
                <a:close/>
                <a:moveTo>
                  <a:pt x="372" y="400"/>
                </a:moveTo>
                <a:lnTo>
                  <a:pt x="372" y="219"/>
                </a:lnTo>
                <a:lnTo>
                  <a:pt x="440" y="219"/>
                </a:lnTo>
                <a:cubicBezTo>
                  <a:pt x="454" y="219"/>
                  <a:pt x="465" y="221"/>
                  <a:pt x="473" y="224"/>
                </a:cubicBezTo>
                <a:cubicBezTo>
                  <a:pt x="482" y="228"/>
                  <a:pt x="488" y="234"/>
                  <a:pt x="493" y="241"/>
                </a:cubicBezTo>
                <a:cubicBezTo>
                  <a:pt x="498" y="249"/>
                  <a:pt x="500" y="257"/>
                  <a:pt x="500" y="265"/>
                </a:cubicBezTo>
                <a:cubicBezTo>
                  <a:pt x="500" y="273"/>
                  <a:pt x="498" y="280"/>
                  <a:pt x="494" y="287"/>
                </a:cubicBezTo>
                <a:cubicBezTo>
                  <a:pt x="489" y="294"/>
                  <a:pt x="483" y="300"/>
                  <a:pt x="475" y="304"/>
                </a:cubicBezTo>
                <a:cubicBezTo>
                  <a:pt x="486" y="307"/>
                  <a:pt x="494" y="312"/>
                  <a:pt x="500" y="320"/>
                </a:cubicBezTo>
                <a:cubicBezTo>
                  <a:pt x="506" y="328"/>
                  <a:pt x="509" y="337"/>
                  <a:pt x="509" y="348"/>
                </a:cubicBezTo>
                <a:cubicBezTo>
                  <a:pt x="509" y="356"/>
                  <a:pt x="507" y="364"/>
                  <a:pt x="503" y="371"/>
                </a:cubicBezTo>
                <a:cubicBezTo>
                  <a:pt x="500" y="379"/>
                  <a:pt x="495" y="384"/>
                  <a:pt x="490" y="388"/>
                </a:cubicBezTo>
                <a:cubicBezTo>
                  <a:pt x="485" y="392"/>
                  <a:pt x="478" y="395"/>
                  <a:pt x="470" y="397"/>
                </a:cubicBezTo>
                <a:cubicBezTo>
                  <a:pt x="462" y="399"/>
                  <a:pt x="453" y="400"/>
                  <a:pt x="441" y="400"/>
                </a:cubicBezTo>
                <a:lnTo>
                  <a:pt x="372" y="400"/>
                </a:lnTo>
                <a:close/>
                <a:moveTo>
                  <a:pt x="396" y="295"/>
                </a:moveTo>
                <a:lnTo>
                  <a:pt x="435" y="295"/>
                </a:lnTo>
                <a:cubicBezTo>
                  <a:pt x="446" y="295"/>
                  <a:pt x="453" y="294"/>
                  <a:pt x="458" y="293"/>
                </a:cubicBezTo>
                <a:cubicBezTo>
                  <a:pt x="464" y="291"/>
                  <a:pt x="469" y="288"/>
                  <a:pt x="472" y="284"/>
                </a:cubicBezTo>
                <a:cubicBezTo>
                  <a:pt x="475" y="280"/>
                  <a:pt x="476" y="274"/>
                  <a:pt x="476" y="268"/>
                </a:cubicBezTo>
                <a:cubicBezTo>
                  <a:pt x="476" y="262"/>
                  <a:pt x="475" y="257"/>
                  <a:pt x="472" y="252"/>
                </a:cubicBezTo>
                <a:cubicBezTo>
                  <a:pt x="469" y="248"/>
                  <a:pt x="465" y="245"/>
                  <a:pt x="460" y="243"/>
                </a:cubicBezTo>
                <a:cubicBezTo>
                  <a:pt x="454" y="241"/>
                  <a:pt x="445" y="240"/>
                  <a:pt x="432" y="240"/>
                </a:cubicBezTo>
                <a:lnTo>
                  <a:pt x="396" y="240"/>
                </a:lnTo>
                <a:lnTo>
                  <a:pt x="396" y="295"/>
                </a:lnTo>
                <a:close/>
                <a:moveTo>
                  <a:pt x="396" y="379"/>
                </a:moveTo>
                <a:lnTo>
                  <a:pt x="441" y="379"/>
                </a:lnTo>
                <a:cubicBezTo>
                  <a:pt x="449" y="379"/>
                  <a:pt x="454" y="379"/>
                  <a:pt x="457" y="378"/>
                </a:cubicBezTo>
                <a:cubicBezTo>
                  <a:pt x="463" y="377"/>
                  <a:pt x="467" y="375"/>
                  <a:pt x="471" y="373"/>
                </a:cubicBezTo>
                <a:cubicBezTo>
                  <a:pt x="475" y="371"/>
                  <a:pt x="478" y="367"/>
                  <a:pt x="480" y="363"/>
                </a:cubicBezTo>
                <a:cubicBezTo>
                  <a:pt x="483" y="359"/>
                  <a:pt x="484" y="353"/>
                  <a:pt x="484" y="348"/>
                </a:cubicBezTo>
                <a:cubicBezTo>
                  <a:pt x="484" y="341"/>
                  <a:pt x="482" y="335"/>
                  <a:pt x="479" y="330"/>
                </a:cubicBezTo>
                <a:cubicBezTo>
                  <a:pt x="475" y="325"/>
                  <a:pt x="470" y="322"/>
                  <a:pt x="464" y="320"/>
                </a:cubicBezTo>
                <a:cubicBezTo>
                  <a:pt x="458" y="318"/>
                  <a:pt x="449" y="317"/>
                  <a:pt x="438" y="317"/>
                </a:cubicBezTo>
                <a:lnTo>
                  <a:pt x="396" y="317"/>
                </a:lnTo>
                <a:lnTo>
                  <a:pt x="396" y="379"/>
                </a:lnTo>
                <a:close/>
                <a:moveTo>
                  <a:pt x="548" y="342"/>
                </a:moveTo>
                <a:lnTo>
                  <a:pt x="570" y="340"/>
                </a:lnTo>
                <a:cubicBezTo>
                  <a:pt x="571" y="349"/>
                  <a:pt x="574" y="357"/>
                  <a:pt x="578" y="362"/>
                </a:cubicBezTo>
                <a:cubicBezTo>
                  <a:pt x="582" y="368"/>
                  <a:pt x="588" y="373"/>
                  <a:pt x="596" y="376"/>
                </a:cubicBezTo>
                <a:cubicBezTo>
                  <a:pt x="604" y="380"/>
                  <a:pt x="614" y="382"/>
                  <a:pt x="624" y="382"/>
                </a:cubicBezTo>
                <a:cubicBezTo>
                  <a:pt x="633" y="382"/>
                  <a:pt x="641" y="380"/>
                  <a:pt x="648" y="378"/>
                </a:cubicBezTo>
                <a:cubicBezTo>
                  <a:pt x="655" y="375"/>
                  <a:pt x="660" y="371"/>
                  <a:pt x="664" y="367"/>
                </a:cubicBezTo>
                <a:cubicBezTo>
                  <a:pt x="667" y="362"/>
                  <a:pt x="669" y="357"/>
                  <a:pt x="669" y="351"/>
                </a:cubicBezTo>
                <a:cubicBezTo>
                  <a:pt x="669" y="345"/>
                  <a:pt x="667" y="340"/>
                  <a:pt x="664" y="336"/>
                </a:cubicBezTo>
                <a:cubicBezTo>
                  <a:pt x="661" y="332"/>
                  <a:pt x="655" y="328"/>
                  <a:pt x="648" y="325"/>
                </a:cubicBezTo>
                <a:cubicBezTo>
                  <a:pt x="643" y="324"/>
                  <a:pt x="632" y="321"/>
                  <a:pt x="615" y="317"/>
                </a:cubicBezTo>
                <a:cubicBezTo>
                  <a:pt x="599" y="313"/>
                  <a:pt x="587" y="309"/>
                  <a:pt x="580" y="305"/>
                </a:cubicBezTo>
                <a:cubicBezTo>
                  <a:pt x="572" y="301"/>
                  <a:pt x="565" y="295"/>
                  <a:pt x="561" y="288"/>
                </a:cubicBezTo>
                <a:cubicBezTo>
                  <a:pt x="557" y="282"/>
                  <a:pt x="555" y="274"/>
                  <a:pt x="555" y="266"/>
                </a:cubicBezTo>
                <a:cubicBezTo>
                  <a:pt x="555" y="257"/>
                  <a:pt x="557" y="248"/>
                  <a:pt x="562" y="240"/>
                </a:cubicBezTo>
                <a:cubicBezTo>
                  <a:pt x="568" y="232"/>
                  <a:pt x="575" y="226"/>
                  <a:pt x="585" y="222"/>
                </a:cubicBezTo>
                <a:cubicBezTo>
                  <a:pt x="595" y="218"/>
                  <a:pt x="606" y="216"/>
                  <a:pt x="618" y="216"/>
                </a:cubicBezTo>
                <a:cubicBezTo>
                  <a:pt x="632" y="216"/>
                  <a:pt x="644" y="218"/>
                  <a:pt x="654" y="222"/>
                </a:cubicBezTo>
                <a:cubicBezTo>
                  <a:pt x="664" y="227"/>
                  <a:pt x="672" y="233"/>
                  <a:pt x="678" y="241"/>
                </a:cubicBezTo>
                <a:cubicBezTo>
                  <a:pt x="683" y="250"/>
                  <a:pt x="686" y="259"/>
                  <a:pt x="687" y="270"/>
                </a:cubicBezTo>
                <a:lnTo>
                  <a:pt x="664" y="272"/>
                </a:lnTo>
                <a:cubicBezTo>
                  <a:pt x="662" y="260"/>
                  <a:pt x="658" y="252"/>
                  <a:pt x="651" y="246"/>
                </a:cubicBezTo>
                <a:cubicBezTo>
                  <a:pt x="644" y="240"/>
                  <a:pt x="633" y="237"/>
                  <a:pt x="619" y="237"/>
                </a:cubicBezTo>
                <a:cubicBezTo>
                  <a:pt x="605" y="237"/>
                  <a:pt x="594" y="240"/>
                  <a:pt x="588" y="245"/>
                </a:cubicBezTo>
                <a:cubicBezTo>
                  <a:pt x="581" y="250"/>
                  <a:pt x="578" y="257"/>
                  <a:pt x="578" y="264"/>
                </a:cubicBezTo>
                <a:cubicBezTo>
                  <a:pt x="578" y="271"/>
                  <a:pt x="580" y="276"/>
                  <a:pt x="585" y="280"/>
                </a:cubicBezTo>
                <a:cubicBezTo>
                  <a:pt x="589" y="284"/>
                  <a:pt x="601" y="289"/>
                  <a:pt x="621" y="293"/>
                </a:cubicBezTo>
                <a:cubicBezTo>
                  <a:pt x="640" y="298"/>
                  <a:pt x="654" y="301"/>
                  <a:pt x="661" y="305"/>
                </a:cubicBezTo>
                <a:cubicBezTo>
                  <a:pt x="672" y="310"/>
                  <a:pt x="679" y="316"/>
                  <a:pt x="685" y="323"/>
                </a:cubicBezTo>
                <a:cubicBezTo>
                  <a:pt x="690" y="331"/>
                  <a:pt x="692" y="339"/>
                  <a:pt x="692" y="349"/>
                </a:cubicBezTo>
                <a:cubicBezTo>
                  <a:pt x="692" y="359"/>
                  <a:pt x="689" y="368"/>
                  <a:pt x="684" y="376"/>
                </a:cubicBezTo>
                <a:cubicBezTo>
                  <a:pt x="678" y="385"/>
                  <a:pt x="670" y="391"/>
                  <a:pt x="660" y="396"/>
                </a:cubicBezTo>
                <a:cubicBezTo>
                  <a:pt x="650" y="401"/>
                  <a:pt x="638" y="403"/>
                  <a:pt x="625" y="403"/>
                </a:cubicBezTo>
                <a:cubicBezTo>
                  <a:pt x="609" y="403"/>
                  <a:pt x="595" y="401"/>
                  <a:pt x="584" y="396"/>
                </a:cubicBezTo>
                <a:cubicBezTo>
                  <a:pt x="573" y="391"/>
                  <a:pt x="564" y="384"/>
                  <a:pt x="558" y="375"/>
                </a:cubicBezTo>
                <a:cubicBezTo>
                  <a:pt x="551" y="365"/>
                  <a:pt x="548" y="354"/>
                  <a:pt x="548" y="3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8568" tIns="64284" rIns="128568" bIns="64284" numCol="1" anchor="t" anchorCtr="0" compatLnSpc="1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5122537" y="4583844"/>
            <a:ext cx="738794" cy="636204"/>
            <a:chOff x="3379788" y="4325938"/>
            <a:chExt cx="525462" cy="452437"/>
          </a:xfrm>
          <a:solidFill>
            <a:schemeClr val="accent3"/>
          </a:solidFill>
        </p:grpSpPr>
        <p:sp>
          <p:nvSpPr>
            <p:cNvPr id="36" name="Freeform 14"/>
            <p:cNvSpPr>
              <a:spLocks noEditPoints="1"/>
            </p:cNvSpPr>
            <p:nvPr/>
          </p:nvSpPr>
          <p:spPr bwMode="auto">
            <a:xfrm>
              <a:off x="3379788" y="4394200"/>
              <a:ext cx="482600" cy="384175"/>
            </a:xfrm>
            <a:custGeom>
              <a:avLst/>
              <a:gdLst>
                <a:gd name="T0" fmla="*/ 580 w 704"/>
                <a:gd name="T1" fmla="*/ 236 h 561"/>
                <a:gd name="T2" fmla="*/ 564 w 704"/>
                <a:gd name="T3" fmla="*/ 214 h 561"/>
                <a:gd name="T4" fmla="*/ 558 w 704"/>
                <a:gd name="T5" fmla="*/ 130 h 561"/>
                <a:gd name="T6" fmla="*/ 409 w 704"/>
                <a:gd name="T7" fmla="*/ 136 h 561"/>
                <a:gd name="T8" fmla="*/ 385 w 704"/>
                <a:gd name="T9" fmla="*/ 99 h 561"/>
                <a:gd name="T10" fmla="*/ 264 w 704"/>
                <a:gd name="T11" fmla="*/ 37 h 561"/>
                <a:gd name="T12" fmla="*/ 64 w 704"/>
                <a:gd name="T13" fmla="*/ 203 h 561"/>
                <a:gd name="T14" fmla="*/ 8 w 704"/>
                <a:gd name="T15" fmla="*/ 355 h 561"/>
                <a:gd name="T16" fmla="*/ 301 w 704"/>
                <a:gd name="T17" fmla="*/ 551 h 561"/>
                <a:gd name="T18" fmla="*/ 652 w 704"/>
                <a:gd name="T19" fmla="*/ 396 h 561"/>
                <a:gd name="T20" fmla="*/ 580 w 704"/>
                <a:gd name="T21" fmla="*/ 236 h 561"/>
                <a:gd name="T22" fmla="*/ 310 w 704"/>
                <a:gd name="T23" fmla="*/ 510 h 561"/>
                <a:gd name="T24" fmla="*/ 310 w 704"/>
                <a:gd name="T25" fmla="*/ 510 h 561"/>
                <a:gd name="T26" fmla="*/ 82 w 704"/>
                <a:gd name="T27" fmla="*/ 368 h 561"/>
                <a:gd name="T28" fmla="*/ 310 w 704"/>
                <a:gd name="T29" fmla="*/ 210 h 561"/>
                <a:gd name="T30" fmla="*/ 539 w 704"/>
                <a:gd name="T31" fmla="*/ 340 h 561"/>
                <a:gd name="T32" fmla="*/ 310 w 704"/>
                <a:gd name="T33" fmla="*/ 51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4" h="561">
                  <a:moveTo>
                    <a:pt x="580" y="236"/>
                  </a:moveTo>
                  <a:cubicBezTo>
                    <a:pt x="550" y="230"/>
                    <a:pt x="564" y="214"/>
                    <a:pt x="564" y="214"/>
                  </a:cubicBezTo>
                  <a:cubicBezTo>
                    <a:pt x="564" y="214"/>
                    <a:pt x="594" y="165"/>
                    <a:pt x="558" y="130"/>
                  </a:cubicBezTo>
                  <a:cubicBezTo>
                    <a:pt x="515" y="86"/>
                    <a:pt x="409" y="136"/>
                    <a:pt x="409" y="136"/>
                  </a:cubicBezTo>
                  <a:cubicBezTo>
                    <a:pt x="368" y="148"/>
                    <a:pt x="379" y="130"/>
                    <a:pt x="385" y="99"/>
                  </a:cubicBezTo>
                  <a:cubicBezTo>
                    <a:pt x="385" y="62"/>
                    <a:pt x="372" y="0"/>
                    <a:pt x="264" y="37"/>
                  </a:cubicBezTo>
                  <a:cubicBezTo>
                    <a:pt x="157" y="74"/>
                    <a:pt x="64" y="203"/>
                    <a:pt x="64" y="203"/>
                  </a:cubicBezTo>
                  <a:cubicBezTo>
                    <a:pt x="0" y="289"/>
                    <a:pt x="8" y="355"/>
                    <a:pt x="8" y="355"/>
                  </a:cubicBezTo>
                  <a:cubicBezTo>
                    <a:pt x="24" y="501"/>
                    <a:pt x="180" y="542"/>
                    <a:pt x="301" y="551"/>
                  </a:cubicBezTo>
                  <a:cubicBezTo>
                    <a:pt x="428" y="561"/>
                    <a:pt x="600" y="507"/>
                    <a:pt x="652" y="396"/>
                  </a:cubicBezTo>
                  <a:cubicBezTo>
                    <a:pt x="704" y="286"/>
                    <a:pt x="610" y="242"/>
                    <a:pt x="580" y="236"/>
                  </a:cubicBezTo>
                  <a:close/>
                  <a:moveTo>
                    <a:pt x="310" y="510"/>
                  </a:moveTo>
                  <a:lnTo>
                    <a:pt x="310" y="510"/>
                  </a:lnTo>
                  <a:cubicBezTo>
                    <a:pt x="184" y="516"/>
                    <a:pt x="82" y="452"/>
                    <a:pt x="82" y="368"/>
                  </a:cubicBezTo>
                  <a:cubicBezTo>
                    <a:pt x="82" y="283"/>
                    <a:pt x="184" y="216"/>
                    <a:pt x="310" y="210"/>
                  </a:cubicBezTo>
                  <a:cubicBezTo>
                    <a:pt x="437" y="204"/>
                    <a:pt x="539" y="256"/>
                    <a:pt x="539" y="340"/>
                  </a:cubicBezTo>
                  <a:cubicBezTo>
                    <a:pt x="539" y="425"/>
                    <a:pt x="437" y="504"/>
                    <a:pt x="310" y="5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Freeform 15"/>
            <p:cNvSpPr>
              <a:spLocks noEditPoints="1"/>
            </p:cNvSpPr>
            <p:nvPr/>
          </p:nvSpPr>
          <p:spPr bwMode="auto">
            <a:xfrm>
              <a:off x="3487738" y="4565650"/>
              <a:ext cx="190500" cy="169862"/>
            </a:xfrm>
            <a:custGeom>
              <a:avLst/>
              <a:gdLst>
                <a:gd name="T0" fmla="*/ 127 w 277"/>
                <a:gd name="T1" fmla="*/ 15 h 246"/>
                <a:gd name="T2" fmla="*/ 15 w 277"/>
                <a:gd name="T3" fmla="*/ 148 h 246"/>
                <a:gd name="T4" fmla="*/ 49 w 277"/>
                <a:gd name="T5" fmla="*/ 205 h 246"/>
                <a:gd name="T6" fmla="*/ 239 w 277"/>
                <a:gd name="T7" fmla="*/ 171 h 246"/>
                <a:gd name="T8" fmla="*/ 127 w 277"/>
                <a:gd name="T9" fmla="*/ 15 h 246"/>
                <a:gd name="T10" fmla="*/ 95 w 277"/>
                <a:gd name="T11" fmla="*/ 182 h 246"/>
                <a:gd name="T12" fmla="*/ 95 w 277"/>
                <a:gd name="T13" fmla="*/ 182 h 246"/>
                <a:gd name="T14" fmla="*/ 52 w 277"/>
                <a:gd name="T15" fmla="*/ 151 h 246"/>
                <a:gd name="T16" fmla="*/ 93 w 277"/>
                <a:gd name="T17" fmla="*/ 108 h 246"/>
                <a:gd name="T18" fmla="*/ 138 w 277"/>
                <a:gd name="T19" fmla="*/ 141 h 246"/>
                <a:gd name="T20" fmla="*/ 95 w 277"/>
                <a:gd name="T21" fmla="*/ 182 h 246"/>
                <a:gd name="T22" fmla="*/ 170 w 277"/>
                <a:gd name="T23" fmla="*/ 118 h 246"/>
                <a:gd name="T24" fmla="*/ 170 w 277"/>
                <a:gd name="T25" fmla="*/ 118 h 246"/>
                <a:gd name="T26" fmla="*/ 148 w 277"/>
                <a:gd name="T27" fmla="*/ 116 h 246"/>
                <a:gd name="T28" fmla="*/ 153 w 277"/>
                <a:gd name="T29" fmla="*/ 92 h 246"/>
                <a:gd name="T30" fmla="*/ 177 w 277"/>
                <a:gd name="T31" fmla="*/ 94 h 246"/>
                <a:gd name="T32" fmla="*/ 170 w 277"/>
                <a:gd name="T33" fmla="*/ 118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7" h="246">
                  <a:moveTo>
                    <a:pt x="127" y="15"/>
                  </a:moveTo>
                  <a:cubicBezTo>
                    <a:pt x="0" y="29"/>
                    <a:pt x="15" y="148"/>
                    <a:pt x="15" y="148"/>
                  </a:cubicBezTo>
                  <a:cubicBezTo>
                    <a:pt x="15" y="148"/>
                    <a:pt x="13" y="186"/>
                    <a:pt x="49" y="205"/>
                  </a:cubicBezTo>
                  <a:cubicBezTo>
                    <a:pt x="123" y="246"/>
                    <a:pt x="200" y="221"/>
                    <a:pt x="239" y="171"/>
                  </a:cubicBezTo>
                  <a:cubicBezTo>
                    <a:pt x="277" y="121"/>
                    <a:pt x="255" y="0"/>
                    <a:pt x="127" y="15"/>
                  </a:cubicBezTo>
                  <a:close/>
                  <a:moveTo>
                    <a:pt x="95" y="182"/>
                  </a:moveTo>
                  <a:lnTo>
                    <a:pt x="95" y="182"/>
                  </a:lnTo>
                  <a:cubicBezTo>
                    <a:pt x="71" y="184"/>
                    <a:pt x="52" y="171"/>
                    <a:pt x="52" y="151"/>
                  </a:cubicBezTo>
                  <a:cubicBezTo>
                    <a:pt x="52" y="131"/>
                    <a:pt x="69" y="110"/>
                    <a:pt x="93" y="108"/>
                  </a:cubicBezTo>
                  <a:cubicBezTo>
                    <a:pt x="120" y="105"/>
                    <a:pt x="138" y="121"/>
                    <a:pt x="138" y="141"/>
                  </a:cubicBezTo>
                  <a:cubicBezTo>
                    <a:pt x="138" y="161"/>
                    <a:pt x="119" y="179"/>
                    <a:pt x="95" y="182"/>
                  </a:cubicBezTo>
                  <a:close/>
                  <a:moveTo>
                    <a:pt x="170" y="118"/>
                  </a:moveTo>
                  <a:lnTo>
                    <a:pt x="170" y="118"/>
                  </a:lnTo>
                  <a:cubicBezTo>
                    <a:pt x="162" y="124"/>
                    <a:pt x="152" y="123"/>
                    <a:pt x="148" y="116"/>
                  </a:cubicBezTo>
                  <a:cubicBezTo>
                    <a:pt x="143" y="109"/>
                    <a:pt x="145" y="98"/>
                    <a:pt x="153" y="92"/>
                  </a:cubicBezTo>
                  <a:cubicBezTo>
                    <a:pt x="163" y="85"/>
                    <a:pt x="173" y="87"/>
                    <a:pt x="177" y="94"/>
                  </a:cubicBezTo>
                  <a:cubicBezTo>
                    <a:pt x="181" y="101"/>
                    <a:pt x="178" y="112"/>
                    <a:pt x="170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Freeform 16"/>
            <p:cNvSpPr/>
            <p:nvPr/>
          </p:nvSpPr>
          <p:spPr bwMode="auto">
            <a:xfrm>
              <a:off x="3727450" y="4325938"/>
              <a:ext cx="177800" cy="200025"/>
            </a:xfrm>
            <a:custGeom>
              <a:avLst/>
              <a:gdLst>
                <a:gd name="T0" fmla="*/ 256 w 259"/>
                <a:gd name="T1" fmla="*/ 269 h 293"/>
                <a:gd name="T2" fmla="*/ 257 w 259"/>
                <a:gd name="T3" fmla="*/ 262 h 293"/>
                <a:gd name="T4" fmla="*/ 259 w 259"/>
                <a:gd name="T5" fmla="*/ 228 h 293"/>
                <a:gd name="T6" fmla="*/ 32 w 259"/>
                <a:gd name="T7" fmla="*/ 0 h 293"/>
                <a:gd name="T8" fmla="*/ 0 w 259"/>
                <a:gd name="T9" fmla="*/ 31 h 293"/>
                <a:gd name="T10" fmla="*/ 32 w 259"/>
                <a:gd name="T11" fmla="*/ 63 h 293"/>
                <a:gd name="T12" fmla="*/ 196 w 259"/>
                <a:gd name="T13" fmla="*/ 228 h 293"/>
                <a:gd name="T14" fmla="*/ 194 w 259"/>
                <a:gd name="T15" fmla="*/ 258 h 293"/>
                <a:gd name="T16" fmla="*/ 194 w 259"/>
                <a:gd name="T17" fmla="*/ 258 h 293"/>
                <a:gd name="T18" fmla="*/ 194 w 259"/>
                <a:gd name="T19" fmla="*/ 261 h 293"/>
                <a:gd name="T20" fmla="*/ 225 w 259"/>
                <a:gd name="T21" fmla="*/ 293 h 293"/>
                <a:gd name="T22" fmla="*/ 256 w 259"/>
                <a:gd name="T23" fmla="*/ 269 h 293"/>
                <a:gd name="T24" fmla="*/ 256 w 259"/>
                <a:gd name="T25" fmla="*/ 269 h 293"/>
                <a:gd name="T26" fmla="*/ 256 w 259"/>
                <a:gd name="T27" fmla="*/ 269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93">
                  <a:moveTo>
                    <a:pt x="256" y="269"/>
                  </a:moveTo>
                  <a:cubicBezTo>
                    <a:pt x="256" y="267"/>
                    <a:pt x="257" y="264"/>
                    <a:pt x="257" y="262"/>
                  </a:cubicBezTo>
                  <a:cubicBezTo>
                    <a:pt x="258" y="250"/>
                    <a:pt x="259" y="239"/>
                    <a:pt x="259" y="228"/>
                  </a:cubicBezTo>
                  <a:cubicBezTo>
                    <a:pt x="259" y="102"/>
                    <a:pt x="157" y="0"/>
                    <a:pt x="32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49"/>
                    <a:pt x="14" y="63"/>
                    <a:pt x="32" y="63"/>
                  </a:cubicBezTo>
                  <a:cubicBezTo>
                    <a:pt x="123" y="63"/>
                    <a:pt x="196" y="137"/>
                    <a:pt x="196" y="228"/>
                  </a:cubicBezTo>
                  <a:cubicBezTo>
                    <a:pt x="196" y="238"/>
                    <a:pt x="196" y="248"/>
                    <a:pt x="194" y="258"/>
                  </a:cubicBezTo>
                  <a:lnTo>
                    <a:pt x="194" y="258"/>
                  </a:lnTo>
                  <a:cubicBezTo>
                    <a:pt x="194" y="259"/>
                    <a:pt x="194" y="260"/>
                    <a:pt x="194" y="261"/>
                  </a:cubicBezTo>
                  <a:cubicBezTo>
                    <a:pt x="194" y="279"/>
                    <a:pt x="208" y="293"/>
                    <a:pt x="225" y="293"/>
                  </a:cubicBezTo>
                  <a:cubicBezTo>
                    <a:pt x="240" y="293"/>
                    <a:pt x="252" y="283"/>
                    <a:pt x="256" y="269"/>
                  </a:cubicBezTo>
                  <a:lnTo>
                    <a:pt x="256" y="269"/>
                  </a:lnTo>
                  <a:cubicBezTo>
                    <a:pt x="256" y="269"/>
                    <a:pt x="256" y="269"/>
                    <a:pt x="256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9" name="Freeform 17"/>
            <p:cNvSpPr/>
            <p:nvPr/>
          </p:nvSpPr>
          <p:spPr bwMode="auto">
            <a:xfrm>
              <a:off x="3732213" y="4395788"/>
              <a:ext cx="103187" cy="112712"/>
            </a:xfrm>
            <a:custGeom>
              <a:avLst/>
              <a:gdLst>
                <a:gd name="T0" fmla="*/ 151 w 152"/>
                <a:gd name="T1" fmla="*/ 137 h 164"/>
                <a:gd name="T2" fmla="*/ 152 w 152"/>
                <a:gd name="T3" fmla="*/ 126 h 164"/>
                <a:gd name="T4" fmla="*/ 26 w 152"/>
                <a:gd name="T5" fmla="*/ 0 h 164"/>
                <a:gd name="T6" fmla="*/ 0 w 152"/>
                <a:gd name="T7" fmla="*/ 26 h 164"/>
                <a:gd name="T8" fmla="*/ 26 w 152"/>
                <a:gd name="T9" fmla="*/ 52 h 164"/>
                <a:gd name="T10" fmla="*/ 99 w 152"/>
                <a:gd name="T11" fmla="*/ 126 h 164"/>
                <a:gd name="T12" fmla="*/ 99 w 152"/>
                <a:gd name="T13" fmla="*/ 135 h 164"/>
                <a:gd name="T14" fmla="*/ 99 w 152"/>
                <a:gd name="T15" fmla="*/ 135 h 164"/>
                <a:gd name="T16" fmla="*/ 99 w 152"/>
                <a:gd name="T17" fmla="*/ 138 h 164"/>
                <a:gd name="T18" fmla="*/ 125 w 152"/>
                <a:gd name="T19" fmla="*/ 164 h 164"/>
                <a:gd name="T20" fmla="*/ 151 w 152"/>
                <a:gd name="T21" fmla="*/ 142 h 164"/>
                <a:gd name="T22" fmla="*/ 151 w 152"/>
                <a:gd name="T23" fmla="*/ 142 h 164"/>
                <a:gd name="T24" fmla="*/ 151 w 152"/>
                <a:gd name="T25" fmla="*/ 140 h 164"/>
                <a:gd name="T26" fmla="*/ 151 w 152"/>
                <a:gd name="T27" fmla="*/ 138 h 164"/>
                <a:gd name="T28" fmla="*/ 151 w 152"/>
                <a:gd name="T29" fmla="*/ 13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2" h="164">
                  <a:moveTo>
                    <a:pt x="151" y="137"/>
                  </a:moveTo>
                  <a:cubicBezTo>
                    <a:pt x="152" y="133"/>
                    <a:pt x="152" y="130"/>
                    <a:pt x="152" y="126"/>
                  </a:cubicBezTo>
                  <a:cubicBezTo>
                    <a:pt x="152" y="56"/>
                    <a:pt x="95" y="0"/>
                    <a:pt x="26" y="0"/>
                  </a:cubicBez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6" y="52"/>
                  </a:cubicBezTo>
                  <a:cubicBezTo>
                    <a:pt x="66" y="52"/>
                    <a:pt x="99" y="85"/>
                    <a:pt x="99" y="126"/>
                  </a:cubicBezTo>
                  <a:cubicBezTo>
                    <a:pt x="99" y="129"/>
                    <a:pt x="99" y="132"/>
                    <a:pt x="99" y="135"/>
                  </a:cubicBezTo>
                  <a:lnTo>
                    <a:pt x="99" y="135"/>
                  </a:lnTo>
                  <a:cubicBezTo>
                    <a:pt x="99" y="136"/>
                    <a:pt x="99" y="137"/>
                    <a:pt x="99" y="138"/>
                  </a:cubicBezTo>
                  <a:cubicBezTo>
                    <a:pt x="99" y="153"/>
                    <a:pt x="111" y="164"/>
                    <a:pt x="125" y="164"/>
                  </a:cubicBezTo>
                  <a:cubicBezTo>
                    <a:pt x="138" y="164"/>
                    <a:pt x="149" y="154"/>
                    <a:pt x="151" y="142"/>
                  </a:cubicBezTo>
                  <a:lnTo>
                    <a:pt x="151" y="142"/>
                  </a:lnTo>
                  <a:cubicBezTo>
                    <a:pt x="151" y="141"/>
                    <a:pt x="151" y="140"/>
                    <a:pt x="151" y="140"/>
                  </a:cubicBezTo>
                  <a:cubicBezTo>
                    <a:pt x="151" y="139"/>
                    <a:pt x="151" y="139"/>
                    <a:pt x="151" y="138"/>
                  </a:cubicBezTo>
                  <a:cubicBezTo>
                    <a:pt x="151" y="138"/>
                    <a:pt x="151" y="138"/>
                    <a:pt x="151" y="1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075662" y="2645859"/>
            <a:ext cx="785667" cy="647366"/>
            <a:chOff x="3376613" y="2879725"/>
            <a:chExt cx="558800" cy="460375"/>
          </a:xfrm>
        </p:grpSpPr>
        <p:sp>
          <p:nvSpPr>
            <p:cNvPr id="46" name="Freeform 10"/>
            <p:cNvSpPr>
              <a:spLocks noEditPoints="1"/>
            </p:cNvSpPr>
            <p:nvPr/>
          </p:nvSpPr>
          <p:spPr bwMode="auto">
            <a:xfrm>
              <a:off x="3376613" y="2879725"/>
              <a:ext cx="396875" cy="361950"/>
            </a:xfrm>
            <a:custGeom>
              <a:avLst/>
              <a:gdLst>
                <a:gd name="T0" fmla="*/ 568 w 580"/>
                <a:gd name="T1" fmla="*/ 207 h 528"/>
                <a:gd name="T2" fmla="*/ 580 w 580"/>
                <a:gd name="T3" fmla="*/ 207 h 528"/>
                <a:gd name="T4" fmla="*/ 292 w 580"/>
                <a:gd name="T5" fmla="*/ 0 h 528"/>
                <a:gd name="T6" fmla="*/ 0 w 580"/>
                <a:gd name="T7" fmla="*/ 244 h 528"/>
                <a:gd name="T8" fmla="*/ 114 w 580"/>
                <a:gd name="T9" fmla="*/ 438 h 528"/>
                <a:gd name="T10" fmla="*/ 117 w 580"/>
                <a:gd name="T11" fmla="*/ 440 h 528"/>
                <a:gd name="T12" fmla="*/ 89 w 580"/>
                <a:gd name="T13" fmla="*/ 528 h 528"/>
                <a:gd name="T14" fmla="*/ 194 w 580"/>
                <a:gd name="T15" fmla="*/ 475 h 528"/>
                <a:gd name="T16" fmla="*/ 199 w 580"/>
                <a:gd name="T17" fmla="*/ 476 h 528"/>
                <a:gd name="T18" fmla="*/ 292 w 580"/>
                <a:gd name="T19" fmla="*/ 488 h 528"/>
                <a:gd name="T20" fmla="*/ 311 w 580"/>
                <a:gd name="T21" fmla="*/ 488 h 528"/>
                <a:gd name="T22" fmla="*/ 302 w 580"/>
                <a:gd name="T23" fmla="*/ 430 h 528"/>
                <a:gd name="T24" fmla="*/ 568 w 580"/>
                <a:gd name="T25" fmla="*/ 207 h 528"/>
                <a:gd name="T26" fmla="*/ 393 w 580"/>
                <a:gd name="T27" fmla="*/ 121 h 528"/>
                <a:gd name="T28" fmla="*/ 393 w 580"/>
                <a:gd name="T29" fmla="*/ 121 h 528"/>
                <a:gd name="T30" fmla="*/ 434 w 580"/>
                <a:gd name="T31" fmla="*/ 160 h 528"/>
                <a:gd name="T32" fmla="*/ 393 w 580"/>
                <a:gd name="T33" fmla="*/ 200 h 528"/>
                <a:gd name="T34" fmla="*/ 352 w 580"/>
                <a:gd name="T35" fmla="*/ 160 h 528"/>
                <a:gd name="T36" fmla="*/ 393 w 580"/>
                <a:gd name="T37" fmla="*/ 121 h 528"/>
                <a:gd name="T38" fmla="*/ 190 w 580"/>
                <a:gd name="T39" fmla="*/ 200 h 528"/>
                <a:gd name="T40" fmla="*/ 190 w 580"/>
                <a:gd name="T41" fmla="*/ 200 h 528"/>
                <a:gd name="T42" fmla="*/ 149 w 580"/>
                <a:gd name="T43" fmla="*/ 160 h 528"/>
                <a:gd name="T44" fmla="*/ 190 w 580"/>
                <a:gd name="T45" fmla="*/ 121 h 528"/>
                <a:gd name="T46" fmla="*/ 231 w 580"/>
                <a:gd name="T47" fmla="*/ 160 h 528"/>
                <a:gd name="T48" fmla="*/ 190 w 580"/>
                <a:gd name="T49" fmla="*/ 200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80" h="528">
                  <a:moveTo>
                    <a:pt x="568" y="207"/>
                  </a:moveTo>
                  <a:cubicBezTo>
                    <a:pt x="572" y="207"/>
                    <a:pt x="576" y="207"/>
                    <a:pt x="580" y="207"/>
                  </a:cubicBezTo>
                  <a:cubicBezTo>
                    <a:pt x="559" y="90"/>
                    <a:pt x="438" y="0"/>
                    <a:pt x="292" y="0"/>
                  </a:cubicBezTo>
                  <a:cubicBezTo>
                    <a:pt x="130" y="0"/>
                    <a:pt x="0" y="110"/>
                    <a:pt x="0" y="244"/>
                  </a:cubicBezTo>
                  <a:cubicBezTo>
                    <a:pt x="0" y="323"/>
                    <a:pt x="45" y="394"/>
                    <a:pt x="114" y="438"/>
                  </a:cubicBezTo>
                  <a:cubicBezTo>
                    <a:pt x="115" y="439"/>
                    <a:pt x="117" y="440"/>
                    <a:pt x="117" y="440"/>
                  </a:cubicBezTo>
                  <a:lnTo>
                    <a:pt x="89" y="528"/>
                  </a:lnTo>
                  <a:lnTo>
                    <a:pt x="194" y="475"/>
                  </a:lnTo>
                  <a:cubicBezTo>
                    <a:pt x="194" y="475"/>
                    <a:pt x="198" y="476"/>
                    <a:pt x="199" y="476"/>
                  </a:cubicBezTo>
                  <a:cubicBezTo>
                    <a:pt x="228" y="484"/>
                    <a:pt x="259" y="488"/>
                    <a:pt x="292" y="488"/>
                  </a:cubicBezTo>
                  <a:cubicBezTo>
                    <a:pt x="298" y="488"/>
                    <a:pt x="305" y="488"/>
                    <a:pt x="311" y="488"/>
                  </a:cubicBezTo>
                  <a:cubicBezTo>
                    <a:pt x="305" y="469"/>
                    <a:pt x="302" y="450"/>
                    <a:pt x="302" y="430"/>
                  </a:cubicBezTo>
                  <a:cubicBezTo>
                    <a:pt x="302" y="307"/>
                    <a:pt x="421" y="207"/>
                    <a:pt x="568" y="207"/>
                  </a:cubicBezTo>
                  <a:close/>
                  <a:moveTo>
                    <a:pt x="393" y="121"/>
                  </a:moveTo>
                  <a:lnTo>
                    <a:pt x="393" y="121"/>
                  </a:lnTo>
                  <a:cubicBezTo>
                    <a:pt x="416" y="121"/>
                    <a:pt x="434" y="138"/>
                    <a:pt x="434" y="160"/>
                  </a:cubicBezTo>
                  <a:cubicBezTo>
                    <a:pt x="434" y="182"/>
                    <a:pt x="416" y="200"/>
                    <a:pt x="393" y="200"/>
                  </a:cubicBezTo>
                  <a:cubicBezTo>
                    <a:pt x="370" y="200"/>
                    <a:pt x="352" y="182"/>
                    <a:pt x="352" y="160"/>
                  </a:cubicBezTo>
                  <a:cubicBezTo>
                    <a:pt x="352" y="138"/>
                    <a:pt x="370" y="121"/>
                    <a:pt x="393" y="121"/>
                  </a:cubicBezTo>
                  <a:close/>
                  <a:moveTo>
                    <a:pt x="190" y="200"/>
                  </a:moveTo>
                  <a:lnTo>
                    <a:pt x="190" y="200"/>
                  </a:lnTo>
                  <a:cubicBezTo>
                    <a:pt x="167" y="200"/>
                    <a:pt x="149" y="182"/>
                    <a:pt x="149" y="160"/>
                  </a:cubicBezTo>
                  <a:cubicBezTo>
                    <a:pt x="149" y="138"/>
                    <a:pt x="167" y="121"/>
                    <a:pt x="190" y="121"/>
                  </a:cubicBezTo>
                  <a:cubicBezTo>
                    <a:pt x="213" y="121"/>
                    <a:pt x="231" y="138"/>
                    <a:pt x="231" y="160"/>
                  </a:cubicBezTo>
                  <a:cubicBezTo>
                    <a:pt x="231" y="182"/>
                    <a:pt x="213" y="200"/>
                    <a:pt x="190" y="2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7" name="Freeform 11"/>
            <p:cNvSpPr>
              <a:spLocks noEditPoints="1"/>
            </p:cNvSpPr>
            <p:nvPr/>
          </p:nvSpPr>
          <p:spPr bwMode="auto">
            <a:xfrm>
              <a:off x="3598863" y="3033713"/>
              <a:ext cx="336550" cy="306387"/>
            </a:xfrm>
            <a:custGeom>
              <a:avLst/>
              <a:gdLst>
                <a:gd name="T0" fmla="*/ 0 w 493"/>
                <a:gd name="T1" fmla="*/ 206 h 446"/>
                <a:gd name="T2" fmla="*/ 247 w 493"/>
                <a:gd name="T3" fmla="*/ 412 h 446"/>
                <a:gd name="T4" fmla="*/ 325 w 493"/>
                <a:gd name="T5" fmla="*/ 402 h 446"/>
                <a:gd name="T6" fmla="*/ 329 w 493"/>
                <a:gd name="T7" fmla="*/ 401 h 446"/>
                <a:gd name="T8" fmla="*/ 418 w 493"/>
                <a:gd name="T9" fmla="*/ 446 h 446"/>
                <a:gd name="T10" fmla="*/ 394 w 493"/>
                <a:gd name="T11" fmla="*/ 371 h 446"/>
                <a:gd name="T12" fmla="*/ 397 w 493"/>
                <a:gd name="T13" fmla="*/ 370 h 446"/>
                <a:gd name="T14" fmla="*/ 493 w 493"/>
                <a:gd name="T15" fmla="*/ 206 h 446"/>
                <a:gd name="T16" fmla="*/ 247 w 493"/>
                <a:gd name="T17" fmla="*/ 0 h 446"/>
                <a:gd name="T18" fmla="*/ 0 w 493"/>
                <a:gd name="T19" fmla="*/ 206 h 446"/>
                <a:gd name="T20" fmla="*/ 298 w 493"/>
                <a:gd name="T21" fmla="*/ 135 h 446"/>
                <a:gd name="T22" fmla="*/ 298 w 493"/>
                <a:gd name="T23" fmla="*/ 135 h 446"/>
                <a:gd name="T24" fmla="*/ 333 w 493"/>
                <a:gd name="T25" fmla="*/ 102 h 446"/>
                <a:gd name="T26" fmla="*/ 367 w 493"/>
                <a:gd name="T27" fmla="*/ 135 h 446"/>
                <a:gd name="T28" fmla="*/ 333 w 493"/>
                <a:gd name="T29" fmla="*/ 169 h 446"/>
                <a:gd name="T30" fmla="*/ 298 w 493"/>
                <a:gd name="T31" fmla="*/ 135 h 446"/>
                <a:gd name="T32" fmla="*/ 127 w 493"/>
                <a:gd name="T33" fmla="*/ 135 h 446"/>
                <a:gd name="T34" fmla="*/ 127 w 493"/>
                <a:gd name="T35" fmla="*/ 135 h 446"/>
                <a:gd name="T36" fmla="*/ 161 w 493"/>
                <a:gd name="T37" fmla="*/ 102 h 446"/>
                <a:gd name="T38" fmla="*/ 196 w 493"/>
                <a:gd name="T39" fmla="*/ 135 h 446"/>
                <a:gd name="T40" fmla="*/ 161 w 493"/>
                <a:gd name="T41" fmla="*/ 169 h 446"/>
                <a:gd name="T42" fmla="*/ 127 w 493"/>
                <a:gd name="T43" fmla="*/ 135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3" h="446">
                  <a:moveTo>
                    <a:pt x="0" y="206"/>
                  </a:moveTo>
                  <a:cubicBezTo>
                    <a:pt x="0" y="320"/>
                    <a:pt x="111" y="412"/>
                    <a:pt x="247" y="412"/>
                  </a:cubicBezTo>
                  <a:cubicBezTo>
                    <a:pt x="274" y="412"/>
                    <a:pt x="300" y="409"/>
                    <a:pt x="325" y="402"/>
                  </a:cubicBezTo>
                  <a:cubicBezTo>
                    <a:pt x="326" y="401"/>
                    <a:pt x="329" y="401"/>
                    <a:pt x="329" y="401"/>
                  </a:cubicBezTo>
                  <a:lnTo>
                    <a:pt x="418" y="446"/>
                  </a:lnTo>
                  <a:lnTo>
                    <a:pt x="394" y="371"/>
                  </a:lnTo>
                  <a:cubicBezTo>
                    <a:pt x="394" y="371"/>
                    <a:pt x="396" y="370"/>
                    <a:pt x="397" y="370"/>
                  </a:cubicBezTo>
                  <a:cubicBezTo>
                    <a:pt x="455" y="332"/>
                    <a:pt x="493" y="273"/>
                    <a:pt x="493" y="206"/>
                  </a:cubicBezTo>
                  <a:cubicBezTo>
                    <a:pt x="493" y="92"/>
                    <a:pt x="383" y="0"/>
                    <a:pt x="247" y="0"/>
                  </a:cubicBezTo>
                  <a:cubicBezTo>
                    <a:pt x="111" y="0"/>
                    <a:pt x="0" y="92"/>
                    <a:pt x="0" y="206"/>
                  </a:cubicBezTo>
                  <a:close/>
                  <a:moveTo>
                    <a:pt x="298" y="135"/>
                  </a:moveTo>
                  <a:lnTo>
                    <a:pt x="298" y="135"/>
                  </a:lnTo>
                  <a:cubicBezTo>
                    <a:pt x="298" y="117"/>
                    <a:pt x="314" y="102"/>
                    <a:pt x="333" y="102"/>
                  </a:cubicBezTo>
                  <a:cubicBezTo>
                    <a:pt x="352" y="102"/>
                    <a:pt x="367" y="117"/>
                    <a:pt x="367" y="135"/>
                  </a:cubicBezTo>
                  <a:cubicBezTo>
                    <a:pt x="367" y="154"/>
                    <a:pt x="352" y="169"/>
                    <a:pt x="333" y="169"/>
                  </a:cubicBezTo>
                  <a:cubicBezTo>
                    <a:pt x="314" y="169"/>
                    <a:pt x="298" y="154"/>
                    <a:pt x="298" y="135"/>
                  </a:cubicBezTo>
                  <a:close/>
                  <a:moveTo>
                    <a:pt x="127" y="135"/>
                  </a:moveTo>
                  <a:lnTo>
                    <a:pt x="127" y="135"/>
                  </a:lnTo>
                  <a:cubicBezTo>
                    <a:pt x="127" y="117"/>
                    <a:pt x="142" y="102"/>
                    <a:pt x="161" y="102"/>
                  </a:cubicBezTo>
                  <a:cubicBezTo>
                    <a:pt x="180" y="102"/>
                    <a:pt x="196" y="117"/>
                    <a:pt x="196" y="135"/>
                  </a:cubicBezTo>
                  <a:cubicBezTo>
                    <a:pt x="196" y="154"/>
                    <a:pt x="180" y="169"/>
                    <a:pt x="161" y="169"/>
                  </a:cubicBezTo>
                  <a:cubicBezTo>
                    <a:pt x="142" y="169"/>
                    <a:pt x="127" y="154"/>
                    <a:pt x="127" y="1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48" name="Freeform 12"/>
          <p:cNvSpPr/>
          <p:nvPr/>
        </p:nvSpPr>
        <p:spPr bwMode="auto">
          <a:xfrm>
            <a:off x="7003244" y="2518220"/>
            <a:ext cx="805755" cy="765678"/>
          </a:xfrm>
          <a:custGeom>
            <a:avLst/>
            <a:gdLst>
              <a:gd name="T0" fmla="*/ 244 w 836"/>
              <a:gd name="T1" fmla="*/ 537 h 795"/>
              <a:gd name="T2" fmla="*/ 510 w 836"/>
              <a:gd name="T3" fmla="*/ 376 h 795"/>
              <a:gd name="T4" fmla="*/ 187 w 836"/>
              <a:gd name="T5" fmla="*/ 332 h 795"/>
              <a:gd name="T6" fmla="*/ 619 w 836"/>
              <a:gd name="T7" fmla="*/ 327 h 795"/>
              <a:gd name="T8" fmla="*/ 619 w 836"/>
              <a:gd name="T9" fmla="*/ 358 h 795"/>
              <a:gd name="T10" fmla="*/ 374 w 836"/>
              <a:gd name="T11" fmla="*/ 533 h 795"/>
              <a:gd name="T12" fmla="*/ 635 w 836"/>
              <a:gd name="T13" fmla="*/ 554 h 795"/>
              <a:gd name="T14" fmla="*/ 627 w 836"/>
              <a:gd name="T15" fmla="*/ 508 h 795"/>
              <a:gd name="T16" fmla="*/ 836 w 836"/>
              <a:gd name="T17" fmla="*/ 304 h 795"/>
              <a:gd name="T18" fmla="*/ 547 w 836"/>
              <a:gd name="T19" fmla="*/ 262 h 795"/>
              <a:gd name="T20" fmla="*/ 418 w 836"/>
              <a:gd name="T21" fmla="*/ 0 h 795"/>
              <a:gd name="T22" fmla="*/ 289 w 836"/>
              <a:gd name="T23" fmla="*/ 262 h 795"/>
              <a:gd name="T24" fmla="*/ 0 w 836"/>
              <a:gd name="T25" fmla="*/ 304 h 795"/>
              <a:gd name="T26" fmla="*/ 209 w 836"/>
              <a:gd name="T27" fmla="*/ 508 h 795"/>
              <a:gd name="T28" fmla="*/ 159 w 836"/>
              <a:gd name="T29" fmla="*/ 795 h 795"/>
              <a:gd name="T30" fmla="*/ 418 w 836"/>
              <a:gd name="T31" fmla="*/ 660 h 795"/>
              <a:gd name="T32" fmla="*/ 676 w 836"/>
              <a:gd name="T33" fmla="*/ 795 h 795"/>
              <a:gd name="T34" fmla="*/ 636 w 836"/>
              <a:gd name="T35" fmla="*/ 559 h 795"/>
              <a:gd name="T36" fmla="*/ 244 w 836"/>
              <a:gd name="T37" fmla="*/ 576 h 795"/>
              <a:gd name="T38" fmla="*/ 244 w 836"/>
              <a:gd name="T39" fmla="*/ 537 h 7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36" h="795">
                <a:moveTo>
                  <a:pt x="244" y="537"/>
                </a:moveTo>
                <a:cubicBezTo>
                  <a:pt x="263" y="515"/>
                  <a:pt x="510" y="376"/>
                  <a:pt x="510" y="376"/>
                </a:cubicBezTo>
                <a:lnTo>
                  <a:pt x="187" y="332"/>
                </a:lnTo>
                <a:lnTo>
                  <a:pt x="619" y="327"/>
                </a:lnTo>
                <a:cubicBezTo>
                  <a:pt x="619" y="327"/>
                  <a:pt x="634" y="340"/>
                  <a:pt x="619" y="358"/>
                </a:cubicBezTo>
                <a:cubicBezTo>
                  <a:pt x="603" y="376"/>
                  <a:pt x="374" y="533"/>
                  <a:pt x="374" y="533"/>
                </a:cubicBezTo>
                <a:lnTo>
                  <a:pt x="635" y="554"/>
                </a:lnTo>
                <a:lnTo>
                  <a:pt x="627" y="508"/>
                </a:lnTo>
                <a:lnTo>
                  <a:pt x="836" y="304"/>
                </a:lnTo>
                <a:lnTo>
                  <a:pt x="547" y="262"/>
                </a:lnTo>
                <a:lnTo>
                  <a:pt x="418" y="0"/>
                </a:lnTo>
                <a:lnTo>
                  <a:pt x="289" y="262"/>
                </a:lnTo>
                <a:lnTo>
                  <a:pt x="0" y="304"/>
                </a:lnTo>
                <a:lnTo>
                  <a:pt x="209" y="508"/>
                </a:lnTo>
                <a:lnTo>
                  <a:pt x="159" y="795"/>
                </a:lnTo>
                <a:lnTo>
                  <a:pt x="418" y="660"/>
                </a:lnTo>
                <a:lnTo>
                  <a:pt x="676" y="795"/>
                </a:lnTo>
                <a:lnTo>
                  <a:pt x="636" y="559"/>
                </a:lnTo>
                <a:lnTo>
                  <a:pt x="244" y="576"/>
                </a:lnTo>
                <a:cubicBezTo>
                  <a:pt x="244" y="576"/>
                  <a:pt x="225" y="559"/>
                  <a:pt x="244" y="53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8568" tIns="64284" rIns="128568" bIns="64284" numCol="1" anchor="t" anchorCtr="0" compatLnSpc="1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555470" y="2910414"/>
            <a:ext cx="3296748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830"/>
              </a:lnSpc>
            </a:pPr>
            <a:r>
              <a:rPr lang="zh-CN" altLang="en-US" sz="137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点击输入简要文字内容，文字内容需概括精炼，言简意赅的说明分项内容</a:t>
            </a:r>
            <a:r>
              <a:rPr lang="en-US" altLang="zh-CN" sz="137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8555468" y="2494380"/>
            <a:ext cx="3265625" cy="26930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109"/>
              </a:lnSpc>
            </a:pPr>
            <a:r>
              <a:rPr lang="zh-CN" altLang="en-US" sz="2109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添加文字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8571031" y="4874391"/>
            <a:ext cx="3296748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830"/>
              </a:lnSpc>
            </a:pPr>
            <a:r>
              <a:rPr lang="zh-CN" altLang="en-US" sz="137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点击输入简要文字内容，文字内容需概括精炼，言简意赅的说明分项内容</a:t>
            </a:r>
            <a:r>
              <a:rPr lang="en-US" altLang="zh-CN" sz="137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8571030" y="4458357"/>
            <a:ext cx="3265625" cy="26930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109"/>
              </a:lnSpc>
            </a:pPr>
            <a:r>
              <a:rPr lang="zh-CN" altLang="en-US" sz="2109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添加文字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036972" y="4999875"/>
            <a:ext cx="3296748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1830"/>
              </a:lnSpc>
            </a:pPr>
            <a:r>
              <a:rPr lang="zh-CN" altLang="en-US" sz="137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点击输入简要文字内容，文字内容需概括精炼，言简意赅的说明分项内容</a:t>
            </a:r>
            <a:r>
              <a:rPr lang="en-US" altLang="zh-CN" sz="137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036970" y="4583841"/>
            <a:ext cx="3265625" cy="26930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2109"/>
              </a:lnSpc>
            </a:pPr>
            <a:r>
              <a:rPr lang="zh-CN" altLang="en-US" sz="2109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添加文字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021410" y="2934254"/>
            <a:ext cx="3296748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1830"/>
              </a:lnSpc>
            </a:pPr>
            <a:r>
              <a:rPr lang="zh-CN" altLang="en-US" sz="137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点击输入简要文字内容，文字内容需概括精炼，言简意赅的说明分项内容</a:t>
            </a:r>
            <a:r>
              <a:rPr lang="en-US" altLang="zh-CN" sz="137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1021409" y="2518220"/>
            <a:ext cx="3265625" cy="26930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2109"/>
              </a:lnSpc>
            </a:pPr>
            <a:r>
              <a:rPr lang="zh-CN" altLang="en-US" sz="2109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添加文字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1067533" y="887468"/>
            <a:ext cx="2609385" cy="0"/>
          </a:xfrm>
          <a:prstGeom prst="line">
            <a:avLst/>
          </a:prstGeom>
          <a:ln>
            <a:solidFill>
              <a:srgbClr val="19AA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/>
          <p:cNvGrpSpPr/>
          <p:nvPr/>
        </p:nvGrpSpPr>
        <p:grpSpPr>
          <a:xfrm>
            <a:off x="313309" y="324110"/>
            <a:ext cx="609600" cy="609600"/>
            <a:chOff x="5486400" y="959005"/>
            <a:chExt cx="609600" cy="609600"/>
          </a:xfrm>
        </p:grpSpPr>
        <p:sp>
          <p:nvSpPr>
            <p:cNvPr id="42" name="椭圆 41"/>
            <p:cNvSpPr/>
            <p:nvPr/>
          </p:nvSpPr>
          <p:spPr>
            <a:xfrm>
              <a:off x="5486400" y="959005"/>
              <a:ext cx="609600" cy="609600"/>
            </a:xfrm>
            <a:prstGeom prst="ellipse">
              <a:avLst/>
            </a:prstGeom>
            <a:solidFill>
              <a:srgbClr val="AACF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Text Placeholder 12"/>
            <p:cNvSpPr txBox="1"/>
            <p:nvPr/>
          </p:nvSpPr>
          <p:spPr>
            <a:xfrm>
              <a:off x="5556681" y="1069102"/>
              <a:ext cx="491339" cy="406925"/>
            </a:xfrm>
            <a:prstGeom prst="rect">
              <a:avLst/>
            </a:prstGeom>
          </p:spPr>
          <p:txBody>
            <a:bodyPr lIns="0" tIns="60958" rIns="0" bIns="60958"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800" b="0" kern="1200" baseline="0">
                  <a:solidFill>
                    <a:schemeClr val="tx1"/>
                  </a:solidFill>
                  <a:latin typeface="Aller Light" panose="02000503000000020004" pitchFamily="2" charset="0"/>
                  <a:ea typeface="Roboto" pitchFamily="2" charset="0"/>
                  <a:cs typeface="+mn-cs"/>
                </a:defRPr>
              </a:lvl1pPr>
              <a:lvl2pPr marL="3429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GB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4" name="Text Placeholder 12"/>
          <p:cNvSpPr txBox="1"/>
          <p:nvPr/>
        </p:nvSpPr>
        <p:spPr>
          <a:xfrm>
            <a:off x="1056382" y="379865"/>
            <a:ext cx="2609385" cy="406925"/>
          </a:xfrm>
          <a:prstGeom prst="rect">
            <a:avLst/>
          </a:prstGeom>
        </p:spPr>
        <p:txBody>
          <a:bodyPr lIns="0" tIns="60958" rIns="0" bIns="60958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chemeClr val="tx1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2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171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9" grpId="0" animBg="1"/>
          <p:bldP spid="34" grpId="0" animBg="1"/>
          <p:bldP spid="48" grpId="0" animBg="1"/>
          <p:bldP spid="49" grpId="0"/>
          <p:bldP spid="50" grpId="0"/>
          <p:bldP spid="51" grpId="0"/>
          <p:bldP spid="52" grpId="0"/>
          <p:bldP spid="53" grpId="0"/>
          <p:bldP spid="54" grpId="0"/>
          <p:bldP spid="55" grpId="0"/>
          <p:bldP spid="5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9" grpId="0" animBg="1"/>
          <p:bldP spid="34" grpId="0" animBg="1"/>
          <p:bldP spid="48" grpId="0" animBg="1"/>
          <p:bldP spid="49" grpId="0"/>
          <p:bldP spid="50" grpId="0"/>
          <p:bldP spid="51" grpId="0"/>
          <p:bldP spid="52" grpId="0"/>
          <p:bldP spid="53" grpId="0"/>
          <p:bldP spid="54" grpId="0"/>
          <p:bldP spid="55" grpId="0"/>
          <p:bldP spid="56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1273238" y="5033905"/>
            <a:ext cx="1981536" cy="9741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sz="105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sz="105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096150" y="5033905"/>
            <a:ext cx="1981536" cy="9741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sz="105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sz="105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900541" y="5045105"/>
            <a:ext cx="1981536" cy="9741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sz="105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sz="105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660875" y="5045105"/>
            <a:ext cx="1981536" cy="9741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sz="105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sz="105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</a:p>
        </p:txBody>
      </p:sp>
      <p:sp>
        <p:nvSpPr>
          <p:cNvPr id="35" name="燕尾形箭头 34"/>
          <p:cNvSpPr/>
          <p:nvPr/>
        </p:nvSpPr>
        <p:spPr>
          <a:xfrm>
            <a:off x="658554" y="3413814"/>
            <a:ext cx="11541646" cy="321451"/>
          </a:xfrm>
          <a:prstGeom prst="notched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55" tIns="64279" rIns="128555" bIns="64279" anchor="ctr"/>
          <a:lstStyle/>
          <a:p>
            <a:pPr algn="ctr" defTabSz="1285099">
              <a:defRPr/>
            </a:pPr>
            <a:endParaRPr lang="zh-CN" altLang="en-US" sz="3480"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102189" y="2300002"/>
            <a:ext cx="2386506" cy="2386817"/>
            <a:chOff x="1278794" y="3334906"/>
            <a:chExt cx="914014" cy="914014"/>
          </a:xfrm>
        </p:grpSpPr>
        <p:grpSp>
          <p:nvGrpSpPr>
            <p:cNvPr id="3" name="组合 2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" name="同心圆 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109">
                  <a:solidFill>
                    <a:schemeClr val="tx1"/>
                  </a:solidFill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109"/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1491950" y="3742514"/>
              <a:ext cx="485748" cy="1384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109"/>
                </a:lnSpc>
              </a:pPr>
              <a:r>
                <a:rPr lang="zh-CN" altLang="en-US" sz="2109" b="1" dirty="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添加文字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862229" y="2305219"/>
            <a:ext cx="2386506" cy="2386817"/>
            <a:chOff x="1278794" y="3334906"/>
            <a:chExt cx="914014" cy="914014"/>
          </a:xfrm>
        </p:grpSpPr>
        <p:grpSp>
          <p:nvGrpSpPr>
            <p:cNvPr id="8" name="组合 7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0" name="同心圆 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109">
                  <a:solidFill>
                    <a:schemeClr val="tx1"/>
                  </a:solidFill>
                </a:endParaRPr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109"/>
              </a:p>
            </p:txBody>
          </p:sp>
        </p:grpSp>
        <p:sp>
          <p:nvSpPr>
            <p:cNvPr id="9" name="TextBox 8"/>
            <p:cNvSpPr txBox="1"/>
            <p:nvPr/>
          </p:nvSpPr>
          <p:spPr>
            <a:xfrm>
              <a:off x="1491950" y="3740516"/>
              <a:ext cx="485748" cy="1384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109"/>
                </a:lnSpc>
              </a:pPr>
              <a:r>
                <a:rPr lang="zh-CN" altLang="en-US" sz="2109" b="1" dirty="0">
                  <a:solidFill>
                    <a:schemeClr val="accent1"/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添加文字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593198" y="2300002"/>
            <a:ext cx="2386506" cy="2386817"/>
            <a:chOff x="1278794" y="3334906"/>
            <a:chExt cx="914014" cy="914014"/>
          </a:xfrm>
        </p:grpSpPr>
        <p:grpSp>
          <p:nvGrpSpPr>
            <p:cNvPr id="13" name="组合 12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5" name="同心圆 1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109">
                  <a:solidFill>
                    <a:schemeClr val="tx1"/>
                  </a:solidFill>
                </a:endParaRPr>
              </a:p>
            </p:txBody>
          </p:sp>
          <p:sp>
            <p:nvSpPr>
              <p:cNvPr id="16" name="椭圆 15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109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1491950" y="3742514"/>
              <a:ext cx="485748" cy="1384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109"/>
                </a:lnSpc>
              </a:pPr>
              <a:r>
                <a:rPr lang="zh-CN" altLang="en-US" sz="2109" b="1" dirty="0">
                  <a:solidFill>
                    <a:schemeClr val="accent2"/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添加文字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307483" y="2309669"/>
            <a:ext cx="2386506" cy="2386817"/>
            <a:chOff x="1278794" y="3334906"/>
            <a:chExt cx="914014" cy="914014"/>
          </a:xfrm>
        </p:grpSpPr>
        <p:grpSp>
          <p:nvGrpSpPr>
            <p:cNvPr id="18" name="组合 17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0" name="同心圆 1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109">
                  <a:solidFill>
                    <a:schemeClr val="tx1"/>
                  </a:solidFill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109"/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1491950" y="3738812"/>
              <a:ext cx="485748" cy="1384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109"/>
                </a:lnSpc>
              </a:pPr>
              <a:r>
                <a:rPr lang="zh-CN" altLang="en-US" sz="2109" b="1" dirty="0">
                  <a:solidFill>
                    <a:schemeClr val="accent3"/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添加文字</a:t>
              </a:r>
            </a:p>
          </p:txBody>
        </p:sp>
      </p:grpSp>
      <p:sp>
        <p:nvSpPr>
          <p:cNvPr id="22" name="椭圆 21"/>
          <p:cNvSpPr/>
          <p:nvPr/>
        </p:nvSpPr>
        <p:spPr>
          <a:xfrm>
            <a:off x="1160117" y="2097491"/>
            <a:ext cx="907375" cy="907493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 sz="2109" dirty="0"/>
          </a:p>
        </p:txBody>
      </p:sp>
      <p:sp>
        <p:nvSpPr>
          <p:cNvPr id="23" name="椭圆 22"/>
          <p:cNvSpPr/>
          <p:nvPr/>
        </p:nvSpPr>
        <p:spPr>
          <a:xfrm>
            <a:off x="3914315" y="2097491"/>
            <a:ext cx="907375" cy="90749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 sz="2109" dirty="0"/>
          </a:p>
        </p:txBody>
      </p:sp>
      <p:sp>
        <p:nvSpPr>
          <p:cNvPr id="24" name="椭圆 23"/>
          <p:cNvSpPr/>
          <p:nvPr/>
        </p:nvSpPr>
        <p:spPr>
          <a:xfrm>
            <a:off x="6694440" y="2106695"/>
            <a:ext cx="907375" cy="907493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 sz="2109" dirty="0"/>
          </a:p>
        </p:txBody>
      </p:sp>
      <p:sp>
        <p:nvSpPr>
          <p:cNvPr id="25" name="椭圆 24"/>
          <p:cNvSpPr/>
          <p:nvPr/>
        </p:nvSpPr>
        <p:spPr>
          <a:xfrm>
            <a:off x="9431275" y="2106695"/>
            <a:ext cx="907375" cy="907493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 sz="2109" dirty="0"/>
          </a:p>
        </p:txBody>
      </p:sp>
      <p:sp>
        <p:nvSpPr>
          <p:cNvPr id="26" name="Freeform 34"/>
          <p:cNvSpPr>
            <a:spLocks noEditPoints="1"/>
          </p:cNvSpPr>
          <p:nvPr/>
        </p:nvSpPr>
        <p:spPr bwMode="auto">
          <a:xfrm>
            <a:off x="1408348" y="2309670"/>
            <a:ext cx="469962" cy="482393"/>
          </a:xfrm>
          <a:custGeom>
            <a:avLst/>
            <a:gdLst>
              <a:gd name="T0" fmla="*/ 261 w 447"/>
              <a:gd name="T1" fmla="*/ 25 h 460"/>
              <a:gd name="T2" fmla="*/ 286 w 447"/>
              <a:gd name="T3" fmla="*/ 99 h 460"/>
              <a:gd name="T4" fmla="*/ 310 w 447"/>
              <a:gd name="T5" fmla="*/ 25 h 460"/>
              <a:gd name="T6" fmla="*/ 124 w 447"/>
              <a:gd name="T7" fmla="*/ 3 h 460"/>
              <a:gd name="T8" fmla="*/ 100 w 447"/>
              <a:gd name="T9" fmla="*/ 28 h 460"/>
              <a:gd name="T10" fmla="*/ 125 w 447"/>
              <a:gd name="T11" fmla="*/ 103 h 460"/>
              <a:gd name="T12" fmla="*/ 149 w 447"/>
              <a:gd name="T13" fmla="*/ 28 h 460"/>
              <a:gd name="T14" fmla="*/ 31 w 447"/>
              <a:gd name="T15" fmla="*/ 70 h 460"/>
              <a:gd name="T16" fmla="*/ 7 w 447"/>
              <a:gd name="T17" fmla="*/ 82 h 460"/>
              <a:gd name="T18" fmla="*/ 0 w 447"/>
              <a:gd name="T19" fmla="*/ 401 h 460"/>
              <a:gd name="T20" fmla="*/ 31 w 447"/>
              <a:gd name="T21" fmla="*/ 436 h 460"/>
              <a:gd name="T22" fmla="*/ 237 w 447"/>
              <a:gd name="T23" fmla="*/ 397 h 460"/>
              <a:gd name="T24" fmla="*/ 153 w 447"/>
              <a:gd name="T25" fmla="*/ 302 h 460"/>
              <a:gd name="T26" fmla="*/ 241 w 447"/>
              <a:gd name="T27" fmla="*/ 314 h 460"/>
              <a:gd name="T28" fmla="*/ 265 w 447"/>
              <a:gd name="T29" fmla="*/ 278 h 460"/>
              <a:gd name="T30" fmla="*/ 359 w 447"/>
              <a:gd name="T31" fmla="*/ 174 h 460"/>
              <a:gd name="T32" fmla="*/ 399 w 447"/>
              <a:gd name="T33" fmla="*/ 267 h 460"/>
              <a:gd name="T34" fmla="*/ 392 w 447"/>
              <a:gd name="T35" fmla="*/ 82 h 460"/>
              <a:gd name="T36" fmla="*/ 325 w 447"/>
              <a:gd name="T37" fmla="*/ 70 h 460"/>
              <a:gd name="T38" fmla="*/ 313 w 447"/>
              <a:gd name="T39" fmla="*/ 108 h 460"/>
              <a:gd name="T40" fmla="*/ 256 w 447"/>
              <a:gd name="T41" fmla="*/ 108 h 460"/>
              <a:gd name="T42" fmla="*/ 245 w 447"/>
              <a:gd name="T43" fmla="*/ 70 h 460"/>
              <a:gd name="T44" fmla="*/ 165 w 447"/>
              <a:gd name="T45" fmla="*/ 91 h 460"/>
              <a:gd name="T46" fmla="*/ 125 w 447"/>
              <a:gd name="T47" fmla="*/ 115 h 460"/>
              <a:gd name="T48" fmla="*/ 85 w 447"/>
              <a:gd name="T49" fmla="*/ 91 h 460"/>
              <a:gd name="T50" fmla="*/ 31 w 447"/>
              <a:gd name="T51" fmla="*/ 70 h 460"/>
              <a:gd name="T52" fmla="*/ 40 w 447"/>
              <a:gd name="T53" fmla="*/ 174 h 460"/>
              <a:gd name="T54" fmla="*/ 129 w 447"/>
              <a:gd name="T55" fmla="*/ 278 h 460"/>
              <a:gd name="T56" fmla="*/ 40 w 447"/>
              <a:gd name="T57" fmla="*/ 174 h 460"/>
              <a:gd name="T58" fmla="*/ 153 w 447"/>
              <a:gd name="T59" fmla="*/ 174 h 460"/>
              <a:gd name="T60" fmla="*/ 241 w 447"/>
              <a:gd name="T61" fmla="*/ 278 h 460"/>
              <a:gd name="T62" fmla="*/ 153 w 447"/>
              <a:gd name="T63" fmla="*/ 174 h 460"/>
              <a:gd name="T64" fmla="*/ 352 w 447"/>
              <a:gd name="T65" fmla="*/ 281 h 460"/>
              <a:gd name="T66" fmla="*/ 357 w 447"/>
              <a:gd name="T67" fmla="*/ 460 h 460"/>
              <a:gd name="T68" fmla="*/ 357 w 447"/>
              <a:gd name="T69" fmla="*/ 281 h 460"/>
              <a:gd name="T70" fmla="*/ 40 w 447"/>
              <a:gd name="T71" fmla="*/ 302 h 460"/>
              <a:gd name="T72" fmla="*/ 129 w 447"/>
              <a:gd name="T73" fmla="*/ 302 h 460"/>
              <a:gd name="T74" fmla="*/ 40 w 447"/>
              <a:gd name="T75" fmla="*/ 397 h 460"/>
              <a:gd name="T76" fmla="*/ 319 w 447"/>
              <a:gd name="T77" fmla="*/ 316 h 460"/>
              <a:gd name="T78" fmla="*/ 414 w 447"/>
              <a:gd name="T79" fmla="*/ 316 h 460"/>
              <a:gd name="T80" fmla="*/ 364 w 447"/>
              <a:gd name="T81" fmla="*/ 432 h 460"/>
              <a:gd name="T82" fmla="*/ 371 w 447"/>
              <a:gd name="T83" fmla="*/ 345 h 460"/>
              <a:gd name="T84" fmla="*/ 352 w 447"/>
              <a:gd name="T85" fmla="*/ 345 h 460"/>
              <a:gd name="T86" fmla="*/ 316 w 447"/>
              <a:gd name="T87" fmla="*/ 346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47" h="460">
                <a:moveTo>
                  <a:pt x="285" y="0"/>
                </a:moveTo>
                <a:cubicBezTo>
                  <a:pt x="272" y="0"/>
                  <a:pt x="261" y="12"/>
                  <a:pt x="261" y="25"/>
                </a:cubicBezTo>
                <a:lnTo>
                  <a:pt x="261" y="75"/>
                </a:lnTo>
                <a:cubicBezTo>
                  <a:pt x="261" y="88"/>
                  <a:pt x="273" y="99"/>
                  <a:pt x="286" y="99"/>
                </a:cubicBezTo>
                <a:cubicBezTo>
                  <a:pt x="298" y="99"/>
                  <a:pt x="310" y="88"/>
                  <a:pt x="310" y="75"/>
                </a:cubicBezTo>
                <a:lnTo>
                  <a:pt x="310" y="25"/>
                </a:lnTo>
                <a:cubicBezTo>
                  <a:pt x="310" y="12"/>
                  <a:pt x="298" y="0"/>
                  <a:pt x="285" y="0"/>
                </a:cubicBezTo>
                <a:close/>
                <a:moveTo>
                  <a:pt x="124" y="3"/>
                </a:moveTo>
                <a:lnTo>
                  <a:pt x="124" y="3"/>
                </a:lnTo>
                <a:cubicBezTo>
                  <a:pt x="111" y="3"/>
                  <a:pt x="100" y="15"/>
                  <a:pt x="100" y="28"/>
                </a:cubicBezTo>
                <a:lnTo>
                  <a:pt x="100" y="78"/>
                </a:lnTo>
                <a:cubicBezTo>
                  <a:pt x="100" y="91"/>
                  <a:pt x="112" y="103"/>
                  <a:pt x="125" y="103"/>
                </a:cubicBezTo>
                <a:cubicBezTo>
                  <a:pt x="138" y="103"/>
                  <a:pt x="149" y="91"/>
                  <a:pt x="149" y="78"/>
                </a:cubicBezTo>
                <a:lnTo>
                  <a:pt x="149" y="28"/>
                </a:lnTo>
                <a:cubicBezTo>
                  <a:pt x="150" y="15"/>
                  <a:pt x="138" y="3"/>
                  <a:pt x="124" y="3"/>
                </a:cubicBezTo>
                <a:close/>
                <a:moveTo>
                  <a:pt x="31" y="70"/>
                </a:moveTo>
                <a:lnTo>
                  <a:pt x="31" y="70"/>
                </a:lnTo>
                <a:cubicBezTo>
                  <a:pt x="21" y="70"/>
                  <a:pt x="13" y="75"/>
                  <a:pt x="7" y="82"/>
                </a:cubicBezTo>
                <a:cubicBezTo>
                  <a:pt x="2" y="89"/>
                  <a:pt x="0" y="97"/>
                  <a:pt x="0" y="105"/>
                </a:cubicBezTo>
                <a:lnTo>
                  <a:pt x="0" y="401"/>
                </a:lnTo>
                <a:cubicBezTo>
                  <a:pt x="0" y="410"/>
                  <a:pt x="2" y="418"/>
                  <a:pt x="7" y="424"/>
                </a:cubicBezTo>
                <a:cubicBezTo>
                  <a:pt x="13" y="431"/>
                  <a:pt x="21" y="436"/>
                  <a:pt x="31" y="436"/>
                </a:cubicBezTo>
                <a:lnTo>
                  <a:pt x="262" y="436"/>
                </a:lnTo>
                <a:cubicBezTo>
                  <a:pt x="251" y="425"/>
                  <a:pt x="243" y="412"/>
                  <a:pt x="237" y="397"/>
                </a:cubicBezTo>
                <a:lnTo>
                  <a:pt x="153" y="397"/>
                </a:lnTo>
                <a:lnTo>
                  <a:pt x="153" y="302"/>
                </a:lnTo>
                <a:lnTo>
                  <a:pt x="241" y="302"/>
                </a:lnTo>
                <a:lnTo>
                  <a:pt x="241" y="314"/>
                </a:lnTo>
                <a:cubicBezTo>
                  <a:pt x="247" y="301"/>
                  <a:pt x="256" y="288"/>
                  <a:pt x="267" y="278"/>
                </a:cubicBezTo>
                <a:lnTo>
                  <a:pt x="265" y="278"/>
                </a:lnTo>
                <a:lnTo>
                  <a:pt x="265" y="174"/>
                </a:lnTo>
                <a:lnTo>
                  <a:pt x="359" y="174"/>
                </a:lnTo>
                <a:lnTo>
                  <a:pt x="359" y="251"/>
                </a:lnTo>
                <a:cubicBezTo>
                  <a:pt x="374" y="254"/>
                  <a:pt x="387" y="259"/>
                  <a:pt x="399" y="267"/>
                </a:cubicBezTo>
                <a:lnTo>
                  <a:pt x="399" y="105"/>
                </a:lnTo>
                <a:cubicBezTo>
                  <a:pt x="399" y="97"/>
                  <a:pt x="397" y="89"/>
                  <a:pt x="392" y="82"/>
                </a:cubicBezTo>
                <a:cubicBezTo>
                  <a:pt x="386" y="75"/>
                  <a:pt x="377" y="70"/>
                  <a:pt x="367" y="70"/>
                </a:cubicBezTo>
                <a:lnTo>
                  <a:pt x="325" y="70"/>
                </a:lnTo>
                <a:lnTo>
                  <a:pt x="325" y="91"/>
                </a:lnTo>
                <a:cubicBezTo>
                  <a:pt x="325" y="97"/>
                  <a:pt x="321" y="103"/>
                  <a:pt x="313" y="108"/>
                </a:cubicBezTo>
                <a:cubicBezTo>
                  <a:pt x="306" y="112"/>
                  <a:pt x="295" y="115"/>
                  <a:pt x="285" y="115"/>
                </a:cubicBezTo>
                <a:cubicBezTo>
                  <a:pt x="274" y="115"/>
                  <a:pt x="264" y="112"/>
                  <a:pt x="256" y="108"/>
                </a:cubicBezTo>
                <a:cubicBezTo>
                  <a:pt x="249" y="103"/>
                  <a:pt x="245" y="97"/>
                  <a:pt x="245" y="91"/>
                </a:cubicBezTo>
                <a:lnTo>
                  <a:pt x="245" y="70"/>
                </a:lnTo>
                <a:lnTo>
                  <a:pt x="165" y="70"/>
                </a:lnTo>
                <a:lnTo>
                  <a:pt x="165" y="91"/>
                </a:lnTo>
                <a:cubicBezTo>
                  <a:pt x="165" y="97"/>
                  <a:pt x="161" y="103"/>
                  <a:pt x="153" y="108"/>
                </a:cubicBezTo>
                <a:cubicBezTo>
                  <a:pt x="146" y="112"/>
                  <a:pt x="135" y="115"/>
                  <a:pt x="125" y="115"/>
                </a:cubicBezTo>
                <a:cubicBezTo>
                  <a:pt x="114" y="115"/>
                  <a:pt x="104" y="112"/>
                  <a:pt x="96" y="108"/>
                </a:cubicBezTo>
                <a:cubicBezTo>
                  <a:pt x="89" y="103"/>
                  <a:pt x="85" y="97"/>
                  <a:pt x="85" y="91"/>
                </a:cubicBezTo>
                <a:lnTo>
                  <a:pt x="85" y="70"/>
                </a:lnTo>
                <a:lnTo>
                  <a:pt x="31" y="70"/>
                </a:lnTo>
                <a:close/>
                <a:moveTo>
                  <a:pt x="40" y="174"/>
                </a:moveTo>
                <a:lnTo>
                  <a:pt x="40" y="174"/>
                </a:lnTo>
                <a:lnTo>
                  <a:pt x="129" y="174"/>
                </a:lnTo>
                <a:lnTo>
                  <a:pt x="129" y="278"/>
                </a:lnTo>
                <a:lnTo>
                  <a:pt x="40" y="278"/>
                </a:lnTo>
                <a:lnTo>
                  <a:pt x="40" y="174"/>
                </a:lnTo>
                <a:close/>
                <a:moveTo>
                  <a:pt x="153" y="174"/>
                </a:moveTo>
                <a:lnTo>
                  <a:pt x="153" y="174"/>
                </a:lnTo>
                <a:lnTo>
                  <a:pt x="241" y="174"/>
                </a:lnTo>
                <a:lnTo>
                  <a:pt x="241" y="278"/>
                </a:lnTo>
                <a:lnTo>
                  <a:pt x="153" y="278"/>
                </a:lnTo>
                <a:lnTo>
                  <a:pt x="153" y="174"/>
                </a:lnTo>
                <a:close/>
                <a:moveTo>
                  <a:pt x="352" y="281"/>
                </a:moveTo>
                <a:lnTo>
                  <a:pt x="352" y="281"/>
                </a:lnTo>
                <a:cubicBezTo>
                  <a:pt x="305" y="283"/>
                  <a:pt x="267" y="322"/>
                  <a:pt x="267" y="370"/>
                </a:cubicBezTo>
                <a:cubicBezTo>
                  <a:pt x="267" y="420"/>
                  <a:pt x="307" y="460"/>
                  <a:pt x="357" y="460"/>
                </a:cubicBezTo>
                <a:cubicBezTo>
                  <a:pt x="407" y="460"/>
                  <a:pt x="447" y="420"/>
                  <a:pt x="447" y="370"/>
                </a:cubicBezTo>
                <a:cubicBezTo>
                  <a:pt x="447" y="321"/>
                  <a:pt x="407" y="281"/>
                  <a:pt x="357" y="281"/>
                </a:cubicBezTo>
                <a:cubicBezTo>
                  <a:pt x="355" y="281"/>
                  <a:pt x="354" y="281"/>
                  <a:pt x="352" y="281"/>
                </a:cubicBezTo>
                <a:close/>
                <a:moveTo>
                  <a:pt x="40" y="302"/>
                </a:moveTo>
                <a:lnTo>
                  <a:pt x="40" y="302"/>
                </a:lnTo>
                <a:lnTo>
                  <a:pt x="129" y="302"/>
                </a:lnTo>
                <a:lnTo>
                  <a:pt x="129" y="397"/>
                </a:lnTo>
                <a:lnTo>
                  <a:pt x="40" y="397"/>
                </a:lnTo>
                <a:lnTo>
                  <a:pt x="40" y="302"/>
                </a:lnTo>
                <a:close/>
                <a:moveTo>
                  <a:pt x="319" y="316"/>
                </a:moveTo>
                <a:lnTo>
                  <a:pt x="319" y="316"/>
                </a:lnTo>
                <a:lnTo>
                  <a:pt x="414" y="316"/>
                </a:lnTo>
                <a:lnTo>
                  <a:pt x="414" y="330"/>
                </a:lnTo>
                <a:lnTo>
                  <a:pt x="364" y="432"/>
                </a:lnTo>
                <a:lnTo>
                  <a:pt x="329" y="432"/>
                </a:lnTo>
                <a:lnTo>
                  <a:pt x="371" y="345"/>
                </a:lnTo>
                <a:cubicBezTo>
                  <a:pt x="371" y="345"/>
                  <a:pt x="365" y="345"/>
                  <a:pt x="362" y="345"/>
                </a:cubicBezTo>
                <a:cubicBezTo>
                  <a:pt x="359" y="345"/>
                  <a:pt x="355" y="345"/>
                  <a:pt x="352" y="345"/>
                </a:cubicBezTo>
                <a:cubicBezTo>
                  <a:pt x="348" y="345"/>
                  <a:pt x="345" y="345"/>
                  <a:pt x="341" y="345"/>
                </a:cubicBezTo>
                <a:cubicBezTo>
                  <a:pt x="334" y="346"/>
                  <a:pt x="325" y="346"/>
                  <a:pt x="316" y="346"/>
                </a:cubicBezTo>
                <a:lnTo>
                  <a:pt x="319" y="3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8568" tIns="64284" rIns="128568" bIns="64284" numCol="1" anchor="t" anchorCtr="0" compatLnSpc="1"/>
          <a:lstStyle/>
          <a:p>
            <a:endParaRPr lang="zh-CN" altLang="en-US" sz="2109"/>
          </a:p>
        </p:txBody>
      </p:sp>
      <p:sp>
        <p:nvSpPr>
          <p:cNvPr id="27" name="Freeform 26"/>
          <p:cNvSpPr>
            <a:spLocks noEditPoints="1"/>
          </p:cNvSpPr>
          <p:nvPr/>
        </p:nvSpPr>
        <p:spPr bwMode="auto">
          <a:xfrm>
            <a:off x="4153033" y="2338847"/>
            <a:ext cx="429935" cy="424780"/>
          </a:xfrm>
          <a:custGeom>
            <a:avLst/>
            <a:gdLst>
              <a:gd name="T0" fmla="*/ 351 w 389"/>
              <a:gd name="T1" fmla="*/ 332 h 385"/>
              <a:gd name="T2" fmla="*/ 311 w 389"/>
              <a:gd name="T3" fmla="*/ 332 h 385"/>
              <a:gd name="T4" fmla="*/ 255 w 389"/>
              <a:gd name="T5" fmla="*/ 224 h 385"/>
              <a:gd name="T6" fmla="*/ 249 w 389"/>
              <a:gd name="T7" fmla="*/ 245 h 385"/>
              <a:gd name="T8" fmla="*/ 218 w 389"/>
              <a:gd name="T9" fmla="*/ 269 h 385"/>
              <a:gd name="T10" fmla="*/ 319 w 389"/>
              <a:gd name="T11" fmla="*/ 380 h 385"/>
              <a:gd name="T12" fmla="*/ 384 w 389"/>
              <a:gd name="T13" fmla="*/ 337 h 385"/>
              <a:gd name="T14" fmla="*/ 336 w 389"/>
              <a:gd name="T15" fmla="*/ 287 h 385"/>
              <a:gd name="T16" fmla="*/ 265 w 389"/>
              <a:gd name="T17" fmla="*/ 229 h 385"/>
              <a:gd name="T18" fmla="*/ 140 w 389"/>
              <a:gd name="T19" fmla="*/ 137 h 385"/>
              <a:gd name="T20" fmla="*/ 162 w 389"/>
              <a:gd name="T21" fmla="*/ 131 h 385"/>
              <a:gd name="T22" fmla="*/ 167 w 389"/>
              <a:gd name="T23" fmla="*/ 110 h 385"/>
              <a:gd name="T24" fmla="*/ 172 w 389"/>
              <a:gd name="T25" fmla="*/ 90 h 385"/>
              <a:gd name="T26" fmla="*/ 75 w 389"/>
              <a:gd name="T27" fmla="*/ 9 h 385"/>
              <a:gd name="T28" fmla="*/ 61 w 389"/>
              <a:gd name="T29" fmla="*/ 109 h 385"/>
              <a:gd name="T30" fmla="*/ 0 w 389"/>
              <a:gd name="T31" fmla="*/ 84 h 385"/>
              <a:gd name="T32" fmla="*/ 115 w 389"/>
              <a:gd name="T33" fmla="*/ 166 h 385"/>
              <a:gd name="T34" fmla="*/ 130 w 389"/>
              <a:gd name="T35" fmla="*/ 147 h 385"/>
              <a:gd name="T36" fmla="*/ 375 w 389"/>
              <a:gd name="T37" fmla="*/ 37 h 385"/>
              <a:gd name="T38" fmla="*/ 322 w 389"/>
              <a:gd name="T39" fmla="*/ 0 h 385"/>
              <a:gd name="T40" fmla="*/ 183 w 389"/>
              <a:gd name="T41" fmla="*/ 125 h 385"/>
              <a:gd name="T42" fmla="*/ 163 w 389"/>
              <a:gd name="T43" fmla="*/ 154 h 385"/>
              <a:gd name="T44" fmla="*/ 146 w 389"/>
              <a:gd name="T45" fmla="*/ 162 h 385"/>
              <a:gd name="T46" fmla="*/ 147 w 389"/>
              <a:gd name="T47" fmla="*/ 215 h 385"/>
              <a:gd name="T48" fmla="*/ 34 w 389"/>
              <a:gd name="T49" fmla="*/ 313 h 385"/>
              <a:gd name="T50" fmla="*/ 22 w 389"/>
              <a:gd name="T51" fmla="*/ 385 h 385"/>
              <a:gd name="T52" fmla="*/ 80 w 389"/>
              <a:gd name="T53" fmla="*/ 327 h 385"/>
              <a:gd name="T54" fmla="*/ 172 w 389"/>
              <a:gd name="T55" fmla="*/ 240 h 385"/>
              <a:gd name="T56" fmla="*/ 224 w 389"/>
              <a:gd name="T57" fmla="*/ 240 h 385"/>
              <a:gd name="T58" fmla="*/ 238 w 389"/>
              <a:gd name="T59" fmla="*/ 208 h 385"/>
              <a:gd name="T60" fmla="*/ 261 w 389"/>
              <a:gd name="T61" fmla="*/ 203 h 385"/>
              <a:gd name="T62" fmla="*/ 375 w 389"/>
              <a:gd name="T63" fmla="*/ 37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89" h="385">
                <a:moveTo>
                  <a:pt x="331" y="312"/>
                </a:moveTo>
                <a:cubicBezTo>
                  <a:pt x="342" y="312"/>
                  <a:pt x="351" y="321"/>
                  <a:pt x="351" y="332"/>
                </a:cubicBezTo>
                <a:cubicBezTo>
                  <a:pt x="351" y="343"/>
                  <a:pt x="342" y="352"/>
                  <a:pt x="331" y="352"/>
                </a:cubicBezTo>
                <a:cubicBezTo>
                  <a:pt x="320" y="352"/>
                  <a:pt x="311" y="343"/>
                  <a:pt x="311" y="332"/>
                </a:cubicBezTo>
                <a:cubicBezTo>
                  <a:pt x="311" y="321"/>
                  <a:pt x="320" y="312"/>
                  <a:pt x="331" y="312"/>
                </a:cubicBezTo>
                <a:close/>
                <a:moveTo>
                  <a:pt x="255" y="224"/>
                </a:moveTo>
                <a:lnTo>
                  <a:pt x="260" y="234"/>
                </a:lnTo>
                <a:lnTo>
                  <a:pt x="249" y="245"/>
                </a:lnTo>
                <a:lnTo>
                  <a:pt x="239" y="255"/>
                </a:lnTo>
                <a:cubicBezTo>
                  <a:pt x="233" y="261"/>
                  <a:pt x="226" y="266"/>
                  <a:pt x="218" y="269"/>
                </a:cubicBezTo>
                <a:lnTo>
                  <a:pt x="286" y="337"/>
                </a:lnTo>
                <a:lnTo>
                  <a:pt x="319" y="380"/>
                </a:lnTo>
                <a:lnTo>
                  <a:pt x="336" y="385"/>
                </a:lnTo>
                <a:lnTo>
                  <a:pt x="384" y="337"/>
                </a:lnTo>
                <a:lnTo>
                  <a:pt x="379" y="319"/>
                </a:lnTo>
                <a:lnTo>
                  <a:pt x="336" y="287"/>
                </a:lnTo>
                <a:lnTo>
                  <a:pt x="271" y="223"/>
                </a:lnTo>
                <a:lnTo>
                  <a:pt x="265" y="229"/>
                </a:lnTo>
                <a:lnTo>
                  <a:pt x="255" y="224"/>
                </a:lnTo>
                <a:close/>
                <a:moveTo>
                  <a:pt x="140" y="137"/>
                </a:moveTo>
                <a:lnTo>
                  <a:pt x="151" y="126"/>
                </a:lnTo>
                <a:lnTo>
                  <a:pt x="162" y="131"/>
                </a:lnTo>
                <a:lnTo>
                  <a:pt x="156" y="121"/>
                </a:lnTo>
                <a:lnTo>
                  <a:pt x="167" y="110"/>
                </a:lnTo>
                <a:lnTo>
                  <a:pt x="168" y="109"/>
                </a:lnTo>
                <a:cubicBezTo>
                  <a:pt x="171" y="102"/>
                  <a:pt x="172" y="96"/>
                  <a:pt x="172" y="90"/>
                </a:cubicBezTo>
                <a:cubicBezTo>
                  <a:pt x="172" y="44"/>
                  <a:pt x="129" y="0"/>
                  <a:pt x="83" y="1"/>
                </a:cubicBezTo>
                <a:cubicBezTo>
                  <a:pt x="83" y="1"/>
                  <a:pt x="78" y="6"/>
                  <a:pt x="75" y="9"/>
                </a:cubicBezTo>
                <a:cubicBezTo>
                  <a:pt x="111" y="45"/>
                  <a:pt x="108" y="39"/>
                  <a:pt x="108" y="62"/>
                </a:cubicBezTo>
                <a:cubicBezTo>
                  <a:pt x="108" y="80"/>
                  <a:pt x="79" y="109"/>
                  <a:pt x="61" y="109"/>
                </a:cubicBezTo>
                <a:cubicBezTo>
                  <a:pt x="38" y="109"/>
                  <a:pt x="46" y="113"/>
                  <a:pt x="8" y="75"/>
                </a:cubicBezTo>
                <a:cubicBezTo>
                  <a:pt x="5" y="78"/>
                  <a:pt x="0" y="83"/>
                  <a:pt x="0" y="84"/>
                </a:cubicBezTo>
                <a:cubicBezTo>
                  <a:pt x="1" y="129"/>
                  <a:pt x="44" y="173"/>
                  <a:pt x="90" y="173"/>
                </a:cubicBezTo>
                <a:cubicBezTo>
                  <a:pt x="98" y="173"/>
                  <a:pt x="107" y="170"/>
                  <a:pt x="115" y="166"/>
                </a:cubicBezTo>
                <a:lnTo>
                  <a:pt x="117" y="168"/>
                </a:lnTo>
                <a:cubicBezTo>
                  <a:pt x="120" y="160"/>
                  <a:pt x="124" y="153"/>
                  <a:pt x="130" y="147"/>
                </a:cubicBezTo>
                <a:lnTo>
                  <a:pt x="140" y="137"/>
                </a:lnTo>
                <a:close/>
                <a:moveTo>
                  <a:pt x="375" y="37"/>
                </a:moveTo>
                <a:lnTo>
                  <a:pt x="348" y="11"/>
                </a:lnTo>
                <a:cubicBezTo>
                  <a:pt x="341" y="4"/>
                  <a:pt x="332" y="0"/>
                  <a:pt x="322" y="0"/>
                </a:cubicBezTo>
                <a:cubicBezTo>
                  <a:pt x="313" y="0"/>
                  <a:pt x="304" y="4"/>
                  <a:pt x="297" y="11"/>
                </a:cubicBezTo>
                <a:lnTo>
                  <a:pt x="183" y="125"/>
                </a:lnTo>
                <a:cubicBezTo>
                  <a:pt x="186" y="132"/>
                  <a:pt x="183" y="142"/>
                  <a:pt x="178" y="147"/>
                </a:cubicBezTo>
                <a:cubicBezTo>
                  <a:pt x="174" y="151"/>
                  <a:pt x="168" y="154"/>
                  <a:pt x="163" y="154"/>
                </a:cubicBezTo>
                <a:cubicBezTo>
                  <a:pt x="160" y="154"/>
                  <a:pt x="158" y="153"/>
                  <a:pt x="156" y="152"/>
                </a:cubicBezTo>
                <a:lnTo>
                  <a:pt x="146" y="162"/>
                </a:lnTo>
                <a:cubicBezTo>
                  <a:pt x="131" y="176"/>
                  <a:pt x="131" y="199"/>
                  <a:pt x="145" y="213"/>
                </a:cubicBezTo>
                <a:lnTo>
                  <a:pt x="147" y="215"/>
                </a:lnTo>
                <a:lnTo>
                  <a:pt x="58" y="304"/>
                </a:lnTo>
                <a:lnTo>
                  <a:pt x="34" y="313"/>
                </a:lnTo>
                <a:lnTo>
                  <a:pt x="0" y="363"/>
                </a:lnTo>
                <a:lnTo>
                  <a:pt x="22" y="385"/>
                </a:lnTo>
                <a:lnTo>
                  <a:pt x="71" y="351"/>
                </a:lnTo>
                <a:lnTo>
                  <a:pt x="80" y="327"/>
                </a:lnTo>
                <a:lnTo>
                  <a:pt x="170" y="237"/>
                </a:lnTo>
                <a:lnTo>
                  <a:pt x="172" y="240"/>
                </a:lnTo>
                <a:cubicBezTo>
                  <a:pt x="179" y="247"/>
                  <a:pt x="189" y="251"/>
                  <a:pt x="198" y="251"/>
                </a:cubicBezTo>
                <a:cubicBezTo>
                  <a:pt x="207" y="251"/>
                  <a:pt x="216" y="247"/>
                  <a:pt x="224" y="240"/>
                </a:cubicBezTo>
                <a:lnTo>
                  <a:pt x="234" y="230"/>
                </a:lnTo>
                <a:cubicBezTo>
                  <a:pt x="230" y="223"/>
                  <a:pt x="233" y="213"/>
                  <a:pt x="238" y="208"/>
                </a:cubicBezTo>
                <a:cubicBezTo>
                  <a:pt x="242" y="204"/>
                  <a:pt x="248" y="202"/>
                  <a:pt x="254" y="202"/>
                </a:cubicBezTo>
                <a:cubicBezTo>
                  <a:pt x="256" y="202"/>
                  <a:pt x="258" y="202"/>
                  <a:pt x="261" y="203"/>
                </a:cubicBezTo>
                <a:lnTo>
                  <a:pt x="375" y="89"/>
                </a:lnTo>
                <a:cubicBezTo>
                  <a:pt x="389" y="75"/>
                  <a:pt x="389" y="52"/>
                  <a:pt x="375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8568" tIns="64284" rIns="128568" bIns="64284" numCol="1" anchor="t" anchorCtr="0" compatLnSpc="1"/>
          <a:lstStyle/>
          <a:p>
            <a:endParaRPr lang="zh-CN" altLang="en-US" sz="2109"/>
          </a:p>
        </p:txBody>
      </p:sp>
      <p:sp>
        <p:nvSpPr>
          <p:cNvPr id="28" name="Freeform 35"/>
          <p:cNvSpPr>
            <a:spLocks noEditPoints="1"/>
          </p:cNvSpPr>
          <p:nvPr/>
        </p:nvSpPr>
        <p:spPr bwMode="auto">
          <a:xfrm>
            <a:off x="9696592" y="2361762"/>
            <a:ext cx="413453" cy="447218"/>
          </a:xfrm>
          <a:custGeom>
            <a:avLst/>
            <a:gdLst>
              <a:gd name="T0" fmla="*/ 29 w 433"/>
              <a:gd name="T1" fmla="*/ 29 h 469"/>
              <a:gd name="T2" fmla="*/ 115 w 433"/>
              <a:gd name="T3" fmla="*/ 28 h 469"/>
              <a:gd name="T4" fmla="*/ 208 w 433"/>
              <a:gd name="T5" fmla="*/ 3 h 469"/>
              <a:gd name="T6" fmla="*/ 216 w 433"/>
              <a:gd name="T7" fmla="*/ 0 h 469"/>
              <a:gd name="T8" fmla="*/ 225 w 433"/>
              <a:gd name="T9" fmla="*/ 3 h 469"/>
              <a:gd name="T10" fmla="*/ 318 w 433"/>
              <a:gd name="T11" fmla="*/ 28 h 469"/>
              <a:gd name="T12" fmla="*/ 404 w 433"/>
              <a:gd name="T13" fmla="*/ 29 h 469"/>
              <a:gd name="T14" fmla="*/ 433 w 433"/>
              <a:gd name="T15" fmla="*/ 25 h 469"/>
              <a:gd name="T16" fmla="*/ 433 w 433"/>
              <a:gd name="T17" fmla="*/ 58 h 469"/>
              <a:gd name="T18" fmla="*/ 372 w 433"/>
              <a:gd name="T19" fmla="*/ 355 h 469"/>
              <a:gd name="T20" fmla="*/ 222 w 433"/>
              <a:gd name="T21" fmla="*/ 468 h 469"/>
              <a:gd name="T22" fmla="*/ 216 w 433"/>
              <a:gd name="T23" fmla="*/ 469 h 469"/>
              <a:gd name="T24" fmla="*/ 210 w 433"/>
              <a:gd name="T25" fmla="*/ 468 h 469"/>
              <a:gd name="T26" fmla="*/ 61 w 433"/>
              <a:gd name="T27" fmla="*/ 355 h 469"/>
              <a:gd name="T28" fmla="*/ 0 w 433"/>
              <a:gd name="T29" fmla="*/ 58 h 469"/>
              <a:gd name="T30" fmla="*/ 0 w 433"/>
              <a:gd name="T31" fmla="*/ 25 h 469"/>
              <a:gd name="T32" fmla="*/ 29 w 433"/>
              <a:gd name="T33" fmla="*/ 29 h 469"/>
              <a:gd name="T34" fmla="*/ 216 w 433"/>
              <a:gd name="T35" fmla="*/ 239 h 469"/>
              <a:gd name="T36" fmla="*/ 216 w 433"/>
              <a:gd name="T37" fmla="*/ 239 h 469"/>
              <a:gd name="T38" fmla="*/ 361 w 433"/>
              <a:gd name="T39" fmla="*/ 239 h 469"/>
              <a:gd name="T40" fmla="*/ 380 w 433"/>
              <a:gd name="T41" fmla="*/ 90 h 469"/>
              <a:gd name="T42" fmla="*/ 311 w 433"/>
              <a:gd name="T43" fmla="*/ 86 h 469"/>
              <a:gd name="T44" fmla="*/ 216 w 433"/>
              <a:gd name="T45" fmla="*/ 62 h 469"/>
              <a:gd name="T46" fmla="*/ 216 w 433"/>
              <a:gd name="T47" fmla="*/ 239 h 469"/>
              <a:gd name="T48" fmla="*/ 216 w 433"/>
              <a:gd name="T49" fmla="*/ 409 h 469"/>
              <a:gd name="T50" fmla="*/ 216 w 433"/>
              <a:gd name="T51" fmla="*/ 409 h 469"/>
              <a:gd name="T52" fmla="*/ 216 w 433"/>
              <a:gd name="T53" fmla="*/ 239 h 469"/>
              <a:gd name="T54" fmla="*/ 72 w 433"/>
              <a:gd name="T55" fmla="*/ 239 h 469"/>
              <a:gd name="T56" fmla="*/ 105 w 433"/>
              <a:gd name="T57" fmla="*/ 323 h 469"/>
              <a:gd name="T58" fmla="*/ 216 w 433"/>
              <a:gd name="T59" fmla="*/ 409 h 4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33" h="469">
                <a:moveTo>
                  <a:pt x="29" y="29"/>
                </a:moveTo>
                <a:cubicBezTo>
                  <a:pt x="57" y="32"/>
                  <a:pt x="85" y="32"/>
                  <a:pt x="115" y="28"/>
                </a:cubicBezTo>
                <a:cubicBezTo>
                  <a:pt x="145" y="24"/>
                  <a:pt x="176" y="16"/>
                  <a:pt x="208" y="3"/>
                </a:cubicBezTo>
                <a:lnTo>
                  <a:pt x="216" y="0"/>
                </a:lnTo>
                <a:lnTo>
                  <a:pt x="225" y="3"/>
                </a:lnTo>
                <a:cubicBezTo>
                  <a:pt x="257" y="16"/>
                  <a:pt x="288" y="24"/>
                  <a:pt x="318" y="28"/>
                </a:cubicBezTo>
                <a:cubicBezTo>
                  <a:pt x="347" y="32"/>
                  <a:pt x="376" y="32"/>
                  <a:pt x="404" y="29"/>
                </a:cubicBezTo>
                <a:lnTo>
                  <a:pt x="433" y="25"/>
                </a:lnTo>
                <a:lnTo>
                  <a:pt x="433" y="58"/>
                </a:lnTo>
                <a:cubicBezTo>
                  <a:pt x="431" y="199"/>
                  <a:pt x="409" y="293"/>
                  <a:pt x="372" y="355"/>
                </a:cubicBezTo>
                <a:cubicBezTo>
                  <a:pt x="334" y="421"/>
                  <a:pt x="281" y="452"/>
                  <a:pt x="222" y="468"/>
                </a:cubicBezTo>
                <a:lnTo>
                  <a:pt x="216" y="469"/>
                </a:lnTo>
                <a:lnTo>
                  <a:pt x="210" y="468"/>
                </a:lnTo>
                <a:cubicBezTo>
                  <a:pt x="151" y="452"/>
                  <a:pt x="99" y="421"/>
                  <a:pt x="61" y="355"/>
                </a:cubicBezTo>
                <a:cubicBezTo>
                  <a:pt x="24" y="293"/>
                  <a:pt x="1" y="199"/>
                  <a:pt x="0" y="58"/>
                </a:cubicBezTo>
                <a:lnTo>
                  <a:pt x="0" y="25"/>
                </a:lnTo>
                <a:lnTo>
                  <a:pt x="29" y="29"/>
                </a:lnTo>
                <a:close/>
                <a:moveTo>
                  <a:pt x="216" y="239"/>
                </a:moveTo>
                <a:lnTo>
                  <a:pt x="216" y="239"/>
                </a:lnTo>
                <a:lnTo>
                  <a:pt x="361" y="239"/>
                </a:lnTo>
                <a:cubicBezTo>
                  <a:pt x="371" y="198"/>
                  <a:pt x="377" y="149"/>
                  <a:pt x="380" y="90"/>
                </a:cubicBezTo>
                <a:cubicBezTo>
                  <a:pt x="357" y="91"/>
                  <a:pt x="335" y="90"/>
                  <a:pt x="311" y="86"/>
                </a:cubicBezTo>
                <a:cubicBezTo>
                  <a:pt x="281" y="82"/>
                  <a:pt x="249" y="74"/>
                  <a:pt x="216" y="62"/>
                </a:cubicBezTo>
                <a:lnTo>
                  <a:pt x="216" y="239"/>
                </a:lnTo>
                <a:close/>
                <a:moveTo>
                  <a:pt x="216" y="409"/>
                </a:moveTo>
                <a:lnTo>
                  <a:pt x="216" y="409"/>
                </a:lnTo>
                <a:lnTo>
                  <a:pt x="216" y="239"/>
                </a:lnTo>
                <a:lnTo>
                  <a:pt x="72" y="239"/>
                </a:lnTo>
                <a:cubicBezTo>
                  <a:pt x="80" y="273"/>
                  <a:pt x="92" y="301"/>
                  <a:pt x="105" y="323"/>
                </a:cubicBezTo>
                <a:cubicBezTo>
                  <a:pt x="133" y="372"/>
                  <a:pt x="172" y="396"/>
                  <a:pt x="216" y="4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8568" tIns="64284" rIns="128568" bIns="64284" numCol="1" anchor="t" anchorCtr="0" compatLnSpc="1"/>
          <a:lstStyle/>
          <a:p>
            <a:endParaRPr lang="zh-CN" altLang="en-US" sz="2109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6960836" y="2300003"/>
            <a:ext cx="404453" cy="508978"/>
          </a:xfrm>
          <a:custGeom>
            <a:avLst/>
            <a:gdLst>
              <a:gd name="T0" fmla="*/ 41 w 355"/>
              <a:gd name="T1" fmla="*/ 121 h 447"/>
              <a:gd name="T2" fmla="*/ 60 w 355"/>
              <a:gd name="T3" fmla="*/ 238 h 447"/>
              <a:gd name="T4" fmla="*/ 174 w 355"/>
              <a:gd name="T5" fmla="*/ 22 h 447"/>
              <a:gd name="T6" fmla="*/ 291 w 355"/>
              <a:gd name="T7" fmla="*/ 235 h 447"/>
              <a:gd name="T8" fmla="*/ 213 w 355"/>
              <a:gd name="T9" fmla="*/ 296 h 447"/>
              <a:gd name="T10" fmla="*/ 217 w 355"/>
              <a:gd name="T11" fmla="*/ 310 h 447"/>
              <a:gd name="T12" fmla="*/ 304 w 355"/>
              <a:gd name="T13" fmla="*/ 236 h 447"/>
              <a:gd name="T14" fmla="*/ 312 w 355"/>
              <a:gd name="T15" fmla="*/ 122 h 447"/>
              <a:gd name="T16" fmla="*/ 167 w 355"/>
              <a:gd name="T17" fmla="*/ 0 h 447"/>
              <a:gd name="T18" fmla="*/ 175 w 355"/>
              <a:gd name="T19" fmla="*/ 57 h 447"/>
              <a:gd name="T20" fmla="*/ 213 w 355"/>
              <a:gd name="T21" fmla="*/ 96 h 447"/>
              <a:gd name="T22" fmla="*/ 175 w 355"/>
              <a:gd name="T23" fmla="*/ 57 h 447"/>
              <a:gd name="T24" fmla="*/ 132 w 355"/>
              <a:gd name="T25" fmla="*/ 173 h 447"/>
              <a:gd name="T26" fmla="*/ 132 w 355"/>
              <a:gd name="T27" fmla="*/ 209 h 447"/>
              <a:gd name="T28" fmla="*/ 132 w 355"/>
              <a:gd name="T29" fmla="*/ 173 h 447"/>
              <a:gd name="T30" fmla="*/ 223 w 355"/>
              <a:gd name="T31" fmla="*/ 173 h 447"/>
              <a:gd name="T32" fmla="*/ 223 w 355"/>
              <a:gd name="T33" fmla="*/ 209 h 447"/>
              <a:gd name="T34" fmla="*/ 223 w 355"/>
              <a:gd name="T35" fmla="*/ 173 h 447"/>
              <a:gd name="T36" fmla="*/ 190 w 355"/>
              <a:gd name="T37" fmla="*/ 292 h 447"/>
              <a:gd name="T38" fmla="*/ 157 w 355"/>
              <a:gd name="T39" fmla="*/ 303 h 447"/>
              <a:gd name="T40" fmla="*/ 171 w 355"/>
              <a:gd name="T41" fmla="*/ 325 h 447"/>
              <a:gd name="T42" fmla="*/ 204 w 355"/>
              <a:gd name="T43" fmla="*/ 313 h 447"/>
              <a:gd name="T44" fmla="*/ 190 w 355"/>
              <a:gd name="T45" fmla="*/ 292 h 447"/>
              <a:gd name="T46" fmla="*/ 252 w 355"/>
              <a:gd name="T47" fmla="*/ 312 h 447"/>
              <a:gd name="T48" fmla="*/ 223 w 355"/>
              <a:gd name="T49" fmla="*/ 447 h 447"/>
              <a:gd name="T50" fmla="*/ 252 w 355"/>
              <a:gd name="T51" fmla="*/ 312 h 447"/>
              <a:gd name="T52" fmla="*/ 108 w 355"/>
              <a:gd name="T53" fmla="*/ 315 h 447"/>
              <a:gd name="T54" fmla="*/ 132 w 355"/>
              <a:gd name="T55" fmla="*/ 447 h 447"/>
              <a:gd name="T56" fmla="*/ 108 w 355"/>
              <a:gd name="T57" fmla="*/ 315 h 447"/>
              <a:gd name="T58" fmla="*/ 156 w 355"/>
              <a:gd name="T59" fmla="*/ 341 h 447"/>
              <a:gd name="T60" fmla="*/ 157 w 355"/>
              <a:gd name="T61" fmla="*/ 447 h 447"/>
              <a:gd name="T62" fmla="*/ 205 w 355"/>
              <a:gd name="T63" fmla="*/ 344 h 447"/>
              <a:gd name="T64" fmla="*/ 156 w 355"/>
              <a:gd name="T65" fmla="*/ 341 h 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55" h="447">
                <a:moveTo>
                  <a:pt x="167" y="0"/>
                </a:moveTo>
                <a:cubicBezTo>
                  <a:pt x="95" y="2"/>
                  <a:pt x="46" y="57"/>
                  <a:pt x="41" y="121"/>
                </a:cubicBezTo>
                <a:cubicBezTo>
                  <a:pt x="18" y="130"/>
                  <a:pt x="1" y="152"/>
                  <a:pt x="2" y="178"/>
                </a:cubicBezTo>
                <a:cubicBezTo>
                  <a:pt x="4" y="237"/>
                  <a:pt x="28" y="238"/>
                  <a:pt x="60" y="238"/>
                </a:cubicBezTo>
                <a:lnTo>
                  <a:pt x="60" y="125"/>
                </a:lnTo>
                <a:cubicBezTo>
                  <a:pt x="60" y="76"/>
                  <a:pt x="108" y="22"/>
                  <a:pt x="174" y="22"/>
                </a:cubicBezTo>
                <a:cubicBezTo>
                  <a:pt x="239" y="22"/>
                  <a:pt x="275" y="73"/>
                  <a:pt x="291" y="118"/>
                </a:cubicBezTo>
                <a:lnTo>
                  <a:pt x="291" y="235"/>
                </a:lnTo>
                <a:cubicBezTo>
                  <a:pt x="288" y="242"/>
                  <a:pt x="279" y="251"/>
                  <a:pt x="263" y="266"/>
                </a:cubicBezTo>
                <a:cubicBezTo>
                  <a:pt x="243" y="286"/>
                  <a:pt x="213" y="296"/>
                  <a:pt x="213" y="296"/>
                </a:cubicBezTo>
                <a:cubicBezTo>
                  <a:pt x="210" y="297"/>
                  <a:pt x="207" y="301"/>
                  <a:pt x="208" y="305"/>
                </a:cubicBezTo>
                <a:cubicBezTo>
                  <a:pt x="209" y="309"/>
                  <a:pt x="214" y="312"/>
                  <a:pt x="217" y="310"/>
                </a:cubicBezTo>
                <a:cubicBezTo>
                  <a:pt x="217" y="310"/>
                  <a:pt x="248" y="300"/>
                  <a:pt x="271" y="277"/>
                </a:cubicBezTo>
                <a:cubicBezTo>
                  <a:pt x="294" y="255"/>
                  <a:pt x="304" y="237"/>
                  <a:pt x="304" y="236"/>
                </a:cubicBezTo>
                <a:cubicBezTo>
                  <a:pt x="329" y="230"/>
                  <a:pt x="348" y="230"/>
                  <a:pt x="348" y="178"/>
                </a:cubicBezTo>
                <a:cubicBezTo>
                  <a:pt x="348" y="153"/>
                  <a:pt x="333" y="131"/>
                  <a:pt x="312" y="122"/>
                </a:cubicBezTo>
                <a:cubicBezTo>
                  <a:pt x="296" y="63"/>
                  <a:pt x="247" y="2"/>
                  <a:pt x="174" y="0"/>
                </a:cubicBezTo>
                <a:cubicBezTo>
                  <a:pt x="171" y="0"/>
                  <a:pt x="169" y="0"/>
                  <a:pt x="167" y="0"/>
                </a:cubicBezTo>
                <a:close/>
                <a:moveTo>
                  <a:pt x="175" y="57"/>
                </a:moveTo>
                <a:lnTo>
                  <a:pt x="175" y="57"/>
                </a:lnTo>
                <a:cubicBezTo>
                  <a:pt x="92" y="57"/>
                  <a:pt x="52" y="120"/>
                  <a:pt x="70" y="185"/>
                </a:cubicBezTo>
                <a:cubicBezTo>
                  <a:pt x="70" y="185"/>
                  <a:pt x="212" y="126"/>
                  <a:pt x="213" y="96"/>
                </a:cubicBezTo>
                <a:cubicBezTo>
                  <a:pt x="244" y="138"/>
                  <a:pt x="280" y="155"/>
                  <a:pt x="280" y="155"/>
                </a:cubicBezTo>
                <a:cubicBezTo>
                  <a:pt x="276" y="83"/>
                  <a:pt x="243" y="58"/>
                  <a:pt x="175" y="57"/>
                </a:cubicBezTo>
                <a:close/>
                <a:moveTo>
                  <a:pt x="132" y="173"/>
                </a:moveTo>
                <a:lnTo>
                  <a:pt x="132" y="173"/>
                </a:lnTo>
                <a:cubicBezTo>
                  <a:pt x="120" y="173"/>
                  <a:pt x="111" y="181"/>
                  <a:pt x="111" y="191"/>
                </a:cubicBezTo>
                <a:cubicBezTo>
                  <a:pt x="111" y="201"/>
                  <a:pt x="120" y="209"/>
                  <a:pt x="132" y="209"/>
                </a:cubicBezTo>
                <a:cubicBezTo>
                  <a:pt x="144" y="209"/>
                  <a:pt x="154" y="201"/>
                  <a:pt x="154" y="191"/>
                </a:cubicBezTo>
                <a:cubicBezTo>
                  <a:pt x="154" y="181"/>
                  <a:pt x="144" y="173"/>
                  <a:pt x="132" y="173"/>
                </a:cubicBezTo>
                <a:close/>
                <a:moveTo>
                  <a:pt x="223" y="173"/>
                </a:moveTo>
                <a:lnTo>
                  <a:pt x="223" y="173"/>
                </a:lnTo>
                <a:cubicBezTo>
                  <a:pt x="211" y="173"/>
                  <a:pt x="201" y="181"/>
                  <a:pt x="201" y="191"/>
                </a:cubicBezTo>
                <a:cubicBezTo>
                  <a:pt x="201" y="201"/>
                  <a:pt x="211" y="209"/>
                  <a:pt x="223" y="209"/>
                </a:cubicBezTo>
                <a:cubicBezTo>
                  <a:pt x="235" y="209"/>
                  <a:pt x="245" y="201"/>
                  <a:pt x="245" y="191"/>
                </a:cubicBezTo>
                <a:cubicBezTo>
                  <a:pt x="245" y="181"/>
                  <a:pt x="235" y="173"/>
                  <a:pt x="223" y="173"/>
                </a:cubicBezTo>
                <a:close/>
                <a:moveTo>
                  <a:pt x="190" y="292"/>
                </a:moveTo>
                <a:lnTo>
                  <a:pt x="190" y="292"/>
                </a:lnTo>
                <a:lnTo>
                  <a:pt x="169" y="293"/>
                </a:lnTo>
                <a:cubicBezTo>
                  <a:pt x="162" y="294"/>
                  <a:pt x="157" y="299"/>
                  <a:pt x="157" y="303"/>
                </a:cubicBezTo>
                <a:lnTo>
                  <a:pt x="158" y="318"/>
                </a:lnTo>
                <a:cubicBezTo>
                  <a:pt x="158" y="322"/>
                  <a:pt x="164" y="326"/>
                  <a:pt x="171" y="325"/>
                </a:cubicBezTo>
                <a:lnTo>
                  <a:pt x="192" y="323"/>
                </a:lnTo>
                <a:cubicBezTo>
                  <a:pt x="198" y="322"/>
                  <a:pt x="204" y="318"/>
                  <a:pt x="204" y="313"/>
                </a:cubicBezTo>
                <a:lnTo>
                  <a:pt x="203" y="299"/>
                </a:lnTo>
                <a:cubicBezTo>
                  <a:pt x="202" y="295"/>
                  <a:pt x="196" y="291"/>
                  <a:pt x="190" y="292"/>
                </a:cubicBezTo>
                <a:close/>
                <a:moveTo>
                  <a:pt x="252" y="312"/>
                </a:moveTo>
                <a:lnTo>
                  <a:pt x="252" y="312"/>
                </a:lnTo>
                <a:cubicBezTo>
                  <a:pt x="246" y="313"/>
                  <a:pt x="241" y="314"/>
                  <a:pt x="235" y="316"/>
                </a:cubicBezTo>
                <a:lnTo>
                  <a:pt x="223" y="447"/>
                </a:lnTo>
                <a:lnTo>
                  <a:pt x="355" y="447"/>
                </a:lnTo>
                <a:cubicBezTo>
                  <a:pt x="336" y="406"/>
                  <a:pt x="302" y="310"/>
                  <a:pt x="252" y="312"/>
                </a:cubicBezTo>
                <a:close/>
                <a:moveTo>
                  <a:pt x="108" y="315"/>
                </a:moveTo>
                <a:lnTo>
                  <a:pt x="108" y="315"/>
                </a:lnTo>
                <a:cubicBezTo>
                  <a:pt x="49" y="318"/>
                  <a:pt x="20" y="404"/>
                  <a:pt x="0" y="447"/>
                </a:cubicBezTo>
                <a:lnTo>
                  <a:pt x="132" y="447"/>
                </a:lnTo>
                <a:lnTo>
                  <a:pt x="120" y="316"/>
                </a:lnTo>
                <a:cubicBezTo>
                  <a:pt x="116" y="315"/>
                  <a:pt x="112" y="315"/>
                  <a:pt x="108" y="315"/>
                </a:cubicBezTo>
                <a:close/>
                <a:moveTo>
                  <a:pt x="156" y="341"/>
                </a:moveTo>
                <a:lnTo>
                  <a:pt x="156" y="341"/>
                </a:lnTo>
                <a:cubicBezTo>
                  <a:pt x="152" y="341"/>
                  <a:pt x="150" y="343"/>
                  <a:pt x="150" y="344"/>
                </a:cubicBezTo>
                <a:lnTo>
                  <a:pt x="157" y="447"/>
                </a:lnTo>
                <a:lnTo>
                  <a:pt x="198" y="447"/>
                </a:lnTo>
                <a:lnTo>
                  <a:pt x="205" y="344"/>
                </a:lnTo>
                <a:cubicBezTo>
                  <a:pt x="205" y="343"/>
                  <a:pt x="203" y="341"/>
                  <a:pt x="200" y="341"/>
                </a:cubicBezTo>
                <a:lnTo>
                  <a:pt x="156" y="34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8568" tIns="64284" rIns="128568" bIns="64284" numCol="1" anchor="t" anchorCtr="0" compatLnSpc="1"/>
          <a:lstStyle/>
          <a:p>
            <a:endParaRPr lang="zh-CN" altLang="en-US" sz="2109"/>
          </a:p>
        </p:txBody>
      </p:sp>
      <p:cxnSp>
        <p:nvCxnSpPr>
          <p:cNvPr id="36" name="直接连接符 35"/>
          <p:cNvCxnSpPr/>
          <p:nvPr/>
        </p:nvCxnSpPr>
        <p:spPr>
          <a:xfrm>
            <a:off x="1067533" y="887468"/>
            <a:ext cx="2609385" cy="0"/>
          </a:xfrm>
          <a:prstGeom prst="line">
            <a:avLst/>
          </a:prstGeom>
          <a:ln>
            <a:solidFill>
              <a:srgbClr val="19AA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>
            <a:off x="313309" y="324110"/>
            <a:ext cx="609600" cy="609600"/>
            <a:chOff x="5486400" y="959005"/>
            <a:chExt cx="609600" cy="609600"/>
          </a:xfrm>
        </p:grpSpPr>
        <p:sp>
          <p:nvSpPr>
            <p:cNvPr id="38" name="椭圆 37"/>
            <p:cNvSpPr/>
            <p:nvPr/>
          </p:nvSpPr>
          <p:spPr>
            <a:xfrm>
              <a:off x="5486400" y="959005"/>
              <a:ext cx="609600" cy="609600"/>
            </a:xfrm>
            <a:prstGeom prst="ellipse">
              <a:avLst/>
            </a:prstGeom>
            <a:solidFill>
              <a:srgbClr val="AACF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Text Placeholder 12"/>
            <p:cNvSpPr txBox="1"/>
            <p:nvPr/>
          </p:nvSpPr>
          <p:spPr>
            <a:xfrm>
              <a:off x="5556681" y="1069102"/>
              <a:ext cx="491339" cy="406925"/>
            </a:xfrm>
            <a:prstGeom prst="rect">
              <a:avLst/>
            </a:prstGeom>
          </p:spPr>
          <p:txBody>
            <a:bodyPr lIns="0" tIns="60958" rIns="0" bIns="60958"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800" b="0" kern="1200" baseline="0">
                  <a:solidFill>
                    <a:schemeClr val="tx1"/>
                  </a:solidFill>
                  <a:latin typeface="Aller Light" panose="02000503000000020004" pitchFamily="2" charset="0"/>
                  <a:ea typeface="Roboto" pitchFamily="2" charset="0"/>
                  <a:cs typeface="+mn-cs"/>
                </a:defRPr>
              </a:lvl1pPr>
              <a:lvl2pPr marL="3429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GB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Text Placeholder 12"/>
          <p:cNvSpPr txBox="1"/>
          <p:nvPr/>
        </p:nvSpPr>
        <p:spPr>
          <a:xfrm>
            <a:off x="1056382" y="379865"/>
            <a:ext cx="2609385" cy="406925"/>
          </a:xfrm>
          <a:prstGeom prst="rect">
            <a:avLst/>
          </a:prstGeom>
        </p:spPr>
        <p:txBody>
          <a:bodyPr lIns="0" tIns="60958" rIns="0" bIns="60958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chemeClr val="tx1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2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249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4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4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3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31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31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67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/>
          <p:bldP spid="32" grpId="0"/>
          <p:bldP spid="33" grpId="0"/>
          <p:bldP spid="34" grpId="0"/>
          <p:bldP spid="35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2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3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31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31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67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/>
          <p:bldP spid="32" grpId="0"/>
          <p:bldP spid="33" grpId="0"/>
          <p:bldP spid="34" grpId="0"/>
          <p:bldP spid="35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29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V="1">
            <a:off x="2839675" y="4513247"/>
            <a:ext cx="1896585" cy="1321174"/>
          </a:xfrm>
          <a:prstGeom prst="line">
            <a:avLst/>
          </a:prstGeom>
          <a:ln w="762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flipV="1">
            <a:off x="-50144" y="5827728"/>
            <a:ext cx="2900441" cy="1404924"/>
          </a:xfrm>
          <a:prstGeom prst="line">
            <a:avLst/>
          </a:prstGeom>
          <a:ln w="762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4736262" y="4513248"/>
            <a:ext cx="2553375" cy="898225"/>
          </a:xfrm>
          <a:prstGeom prst="line">
            <a:avLst/>
          </a:prstGeom>
          <a:ln w="762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V="1">
            <a:off x="7289637" y="3407760"/>
            <a:ext cx="2554437" cy="2003713"/>
          </a:xfrm>
          <a:prstGeom prst="line">
            <a:avLst/>
          </a:prstGeom>
          <a:ln w="762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280133" y="5207660"/>
            <a:ext cx="1176164" cy="1176317"/>
            <a:chOff x="1566862" y="4055810"/>
            <a:chExt cx="827056" cy="827056"/>
          </a:xfrm>
        </p:grpSpPr>
        <p:grpSp>
          <p:nvGrpSpPr>
            <p:cNvPr id="7" name="组合 6"/>
            <p:cNvGrpSpPr/>
            <p:nvPr/>
          </p:nvGrpSpPr>
          <p:grpSpPr>
            <a:xfrm>
              <a:off x="1566862" y="4055810"/>
              <a:ext cx="827056" cy="827056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9" name="同心圆 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431574" y="799874"/>
                <a:ext cx="3746952" cy="374695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1617926" y="4218412"/>
              <a:ext cx="730851" cy="49860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4" dirty="0">
                  <a:solidFill>
                    <a:schemeClr val="accent3"/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</a:t>
              </a:r>
              <a:endParaRPr lang="en-US" altLang="zh-CN" sz="2004" dirty="0">
                <a:solidFill>
                  <a:schemeClr val="accent3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zh-CN" altLang="en-US" sz="2004" dirty="0">
                  <a:solidFill>
                    <a:schemeClr val="accent3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001255" y="3872891"/>
            <a:ext cx="1429476" cy="1429661"/>
            <a:chOff x="2781516" y="3097105"/>
            <a:chExt cx="1016704" cy="1016704"/>
          </a:xfrm>
          <a:effectLst/>
        </p:grpSpPr>
        <p:grpSp>
          <p:nvGrpSpPr>
            <p:cNvPr id="12" name="组合 11"/>
            <p:cNvGrpSpPr/>
            <p:nvPr/>
          </p:nvGrpSpPr>
          <p:grpSpPr>
            <a:xfrm>
              <a:off x="2781516" y="3097105"/>
              <a:ext cx="1016704" cy="1016704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14" name="同心圆 1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392113" y="760413"/>
                <a:ext cx="3825875" cy="382587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2981951" y="3315940"/>
              <a:ext cx="591952" cy="61960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531" dirty="0">
                  <a:solidFill>
                    <a:schemeClr val="accent2"/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</a:t>
              </a:r>
              <a:endParaRPr lang="en-US" altLang="zh-CN" sz="253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zh-CN" altLang="en-US" sz="2531" dirty="0">
                  <a:solidFill>
                    <a:schemeClr val="accent2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457885" y="4545469"/>
            <a:ext cx="1742573" cy="1742800"/>
            <a:chOff x="4464548" y="3511181"/>
            <a:chExt cx="1303621" cy="1303621"/>
          </a:xfrm>
        </p:grpSpPr>
        <p:grpSp>
          <p:nvGrpSpPr>
            <p:cNvPr id="17" name="组合 16"/>
            <p:cNvGrpSpPr/>
            <p:nvPr/>
          </p:nvGrpSpPr>
          <p:grpSpPr>
            <a:xfrm>
              <a:off x="4464548" y="3511181"/>
              <a:ext cx="1303621" cy="1303621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19" name="同心圆 1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404596" y="772896"/>
                <a:ext cx="3800908" cy="380090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4767242" y="3825704"/>
              <a:ext cx="704175" cy="74888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953" dirty="0">
                  <a:solidFill>
                    <a:schemeClr val="accent1"/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</a:t>
              </a:r>
              <a:endParaRPr lang="en-US" altLang="zh-CN" sz="2953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zh-CN" altLang="en-US" sz="2953" dirty="0">
                  <a:solidFill>
                    <a:schemeClr val="accent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859196" y="2300002"/>
            <a:ext cx="2045642" cy="2045909"/>
            <a:chOff x="6075122" y="1932896"/>
            <a:chExt cx="1688526" cy="1688526"/>
          </a:xfrm>
        </p:grpSpPr>
        <p:grpSp>
          <p:nvGrpSpPr>
            <p:cNvPr id="22" name="组合 21"/>
            <p:cNvGrpSpPr/>
            <p:nvPr/>
          </p:nvGrpSpPr>
          <p:grpSpPr>
            <a:xfrm>
              <a:off x="6075122" y="1932896"/>
              <a:ext cx="1688526" cy="1688526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24" name="同心圆 2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411027" y="779327"/>
                <a:ext cx="3788049" cy="3788049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6487752" y="2299775"/>
              <a:ext cx="866935" cy="93350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3375" dirty="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</a:t>
              </a:r>
              <a:endParaRPr lang="en-US" altLang="zh-CN" sz="3375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zh-CN" altLang="en-US" sz="3375" dirty="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3137442" y="2705025"/>
            <a:ext cx="3442246" cy="1079314"/>
          </a:xfrm>
          <a:prstGeom prst="rect">
            <a:avLst/>
          </a:prstGeom>
          <a:noFill/>
        </p:spPr>
        <p:txBody>
          <a:bodyPr wrap="square" lIns="128568" tIns="64284" rIns="128568" bIns="6428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5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56067" y="4107112"/>
            <a:ext cx="3442246" cy="1079314"/>
          </a:xfrm>
          <a:prstGeom prst="rect">
            <a:avLst/>
          </a:prstGeom>
          <a:noFill/>
        </p:spPr>
        <p:txBody>
          <a:bodyPr wrap="square" lIns="128568" tIns="64284" rIns="128568" bIns="6428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5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656710" y="5302614"/>
            <a:ext cx="3442246" cy="1079314"/>
          </a:xfrm>
          <a:prstGeom prst="rect">
            <a:avLst/>
          </a:prstGeom>
          <a:noFill/>
        </p:spPr>
        <p:txBody>
          <a:bodyPr wrap="square" lIns="128568" tIns="64284" rIns="128568" bIns="6428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5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644285" y="1287446"/>
            <a:ext cx="3442246" cy="1079314"/>
          </a:xfrm>
          <a:prstGeom prst="rect">
            <a:avLst/>
          </a:prstGeom>
          <a:noFill/>
        </p:spPr>
        <p:txBody>
          <a:bodyPr wrap="square" lIns="128568" tIns="64284" rIns="128568" bIns="6428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5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3159447" y="5843954"/>
            <a:ext cx="628521" cy="628602"/>
            <a:chOff x="2246286" y="4230035"/>
            <a:chExt cx="525513" cy="525513"/>
          </a:xfrm>
        </p:grpSpPr>
        <p:sp>
          <p:nvSpPr>
            <p:cNvPr id="26" name="椭圆 25"/>
            <p:cNvSpPr/>
            <p:nvPr/>
          </p:nvSpPr>
          <p:spPr>
            <a:xfrm>
              <a:off x="2246286" y="4230035"/>
              <a:ext cx="525513" cy="52551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49" dirty="0">
                <a:solidFill>
                  <a:schemeClr val="bg1"/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290215" y="4410054"/>
              <a:ext cx="433392" cy="17635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1371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2016</a:t>
              </a:r>
              <a:endParaRPr lang="zh-CN" altLang="en-US" sz="1371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842729" y="5616193"/>
            <a:ext cx="628522" cy="628602"/>
            <a:chOff x="2246285" y="4230035"/>
            <a:chExt cx="525514" cy="525513"/>
          </a:xfrm>
          <a:solidFill>
            <a:schemeClr val="accent1"/>
          </a:solidFill>
        </p:grpSpPr>
        <p:sp>
          <p:nvSpPr>
            <p:cNvPr id="50" name="椭圆 49"/>
            <p:cNvSpPr/>
            <p:nvPr/>
          </p:nvSpPr>
          <p:spPr>
            <a:xfrm>
              <a:off x="2246286" y="4230035"/>
              <a:ext cx="525513" cy="525513"/>
            </a:xfrm>
            <a:prstGeom prst="ellipse">
              <a:avLst/>
            </a:prstGeom>
            <a:grpFill/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49" dirty="0">
                <a:solidFill>
                  <a:schemeClr val="bg1"/>
                </a:solidFill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2246285" y="4324595"/>
              <a:ext cx="525513" cy="32570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1266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2017</a:t>
              </a:r>
            </a:p>
            <a:p>
              <a:pPr algn="ctr"/>
              <a:r>
                <a:rPr lang="zh-CN" altLang="en-US" sz="1266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下半年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4953930" y="4818001"/>
            <a:ext cx="628522" cy="628602"/>
            <a:chOff x="2246285" y="4230035"/>
            <a:chExt cx="525514" cy="525513"/>
          </a:xfrm>
        </p:grpSpPr>
        <p:sp>
          <p:nvSpPr>
            <p:cNvPr id="53" name="椭圆 52"/>
            <p:cNvSpPr/>
            <p:nvPr/>
          </p:nvSpPr>
          <p:spPr>
            <a:xfrm>
              <a:off x="2246286" y="4230035"/>
              <a:ext cx="525513" cy="5255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49" dirty="0">
                <a:solidFill>
                  <a:schemeClr val="bg1"/>
                </a:solidFill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246285" y="4415895"/>
              <a:ext cx="525513" cy="16285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1266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2017</a:t>
              </a:r>
              <a:endParaRPr lang="zh-CN" altLang="en-US" sz="1266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0479078" y="3616328"/>
            <a:ext cx="628522" cy="628602"/>
            <a:chOff x="2246285" y="4230035"/>
            <a:chExt cx="525514" cy="525513"/>
          </a:xfrm>
        </p:grpSpPr>
        <p:sp>
          <p:nvSpPr>
            <p:cNvPr id="56" name="椭圆 55"/>
            <p:cNvSpPr/>
            <p:nvPr/>
          </p:nvSpPr>
          <p:spPr>
            <a:xfrm>
              <a:off x="2246286" y="4230035"/>
              <a:ext cx="525513" cy="52551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49" dirty="0">
                <a:solidFill>
                  <a:schemeClr val="bg1"/>
                </a:solidFill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246285" y="4415895"/>
              <a:ext cx="525513" cy="16285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1266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2018</a:t>
              </a:r>
              <a:endParaRPr lang="zh-CN" altLang="en-US" sz="1266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59" name="椭圆 58"/>
          <p:cNvSpPr/>
          <p:nvPr/>
        </p:nvSpPr>
        <p:spPr>
          <a:xfrm>
            <a:off x="6116129" y="4637138"/>
            <a:ext cx="193167" cy="193192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5747579" y="5504947"/>
            <a:ext cx="386334" cy="386384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5940748" y="6324979"/>
            <a:ext cx="193167" cy="193192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3889405" y="5987928"/>
            <a:ext cx="386334" cy="386384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4699711" y="5342334"/>
            <a:ext cx="193167" cy="193192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8373687" y="4624808"/>
            <a:ext cx="386334" cy="386384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5" name="椭圆 64"/>
          <p:cNvSpPr/>
          <p:nvPr/>
        </p:nvSpPr>
        <p:spPr>
          <a:xfrm>
            <a:off x="10349375" y="4513246"/>
            <a:ext cx="235115" cy="23514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6" name="椭圆 65"/>
          <p:cNvSpPr/>
          <p:nvPr/>
        </p:nvSpPr>
        <p:spPr>
          <a:xfrm>
            <a:off x="9228068" y="4378614"/>
            <a:ext cx="193167" cy="19319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2" name="椭圆 71"/>
          <p:cNvSpPr/>
          <p:nvPr/>
        </p:nvSpPr>
        <p:spPr>
          <a:xfrm>
            <a:off x="7257952" y="3889334"/>
            <a:ext cx="386334" cy="386384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3" name="椭圆 72"/>
          <p:cNvSpPr/>
          <p:nvPr/>
        </p:nvSpPr>
        <p:spPr>
          <a:xfrm>
            <a:off x="11289017" y="3244402"/>
            <a:ext cx="386334" cy="386384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4" name="椭圆 73"/>
          <p:cNvSpPr/>
          <p:nvPr/>
        </p:nvSpPr>
        <p:spPr>
          <a:xfrm>
            <a:off x="11323638" y="2802525"/>
            <a:ext cx="214273" cy="214301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1359627" y="6046464"/>
            <a:ext cx="233615" cy="233646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58" name="直接连接符 57"/>
          <p:cNvCxnSpPr/>
          <p:nvPr/>
        </p:nvCxnSpPr>
        <p:spPr>
          <a:xfrm>
            <a:off x="1067533" y="887468"/>
            <a:ext cx="2609385" cy="0"/>
          </a:xfrm>
          <a:prstGeom prst="line">
            <a:avLst/>
          </a:prstGeom>
          <a:ln>
            <a:solidFill>
              <a:srgbClr val="19AA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组合 66"/>
          <p:cNvGrpSpPr/>
          <p:nvPr/>
        </p:nvGrpSpPr>
        <p:grpSpPr>
          <a:xfrm>
            <a:off x="313309" y="324110"/>
            <a:ext cx="609600" cy="609600"/>
            <a:chOff x="5486400" y="959005"/>
            <a:chExt cx="609600" cy="609600"/>
          </a:xfrm>
        </p:grpSpPr>
        <p:sp>
          <p:nvSpPr>
            <p:cNvPr id="68" name="椭圆 67"/>
            <p:cNvSpPr/>
            <p:nvPr/>
          </p:nvSpPr>
          <p:spPr>
            <a:xfrm>
              <a:off x="5486400" y="959005"/>
              <a:ext cx="609600" cy="609600"/>
            </a:xfrm>
            <a:prstGeom prst="ellipse">
              <a:avLst/>
            </a:prstGeom>
            <a:solidFill>
              <a:srgbClr val="AACF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Text Placeholder 12"/>
            <p:cNvSpPr txBox="1"/>
            <p:nvPr/>
          </p:nvSpPr>
          <p:spPr>
            <a:xfrm>
              <a:off x="5556681" y="1069102"/>
              <a:ext cx="491339" cy="406925"/>
            </a:xfrm>
            <a:prstGeom prst="rect">
              <a:avLst/>
            </a:prstGeom>
          </p:spPr>
          <p:txBody>
            <a:bodyPr lIns="0" tIns="60958" rIns="0" bIns="60958"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800" b="0" kern="1200" baseline="0">
                  <a:solidFill>
                    <a:schemeClr val="tx1"/>
                  </a:solidFill>
                  <a:latin typeface="Aller Light" panose="02000503000000020004" pitchFamily="2" charset="0"/>
                  <a:ea typeface="Roboto" pitchFamily="2" charset="0"/>
                  <a:cs typeface="+mn-cs"/>
                </a:defRPr>
              </a:lvl1pPr>
              <a:lvl2pPr marL="3429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GB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0" name="Text Placeholder 12"/>
          <p:cNvSpPr txBox="1"/>
          <p:nvPr/>
        </p:nvSpPr>
        <p:spPr>
          <a:xfrm>
            <a:off x="1056382" y="379865"/>
            <a:ext cx="2609385" cy="406925"/>
          </a:xfrm>
          <a:prstGeom prst="rect">
            <a:avLst/>
          </a:prstGeom>
        </p:spPr>
        <p:txBody>
          <a:bodyPr lIns="0" tIns="60958" rIns="0" bIns="60958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chemeClr val="tx1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2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75566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7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7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6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6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4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8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8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6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6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4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72" grpId="0" animBg="1"/>
      <p:bldP spid="73" grpId="0" animBg="1"/>
      <p:bldP spid="74" grpId="0" animBg="1"/>
      <p:bldP spid="7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7"/>
          <p:cNvSpPr/>
          <p:nvPr/>
        </p:nvSpPr>
        <p:spPr bwMode="auto">
          <a:xfrm>
            <a:off x="3926616" y="1695826"/>
            <a:ext cx="1413820" cy="4464361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128568" tIns="64284" rIns="128568" bIns="64284" numCol="1" anchor="t" anchorCtr="0" compatLnSpc="1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" name="Line 11"/>
          <p:cNvSpPr>
            <a:spLocks noChangeShapeType="1"/>
          </p:cNvSpPr>
          <p:nvPr/>
        </p:nvSpPr>
        <p:spPr bwMode="auto">
          <a:xfrm flipH="1" flipV="1">
            <a:off x="5507640" y="2809639"/>
            <a:ext cx="1553920" cy="795797"/>
          </a:xfrm>
          <a:prstGeom prst="line">
            <a:avLst/>
          </a:prstGeom>
          <a:noFill/>
          <a:ln w="38100" cap="flat">
            <a:solidFill>
              <a:schemeClr val="accent3"/>
            </a:solidFill>
            <a:prstDash val="solid"/>
            <a:miter lim="800000"/>
            <a:headEnd type="none" w="med" len="med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8568" tIns="64284" rIns="128568" bIns="64284" numCol="1" anchor="t" anchorCtr="0" compatLnSpc="1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9" name="Line 12"/>
          <p:cNvSpPr>
            <a:spLocks noChangeShapeType="1"/>
          </p:cNvSpPr>
          <p:nvPr/>
        </p:nvSpPr>
        <p:spPr bwMode="auto">
          <a:xfrm flipH="1">
            <a:off x="5742048" y="4407950"/>
            <a:ext cx="1319510" cy="810230"/>
          </a:xfrm>
          <a:prstGeom prst="line">
            <a:avLst/>
          </a:prstGeom>
          <a:noFill/>
          <a:ln w="38100" cap="flat">
            <a:solidFill>
              <a:schemeClr val="accent3"/>
            </a:solidFill>
            <a:prstDash val="solid"/>
            <a:miter lim="800000"/>
            <a:headEnd type="none" w="med" len="med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8568" tIns="64284" rIns="128568" bIns="64284" numCol="1" anchor="t" anchorCtr="0" compatLnSpc="1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0" name="Line 13"/>
          <p:cNvSpPr>
            <a:spLocks noChangeShapeType="1"/>
          </p:cNvSpPr>
          <p:nvPr/>
        </p:nvSpPr>
        <p:spPr bwMode="auto">
          <a:xfrm flipH="1">
            <a:off x="4974465" y="4024706"/>
            <a:ext cx="2087093" cy="0"/>
          </a:xfrm>
          <a:prstGeom prst="line">
            <a:avLst/>
          </a:prstGeom>
          <a:noFill/>
          <a:ln w="38100" cap="flat">
            <a:solidFill>
              <a:schemeClr val="accent3"/>
            </a:solidFill>
            <a:prstDash val="solid"/>
            <a:miter lim="800000"/>
            <a:headEnd type="none" w="med" len="med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8568" tIns="64284" rIns="128568" bIns="64284" numCol="1" anchor="t" anchorCtr="0" compatLnSpc="1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5" name="椭圆 64"/>
          <p:cNvSpPr/>
          <p:nvPr/>
        </p:nvSpPr>
        <p:spPr>
          <a:xfrm>
            <a:off x="7264044" y="3315919"/>
            <a:ext cx="1487097" cy="148729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926399" y="1360827"/>
            <a:ext cx="1616523" cy="1616734"/>
            <a:chOff x="2342140" y="893355"/>
            <a:chExt cx="1149740" cy="1149740"/>
          </a:xfrm>
        </p:grpSpPr>
        <p:grpSp>
          <p:nvGrpSpPr>
            <p:cNvPr id="51" name="组合 50"/>
            <p:cNvGrpSpPr/>
            <p:nvPr/>
          </p:nvGrpSpPr>
          <p:grpSpPr>
            <a:xfrm>
              <a:off x="2342140" y="893355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3" name="同心圆 5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66" name="KSO_Shape"/>
            <p:cNvSpPr/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214343" y="3214661"/>
            <a:ext cx="1616523" cy="1616734"/>
            <a:chOff x="1835696" y="2211710"/>
            <a:chExt cx="1149740" cy="1149740"/>
          </a:xfrm>
        </p:grpSpPr>
        <p:grpSp>
          <p:nvGrpSpPr>
            <p:cNvPr id="56" name="组合 55"/>
            <p:cNvGrpSpPr/>
            <p:nvPr/>
          </p:nvGrpSpPr>
          <p:grpSpPr>
            <a:xfrm>
              <a:off x="1835696" y="2211710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8" name="同心圆 5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67" name="KSO_Shape"/>
            <p:cNvSpPr/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bIns="379667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125526" y="4936009"/>
            <a:ext cx="1616523" cy="1616734"/>
            <a:chOff x="2483768" y="3435846"/>
            <a:chExt cx="1149740" cy="1149740"/>
          </a:xfrm>
        </p:grpSpPr>
        <p:grpSp>
          <p:nvGrpSpPr>
            <p:cNvPr id="61" name="组合 60"/>
            <p:cNvGrpSpPr/>
            <p:nvPr/>
          </p:nvGrpSpPr>
          <p:grpSpPr>
            <a:xfrm>
              <a:off x="2483768" y="3435846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3" name="同心圆 6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4" name="椭圆 6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68" name="KSO_Shape"/>
            <p:cNvSpPr/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charset="-122"/>
              </a:endParaRPr>
            </a:p>
          </p:txBody>
        </p:sp>
      </p:grpSp>
      <p:sp>
        <p:nvSpPr>
          <p:cNvPr id="72" name="TextBox 71"/>
          <p:cNvSpPr txBox="1"/>
          <p:nvPr/>
        </p:nvSpPr>
        <p:spPr>
          <a:xfrm>
            <a:off x="9061682" y="2321597"/>
            <a:ext cx="2834791" cy="2978296"/>
          </a:xfrm>
          <a:prstGeom prst="rect">
            <a:avLst/>
          </a:prstGeom>
          <a:noFill/>
          <a:ln>
            <a:noFill/>
          </a:ln>
        </p:spPr>
        <p:txBody>
          <a:bodyPr wrap="square" lIns="128568" tIns="64284" rIns="128568" bIns="64284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  <a:p>
            <a:pPr>
              <a:lnSpc>
                <a:spcPct val="130000"/>
              </a:lnSpc>
              <a:defRPr/>
            </a:pPr>
            <a:endParaRPr lang="en-US" altLang="zh-CN" sz="15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  <a:defRPr/>
            </a:pPr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999434" y="1850598"/>
            <a:ext cx="1457824" cy="3084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4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1765408" y="2315217"/>
            <a:ext cx="1691850" cy="2434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点击输入说明文字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063522" y="3726939"/>
            <a:ext cx="1871820" cy="3084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4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1179386" y="4191557"/>
            <a:ext cx="1640096" cy="2434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点击输入说明文字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015179" y="5695568"/>
            <a:ext cx="1640096" cy="3084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4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015179" y="6160186"/>
            <a:ext cx="1640096" cy="2434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点击输入说明文字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7287002" y="3605436"/>
            <a:ext cx="1457824" cy="8762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847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输入</a:t>
            </a:r>
            <a:endParaRPr lang="en-US" altLang="zh-CN" sz="2847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2847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文字</a:t>
            </a:r>
            <a:endParaRPr lang="en-US" altLang="zh-CN" sz="2847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1067533" y="887468"/>
            <a:ext cx="2609385" cy="0"/>
          </a:xfrm>
          <a:prstGeom prst="line">
            <a:avLst/>
          </a:prstGeom>
          <a:ln>
            <a:solidFill>
              <a:srgbClr val="19AA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313309" y="324110"/>
            <a:ext cx="609600" cy="609600"/>
            <a:chOff x="5486400" y="959005"/>
            <a:chExt cx="609600" cy="609600"/>
          </a:xfrm>
        </p:grpSpPr>
        <p:sp>
          <p:nvSpPr>
            <p:cNvPr id="33" name="椭圆 32"/>
            <p:cNvSpPr/>
            <p:nvPr/>
          </p:nvSpPr>
          <p:spPr>
            <a:xfrm>
              <a:off x="5486400" y="959005"/>
              <a:ext cx="609600" cy="609600"/>
            </a:xfrm>
            <a:prstGeom prst="ellipse">
              <a:avLst/>
            </a:prstGeom>
            <a:solidFill>
              <a:srgbClr val="AACF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Text Placeholder 12"/>
            <p:cNvSpPr txBox="1"/>
            <p:nvPr/>
          </p:nvSpPr>
          <p:spPr>
            <a:xfrm>
              <a:off x="5556681" y="1069102"/>
              <a:ext cx="491339" cy="406925"/>
            </a:xfrm>
            <a:prstGeom prst="rect">
              <a:avLst/>
            </a:prstGeom>
          </p:spPr>
          <p:txBody>
            <a:bodyPr lIns="0" tIns="60958" rIns="0" bIns="60958"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800" b="0" kern="1200" baseline="0">
                  <a:solidFill>
                    <a:schemeClr val="tx1"/>
                  </a:solidFill>
                  <a:latin typeface="Aller Light" panose="02000503000000020004" pitchFamily="2" charset="0"/>
                  <a:ea typeface="Roboto" pitchFamily="2" charset="0"/>
                  <a:cs typeface="+mn-cs"/>
                </a:defRPr>
              </a:lvl1pPr>
              <a:lvl2pPr marL="3429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GB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6" name="Text Placeholder 12"/>
          <p:cNvSpPr txBox="1"/>
          <p:nvPr/>
        </p:nvSpPr>
        <p:spPr>
          <a:xfrm>
            <a:off x="1056382" y="379865"/>
            <a:ext cx="2609385" cy="406925"/>
          </a:xfrm>
          <a:prstGeom prst="rect">
            <a:avLst/>
          </a:prstGeom>
        </p:spPr>
        <p:txBody>
          <a:bodyPr lIns="0" tIns="60958" rIns="0" bIns="60958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chemeClr val="tx1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2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93181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4" presetID="2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6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52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53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54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55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56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57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58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59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26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68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69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0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71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2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73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4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75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6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9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84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85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86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87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88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89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0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91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2" presetID="26" presetClass="entr" presetSubtype="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4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5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00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01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02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03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04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05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06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07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26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0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1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16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17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18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19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20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21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22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23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6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7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0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32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33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34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35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36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37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38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39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14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43" dur="10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  <p:bldP spid="38" grpId="0" animBg="1"/>
          <p:bldP spid="39" grpId="0" animBg="1"/>
          <p:bldP spid="40" grpId="0" animBg="1"/>
          <p:bldP spid="65" grpId="0" animBg="1"/>
          <p:bldP spid="72" grpId="0"/>
          <p:bldP spid="73" grpId="0"/>
          <p:bldP spid="74" grpId="0"/>
          <p:bldP spid="75" grpId="0"/>
          <p:bldP spid="76" grpId="0"/>
          <p:bldP spid="77" grpId="0"/>
          <p:bldP spid="78" grpId="0"/>
          <p:bldP spid="7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4" presetID="2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6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52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53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54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55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56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57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58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59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26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68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69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0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71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2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73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4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75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6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9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84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85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86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87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88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89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0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91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2" presetID="26" presetClass="entr" presetSubtype="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4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5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00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01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02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03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04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05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06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07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26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0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1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16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17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18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19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20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21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22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23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6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7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0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32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33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34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35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36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37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38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39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14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43" dur="10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4" grpId="0" animBg="1"/>
          <p:bldP spid="38" grpId="0" animBg="1"/>
          <p:bldP spid="39" grpId="0" animBg="1"/>
          <p:bldP spid="40" grpId="0" animBg="1"/>
          <p:bldP spid="65" grpId="0" animBg="1"/>
          <p:bldP spid="72" grpId="0"/>
          <p:bldP spid="73" grpId="0"/>
          <p:bldP spid="74" grpId="0"/>
          <p:bldP spid="75" grpId="0"/>
          <p:bldP spid="76" grpId="0"/>
          <p:bldP spid="77" grpId="0"/>
          <p:bldP spid="78" grpId="0"/>
          <p:bldP spid="79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43"/>
          <a:stretch>
            <a:fillRect/>
          </a:stretch>
        </p:blipFill>
        <p:spPr>
          <a:xfrm flipH="1">
            <a:off x="0" y="1"/>
            <a:ext cx="12858750" cy="7238412"/>
          </a:xfrm>
          <a:prstGeom prst="rect">
            <a:avLst/>
          </a:prstGeom>
        </p:spPr>
      </p:pic>
      <p:sp>
        <p:nvSpPr>
          <p:cNvPr id="14" name="TextBox 29"/>
          <p:cNvSpPr txBox="1"/>
          <p:nvPr/>
        </p:nvSpPr>
        <p:spPr>
          <a:xfrm>
            <a:off x="6573391" y="3432861"/>
            <a:ext cx="5938919" cy="760272"/>
          </a:xfrm>
          <a:prstGeom prst="rect">
            <a:avLst/>
          </a:prstGeom>
        </p:spPr>
        <p:txBody>
          <a:bodyPr lIns="0" tIns="64273" rIns="0" bIns="64273" anchor="ctr">
            <a:noAutofit/>
          </a:bodyPr>
          <a:lstStyle>
            <a:defPPr>
              <a:defRPr lang="zh-CN"/>
            </a:defPPr>
            <a:lvl1pPr indent="0" algn="ctr">
              <a:spcBef>
                <a:spcPct val="20000"/>
              </a:spcBef>
              <a:buFont typeface="Arial" panose="020B0604020202020204" pitchFamily="34" charset="0"/>
              <a:buNone/>
              <a:defRPr sz="2200" b="0" baseline="0">
                <a:solidFill>
                  <a:srgbClr val="F73F8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342900" indent="0">
              <a:spcBef>
                <a:spcPct val="20000"/>
              </a:spcBef>
              <a:buFont typeface="Arial" panose="020B0604020202020204" pitchFamily="34" charset="0"/>
              <a:buNone/>
              <a:defRPr sz="2800"/>
            </a:lvl2pPr>
            <a:lvl3pPr marL="685800" indent="0">
              <a:spcBef>
                <a:spcPct val="20000"/>
              </a:spcBef>
              <a:buFont typeface="Arial" panose="020B0604020202020204" pitchFamily="34" charset="0"/>
              <a:buNone/>
              <a:defRPr sz="2400"/>
            </a:lvl3pPr>
            <a:lvl4pPr marL="1028700" indent="0">
              <a:spcBef>
                <a:spcPct val="20000"/>
              </a:spcBef>
              <a:buFont typeface="Arial" panose="020B0604020202020204" pitchFamily="34" charset="0"/>
              <a:buNone/>
              <a:defRPr sz="2000"/>
            </a:lvl4pPr>
            <a:lvl5pPr marL="1371600" indent="0">
              <a:spcBef>
                <a:spcPct val="20000"/>
              </a:spcBef>
              <a:buFont typeface="Arial" panose="020B0604020202020204" pitchFamily="34" charset="0"/>
              <a:buNone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pPr lvl="1" algn="ctr"/>
            <a:r>
              <a:rPr lang="zh-CN" altLang="en-US" sz="5799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输入您的节标题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7064138" y="4318995"/>
            <a:ext cx="5318837" cy="0"/>
          </a:xfrm>
          <a:prstGeom prst="line">
            <a:avLst/>
          </a:prstGeom>
          <a:ln>
            <a:solidFill>
              <a:srgbClr val="A0C5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7064138" y="4516346"/>
            <a:ext cx="4621821" cy="8112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8548" tIns="64273" rIns="128548" bIns="64273">
            <a:spAutoFit/>
          </a:bodyPr>
          <a:lstStyle/>
          <a:p>
            <a:pPr lvl="0">
              <a:defRPr/>
            </a:pPr>
            <a:r>
              <a:rPr lang="en-US" altLang="zh-CN" sz="2214" kern="0" spc="2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214" kern="0" spc="282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、输入文字    </a:t>
            </a:r>
            <a:r>
              <a:rPr lang="en-US" altLang="zh-CN" sz="2214" kern="0" spc="2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214" kern="0" spc="282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214" kern="0" spc="2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  <a:endParaRPr lang="en-US" altLang="zh-CN" sz="2214" kern="0" spc="2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defRPr/>
            </a:pPr>
            <a:r>
              <a:rPr lang="en-US" altLang="zh-CN" sz="2214" kern="0" spc="2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214" kern="0" spc="282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、输入文字    </a:t>
            </a:r>
            <a:r>
              <a:rPr lang="en-US" altLang="zh-CN" sz="2214" kern="0" spc="2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214" kern="0" spc="282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、输入文字</a:t>
            </a:r>
            <a:endParaRPr lang="zh-CN" altLang="en-US" sz="2214" kern="0" spc="2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717407" y="2392189"/>
            <a:ext cx="4680520" cy="984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0">
              <a:spcBef>
                <a:spcPct val="20000"/>
              </a:spcBef>
            </a:pPr>
            <a:r>
              <a:rPr lang="en-US" altLang="zh-CN" sz="5799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 </a:t>
            </a:r>
            <a:r>
              <a:rPr lang="en-US" altLang="zh-CN" sz="57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57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277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五角星 1"/>
          <p:cNvSpPr/>
          <p:nvPr/>
        </p:nvSpPr>
        <p:spPr>
          <a:xfrm>
            <a:off x="2885692" y="2444291"/>
            <a:ext cx="3044461" cy="3044856"/>
          </a:xfrm>
          <a:prstGeom prst="star5">
            <a:avLst/>
          </a:prstGeom>
          <a:noFill/>
          <a:ln w="762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 sz="1687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551182" y="3310424"/>
            <a:ext cx="1713485" cy="1713709"/>
            <a:chOff x="3962648" y="2819400"/>
            <a:chExt cx="1218704" cy="1218704"/>
          </a:xfrm>
        </p:grpSpPr>
        <p:grpSp>
          <p:nvGrpSpPr>
            <p:cNvPr id="4" name="组合 3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" name="同心圆 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4335275" y="3200266"/>
              <a:ext cx="459698" cy="4596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支出</a:t>
              </a:r>
              <a:endParaRPr lang="en-US" altLang="zh-CN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zh-CN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成本</a:t>
              </a:r>
              <a:endParaRPr lang="en-US" altLang="zh-CN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8" name="椭圆 7"/>
          <p:cNvSpPr/>
          <p:nvPr/>
        </p:nvSpPr>
        <p:spPr>
          <a:xfrm>
            <a:off x="2178838" y="3119937"/>
            <a:ext cx="998448" cy="99857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 sz="1687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3908701" y="1718053"/>
            <a:ext cx="998448" cy="998578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 sz="1687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658594" y="3119937"/>
            <a:ext cx="998448" cy="99857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 sz="1687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967419" y="5149140"/>
            <a:ext cx="998448" cy="99857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 sz="1687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867773" y="5131282"/>
            <a:ext cx="998448" cy="99857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 sz="1687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98786" y="1970915"/>
            <a:ext cx="1285569" cy="438241"/>
          </a:xfrm>
          <a:prstGeom prst="rect">
            <a:avLst/>
          </a:prstGeom>
          <a:noFill/>
        </p:spPr>
        <p:txBody>
          <a:bodyPr wrap="none" lIns="128568" tIns="64284" rIns="128568" bIns="64284" rtlCol="0">
            <a:spAutoFit/>
          </a:bodyPr>
          <a:lstStyle/>
          <a:p>
            <a:pPr algn="ctr"/>
            <a:r>
              <a:rPr lang="zh-CN" altLang="en-US" sz="2004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添加文字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814012" y="3400298"/>
            <a:ext cx="1285569" cy="438241"/>
          </a:xfrm>
          <a:prstGeom prst="rect">
            <a:avLst/>
          </a:prstGeom>
          <a:noFill/>
        </p:spPr>
        <p:txBody>
          <a:bodyPr wrap="none" lIns="128568" tIns="64284" rIns="128568" bIns="64284" rtlCol="0">
            <a:spAutoFit/>
          </a:bodyPr>
          <a:lstStyle/>
          <a:p>
            <a:pPr algn="ctr"/>
            <a:r>
              <a:rPr lang="zh-CN" altLang="en-US" sz="2004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添加文字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01656" y="5512419"/>
            <a:ext cx="1285569" cy="438241"/>
          </a:xfrm>
          <a:prstGeom prst="rect">
            <a:avLst/>
          </a:prstGeom>
          <a:noFill/>
        </p:spPr>
        <p:txBody>
          <a:bodyPr wrap="none" lIns="128568" tIns="64284" rIns="128568" bIns="64284" rtlCol="0">
            <a:spAutoFit/>
          </a:bodyPr>
          <a:lstStyle/>
          <a:p>
            <a:pPr algn="ctr"/>
            <a:r>
              <a:rPr lang="zh-CN" altLang="en-US" sz="2004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添加文字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5157" y="3447374"/>
            <a:ext cx="1285569" cy="438241"/>
          </a:xfrm>
          <a:prstGeom prst="rect">
            <a:avLst/>
          </a:prstGeom>
          <a:noFill/>
        </p:spPr>
        <p:txBody>
          <a:bodyPr wrap="none" lIns="128568" tIns="64284" rIns="128568" bIns="64284" rtlCol="0">
            <a:spAutoFit/>
          </a:bodyPr>
          <a:lstStyle/>
          <a:p>
            <a:pPr algn="ctr"/>
            <a:r>
              <a:rPr lang="zh-CN" altLang="en-US" sz="2004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添加文字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412958" y="5442332"/>
            <a:ext cx="1285569" cy="438241"/>
          </a:xfrm>
          <a:prstGeom prst="rect">
            <a:avLst/>
          </a:prstGeom>
          <a:noFill/>
        </p:spPr>
        <p:txBody>
          <a:bodyPr wrap="none" lIns="128568" tIns="64284" rIns="128568" bIns="64284" rtlCol="0">
            <a:spAutoFit/>
          </a:bodyPr>
          <a:lstStyle/>
          <a:p>
            <a:pPr algn="ctr"/>
            <a:r>
              <a:rPr lang="zh-CN" altLang="en-US" sz="2004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添加文字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8664468" y="1793037"/>
            <a:ext cx="2920522" cy="608221"/>
            <a:chOff x="814328" y="3219334"/>
            <a:chExt cx="2077200" cy="432536"/>
          </a:xfrm>
        </p:grpSpPr>
        <p:grpSp>
          <p:nvGrpSpPr>
            <p:cNvPr id="21" name="组合 20"/>
            <p:cNvGrpSpPr/>
            <p:nvPr/>
          </p:nvGrpSpPr>
          <p:grpSpPr>
            <a:xfrm>
              <a:off x="814328" y="3219334"/>
              <a:ext cx="2077200" cy="432536"/>
              <a:chOff x="4304043" y="1286668"/>
              <a:chExt cx="5877487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3" name="圆角矩形 22"/>
              <p:cNvSpPr/>
              <p:nvPr/>
            </p:nvSpPr>
            <p:spPr>
              <a:xfrm>
                <a:off x="4304043" y="1286668"/>
                <a:ext cx="5877487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4351924" y="1373342"/>
                <a:ext cx="5775624" cy="2584452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0" name="TextBox 19"/>
            <p:cNvSpPr txBox="1"/>
            <p:nvPr/>
          </p:nvSpPr>
          <p:spPr>
            <a:xfrm>
              <a:off x="831250" y="3331792"/>
              <a:ext cx="1999302" cy="16151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defRPr>
              </a:lvl1pPr>
            </a:lstStyle>
            <a:p>
              <a:r>
                <a:rPr lang="zh-CN" altLang="en-US" sz="1476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点击输入标题文本</a:t>
              </a: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8352986" y="2818744"/>
            <a:ext cx="3543489" cy="1079314"/>
          </a:xfrm>
          <a:prstGeom prst="rect">
            <a:avLst/>
          </a:prstGeom>
          <a:noFill/>
        </p:spPr>
        <p:txBody>
          <a:bodyPr wrap="square" lIns="128568" tIns="64284" rIns="128568" bIns="64284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、点击输入简要文字内容，文字内容需概括精炼，不用多余的文字修饰，言简意赅的说明分项内容</a:t>
            </a:r>
            <a:r>
              <a:rPr lang="en-US" altLang="zh-CN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  <a:endParaRPr lang="zh-CN" altLang="en-US" sz="15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352986" y="3975741"/>
            <a:ext cx="3543489" cy="1079314"/>
          </a:xfrm>
          <a:prstGeom prst="rect">
            <a:avLst/>
          </a:prstGeom>
          <a:noFill/>
        </p:spPr>
        <p:txBody>
          <a:bodyPr wrap="square" lIns="128568" tIns="64284" rIns="128568" bIns="64284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、点击输入简要文字内容，文字内容需概括精炼，不用多余的文字修饰，言简意赅的说明分项内容</a:t>
            </a:r>
            <a:r>
              <a:rPr lang="en-US" altLang="zh-CN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  <a:endParaRPr lang="zh-CN" altLang="en-US" sz="15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352986" y="5190809"/>
            <a:ext cx="3543489" cy="1079314"/>
          </a:xfrm>
          <a:prstGeom prst="rect">
            <a:avLst/>
          </a:prstGeom>
          <a:noFill/>
        </p:spPr>
        <p:txBody>
          <a:bodyPr wrap="square" lIns="128568" tIns="64284" rIns="128568" bIns="64284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、点击输入简要文字内容，文字内容需概括精炼，不用多余的文字修饰，言简意赅的说明分项内容</a:t>
            </a:r>
            <a:r>
              <a:rPr lang="en-US" altLang="zh-CN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  <a:endParaRPr lang="zh-CN" altLang="en-US" sz="15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937205" y="2040779"/>
            <a:ext cx="943924" cy="3408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215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20%</a:t>
            </a:r>
            <a:endParaRPr lang="zh-CN" altLang="en-US" sz="2215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197647" y="3449877"/>
            <a:ext cx="943924" cy="3408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215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15%</a:t>
            </a:r>
            <a:endParaRPr lang="zh-CN" altLang="en-US" sz="2215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685855" y="3449877"/>
            <a:ext cx="943924" cy="3408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215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10%</a:t>
            </a:r>
            <a:endParaRPr lang="zh-CN" altLang="en-US" sz="2215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895034" y="5475315"/>
            <a:ext cx="943924" cy="3408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215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35%</a:t>
            </a:r>
            <a:endParaRPr lang="zh-CN" altLang="en-US" sz="2215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986231" y="5485610"/>
            <a:ext cx="943924" cy="3408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215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20%</a:t>
            </a:r>
            <a:endParaRPr lang="zh-CN" altLang="en-US" sz="2215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1067533" y="887468"/>
            <a:ext cx="2609385" cy="0"/>
          </a:xfrm>
          <a:prstGeom prst="line">
            <a:avLst/>
          </a:prstGeom>
          <a:ln>
            <a:solidFill>
              <a:srgbClr val="19AA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313309" y="324110"/>
            <a:ext cx="609600" cy="609600"/>
            <a:chOff x="5486400" y="959005"/>
            <a:chExt cx="609600" cy="609600"/>
          </a:xfrm>
        </p:grpSpPr>
        <p:sp>
          <p:nvSpPr>
            <p:cNvPr id="35" name="椭圆 34"/>
            <p:cNvSpPr/>
            <p:nvPr/>
          </p:nvSpPr>
          <p:spPr>
            <a:xfrm>
              <a:off x="5486400" y="959005"/>
              <a:ext cx="609600" cy="609600"/>
            </a:xfrm>
            <a:prstGeom prst="ellipse">
              <a:avLst/>
            </a:prstGeom>
            <a:solidFill>
              <a:srgbClr val="AACF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Text Placeholder 12"/>
            <p:cNvSpPr txBox="1"/>
            <p:nvPr/>
          </p:nvSpPr>
          <p:spPr>
            <a:xfrm>
              <a:off x="5556681" y="1069102"/>
              <a:ext cx="491339" cy="406925"/>
            </a:xfrm>
            <a:prstGeom prst="rect">
              <a:avLst/>
            </a:prstGeom>
          </p:spPr>
          <p:txBody>
            <a:bodyPr lIns="0" tIns="60958" rIns="0" bIns="60958"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800" b="0" kern="1200" baseline="0">
                  <a:solidFill>
                    <a:schemeClr val="tx1"/>
                  </a:solidFill>
                  <a:latin typeface="Aller Light" panose="02000503000000020004" pitchFamily="2" charset="0"/>
                  <a:ea typeface="Roboto" pitchFamily="2" charset="0"/>
                  <a:cs typeface="+mn-cs"/>
                </a:defRPr>
              </a:lvl1pPr>
              <a:lvl2pPr marL="3429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GB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7" name="Text Placeholder 12"/>
          <p:cNvSpPr txBox="1"/>
          <p:nvPr/>
        </p:nvSpPr>
        <p:spPr>
          <a:xfrm>
            <a:off x="1056382" y="379865"/>
            <a:ext cx="2609385" cy="406925"/>
          </a:xfrm>
          <a:prstGeom prst="rect">
            <a:avLst/>
          </a:prstGeom>
        </p:spPr>
        <p:txBody>
          <a:bodyPr lIns="0" tIns="60958" rIns="0" bIns="60958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chemeClr val="tx1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2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93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椭圆 17"/>
          <p:cNvSpPr/>
          <p:nvPr/>
        </p:nvSpPr>
        <p:spPr>
          <a:xfrm>
            <a:off x="3643587" y="1489957"/>
            <a:ext cx="5552917" cy="555364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 dirty="0">
              <a:ea typeface="微软雅黑" panose="020B0503020204020204" charset="-122"/>
            </a:endParaRPr>
          </a:p>
        </p:txBody>
      </p:sp>
      <p:sp>
        <p:nvSpPr>
          <p:cNvPr id="2" name="椭圆 34"/>
          <p:cNvSpPr/>
          <p:nvPr/>
        </p:nvSpPr>
        <p:spPr>
          <a:xfrm rot="18900000">
            <a:off x="6694648" y="3650514"/>
            <a:ext cx="2069281" cy="266156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 rot="8100000">
            <a:off x="4288564" y="1803734"/>
            <a:ext cx="2541431" cy="3302342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908700" y="1591214"/>
            <a:ext cx="1305766" cy="1305936"/>
            <a:chOff x="2779187" y="1131590"/>
            <a:chExt cx="928717" cy="928717"/>
          </a:xfrm>
        </p:grpSpPr>
        <p:sp>
          <p:nvSpPr>
            <p:cNvPr id="6" name="椭圆 5"/>
            <p:cNvSpPr/>
            <p:nvPr/>
          </p:nvSpPr>
          <p:spPr>
            <a:xfrm>
              <a:off x="2779187" y="1131590"/>
              <a:ext cx="928717" cy="92871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87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799460" y="1347614"/>
              <a:ext cx="878001" cy="53095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426" b="1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输入</a:t>
              </a:r>
              <a:endParaRPr lang="en-US" altLang="zh-CN" sz="2426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zh-CN" altLang="en-US" sz="2426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文字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049247" y="5200051"/>
            <a:ext cx="1264852" cy="1251435"/>
            <a:chOff x="5736633" y="2828278"/>
            <a:chExt cx="938798" cy="928717"/>
          </a:xfrm>
        </p:grpSpPr>
        <p:sp>
          <p:nvSpPr>
            <p:cNvPr id="8" name="椭圆 7"/>
            <p:cNvSpPr/>
            <p:nvPr/>
          </p:nvSpPr>
          <p:spPr>
            <a:xfrm>
              <a:off x="5736633" y="2828278"/>
              <a:ext cx="928717" cy="9287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87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797430" y="3036559"/>
              <a:ext cx="878001" cy="55407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426" b="1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输入</a:t>
              </a:r>
              <a:endParaRPr lang="en-US" altLang="zh-CN" sz="2426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zh-CN" altLang="en-US" sz="2426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文字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283344" y="2738007"/>
            <a:ext cx="2024850" cy="18261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点击输入简要文字内容，文字内容需概括精炼，不用多余的文字修饰，言简意赅的说明分项内容。</a:t>
            </a:r>
            <a:endParaRPr lang="en-US" altLang="zh-CN" sz="1582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686471" y="4024310"/>
            <a:ext cx="2009925" cy="14609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点击输入简要文字内容，文字内容需概括精炼，不用多余的文字修饰。</a:t>
            </a:r>
            <a:endParaRPr lang="en-US" altLang="zh-CN" sz="1582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845107" y="3008791"/>
            <a:ext cx="1048325" cy="567957"/>
          </a:xfrm>
          <a:prstGeom prst="rect">
            <a:avLst/>
          </a:prstGeom>
          <a:noFill/>
        </p:spPr>
        <p:txBody>
          <a:bodyPr wrap="none" lIns="128568" tIns="64284" rIns="128568" bIns="64284">
            <a:spAutoFit/>
          </a:bodyPr>
          <a:lstStyle/>
          <a:p>
            <a:pPr algn="ctr">
              <a:defRPr/>
            </a:pPr>
            <a:r>
              <a:rPr lang="en-US" altLang="zh-CN" sz="2847" b="1" dirty="0" smtClean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55%</a:t>
            </a:r>
            <a:endParaRPr lang="zh-CN" altLang="en-US" sz="2847" b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546672" y="4932651"/>
            <a:ext cx="873598" cy="470686"/>
          </a:xfrm>
          <a:prstGeom prst="rect">
            <a:avLst/>
          </a:prstGeom>
          <a:noFill/>
        </p:spPr>
        <p:txBody>
          <a:bodyPr wrap="none" lIns="128568" tIns="64284" rIns="128568" bIns="64284">
            <a:spAutoFit/>
          </a:bodyPr>
          <a:lstStyle/>
          <a:p>
            <a:pPr algn="ctr">
              <a:defRPr/>
            </a:pPr>
            <a:r>
              <a:rPr lang="en-US" altLang="zh-CN" sz="2215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45%</a:t>
            </a:r>
            <a:endParaRPr lang="zh-CN" altLang="en-US" sz="2215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1067533" y="887468"/>
            <a:ext cx="2609385" cy="0"/>
          </a:xfrm>
          <a:prstGeom prst="line">
            <a:avLst/>
          </a:prstGeom>
          <a:ln>
            <a:solidFill>
              <a:srgbClr val="19AA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313309" y="324110"/>
            <a:ext cx="609600" cy="609600"/>
            <a:chOff x="5486400" y="959005"/>
            <a:chExt cx="609600" cy="609600"/>
          </a:xfrm>
        </p:grpSpPr>
        <p:sp>
          <p:nvSpPr>
            <p:cNvPr id="21" name="椭圆 20"/>
            <p:cNvSpPr/>
            <p:nvPr/>
          </p:nvSpPr>
          <p:spPr>
            <a:xfrm>
              <a:off x="5486400" y="959005"/>
              <a:ext cx="609600" cy="609600"/>
            </a:xfrm>
            <a:prstGeom prst="ellipse">
              <a:avLst/>
            </a:prstGeom>
            <a:solidFill>
              <a:srgbClr val="AACF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Text Placeholder 12"/>
            <p:cNvSpPr txBox="1"/>
            <p:nvPr/>
          </p:nvSpPr>
          <p:spPr>
            <a:xfrm>
              <a:off x="5556681" y="1069102"/>
              <a:ext cx="491339" cy="406925"/>
            </a:xfrm>
            <a:prstGeom prst="rect">
              <a:avLst/>
            </a:prstGeom>
          </p:spPr>
          <p:txBody>
            <a:bodyPr lIns="0" tIns="60958" rIns="0" bIns="60958"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800" b="0" kern="1200" baseline="0">
                  <a:solidFill>
                    <a:schemeClr val="tx1"/>
                  </a:solidFill>
                  <a:latin typeface="Aller Light" panose="02000503000000020004" pitchFamily="2" charset="0"/>
                  <a:ea typeface="Roboto" pitchFamily="2" charset="0"/>
                  <a:cs typeface="+mn-cs"/>
                </a:defRPr>
              </a:lvl1pPr>
              <a:lvl2pPr marL="3429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GB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Text Placeholder 12"/>
          <p:cNvSpPr txBox="1"/>
          <p:nvPr/>
        </p:nvSpPr>
        <p:spPr>
          <a:xfrm>
            <a:off x="1056382" y="379865"/>
            <a:ext cx="2609385" cy="406925"/>
          </a:xfrm>
          <a:prstGeom prst="rect">
            <a:avLst/>
          </a:prstGeom>
        </p:spPr>
        <p:txBody>
          <a:bodyPr lIns="0" tIns="60958" rIns="0" bIns="60958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chemeClr val="tx1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2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40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2" grpId="0" animBg="1"/>
          <p:bldP spid="10" grpId="0"/>
          <p:bldP spid="11" grpId="0"/>
          <p:bldP spid="12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2" grpId="0" animBg="1"/>
          <p:bldP spid="10" grpId="0"/>
          <p:bldP spid="11" grpId="0"/>
          <p:bldP spid="12" grpId="0"/>
          <p:bldP spid="14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椭圆 54"/>
          <p:cNvSpPr/>
          <p:nvPr/>
        </p:nvSpPr>
        <p:spPr>
          <a:xfrm>
            <a:off x="3988644" y="2633419"/>
            <a:ext cx="4889543" cy="2534166"/>
          </a:xfrm>
          <a:custGeom>
            <a:avLst/>
            <a:gdLst>
              <a:gd name="connsiteX0" fmla="*/ 0 w 3439659"/>
              <a:gd name="connsiteY0" fmla="*/ 1719830 h 3439659"/>
              <a:gd name="connsiteX1" fmla="*/ 1719830 w 3439659"/>
              <a:gd name="connsiteY1" fmla="*/ 0 h 3439659"/>
              <a:gd name="connsiteX2" fmla="*/ 3439660 w 3439659"/>
              <a:gd name="connsiteY2" fmla="*/ 1719830 h 3439659"/>
              <a:gd name="connsiteX3" fmla="*/ 1719830 w 3439659"/>
              <a:gd name="connsiteY3" fmla="*/ 3439660 h 3439659"/>
              <a:gd name="connsiteX4" fmla="*/ 0 w 3439659"/>
              <a:gd name="connsiteY4" fmla="*/ 1719830 h 3439659"/>
              <a:gd name="connsiteX0-1" fmla="*/ 0 w 3487467"/>
              <a:gd name="connsiteY0-2" fmla="*/ 0 h 1719830"/>
              <a:gd name="connsiteX1-3" fmla="*/ 3439660 w 3487467"/>
              <a:gd name="connsiteY1-4" fmla="*/ 0 h 1719830"/>
              <a:gd name="connsiteX2-5" fmla="*/ 1719830 w 3487467"/>
              <a:gd name="connsiteY2-6" fmla="*/ 1719830 h 1719830"/>
              <a:gd name="connsiteX3-7" fmla="*/ 0 w 3487467"/>
              <a:gd name="connsiteY3-8" fmla="*/ 0 h 1719830"/>
              <a:gd name="connsiteX0-9" fmla="*/ 6132 w 3493599"/>
              <a:gd name="connsiteY0-10" fmla="*/ 130018 h 1849848"/>
              <a:gd name="connsiteX1-11" fmla="*/ 3445792 w 3493599"/>
              <a:gd name="connsiteY1-12" fmla="*/ 130018 h 1849848"/>
              <a:gd name="connsiteX2-13" fmla="*/ 1725962 w 3493599"/>
              <a:gd name="connsiteY2-14" fmla="*/ 1849848 h 1849848"/>
              <a:gd name="connsiteX3-15" fmla="*/ 6132 w 3493599"/>
              <a:gd name="connsiteY3-16" fmla="*/ 130018 h 1849848"/>
              <a:gd name="connsiteX0-17" fmla="*/ 6132 w 3493599"/>
              <a:gd name="connsiteY0-18" fmla="*/ 35412 h 1755242"/>
              <a:gd name="connsiteX1-19" fmla="*/ 3445792 w 3493599"/>
              <a:gd name="connsiteY1-20" fmla="*/ 35412 h 1755242"/>
              <a:gd name="connsiteX2-21" fmla="*/ 1725962 w 3493599"/>
              <a:gd name="connsiteY2-22" fmla="*/ 1755242 h 1755242"/>
              <a:gd name="connsiteX3-23" fmla="*/ 6132 w 3493599"/>
              <a:gd name="connsiteY3-24" fmla="*/ 35412 h 1755242"/>
              <a:gd name="connsiteX0-25" fmla="*/ 4377 w 3488420"/>
              <a:gd name="connsiteY0-26" fmla="*/ 11795 h 1772900"/>
              <a:gd name="connsiteX1-27" fmla="*/ 3450912 w 3488420"/>
              <a:gd name="connsiteY1-28" fmla="*/ 53046 h 1772900"/>
              <a:gd name="connsiteX2-29" fmla="*/ 1731082 w 3488420"/>
              <a:gd name="connsiteY2-30" fmla="*/ 1772876 h 1772900"/>
              <a:gd name="connsiteX3-31" fmla="*/ 4377 w 3488420"/>
              <a:gd name="connsiteY3-32" fmla="*/ 11795 h 1772900"/>
              <a:gd name="connsiteX0-33" fmla="*/ 39013 w 3522446"/>
              <a:gd name="connsiteY0-34" fmla="*/ 134148 h 1909003"/>
              <a:gd name="connsiteX1-35" fmla="*/ 3485548 w 3522446"/>
              <a:gd name="connsiteY1-36" fmla="*/ 175399 h 1909003"/>
              <a:gd name="connsiteX2-37" fmla="*/ 1738217 w 3522446"/>
              <a:gd name="connsiteY2-38" fmla="*/ 1908979 h 1909003"/>
              <a:gd name="connsiteX3-39" fmla="*/ 39013 w 3522446"/>
              <a:gd name="connsiteY3-40" fmla="*/ 134148 h 1909003"/>
              <a:gd name="connsiteX0-41" fmla="*/ 55067 w 3553265"/>
              <a:gd name="connsiteY0-42" fmla="*/ 134148 h 1909002"/>
              <a:gd name="connsiteX1-43" fmla="*/ 3501602 w 3553265"/>
              <a:gd name="connsiteY1-44" fmla="*/ 175399 h 1909002"/>
              <a:gd name="connsiteX2-45" fmla="*/ 1754271 w 3553265"/>
              <a:gd name="connsiteY2-46" fmla="*/ 1908979 h 1909002"/>
              <a:gd name="connsiteX3-47" fmla="*/ 55067 w 3553265"/>
              <a:gd name="connsiteY3-48" fmla="*/ 134148 h 1909002"/>
              <a:gd name="connsiteX0-49" fmla="*/ 39426 w 3502160"/>
              <a:gd name="connsiteY0-50" fmla="*/ 134148 h 1909003"/>
              <a:gd name="connsiteX1-51" fmla="*/ 3465335 w 3502160"/>
              <a:gd name="connsiteY1-52" fmla="*/ 175399 h 1909003"/>
              <a:gd name="connsiteX2-53" fmla="*/ 1718004 w 3502160"/>
              <a:gd name="connsiteY2-54" fmla="*/ 1908979 h 1909003"/>
              <a:gd name="connsiteX3-55" fmla="*/ 39426 w 3502160"/>
              <a:gd name="connsiteY3-56" fmla="*/ 134148 h 1909003"/>
              <a:gd name="connsiteX0-57" fmla="*/ 8999 w 3471733"/>
              <a:gd name="connsiteY0-58" fmla="*/ 21578 h 1796433"/>
              <a:gd name="connsiteX1-59" fmla="*/ 3434908 w 3471733"/>
              <a:gd name="connsiteY1-60" fmla="*/ 62829 h 1796433"/>
              <a:gd name="connsiteX2-61" fmla="*/ 1687577 w 3471733"/>
              <a:gd name="connsiteY2-62" fmla="*/ 1796409 h 1796433"/>
              <a:gd name="connsiteX3-63" fmla="*/ 8999 w 3471733"/>
              <a:gd name="connsiteY3-64" fmla="*/ 21578 h 1796433"/>
              <a:gd name="connsiteX0-65" fmla="*/ 39425 w 3502159"/>
              <a:gd name="connsiteY0-66" fmla="*/ 135675 h 1931154"/>
              <a:gd name="connsiteX1-67" fmla="*/ 3465334 w 3502159"/>
              <a:gd name="connsiteY1-68" fmla="*/ 176926 h 1931154"/>
              <a:gd name="connsiteX2-69" fmla="*/ 1718003 w 3502159"/>
              <a:gd name="connsiteY2-70" fmla="*/ 1931131 h 1931154"/>
              <a:gd name="connsiteX3-71" fmla="*/ 39425 w 3502159"/>
              <a:gd name="connsiteY3-72" fmla="*/ 135675 h 1931154"/>
              <a:gd name="connsiteX0-73" fmla="*/ 7276 w 3470010"/>
              <a:gd name="connsiteY0-74" fmla="*/ 26065 h 1821544"/>
              <a:gd name="connsiteX1-75" fmla="*/ 3433185 w 3470010"/>
              <a:gd name="connsiteY1-76" fmla="*/ 67316 h 1821544"/>
              <a:gd name="connsiteX2-77" fmla="*/ 1685854 w 3470010"/>
              <a:gd name="connsiteY2-78" fmla="*/ 1821521 h 1821544"/>
              <a:gd name="connsiteX3-79" fmla="*/ 7276 w 3470010"/>
              <a:gd name="connsiteY3-80" fmla="*/ 26065 h 1821544"/>
              <a:gd name="connsiteX0-81" fmla="*/ 12669 w 3492943"/>
              <a:gd name="connsiteY0-82" fmla="*/ 26065 h 1822469"/>
              <a:gd name="connsiteX1-83" fmla="*/ 3438578 w 3492943"/>
              <a:gd name="connsiteY1-84" fmla="*/ 67316 h 1822469"/>
              <a:gd name="connsiteX2-85" fmla="*/ 1691247 w 3492943"/>
              <a:gd name="connsiteY2-86" fmla="*/ 1821521 h 1822469"/>
              <a:gd name="connsiteX3-87" fmla="*/ 12669 w 3492943"/>
              <a:gd name="connsiteY3-88" fmla="*/ 26065 h 1822469"/>
              <a:gd name="connsiteX0-89" fmla="*/ 48756 w 3529030"/>
              <a:gd name="connsiteY0-90" fmla="*/ 3139 h 1799516"/>
              <a:gd name="connsiteX1-91" fmla="*/ 3474665 w 3529030"/>
              <a:gd name="connsiteY1-92" fmla="*/ 44390 h 1799516"/>
              <a:gd name="connsiteX2-93" fmla="*/ 1727334 w 3529030"/>
              <a:gd name="connsiteY2-94" fmla="*/ 1798595 h 1799516"/>
              <a:gd name="connsiteX3-95" fmla="*/ 48756 w 3529030"/>
              <a:gd name="connsiteY3-96" fmla="*/ 3139 h 1799516"/>
              <a:gd name="connsiteX0-97" fmla="*/ 48756 w 3529030"/>
              <a:gd name="connsiteY0-98" fmla="*/ 5796 h 1802173"/>
              <a:gd name="connsiteX1-99" fmla="*/ 3474665 w 3529030"/>
              <a:gd name="connsiteY1-100" fmla="*/ 47047 h 1802173"/>
              <a:gd name="connsiteX2-101" fmla="*/ 1727334 w 3529030"/>
              <a:gd name="connsiteY2-102" fmla="*/ 1801252 h 1802173"/>
              <a:gd name="connsiteX3-103" fmla="*/ 48756 w 3529030"/>
              <a:gd name="connsiteY3-104" fmla="*/ 5796 h 1802173"/>
              <a:gd name="connsiteX0-105" fmla="*/ 48756 w 3477652"/>
              <a:gd name="connsiteY0-106" fmla="*/ 5796 h 1802173"/>
              <a:gd name="connsiteX1-107" fmla="*/ 3474665 w 3477652"/>
              <a:gd name="connsiteY1-108" fmla="*/ 47047 h 1802173"/>
              <a:gd name="connsiteX2-109" fmla="*/ 1727334 w 3477652"/>
              <a:gd name="connsiteY2-110" fmla="*/ 1801252 h 1802173"/>
              <a:gd name="connsiteX3-111" fmla="*/ 48756 w 3477652"/>
              <a:gd name="connsiteY3-112" fmla="*/ 5796 h 180217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3477652" h="1802173">
                <a:moveTo>
                  <a:pt x="48756" y="5796"/>
                </a:moveTo>
                <a:cubicBezTo>
                  <a:pt x="305602" y="15937"/>
                  <a:pt x="3181151" y="-33335"/>
                  <a:pt x="3474665" y="47047"/>
                </a:cubicBezTo>
                <a:cubicBezTo>
                  <a:pt x="3527547" y="271809"/>
                  <a:pt x="2875835" y="1753126"/>
                  <a:pt x="1727334" y="1801252"/>
                </a:cubicBezTo>
                <a:cubicBezTo>
                  <a:pt x="578833" y="1849378"/>
                  <a:pt x="-208090" y="-4345"/>
                  <a:pt x="48756" y="5796"/>
                </a:cubicBezTo>
                <a:close/>
              </a:path>
            </a:pathLst>
          </a:cu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32138" y="2379930"/>
            <a:ext cx="1029089" cy="438241"/>
          </a:xfrm>
          <a:prstGeom prst="rect">
            <a:avLst/>
          </a:prstGeom>
          <a:noFill/>
        </p:spPr>
        <p:txBody>
          <a:bodyPr wrap="none" lIns="128568" tIns="64284" rIns="128568" bIns="64284" rtlCol="0">
            <a:spAutoFit/>
          </a:bodyPr>
          <a:lstStyle/>
          <a:p>
            <a:pPr algn="ctr"/>
            <a:r>
              <a:rPr lang="zh-CN" altLang="en-US" sz="2004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用途一</a:t>
            </a: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3711630" y="2627820"/>
            <a:ext cx="2690961" cy="29853"/>
          </a:xfrm>
          <a:prstGeom prst="line">
            <a:avLst/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4294805" y="2627821"/>
            <a:ext cx="2107787" cy="148258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V="1">
            <a:off x="5522003" y="2627822"/>
            <a:ext cx="880588" cy="2502234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 flipV="1">
            <a:off x="6402594" y="2627822"/>
            <a:ext cx="942816" cy="2414611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 flipV="1">
            <a:off x="6402593" y="2627821"/>
            <a:ext cx="2060112" cy="1482587"/>
          </a:xfrm>
          <a:prstGeom prst="line">
            <a:avLst/>
          </a:prstGeom>
          <a:ln w="762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6402593" y="2627817"/>
            <a:ext cx="2616946" cy="19414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4014459" y="3551007"/>
            <a:ext cx="928138" cy="92826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113225" y="4578301"/>
            <a:ext cx="928138" cy="92826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6874002" y="4530859"/>
            <a:ext cx="928138" cy="92826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933333" y="3414807"/>
            <a:ext cx="928138" cy="92826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8352985" y="2194650"/>
            <a:ext cx="928138" cy="928260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619774" y="2178616"/>
            <a:ext cx="928138" cy="928260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68" tIns="64284" rIns="128568" bIns="64284"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1099" y="2772659"/>
            <a:ext cx="3594109" cy="762817"/>
          </a:xfrm>
          <a:prstGeom prst="rect">
            <a:avLst/>
          </a:prstGeom>
          <a:noFill/>
        </p:spPr>
        <p:txBody>
          <a:bodyPr wrap="square" lIns="128568" tIns="64284" rIns="128568" bIns="64284" rtlCol="0">
            <a:spAutoFit/>
          </a:bodyPr>
          <a:lstStyle/>
          <a:p>
            <a:pPr algn="r">
              <a:lnSpc>
                <a:spcPct val="130000"/>
              </a:lnSpc>
              <a:defRPr/>
            </a:pPr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点击输入简要文字内容，文字内容需概括精炼，不用多余的文字修饰。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940835" y="4000021"/>
            <a:ext cx="1029089" cy="438241"/>
          </a:xfrm>
          <a:prstGeom prst="rect">
            <a:avLst/>
          </a:prstGeom>
          <a:noFill/>
        </p:spPr>
        <p:txBody>
          <a:bodyPr wrap="none" lIns="128568" tIns="64284" rIns="128568" bIns="64284" rtlCol="0">
            <a:spAutoFit/>
          </a:bodyPr>
          <a:lstStyle/>
          <a:p>
            <a:pPr algn="ctr"/>
            <a:r>
              <a:rPr lang="zh-CN" altLang="en-US" sz="2004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用途二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59796" y="4392751"/>
            <a:ext cx="3594109" cy="762817"/>
          </a:xfrm>
          <a:prstGeom prst="rect">
            <a:avLst/>
          </a:prstGeom>
          <a:noFill/>
        </p:spPr>
        <p:txBody>
          <a:bodyPr wrap="square" lIns="128568" tIns="64284" rIns="128568" bIns="64284" rtlCol="0">
            <a:spAutoFit/>
          </a:bodyPr>
          <a:lstStyle/>
          <a:p>
            <a:pPr algn="r">
              <a:lnSpc>
                <a:spcPct val="130000"/>
              </a:lnSpc>
              <a:defRPr/>
            </a:pPr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点击输入简要文字内容，文字内容需概括精炼，不用多余的文字修饰。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224161" y="5316345"/>
            <a:ext cx="1029089" cy="438241"/>
          </a:xfrm>
          <a:prstGeom prst="rect">
            <a:avLst/>
          </a:prstGeom>
          <a:noFill/>
        </p:spPr>
        <p:txBody>
          <a:bodyPr wrap="none" lIns="128568" tIns="64284" rIns="128568" bIns="64284" rtlCol="0">
            <a:spAutoFit/>
          </a:bodyPr>
          <a:lstStyle/>
          <a:p>
            <a:pPr algn="ctr"/>
            <a:r>
              <a:rPr lang="zh-CN" altLang="en-US" sz="2004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用途三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043122" y="5709075"/>
            <a:ext cx="3594109" cy="762817"/>
          </a:xfrm>
          <a:prstGeom prst="rect">
            <a:avLst/>
          </a:prstGeom>
          <a:noFill/>
        </p:spPr>
        <p:txBody>
          <a:bodyPr wrap="square" lIns="128568" tIns="64284" rIns="128568" bIns="64284" rtlCol="0">
            <a:spAutoFit/>
          </a:bodyPr>
          <a:lstStyle/>
          <a:p>
            <a:pPr algn="r">
              <a:lnSpc>
                <a:spcPct val="130000"/>
              </a:lnSpc>
              <a:defRPr/>
            </a:pPr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点击输入简要文字内容，文字内容需概括精炼，不用多余的文字修饰。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644286" y="5343982"/>
            <a:ext cx="1029089" cy="438241"/>
          </a:xfrm>
          <a:prstGeom prst="rect">
            <a:avLst/>
          </a:prstGeom>
          <a:noFill/>
        </p:spPr>
        <p:txBody>
          <a:bodyPr wrap="none" lIns="128568" tIns="64284" rIns="128568" bIns="64284" rtlCol="0">
            <a:spAutoFit/>
          </a:bodyPr>
          <a:lstStyle/>
          <a:p>
            <a:r>
              <a:rPr lang="zh-CN" altLang="en-US" sz="2004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用途四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289939" y="5737590"/>
            <a:ext cx="3594109" cy="762817"/>
          </a:xfrm>
          <a:prstGeom prst="rect">
            <a:avLst/>
          </a:prstGeom>
          <a:noFill/>
        </p:spPr>
        <p:txBody>
          <a:bodyPr wrap="square" lIns="128568" tIns="64284" rIns="128568" bIns="64284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点击输入简要文字内容，文字内容需概括精炼，不用多余的文字修饰。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808575" y="4029257"/>
            <a:ext cx="1029089" cy="438241"/>
          </a:xfrm>
          <a:prstGeom prst="rect">
            <a:avLst/>
          </a:prstGeom>
          <a:noFill/>
        </p:spPr>
        <p:txBody>
          <a:bodyPr wrap="none" lIns="128568" tIns="64284" rIns="128568" bIns="64284" rtlCol="0">
            <a:spAutoFit/>
          </a:bodyPr>
          <a:lstStyle/>
          <a:p>
            <a:r>
              <a:rPr lang="zh-CN" altLang="en-US" sz="2004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用途五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8454228" y="4422865"/>
            <a:ext cx="3594109" cy="762817"/>
          </a:xfrm>
          <a:prstGeom prst="rect">
            <a:avLst/>
          </a:prstGeom>
          <a:noFill/>
        </p:spPr>
        <p:txBody>
          <a:bodyPr wrap="square" lIns="128568" tIns="64284" rIns="128568" bIns="64284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点击输入简要文字内容，文字内容需概括精炼，不用多余的文字修饰。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9466651" y="2590391"/>
            <a:ext cx="1029089" cy="438241"/>
          </a:xfrm>
          <a:prstGeom prst="rect">
            <a:avLst/>
          </a:prstGeom>
          <a:noFill/>
        </p:spPr>
        <p:txBody>
          <a:bodyPr wrap="none" lIns="128568" tIns="64284" rIns="128568" bIns="64284" rtlCol="0">
            <a:spAutoFit/>
          </a:bodyPr>
          <a:lstStyle/>
          <a:p>
            <a:r>
              <a:rPr lang="zh-CN" altLang="en-US" sz="2004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用途六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9112304" y="2983999"/>
            <a:ext cx="3594109" cy="762817"/>
          </a:xfrm>
          <a:prstGeom prst="rect">
            <a:avLst/>
          </a:prstGeom>
          <a:noFill/>
        </p:spPr>
        <p:txBody>
          <a:bodyPr wrap="square" lIns="128568" tIns="64284" rIns="128568" bIns="64284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点击输入简要文字内容，文字内容需概括精炼，不用多余的文字修饰。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5416742" y="1641841"/>
            <a:ext cx="1971701" cy="1971958"/>
            <a:chOff x="3851771" y="1163107"/>
            <a:chExt cx="1402358" cy="1402358"/>
          </a:xfrm>
        </p:grpSpPr>
        <p:grpSp>
          <p:nvGrpSpPr>
            <p:cNvPr id="21" name="组合 20"/>
            <p:cNvGrpSpPr/>
            <p:nvPr/>
          </p:nvGrpSpPr>
          <p:grpSpPr>
            <a:xfrm>
              <a:off x="3851771" y="1163107"/>
              <a:ext cx="1402358" cy="140235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" name="同心圆 2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4329933" y="1616482"/>
              <a:ext cx="496182" cy="5043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zh-CN" altLang="en-US" sz="2004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</a:t>
              </a:r>
              <a:endParaRPr lang="en-US" altLang="zh-CN" sz="2004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>
                <a:defRPr/>
              </a:pPr>
              <a:r>
                <a:rPr lang="zh-CN" altLang="en-US" sz="2004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067533" y="887468"/>
            <a:ext cx="2609385" cy="0"/>
          </a:xfrm>
          <a:prstGeom prst="line">
            <a:avLst/>
          </a:prstGeom>
          <a:ln>
            <a:solidFill>
              <a:srgbClr val="19AA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313309" y="324110"/>
            <a:ext cx="609600" cy="609600"/>
            <a:chOff x="5486400" y="959005"/>
            <a:chExt cx="609600" cy="609600"/>
          </a:xfrm>
        </p:grpSpPr>
        <p:sp>
          <p:nvSpPr>
            <p:cNvPr id="46" name="椭圆 45"/>
            <p:cNvSpPr/>
            <p:nvPr/>
          </p:nvSpPr>
          <p:spPr>
            <a:xfrm>
              <a:off x="5486400" y="959005"/>
              <a:ext cx="609600" cy="609600"/>
            </a:xfrm>
            <a:prstGeom prst="ellipse">
              <a:avLst/>
            </a:prstGeom>
            <a:solidFill>
              <a:srgbClr val="AACF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Text Placeholder 12"/>
            <p:cNvSpPr txBox="1"/>
            <p:nvPr/>
          </p:nvSpPr>
          <p:spPr>
            <a:xfrm>
              <a:off x="5556681" y="1069102"/>
              <a:ext cx="491339" cy="406925"/>
            </a:xfrm>
            <a:prstGeom prst="rect">
              <a:avLst/>
            </a:prstGeom>
          </p:spPr>
          <p:txBody>
            <a:bodyPr lIns="0" tIns="60958" rIns="0" bIns="60958"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800" b="0" kern="1200" baseline="0">
                  <a:solidFill>
                    <a:schemeClr val="tx1"/>
                  </a:solidFill>
                  <a:latin typeface="Aller Light" panose="02000503000000020004" pitchFamily="2" charset="0"/>
                  <a:ea typeface="Roboto" pitchFamily="2" charset="0"/>
                  <a:cs typeface="+mn-cs"/>
                </a:defRPr>
              </a:lvl1pPr>
              <a:lvl2pPr marL="3429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GB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8" name="Text Placeholder 12"/>
          <p:cNvSpPr txBox="1"/>
          <p:nvPr/>
        </p:nvSpPr>
        <p:spPr>
          <a:xfrm>
            <a:off x="1056382" y="379865"/>
            <a:ext cx="2609385" cy="406925"/>
          </a:xfrm>
          <a:prstGeom prst="rect">
            <a:avLst/>
          </a:prstGeom>
        </p:spPr>
        <p:txBody>
          <a:bodyPr lIns="0" tIns="60958" rIns="0" bIns="60958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chemeClr val="tx1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2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4387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8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9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6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7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73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5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8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81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3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8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91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9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99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0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07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9" dur="10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5" grpId="0" animBg="1"/>
          <p:bldP spid="2" grpId="0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35" grpId="0"/>
          <p:bldP spid="36" grpId="0"/>
          <p:bldP spid="37" grpId="0"/>
          <p:bldP spid="38" grpId="0"/>
          <p:bldP spid="39" grpId="0"/>
          <p:bldP spid="40" grpId="0"/>
          <p:bldP spid="41" grpId="0"/>
          <p:bldP spid="42" grpId="0"/>
          <p:bldP spid="43" grpId="0"/>
          <p:bldP spid="44" grpId="0"/>
          <p:bldP spid="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8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9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6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7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73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5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8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81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3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8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91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9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99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0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07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9" dur="10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5" grpId="0" animBg="1"/>
          <p:bldP spid="2" grpId="0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35" grpId="0"/>
          <p:bldP spid="36" grpId="0"/>
          <p:bldP spid="37" grpId="0"/>
          <p:bldP spid="38" grpId="0"/>
          <p:bldP spid="39" grpId="0"/>
          <p:bldP spid="40" grpId="0"/>
          <p:bldP spid="41" grpId="0"/>
          <p:bldP spid="42" grpId="0"/>
          <p:bldP spid="43" grpId="0"/>
          <p:bldP spid="44" grpId="0"/>
          <p:bldP spid="45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4"/>
          <p:cNvCxnSpPr/>
          <p:nvPr/>
        </p:nvCxnSpPr>
        <p:spPr>
          <a:xfrm>
            <a:off x="1546126" y="2263185"/>
            <a:ext cx="0" cy="385232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Line 18"/>
          <p:cNvSpPr>
            <a:spLocks noChangeShapeType="1"/>
          </p:cNvSpPr>
          <p:nvPr/>
        </p:nvSpPr>
        <p:spPr bwMode="auto">
          <a:xfrm>
            <a:off x="1606390" y="2874008"/>
            <a:ext cx="6267480" cy="0"/>
          </a:xfrm>
          <a:prstGeom prst="line">
            <a:avLst/>
          </a:prstGeom>
          <a:noFill/>
          <a:ln w="19050" cap="rnd">
            <a:solidFill>
              <a:srgbClr val="969696"/>
            </a:solidFill>
            <a:prstDash val="sysDot"/>
            <a:rou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Line 19"/>
          <p:cNvSpPr>
            <a:spLocks noChangeShapeType="1"/>
          </p:cNvSpPr>
          <p:nvPr/>
        </p:nvSpPr>
        <p:spPr bwMode="auto">
          <a:xfrm>
            <a:off x="1606390" y="4186600"/>
            <a:ext cx="6267480" cy="0"/>
          </a:xfrm>
          <a:prstGeom prst="line">
            <a:avLst/>
          </a:prstGeom>
          <a:noFill/>
          <a:ln w="19050" cap="rnd">
            <a:solidFill>
              <a:srgbClr val="969696"/>
            </a:solidFill>
            <a:prstDash val="sysDot"/>
            <a:rou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Line 20"/>
          <p:cNvSpPr>
            <a:spLocks noChangeShapeType="1"/>
          </p:cNvSpPr>
          <p:nvPr/>
        </p:nvSpPr>
        <p:spPr bwMode="auto">
          <a:xfrm flipV="1">
            <a:off x="1606390" y="5365257"/>
            <a:ext cx="6267480" cy="3348"/>
          </a:xfrm>
          <a:prstGeom prst="line">
            <a:avLst/>
          </a:prstGeom>
          <a:noFill/>
          <a:ln w="19050" cap="rnd">
            <a:solidFill>
              <a:srgbClr val="969696"/>
            </a:solidFill>
            <a:prstDash val="sysDot"/>
            <a:rou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Rectangle 12"/>
          <p:cNvSpPr/>
          <p:nvPr/>
        </p:nvSpPr>
        <p:spPr>
          <a:xfrm>
            <a:off x="2459687" y="3219465"/>
            <a:ext cx="4556011" cy="682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85099">
              <a:lnSpc>
                <a:spcPct val="130000"/>
              </a:lnSpc>
              <a:defRPr/>
            </a:pPr>
            <a:r>
              <a:rPr lang="zh-CN" altLang="en-US" sz="1476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9" name="Rectangle 13"/>
          <p:cNvSpPr/>
          <p:nvPr/>
        </p:nvSpPr>
        <p:spPr>
          <a:xfrm>
            <a:off x="2430411" y="1870433"/>
            <a:ext cx="4813112" cy="682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85099">
              <a:lnSpc>
                <a:spcPct val="130000"/>
              </a:lnSpc>
              <a:defRPr/>
            </a:pPr>
            <a:r>
              <a:rPr lang="zh-CN" altLang="en-US" sz="1476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0" name="Rectangle 14"/>
          <p:cNvSpPr/>
          <p:nvPr/>
        </p:nvSpPr>
        <p:spPr>
          <a:xfrm>
            <a:off x="2459686" y="4435856"/>
            <a:ext cx="4556013" cy="682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85099">
              <a:lnSpc>
                <a:spcPct val="130000"/>
              </a:lnSpc>
              <a:defRPr/>
            </a:pPr>
            <a:r>
              <a:rPr lang="zh-CN" altLang="en-US" sz="1476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1" name="TextBox 15"/>
          <p:cNvSpPr txBox="1"/>
          <p:nvPr/>
        </p:nvSpPr>
        <p:spPr>
          <a:xfrm>
            <a:off x="2459686" y="5613101"/>
            <a:ext cx="4556013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85099">
              <a:lnSpc>
                <a:spcPct val="130000"/>
              </a:lnSpc>
              <a:defRPr/>
            </a:pPr>
            <a:r>
              <a:rPr lang="zh-CN" altLang="en-US" sz="1476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7608670" y="1883136"/>
            <a:ext cx="1901294" cy="968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5695" dirty="0">
                <a:solidFill>
                  <a:schemeClr val="accent1"/>
                </a:solidFill>
                <a:latin typeface="+mj-lt"/>
              </a:rPr>
              <a:t>86</a:t>
            </a:r>
            <a:r>
              <a:rPr lang="vi-VN" sz="2953" dirty="0">
                <a:solidFill>
                  <a:schemeClr val="accent1"/>
                </a:solidFill>
                <a:latin typeface="+mj-lt"/>
              </a:rPr>
              <a:t>%</a:t>
            </a:r>
            <a:endParaRPr lang="en-US" sz="2953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13" name="TextBox 17"/>
          <p:cNvSpPr txBox="1"/>
          <p:nvPr/>
        </p:nvSpPr>
        <p:spPr>
          <a:xfrm>
            <a:off x="7637946" y="3318712"/>
            <a:ext cx="1901294" cy="968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5695" dirty="0">
                <a:solidFill>
                  <a:schemeClr val="accent2"/>
                </a:solidFill>
                <a:latin typeface="+mj-lt"/>
              </a:rPr>
              <a:t>86</a:t>
            </a:r>
            <a:r>
              <a:rPr lang="vi-VN" sz="2953" dirty="0">
                <a:solidFill>
                  <a:schemeClr val="accent2"/>
                </a:solidFill>
                <a:latin typeface="+mj-lt"/>
              </a:rPr>
              <a:t>%</a:t>
            </a:r>
            <a:endParaRPr lang="en-US" sz="2953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4" name="TextBox 18"/>
          <p:cNvSpPr txBox="1"/>
          <p:nvPr/>
        </p:nvSpPr>
        <p:spPr>
          <a:xfrm>
            <a:off x="7637946" y="4448271"/>
            <a:ext cx="1901294" cy="968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5695" dirty="0">
                <a:solidFill>
                  <a:schemeClr val="accent3"/>
                </a:solidFill>
                <a:latin typeface="+mj-lt"/>
              </a:rPr>
              <a:t>86</a:t>
            </a:r>
            <a:r>
              <a:rPr lang="vi-VN" sz="2953" dirty="0">
                <a:solidFill>
                  <a:schemeClr val="accent3"/>
                </a:solidFill>
                <a:latin typeface="+mj-lt"/>
              </a:rPr>
              <a:t>%</a:t>
            </a:r>
            <a:endParaRPr lang="en-US" sz="2953">
              <a:solidFill>
                <a:schemeClr val="accent3"/>
              </a:solidFill>
              <a:latin typeface="+mj-lt"/>
            </a:endParaRPr>
          </a:p>
        </p:txBody>
      </p:sp>
      <p:sp>
        <p:nvSpPr>
          <p:cNvPr id="15" name="TextBox 19"/>
          <p:cNvSpPr txBox="1"/>
          <p:nvPr/>
        </p:nvSpPr>
        <p:spPr>
          <a:xfrm>
            <a:off x="7637946" y="5621061"/>
            <a:ext cx="1901294" cy="968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5695" dirty="0">
                <a:solidFill>
                  <a:schemeClr val="accent4"/>
                </a:solidFill>
                <a:latin typeface="+mj-lt"/>
              </a:rPr>
              <a:t>86</a:t>
            </a:r>
            <a:r>
              <a:rPr lang="vi-VN" sz="2953" dirty="0">
                <a:solidFill>
                  <a:schemeClr val="accent4"/>
                </a:solidFill>
                <a:latin typeface="+mj-lt"/>
              </a:rPr>
              <a:t>%</a:t>
            </a:r>
            <a:endParaRPr lang="en-US" sz="2953">
              <a:solidFill>
                <a:schemeClr val="accent4"/>
              </a:solidFill>
              <a:latin typeface="+mj-lt"/>
            </a:endParaRPr>
          </a:p>
        </p:txBody>
      </p:sp>
      <p:sp>
        <p:nvSpPr>
          <p:cNvPr id="16" name="Rectangle 20"/>
          <p:cNvSpPr/>
          <p:nvPr/>
        </p:nvSpPr>
        <p:spPr>
          <a:xfrm>
            <a:off x="8950512" y="2029707"/>
            <a:ext cx="3229226" cy="978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85099">
              <a:lnSpc>
                <a:spcPct val="130000"/>
              </a:lnSpc>
              <a:defRPr/>
            </a:pPr>
            <a:r>
              <a:rPr lang="zh-CN" altLang="en-US" sz="1476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7" name="Rectangle 21"/>
          <p:cNvSpPr/>
          <p:nvPr/>
        </p:nvSpPr>
        <p:spPr>
          <a:xfrm>
            <a:off x="8950512" y="3407585"/>
            <a:ext cx="3229226" cy="978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85099">
              <a:lnSpc>
                <a:spcPct val="130000"/>
              </a:lnSpc>
              <a:defRPr/>
            </a:pPr>
            <a:r>
              <a:rPr lang="zh-CN" altLang="en-US" sz="1476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8" name="Rectangle 22"/>
          <p:cNvSpPr/>
          <p:nvPr/>
        </p:nvSpPr>
        <p:spPr>
          <a:xfrm>
            <a:off x="8950512" y="4620205"/>
            <a:ext cx="3229226" cy="978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85099">
              <a:lnSpc>
                <a:spcPct val="130000"/>
              </a:lnSpc>
              <a:defRPr/>
            </a:pPr>
            <a:r>
              <a:rPr lang="zh-CN" altLang="en-US" sz="1476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9" name="Rectangle 23"/>
          <p:cNvSpPr/>
          <p:nvPr/>
        </p:nvSpPr>
        <p:spPr>
          <a:xfrm>
            <a:off x="8950512" y="5718439"/>
            <a:ext cx="3229226" cy="978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85099">
              <a:lnSpc>
                <a:spcPct val="130000"/>
              </a:lnSpc>
              <a:defRPr/>
            </a:pPr>
            <a:r>
              <a:rPr lang="zh-CN" altLang="en-US" sz="1476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</a:t>
            </a:r>
          </a:p>
        </p:txBody>
      </p:sp>
      <p:grpSp>
        <p:nvGrpSpPr>
          <p:cNvPr id="20" name="Group 24"/>
          <p:cNvGrpSpPr/>
          <p:nvPr/>
        </p:nvGrpSpPr>
        <p:grpSpPr>
          <a:xfrm>
            <a:off x="885628" y="1869664"/>
            <a:ext cx="1441526" cy="691706"/>
            <a:chOff x="2187746" y="2123279"/>
            <a:chExt cx="1927113" cy="1931011"/>
          </a:xfrm>
        </p:grpSpPr>
        <p:sp>
          <p:nvSpPr>
            <p:cNvPr id="21" name="任意多边形 82"/>
            <p:cNvSpPr/>
            <p:nvPr/>
          </p:nvSpPr>
          <p:spPr bwMode="auto">
            <a:xfrm rot="5400000">
              <a:off x="2185797" y="2125228"/>
              <a:ext cx="1931011" cy="1927113"/>
            </a:xfrm>
            <a:prstGeom prst="roundRect">
              <a:avLst/>
            </a:pr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Arial" panose="020B0604020202020204"/>
                <a:ea typeface="宋体" panose="02010600030101010101" pitchFamily="2" charset="-122"/>
              </a:endParaRPr>
            </a:p>
          </p:txBody>
        </p:sp>
        <p:sp>
          <p:nvSpPr>
            <p:cNvPr id="22" name="任意多边形 83"/>
            <p:cNvSpPr/>
            <p:nvPr/>
          </p:nvSpPr>
          <p:spPr bwMode="auto">
            <a:xfrm rot="16200000">
              <a:off x="2199710" y="2139114"/>
              <a:ext cx="1903185" cy="1899341"/>
            </a:xfrm>
            <a:prstGeom prst="roundRect">
              <a:avLst/>
            </a:pr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3" name="椭圆 80"/>
            <p:cNvSpPr/>
            <p:nvPr/>
          </p:nvSpPr>
          <p:spPr bwMode="auto">
            <a:xfrm>
              <a:off x="2454986" y="2391057"/>
              <a:ext cx="1392631" cy="1395453"/>
            </a:xfrm>
            <a:prstGeom prst="round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vi-VN" altLang="zh-CN" kern="0" dirty="0" smtClean="0">
                  <a:solidFill>
                    <a:srgbClr val="FFFFFF"/>
                  </a:solidFill>
                </a:rPr>
                <a:t>201</a:t>
              </a:r>
              <a:r>
                <a:rPr lang="en-US" altLang="zh-CN" kern="0" dirty="0" smtClean="0">
                  <a:solidFill>
                    <a:srgbClr val="FFFFFF"/>
                  </a:solidFill>
                </a:rPr>
                <a:t>4</a:t>
              </a:r>
              <a:endParaRPr lang="zh-CN" altLang="en-US" kern="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24" name="Group 28"/>
          <p:cNvGrpSpPr/>
          <p:nvPr/>
        </p:nvGrpSpPr>
        <p:grpSpPr>
          <a:xfrm>
            <a:off x="885627" y="3326617"/>
            <a:ext cx="1431139" cy="691706"/>
            <a:chOff x="2187746" y="2123279"/>
            <a:chExt cx="1927113" cy="1931011"/>
          </a:xfrm>
        </p:grpSpPr>
        <p:sp>
          <p:nvSpPr>
            <p:cNvPr id="25" name="任意多边形 82"/>
            <p:cNvSpPr/>
            <p:nvPr/>
          </p:nvSpPr>
          <p:spPr bwMode="auto">
            <a:xfrm rot="5400000">
              <a:off x="2185797" y="2125228"/>
              <a:ext cx="1931011" cy="1927113"/>
            </a:xfrm>
            <a:prstGeom prst="roundRect">
              <a:avLst/>
            </a:pr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Arial" panose="020B0604020202020204"/>
                <a:ea typeface="宋体" panose="02010600030101010101" pitchFamily="2" charset="-122"/>
              </a:endParaRPr>
            </a:p>
          </p:txBody>
        </p:sp>
        <p:sp>
          <p:nvSpPr>
            <p:cNvPr id="26" name="任意多边形 83"/>
            <p:cNvSpPr/>
            <p:nvPr/>
          </p:nvSpPr>
          <p:spPr bwMode="auto">
            <a:xfrm rot="16200000">
              <a:off x="2199710" y="2139114"/>
              <a:ext cx="1903185" cy="1899341"/>
            </a:xfrm>
            <a:prstGeom prst="roundRect">
              <a:avLst/>
            </a:pr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27" name="椭圆 80"/>
            <p:cNvSpPr/>
            <p:nvPr/>
          </p:nvSpPr>
          <p:spPr bwMode="auto">
            <a:xfrm>
              <a:off x="2454986" y="2391057"/>
              <a:ext cx="1392631" cy="1395453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vi-VN" altLang="zh-CN" kern="0" dirty="0" smtClean="0">
                  <a:solidFill>
                    <a:srgbClr val="FFFFFF"/>
                  </a:solidFill>
                </a:rPr>
                <a:t>201</a:t>
              </a:r>
              <a:r>
                <a:rPr lang="en-US" altLang="zh-CN" kern="0" dirty="0" smtClean="0">
                  <a:solidFill>
                    <a:srgbClr val="FFFFFF"/>
                  </a:solidFill>
                </a:rPr>
                <a:t>5</a:t>
              </a:r>
              <a:endParaRPr lang="zh-CN" altLang="en-US" kern="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28" name="Group 32"/>
          <p:cNvGrpSpPr/>
          <p:nvPr/>
        </p:nvGrpSpPr>
        <p:grpSpPr>
          <a:xfrm>
            <a:off x="885627" y="4356246"/>
            <a:ext cx="1420828" cy="691706"/>
            <a:chOff x="2187746" y="2123279"/>
            <a:chExt cx="1927113" cy="1931011"/>
          </a:xfrm>
        </p:grpSpPr>
        <p:sp>
          <p:nvSpPr>
            <p:cNvPr id="29" name="任意多边形 82"/>
            <p:cNvSpPr/>
            <p:nvPr/>
          </p:nvSpPr>
          <p:spPr bwMode="auto">
            <a:xfrm rot="5400000">
              <a:off x="2185797" y="2125228"/>
              <a:ext cx="1931011" cy="1927113"/>
            </a:xfrm>
            <a:prstGeom prst="roundRect">
              <a:avLst/>
            </a:pr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Arial" panose="020B0604020202020204"/>
                <a:ea typeface="宋体" panose="02010600030101010101" pitchFamily="2" charset="-122"/>
              </a:endParaRPr>
            </a:p>
          </p:txBody>
        </p:sp>
        <p:sp>
          <p:nvSpPr>
            <p:cNvPr id="30" name="任意多边形 83"/>
            <p:cNvSpPr/>
            <p:nvPr/>
          </p:nvSpPr>
          <p:spPr bwMode="auto">
            <a:xfrm rot="16200000">
              <a:off x="2199710" y="2139114"/>
              <a:ext cx="1903185" cy="1899341"/>
            </a:xfrm>
            <a:prstGeom prst="roundRect">
              <a:avLst/>
            </a:pr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1" name="椭圆 80"/>
            <p:cNvSpPr/>
            <p:nvPr/>
          </p:nvSpPr>
          <p:spPr bwMode="auto">
            <a:xfrm>
              <a:off x="2454986" y="2391057"/>
              <a:ext cx="1392631" cy="1395453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vi-VN" altLang="zh-CN" kern="0" dirty="0" smtClean="0">
                  <a:solidFill>
                    <a:srgbClr val="FFFFFF"/>
                  </a:solidFill>
                </a:rPr>
                <a:t>201</a:t>
              </a:r>
              <a:r>
                <a:rPr lang="en-US" altLang="zh-CN" kern="0" dirty="0" smtClean="0">
                  <a:solidFill>
                    <a:srgbClr val="FFFFFF"/>
                  </a:solidFill>
                </a:rPr>
                <a:t>6</a:t>
              </a:r>
              <a:endParaRPr lang="zh-CN" altLang="en-US" kern="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2" name="Group 36"/>
          <p:cNvGrpSpPr/>
          <p:nvPr/>
        </p:nvGrpSpPr>
        <p:grpSpPr>
          <a:xfrm>
            <a:off x="885627" y="5626392"/>
            <a:ext cx="1420828" cy="691706"/>
            <a:chOff x="2187746" y="2123279"/>
            <a:chExt cx="1927113" cy="1931011"/>
          </a:xfrm>
        </p:grpSpPr>
        <p:sp>
          <p:nvSpPr>
            <p:cNvPr id="35" name="任意多边形 82"/>
            <p:cNvSpPr/>
            <p:nvPr/>
          </p:nvSpPr>
          <p:spPr bwMode="auto">
            <a:xfrm rot="5400000">
              <a:off x="2185797" y="2125228"/>
              <a:ext cx="1931011" cy="1927113"/>
            </a:xfrm>
            <a:prstGeom prst="roundRect">
              <a:avLst/>
            </a:pr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Arial" panose="020B0604020202020204"/>
                <a:ea typeface="宋体" panose="02010600030101010101" pitchFamily="2" charset="-122"/>
              </a:endParaRPr>
            </a:p>
          </p:txBody>
        </p:sp>
        <p:sp>
          <p:nvSpPr>
            <p:cNvPr id="36" name="任意多边形 83"/>
            <p:cNvSpPr/>
            <p:nvPr/>
          </p:nvSpPr>
          <p:spPr bwMode="auto">
            <a:xfrm rot="16200000">
              <a:off x="2199710" y="2139114"/>
              <a:ext cx="1903185" cy="1899341"/>
            </a:xfrm>
            <a:prstGeom prst="roundRect">
              <a:avLst/>
            </a:pr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  <p:sp>
          <p:nvSpPr>
            <p:cNvPr id="37" name="椭圆 80"/>
            <p:cNvSpPr/>
            <p:nvPr/>
          </p:nvSpPr>
          <p:spPr bwMode="auto">
            <a:xfrm>
              <a:off x="2454986" y="2391057"/>
              <a:ext cx="1392631" cy="1395453"/>
            </a:xfrm>
            <a:prstGeom prst="roundRect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vi-VN" altLang="zh-CN" kern="0" dirty="0" smtClean="0">
                  <a:solidFill>
                    <a:srgbClr val="FFFFFF"/>
                  </a:solidFill>
                </a:rPr>
                <a:t>201</a:t>
              </a:r>
              <a:r>
                <a:rPr lang="en-US" altLang="zh-CN" kern="0" dirty="0" smtClean="0">
                  <a:solidFill>
                    <a:srgbClr val="FFFFFF"/>
                  </a:solidFill>
                </a:rPr>
                <a:t>7</a:t>
              </a:r>
              <a:endParaRPr lang="zh-CN" altLang="en-US" kern="0" dirty="0">
                <a:solidFill>
                  <a:srgbClr val="FFFFFF"/>
                </a:solidFill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>
            <a:off x="1067533" y="887468"/>
            <a:ext cx="2609385" cy="0"/>
          </a:xfrm>
          <a:prstGeom prst="line">
            <a:avLst/>
          </a:prstGeom>
          <a:ln>
            <a:solidFill>
              <a:srgbClr val="19AA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组合 38"/>
          <p:cNvGrpSpPr/>
          <p:nvPr/>
        </p:nvGrpSpPr>
        <p:grpSpPr>
          <a:xfrm>
            <a:off x="313309" y="324110"/>
            <a:ext cx="609600" cy="609600"/>
            <a:chOff x="5486400" y="959005"/>
            <a:chExt cx="609600" cy="609600"/>
          </a:xfrm>
        </p:grpSpPr>
        <p:sp>
          <p:nvSpPr>
            <p:cNvPr id="40" name="椭圆 39"/>
            <p:cNvSpPr/>
            <p:nvPr/>
          </p:nvSpPr>
          <p:spPr>
            <a:xfrm>
              <a:off x="5486400" y="959005"/>
              <a:ext cx="609600" cy="609600"/>
            </a:xfrm>
            <a:prstGeom prst="ellipse">
              <a:avLst/>
            </a:prstGeom>
            <a:solidFill>
              <a:srgbClr val="AACF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Text Placeholder 12"/>
            <p:cNvSpPr txBox="1"/>
            <p:nvPr/>
          </p:nvSpPr>
          <p:spPr>
            <a:xfrm>
              <a:off x="5556681" y="1069102"/>
              <a:ext cx="491339" cy="406925"/>
            </a:xfrm>
            <a:prstGeom prst="rect">
              <a:avLst/>
            </a:prstGeom>
          </p:spPr>
          <p:txBody>
            <a:bodyPr lIns="0" tIns="60958" rIns="0" bIns="60958"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800" b="0" kern="1200" baseline="0">
                  <a:solidFill>
                    <a:schemeClr val="tx1"/>
                  </a:solidFill>
                  <a:latin typeface="Aller Light" panose="02000503000000020004" pitchFamily="2" charset="0"/>
                  <a:ea typeface="Roboto" pitchFamily="2" charset="0"/>
                  <a:cs typeface="+mn-cs"/>
                </a:defRPr>
              </a:lvl1pPr>
              <a:lvl2pPr marL="3429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GB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2" name="Text Placeholder 12"/>
          <p:cNvSpPr txBox="1"/>
          <p:nvPr/>
        </p:nvSpPr>
        <p:spPr>
          <a:xfrm>
            <a:off x="1056382" y="379865"/>
            <a:ext cx="2609385" cy="406925"/>
          </a:xfrm>
          <a:prstGeom prst="rect">
            <a:avLst/>
          </a:prstGeom>
        </p:spPr>
        <p:txBody>
          <a:bodyPr lIns="0" tIns="60958" rIns="0" bIns="60958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chemeClr val="tx1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2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216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3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43"/>
          <a:stretch>
            <a:fillRect/>
          </a:stretch>
        </p:blipFill>
        <p:spPr>
          <a:xfrm flipH="1">
            <a:off x="0" y="1"/>
            <a:ext cx="12858750" cy="7238412"/>
          </a:xfrm>
          <a:prstGeom prst="rect">
            <a:avLst/>
          </a:prstGeom>
        </p:spPr>
      </p:pic>
      <p:sp>
        <p:nvSpPr>
          <p:cNvPr id="14" name="TextBox 29"/>
          <p:cNvSpPr txBox="1"/>
          <p:nvPr/>
        </p:nvSpPr>
        <p:spPr>
          <a:xfrm>
            <a:off x="6573391" y="3432861"/>
            <a:ext cx="5938919" cy="760272"/>
          </a:xfrm>
          <a:prstGeom prst="rect">
            <a:avLst/>
          </a:prstGeom>
        </p:spPr>
        <p:txBody>
          <a:bodyPr lIns="0" tIns="64273" rIns="0" bIns="64273" anchor="ctr">
            <a:noAutofit/>
          </a:bodyPr>
          <a:lstStyle>
            <a:defPPr>
              <a:defRPr lang="zh-CN"/>
            </a:defPPr>
            <a:lvl1pPr indent="0" algn="ctr">
              <a:spcBef>
                <a:spcPct val="20000"/>
              </a:spcBef>
              <a:buFont typeface="Arial" panose="020B0604020202020204" pitchFamily="34" charset="0"/>
              <a:buNone/>
              <a:defRPr sz="2200" b="0" baseline="0">
                <a:solidFill>
                  <a:srgbClr val="F73F8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342900" indent="0">
              <a:spcBef>
                <a:spcPct val="20000"/>
              </a:spcBef>
              <a:buFont typeface="Arial" panose="020B0604020202020204" pitchFamily="34" charset="0"/>
              <a:buNone/>
              <a:defRPr sz="2800"/>
            </a:lvl2pPr>
            <a:lvl3pPr marL="685800" indent="0">
              <a:spcBef>
                <a:spcPct val="20000"/>
              </a:spcBef>
              <a:buFont typeface="Arial" panose="020B0604020202020204" pitchFamily="34" charset="0"/>
              <a:buNone/>
              <a:defRPr sz="2400"/>
            </a:lvl3pPr>
            <a:lvl4pPr marL="1028700" indent="0">
              <a:spcBef>
                <a:spcPct val="20000"/>
              </a:spcBef>
              <a:buFont typeface="Arial" panose="020B0604020202020204" pitchFamily="34" charset="0"/>
              <a:buNone/>
              <a:defRPr sz="2000"/>
            </a:lvl4pPr>
            <a:lvl5pPr marL="1371600" indent="0">
              <a:spcBef>
                <a:spcPct val="20000"/>
              </a:spcBef>
              <a:buFont typeface="Arial" panose="020B0604020202020204" pitchFamily="34" charset="0"/>
              <a:buNone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pPr lvl="1" algn="ctr"/>
            <a:r>
              <a:rPr lang="zh-CN" altLang="en-US" sz="5799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输入您的节标题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7064138" y="4318995"/>
            <a:ext cx="5318837" cy="0"/>
          </a:xfrm>
          <a:prstGeom prst="line">
            <a:avLst/>
          </a:prstGeom>
          <a:ln>
            <a:solidFill>
              <a:srgbClr val="A0C5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7064138" y="4516346"/>
            <a:ext cx="4621821" cy="8112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8548" tIns="64273" rIns="128548" bIns="64273">
            <a:spAutoFit/>
          </a:bodyPr>
          <a:lstStyle/>
          <a:p>
            <a:pPr lvl="0">
              <a:defRPr/>
            </a:pPr>
            <a:r>
              <a:rPr lang="en-US" altLang="zh-CN" sz="2214" kern="0" spc="2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214" kern="0" spc="282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、输入文字    </a:t>
            </a:r>
            <a:r>
              <a:rPr lang="en-US" altLang="zh-CN" sz="2214" kern="0" spc="2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214" kern="0" spc="282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214" kern="0" spc="2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  <a:endParaRPr lang="en-US" altLang="zh-CN" sz="2214" kern="0" spc="2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defRPr/>
            </a:pPr>
            <a:r>
              <a:rPr lang="en-US" altLang="zh-CN" sz="2214" kern="0" spc="2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214" kern="0" spc="282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、输入文字    </a:t>
            </a:r>
            <a:r>
              <a:rPr lang="en-US" altLang="zh-CN" sz="2214" kern="0" spc="2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214" kern="0" spc="282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、输入文字</a:t>
            </a:r>
            <a:endParaRPr lang="zh-CN" altLang="en-US" sz="2214" kern="0" spc="2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717407" y="2392189"/>
            <a:ext cx="4680520" cy="984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0">
              <a:spcBef>
                <a:spcPct val="20000"/>
              </a:spcBef>
            </a:pPr>
            <a:r>
              <a:rPr lang="en-US" altLang="zh-CN" sz="5799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 </a:t>
            </a:r>
            <a:r>
              <a:rPr lang="en-US" altLang="zh-CN" sz="57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57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776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/>
          <p:nvPr/>
        </p:nvGrpSpPr>
        <p:grpSpPr>
          <a:xfrm>
            <a:off x="6201930" y="1634416"/>
            <a:ext cx="5371337" cy="1049854"/>
            <a:chOff x="5880306" y="1817018"/>
            <a:chExt cx="5093766" cy="995471"/>
          </a:xfrm>
        </p:grpSpPr>
        <p:sp>
          <p:nvSpPr>
            <p:cNvPr id="5" name="TextBox 6"/>
            <p:cNvSpPr txBox="1"/>
            <p:nvPr/>
          </p:nvSpPr>
          <p:spPr bwMode="auto">
            <a:xfrm>
              <a:off x="5883829" y="1817018"/>
              <a:ext cx="1906587" cy="3337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68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添加标题</a:t>
              </a:r>
              <a:endParaRPr lang="en-US" altLang="zh-CN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  <p:cxnSp>
          <p:nvCxnSpPr>
            <p:cNvPr id="6" name="Straight Connector 7"/>
            <p:cNvCxnSpPr/>
            <p:nvPr/>
          </p:nvCxnSpPr>
          <p:spPr>
            <a:xfrm>
              <a:off x="5883829" y="2159669"/>
              <a:ext cx="1906587" cy="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8"/>
            <p:cNvSpPr/>
            <p:nvPr/>
          </p:nvSpPr>
          <p:spPr>
            <a:xfrm>
              <a:off x="5880306" y="2164983"/>
              <a:ext cx="5093766" cy="6475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285099">
                <a:lnSpc>
                  <a:spcPct val="130000"/>
                </a:lnSpc>
                <a:defRPr/>
              </a:pPr>
              <a:r>
                <a:rPr lang="zh-CN" altLang="en-US" sz="1476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</a:t>
              </a:r>
            </a:p>
          </p:txBody>
        </p:sp>
      </p:grpSp>
      <p:grpSp>
        <p:nvGrpSpPr>
          <p:cNvPr id="8" name="Group 9"/>
          <p:cNvGrpSpPr/>
          <p:nvPr/>
        </p:nvGrpSpPr>
        <p:grpSpPr>
          <a:xfrm>
            <a:off x="6205644" y="2968497"/>
            <a:ext cx="5371337" cy="1024058"/>
            <a:chOff x="5883829" y="3081995"/>
            <a:chExt cx="5093766" cy="971012"/>
          </a:xfrm>
        </p:grpSpPr>
        <p:sp>
          <p:nvSpPr>
            <p:cNvPr id="9" name="TextBox 10"/>
            <p:cNvSpPr txBox="1"/>
            <p:nvPr/>
          </p:nvSpPr>
          <p:spPr bwMode="auto">
            <a:xfrm>
              <a:off x="5883829" y="3081995"/>
              <a:ext cx="1911350" cy="3337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68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添加标题</a:t>
              </a:r>
              <a:endParaRPr lang="en-US" altLang="zh-CN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  <p:cxnSp>
          <p:nvCxnSpPr>
            <p:cNvPr id="10" name="Straight Connector 11"/>
            <p:cNvCxnSpPr/>
            <p:nvPr/>
          </p:nvCxnSpPr>
          <p:spPr>
            <a:xfrm>
              <a:off x="5934921" y="3420133"/>
              <a:ext cx="1372734" cy="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2"/>
            <p:cNvSpPr/>
            <p:nvPr/>
          </p:nvSpPr>
          <p:spPr>
            <a:xfrm>
              <a:off x="5883829" y="3405501"/>
              <a:ext cx="5093766" cy="6475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285099">
                <a:lnSpc>
                  <a:spcPct val="130000"/>
                </a:lnSpc>
                <a:defRPr/>
              </a:pPr>
              <a:r>
                <a:rPr lang="zh-CN" altLang="en-US" sz="1476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</a:t>
              </a:r>
            </a:p>
          </p:txBody>
        </p:sp>
      </p:grpSp>
      <p:grpSp>
        <p:nvGrpSpPr>
          <p:cNvPr id="12" name="Group 13"/>
          <p:cNvGrpSpPr/>
          <p:nvPr/>
        </p:nvGrpSpPr>
        <p:grpSpPr>
          <a:xfrm>
            <a:off x="6205644" y="4197354"/>
            <a:ext cx="5371337" cy="1048427"/>
            <a:chOff x="5883829" y="4247197"/>
            <a:chExt cx="5093766" cy="994118"/>
          </a:xfrm>
        </p:grpSpPr>
        <p:sp>
          <p:nvSpPr>
            <p:cNvPr id="13" name="TextBox 14"/>
            <p:cNvSpPr txBox="1"/>
            <p:nvPr/>
          </p:nvSpPr>
          <p:spPr bwMode="auto">
            <a:xfrm>
              <a:off x="5883829" y="4247197"/>
              <a:ext cx="2205038" cy="3337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68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添加标题</a:t>
              </a:r>
              <a:endParaRPr lang="en-US" altLang="zh-CN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  <p:cxnSp>
          <p:nvCxnSpPr>
            <p:cNvPr id="14" name="Straight Connector 15"/>
            <p:cNvCxnSpPr/>
            <p:nvPr/>
          </p:nvCxnSpPr>
          <p:spPr>
            <a:xfrm>
              <a:off x="5934921" y="4585335"/>
              <a:ext cx="1641890" cy="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16"/>
            <p:cNvSpPr/>
            <p:nvPr/>
          </p:nvSpPr>
          <p:spPr>
            <a:xfrm>
              <a:off x="5883829" y="4593809"/>
              <a:ext cx="5093766" cy="6475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285099">
                <a:lnSpc>
                  <a:spcPct val="130000"/>
                </a:lnSpc>
                <a:defRPr/>
              </a:pPr>
              <a:r>
                <a:rPr lang="zh-CN" altLang="en-US" sz="1476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</a:t>
              </a:r>
            </a:p>
          </p:txBody>
        </p:sp>
      </p:grpSp>
      <p:grpSp>
        <p:nvGrpSpPr>
          <p:cNvPr id="16" name="Group 17"/>
          <p:cNvGrpSpPr/>
          <p:nvPr/>
        </p:nvGrpSpPr>
        <p:grpSpPr>
          <a:xfrm>
            <a:off x="6201930" y="5308946"/>
            <a:ext cx="5371337" cy="1039476"/>
            <a:chOff x="5880306" y="5144914"/>
            <a:chExt cx="5093766" cy="985631"/>
          </a:xfrm>
        </p:grpSpPr>
        <p:sp>
          <p:nvSpPr>
            <p:cNvPr id="17" name="TextBox 18"/>
            <p:cNvSpPr txBox="1"/>
            <p:nvPr/>
          </p:nvSpPr>
          <p:spPr bwMode="auto">
            <a:xfrm>
              <a:off x="5883829" y="5144914"/>
              <a:ext cx="1508125" cy="3337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68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添加标题</a:t>
              </a:r>
              <a:endParaRPr lang="en-US" altLang="zh-CN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  <p:cxnSp>
          <p:nvCxnSpPr>
            <p:cNvPr id="18" name="Straight Connector 19"/>
            <p:cNvCxnSpPr/>
            <p:nvPr/>
          </p:nvCxnSpPr>
          <p:spPr>
            <a:xfrm>
              <a:off x="5932434" y="5446917"/>
              <a:ext cx="817643" cy="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ctangle 20"/>
            <p:cNvSpPr/>
            <p:nvPr/>
          </p:nvSpPr>
          <p:spPr>
            <a:xfrm>
              <a:off x="5880306" y="5483039"/>
              <a:ext cx="5093766" cy="6475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285099">
                <a:lnSpc>
                  <a:spcPct val="130000"/>
                </a:lnSpc>
                <a:defRPr/>
              </a:pPr>
              <a:r>
                <a:rPr lang="zh-CN" altLang="en-US" sz="1476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</a:t>
              </a:r>
            </a:p>
          </p:txBody>
        </p:sp>
      </p:grpSp>
      <p:grpSp>
        <p:nvGrpSpPr>
          <p:cNvPr id="20" name="Group 22"/>
          <p:cNvGrpSpPr/>
          <p:nvPr/>
        </p:nvGrpSpPr>
        <p:grpSpPr>
          <a:xfrm rot="18970732">
            <a:off x="3004997" y="1799817"/>
            <a:ext cx="1499384" cy="1502612"/>
            <a:chOff x="2187746" y="2123279"/>
            <a:chExt cx="1927113" cy="1931011"/>
          </a:xfrm>
        </p:grpSpPr>
        <p:sp>
          <p:nvSpPr>
            <p:cNvPr id="21" name="任意多边形 82"/>
            <p:cNvSpPr/>
            <p:nvPr/>
          </p:nvSpPr>
          <p:spPr bwMode="auto">
            <a:xfrm rot="5400000">
              <a:off x="2185797" y="2125228"/>
              <a:ext cx="1931011" cy="1927113"/>
            </a:xfrm>
            <a:prstGeom prst="roundRect">
              <a:avLst/>
            </a:pr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  <p:sp>
          <p:nvSpPr>
            <p:cNvPr id="22" name="任意多边形 83"/>
            <p:cNvSpPr/>
            <p:nvPr/>
          </p:nvSpPr>
          <p:spPr bwMode="auto">
            <a:xfrm rot="16200000">
              <a:off x="2199710" y="2139114"/>
              <a:ext cx="1903185" cy="1899341"/>
            </a:xfrm>
            <a:prstGeom prst="roundRect">
              <a:avLst/>
            </a:pr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  <p:sp>
          <p:nvSpPr>
            <p:cNvPr id="23" name="椭圆 80"/>
            <p:cNvSpPr/>
            <p:nvPr/>
          </p:nvSpPr>
          <p:spPr bwMode="auto">
            <a:xfrm>
              <a:off x="2454986" y="2391057"/>
              <a:ext cx="1392631" cy="1395453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24" name="Group 26"/>
          <p:cNvGrpSpPr/>
          <p:nvPr/>
        </p:nvGrpSpPr>
        <p:grpSpPr>
          <a:xfrm rot="18970732">
            <a:off x="2985218" y="4331766"/>
            <a:ext cx="1499384" cy="1502612"/>
            <a:chOff x="2187746" y="2123279"/>
            <a:chExt cx="1927113" cy="1931011"/>
          </a:xfrm>
        </p:grpSpPr>
        <p:sp>
          <p:nvSpPr>
            <p:cNvPr id="25" name="任意多边形 82"/>
            <p:cNvSpPr/>
            <p:nvPr/>
          </p:nvSpPr>
          <p:spPr bwMode="auto">
            <a:xfrm rot="5400000">
              <a:off x="2185797" y="2125228"/>
              <a:ext cx="1931011" cy="1927113"/>
            </a:xfrm>
            <a:prstGeom prst="roundRect">
              <a:avLst/>
            </a:pr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  <p:sp>
          <p:nvSpPr>
            <p:cNvPr id="26" name="任意多边形 83"/>
            <p:cNvSpPr/>
            <p:nvPr/>
          </p:nvSpPr>
          <p:spPr bwMode="auto">
            <a:xfrm rot="16200000">
              <a:off x="2199710" y="2139114"/>
              <a:ext cx="1903185" cy="1899341"/>
            </a:xfrm>
            <a:prstGeom prst="roundRect">
              <a:avLst/>
            </a:pr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  <p:sp>
          <p:nvSpPr>
            <p:cNvPr id="27" name="椭圆 80"/>
            <p:cNvSpPr/>
            <p:nvPr/>
          </p:nvSpPr>
          <p:spPr bwMode="auto">
            <a:xfrm>
              <a:off x="2454986" y="2391057"/>
              <a:ext cx="1392631" cy="1395453"/>
            </a:xfrm>
            <a:prstGeom prst="roundRect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28" name="Group 30"/>
          <p:cNvGrpSpPr/>
          <p:nvPr/>
        </p:nvGrpSpPr>
        <p:grpSpPr>
          <a:xfrm rot="18970732">
            <a:off x="1744381" y="3082866"/>
            <a:ext cx="1499384" cy="1502612"/>
            <a:chOff x="2187746" y="2123279"/>
            <a:chExt cx="1927113" cy="1931011"/>
          </a:xfrm>
        </p:grpSpPr>
        <p:sp>
          <p:nvSpPr>
            <p:cNvPr id="29" name="任意多边形 82"/>
            <p:cNvSpPr/>
            <p:nvPr/>
          </p:nvSpPr>
          <p:spPr bwMode="auto">
            <a:xfrm rot="5400000">
              <a:off x="2185797" y="2125228"/>
              <a:ext cx="1931011" cy="1927113"/>
            </a:xfrm>
            <a:prstGeom prst="roundRect">
              <a:avLst/>
            </a:pr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  <p:sp>
          <p:nvSpPr>
            <p:cNvPr id="30" name="任意多边形 83"/>
            <p:cNvSpPr/>
            <p:nvPr/>
          </p:nvSpPr>
          <p:spPr bwMode="auto">
            <a:xfrm rot="16200000">
              <a:off x="2199710" y="2139114"/>
              <a:ext cx="1903185" cy="1899341"/>
            </a:xfrm>
            <a:prstGeom prst="roundRect">
              <a:avLst/>
            </a:pr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  <p:sp>
          <p:nvSpPr>
            <p:cNvPr id="31" name="椭圆 80"/>
            <p:cNvSpPr/>
            <p:nvPr/>
          </p:nvSpPr>
          <p:spPr bwMode="auto">
            <a:xfrm>
              <a:off x="2454986" y="2391057"/>
              <a:ext cx="1392631" cy="1395453"/>
            </a:xfrm>
            <a:prstGeom prst="round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2" name="Group 34"/>
          <p:cNvGrpSpPr/>
          <p:nvPr/>
        </p:nvGrpSpPr>
        <p:grpSpPr>
          <a:xfrm rot="18970732">
            <a:off x="4265612" y="3049811"/>
            <a:ext cx="1499384" cy="1502612"/>
            <a:chOff x="2187746" y="2123279"/>
            <a:chExt cx="1927113" cy="1931011"/>
          </a:xfrm>
        </p:grpSpPr>
        <p:sp>
          <p:nvSpPr>
            <p:cNvPr id="35" name="任意多边形 82"/>
            <p:cNvSpPr/>
            <p:nvPr/>
          </p:nvSpPr>
          <p:spPr bwMode="auto">
            <a:xfrm rot="5400000">
              <a:off x="2185797" y="2125228"/>
              <a:ext cx="1931011" cy="1927113"/>
            </a:xfrm>
            <a:prstGeom prst="roundRect">
              <a:avLst/>
            </a:pr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  <p:sp>
          <p:nvSpPr>
            <p:cNvPr id="36" name="任意多边形 83"/>
            <p:cNvSpPr/>
            <p:nvPr/>
          </p:nvSpPr>
          <p:spPr bwMode="auto">
            <a:xfrm rot="16200000">
              <a:off x="2199710" y="2139114"/>
              <a:ext cx="1903185" cy="1899341"/>
            </a:xfrm>
            <a:prstGeom prst="roundRect">
              <a:avLst/>
            </a:pr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  <p:sp>
          <p:nvSpPr>
            <p:cNvPr id="37" name="椭圆 80"/>
            <p:cNvSpPr/>
            <p:nvPr/>
          </p:nvSpPr>
          <p:spPr bwMode="auto">
            <a:xfrm>
              <a:off x="2454986" y="2391057"/>
              <a:ext cx="1392631" cy="1395453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</p:grpSp>
      <p:pic>
        <p:nvPicPr>
          <p:cNvPr id="38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121" y="3389047"/>
            <a:ext cx="921995" cy="832465"/>
          </a:xfrm>
          <a:prstGeom prst="rect">
            <a:avLst/>
          </a:prstGeom>
        </p:spPr>
      </p:pic>
      <p:pic>
        <p:nvPicPr>
          <p:cNvPr id="39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126" y="3374005"/>
            <a:ext cx="832355" cy="832462"/>
          </a:xfrm>
          <a:prstGeom prst="rect">
            <a:avLst/>
          </a:prstGeom>
        </p:spPr>
      </p:pic>
      <p:pic>
        <p:nvPicPr>
          <p:cNvPr id="40" name="Picture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204" y="2154558"/>
            <a:ext cx="832355" cy="832463"/>
          </a:xfrm>
          <a:prstGeom prst="rect">
            <a:avLst/>
          </a:prstGeom>
        </p:spPr>
      </p:pic>
      <p:pic>
        <p:nvPicPr>
          <p:cNvPr id="41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7767" y="4730075"/>
            <a:ext cx="713293" cy="713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2" name="直接连接符 41"/>
          <p:cNvCxnSpPr/>
          <p:nvPr/>
        </p:nvCxnSpPr>
        <p:spPr>
          <a:xfrm>
            <a:off x="1067533" y="887468"/>
            <a:ext cx="2609385" cy="0"/>
          </a:xfrm>
          <a:prstGeom prst="line">
            <a:avLst/>
          </a:prstGeom>
          <a:ln>
            <a:solidFill>
              <a:srgbClr val="19AA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/>
        </p:nvGrpSpPr>
        <p:grpSpPr>
          <a:xfrm>
            <a:off x="313309" y="324110"/>
            <a:ext cx="609600" cy="609600"/>
            <a:chOff x="5486400" y="959005"/>
            <a:chExt cx="609600" cy="609600"/>
          </a:xfrm>
        </p:grpSpPr>
        <p:sp>
          <p:nvSpPr>
            <p:cNvPr id="44" name="椭圆 43"/>
            <p:cNvSpPr/>
            <p:nvPr/>
          </p:nvSpPr>
          <p:spPr>
            <a:xfrm>
              <a:off x="5486400" y="959005"/>
              <a:ext cx="609600" cy="609600"/>
            </a:xfrm>
            <a:prstGeom prst="ellipse">
              <a:avLst/>
            </a:prstGeom>
            <a:solidFill>
              <a:srgbClr val="AACF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n-ea"/>
              </a:endParaRPr>
            </a:p>
          </p:txBody>
        </p:sp>
        <p:sp>
          <p:nvSpPr>
            <p:cNvPr id="45" name="Text Placeholder 12"/>
            <p:cNvSpPr txBox="1"/>
            <p:nvPr/>
          </p:nvSpPr>
          <p:spPr>
            <a:xfrm>
              <a:off x="5556681" y="1069102"/>
              <a:ext cx="491339" cy="406925"/>
            </a:xfrm>
            <a:prstGeom prst="rect">
              <a:avLst/>
            </a:prstGeom>
          </p:spPr>
          <p:txBody>
            <a:bodyPr lIns="0" tIns="60958" rIns="0" bIns="60958"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800" b="0" kern="1200" baseline="0">
                  <a:solidFill>
                    <a:schemeClr val="tx1"/>
                  </a:solidFill>
                  <a:latin typeface="Aller Light" panose="02000503000000020004" pitchFamily="2" charset="0"/>
                  <a:ea typeface="Roboto" pitchFamily="2" charset="0"/>
                  <a:cs typeface="+mn-cs"/>
                </a:defRPr>
              </a:lvl1pPr>
              <a:lvl2pPr marL="3429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200" dirty="0" smtClean="0">
                  <a:solidFill>
                    <a:schemeClr val="bg1"/>
                  </a:solidFill>
                  <a:latin typeface="+mn-ea"/>
                  <a:ea typeface="+mn-ea"/>
                </a:rPr>
                <a:t>01</a:t>
              </a:r>
              <a:endParaRPr lang="en-GB" sz="22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46" name="Text Placeholder 12"/>
          <p:cNvSpPr txBox="1"/>
          <p:nvPr/>
        </p:nvSpPr>
        <p:spPr>
          <a:xfrm>
            <a:off x="1056382" y="379865"/>
            <a:ext cx="2609385" cy="406925"/>
          </a:xfrm>
          <a:prstGeom prst="rect">
            <a:avLst/>
          </a:prstGeom>
        </p:spPr>
        <p:txBody>
          <a:bodyPr lIns="0" tIns="60958" rIns="0" bIns="60958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chemeClr val="tx1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2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3802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Administrator\Desktop\78763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049" y="1259746"/>
            <a:ext cx="4087214" cy="575380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5" name="组合 54"/>
          <p:cNvGrpSpPr/>
          <p:nvPr/>
        </p:nvGrpSpPr>
        <p:grpSpPr>
          <a:xfrm>
            <a:off x="5562101" y="5785453"/>
            <a:ext cx="1075104" cy="1075099"/>
            <a:chOff x="3832873" y="2297208"/>
            <a:chExt cx="1516550" cy="1516550"/>
          </a:xfrm>
        </p:grpSpPr>
        <p:grpSp>
          <p:nvGrpSpPr>
            <p:cNvPr id="56" name="组合 55"/>
            <p:cNvGrpSpPr/>
            <p:nvPr/>
          </p:nvGrpSpPr>
          <p:grpSpPr>
            <a:xfrm>
              <a:off x="3832873" y="2297208"/>
              <a:ext cx="1516550" cy="151655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8" name="同心圆 5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ysClr val="window" lastClr="FFFFFF"/>
                  </a:gs>
                  <a:gs pos="55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65000"/>
                    </a:sysClr>
                  </a:gs>
                </a:gsLst>
                <a:lin ang="81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85099">
                  <a:defRPr/>
                </a:pPr>
                <a:endParaRPr lang="zh-CN" altLang="en-US" sz="2531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anose="020F0502020204030204"/>
                </a:endParaRPr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51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189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85099">
                  <a:defRPr/>
                </a:pPr>
                <a:endParaRPr lang="zh-CN" altLang="en-US" sz="2531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57" name="椭圆 56"/>
            <p:cNvSpPr/>
            <p:nvPr/>
          </p:nvSpPr>
          <p:spPr>
            <a:xfrm>
              <a:off x="3983164" y="2466913"/>
              <a:ext cx="1185736" cy="1185736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97329" y="4638600"/>
            <a:ext cx="1075104" cy="1075099"/>
            <a:chOff x="3832873" y="2297208"/>
            <a:chExt cx="1516550" cy="1516550"/>
          </a:xfrm>
        </p:grpSpPr>
        <p:grpSp>
          <p:nvGrpSpPr>
            <p:cNvPr id="21" name="组合 20"/>
            <p:cNvGrpSpPr/>
            <p:nvPr/>
          </p:nvGrpSpPr>
          <p:grpSpPr>
            <a:xfrm>
              <a:off x="3832873" y="2297208"/>
              <a:ext cx="1516550" cy="151655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" name="同心圆 2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ysClr val="window" lastClr="FFFFFF"/>
                  </a:gs>
                  <a:gs pos="55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65000"/>
                    </a:sysClr>
                  </a:gs>
                </a:gsLst>
                <a:lin ang="81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85099">
                  <a:defRPr/>
                </a:pPr>
                <a:endParaRPr lang="zh-CN" altLang="en-US" sz="2531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anose="020F0502020204030204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51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189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85099">
                  <a:defRPr/>
                </a:pPr>
                <a:endParaRPr lang="zh-CN" altLang="en-US" sz="2531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22" name="椭圆 21"/>
            <p:cNvSpPr/>
            <p:nvPr/>
          </p:nvSpPr>
          <p:spPr>
            <a:xfrm>
              <a:off x="3983164" y="2466913"/>
              <a:ext cx="1185736" cy="118573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643613" y="3937680"/>
            <a:ext cx="1075104" cy="1075099"/>
            <a:chOff x="3832873" y="2297208"/>
            <a:chExt cx="1516550" cy="1516550"/>
          </a:xfrm>
        </p:grpSpPr>
        <p:grpSp>
          <p:nvGrpSpPr>
            <p:cNvPr id="26" name="组合 25"/>
            <p:cNvGrpSpPr/>
            <p:nvPr/>
          </p:nvGrpSpPr>
          <p:grpSpPr>
            <a:xfrm>
              <a:off x="3832873" y="2297208"/>
              <a:ext cx="1516550" cy="151655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8" name="同心圆 2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ysClr val="window" lastClr="FFFFFF"/>
                  </a:gs>
                  <a:gs pos="55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65000"/>
                    </a:sysClr>
                  </a:gs>
                </a:gsLst>
                <a:lin ang="81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85099">
                  <a:defRPr/>
                </a:pPr>
                <a:endParaRPr lang="zh-CN" altLang="en-US" sz="2531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anose="020F0502020204030204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51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189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85099">
                  <a:defRPr/>
                </a:pPr>
                <a:endParaRPr lang="zh-CN" altLang="en-US" sz="2531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27" name="椭圆 26"/>
            <p:cNvSpPr/>
            <p:nvPr/>
          </p:nvSpPr>
          <p:spPr>
            <a:xfrm>
              <a:off x="3983164" y="2466913"/>
              <a:ext cx="1185736" cy="11857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497329" y="3272855"/>
            <a:ext cx="1075104" cy="1075099"/>
            <a:chOff x="3832873" y="2297208"/>
            <a:chExt cx="1516550" cy="1516550"/>
          </a:xfrm>
        </p:grpSpPr>
        <p:grpSp>
          <p:nvGrpSpPr>
            <p:cNvPr id="31" name="组合 30"/>
            <p:cNvGrpSpPr/>
            <p:nvPr/>
          </p:nvGrpSpPr>
          <p:grpSpPr>
            <a:xfrm>
              <a:off x="3832873" y="2297208"/>
              <a:ext cx="1516550" cy="151655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ysClr val="window" lastClr="FFFFFF"/>
                  </a:gs>
                  <a:gs pos="55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65000"/>
                    </a:sysClr>
                  </a:gs>
                </a:gsLst>
                <a:lin ang="81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85099">
                  <a:defRPr/>
                </a:pPr>
                <a:endParaRPr lang="zh-CN" altLang="en-US" sz="2531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anose="020F0502020204030204"/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51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189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85099">
                  <a:defRPr/>
                </a:pPr>
                <a:endParaRPr lang="zh-CN" altLang="en-US" sz="2531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32" name="椭圆 31"/>
            <p:cNvSpPr/>
            <p:nvPr/>
          </p:nvSpPr>
          <p:spPr>
            <a:xfrm>
              <a:off x="3983164" y="2466913"/>
              <a:ext cx="1185736" cy="11857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643613" y="2555866"/>
            <a:ext cx="1075104" cy="1075099"/>
            <a:chOff x="3832873" y="2297208"/>
            <a:chExt cx="1516550" cy="1516550"/>
          </a:xfrm>
        </p:grpSpPr>
        <p:grpSp>
          <p:nvGrpSpPr>
            <p:cNvPr id="36" name="组合 35"/>
            <p:cNvGrpSpPr/>
            <p:nvPr/>
          </p:nvGrpSpPr>
          <p:grpSpPr>
            <a:xfrm>
              <a:off x="3832873" y="2297208"/>
              <a:ext cx="1516550" cy="151655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8" name="同心圆 3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ysClr val="window" lastClr="FFFFFF"/>
                  </a:gs>
                  <a:gs pos="55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65000"/>
                    </a:sysClr>
                  </a:gs>
                </a:gsLst>
                <a:lin ang="81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85099">
                  <a:defRPr/>
                </a:pPr>
                <a:endParaRPr lang="zh-CN" altLang="en-US" sz="2531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anose="020F0502020204030204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51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189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85099">
                  <a:defRPr/>
                </a:pPr>
                <a:endParaRPr lang="zh-CN" altLang="en-US" sz="2531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37" name="椭圆 36"/>
            <p:cNvSpPr/>
            <p:nvPr/>
          </p:nvSpPr>
          <p:spPr>
            <a:xfrm>
              <a:off x="3983164" y="2466913"/>
              <a:ext cx="1185736" cy="11857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562101" y="1366864"/>
            <a:ext cx="1075104" cy="1075099"/>
            <a:chOff x="3832873" y="2297208"/>
            <a:chExt cx="1516550" cy="1516550"/>
          </a:xfrm>
        </p:grpSpPr>
        <p:grpSp>
          <p:nvGrpSpPr>
            <p:cNvPr id="46" name="组合 45"/>
            <p:cNvGrpSpPr/>
            <p:nvPr/>
          </p:nvGrpSpPr>
          <p:grpSpPr>
            <a:xfrm>
              <a:off x="3832873" y="2297208"/>
              <a:ext cx="1516550" cy="151655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8" name="同心圆 4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ysClr val="window" lastClr="FFFFFF"/>
                  </a:gs>
                  <a:gs pos="55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65000"/>
                    </a:sysClr>
                  </a:gs>
                </a:gsLst>
                <a:lin ang="81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85099">
                  <a:defRPr/>
                </a:pPr>
                <a:endParaRPr lang="zh-CN" altLang="en-US" sz="2531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anose="020F0502020204030204"/>
                </a:endParaRPr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51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189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85099">
                  <a:defRPr/>
                </a:pPr>
                <a:endParaRPr lang="zh-CN" altLang="en-US" sz="2531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47" name="椭圆 46"/>
            <p:cNvSpPr/>
            <p:nvPr/>
          </p:nvSpPr>
          <p:spPr>
            <a:xfrm>
              <a:off x="3983164" y="2466913"/>
              <a:ext cx="1185736" cy="1185736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65" name="Group 34"/>
          <p:cNvGrpSpPr/>
          <p:nvPr/>
        </p:nvGrpSpPr>
        <p:grpSpPr>
          <a:xfrm>
            <a:off x="5901245" y="1665936"/>
            <a:ext cx="421012" cy="342587"/>
            <a:chOff x="1550139" y="1314466"/>
            <a:chExt cx="509139" cy="414300"/>
          </a:xfrm>
          <a:solidFill>
            <a:schemeClr val="bg1"/>
          </a:solidFill>
        </p:grpSpPr>
        <p:sp>
          <p:nvSpPr>
            <p:cNvPr id="166" name="Freeform 5"/>
            <p:cNvSpPr>
              <a:spLocks noEditPoints="1"/>
            </p:cNvSpPr>
            <p:nvPr/>
          </p:nvSpPr>
          <p:spPr bwMode="auto">
            <a:xfrm>
              <a:off x="1550139" y="1314466"/>
              <a:ext cx="509139" cy="414300"/>
            </a:xfrm>
            <a:custGeom>
              <a:avLst/>
              <a:gdLst>
                <a:gd name="T0" fmla="*/ 78 w 153"/>
                <a:gd name="T1" fmla="*/ 0 h 125"/>
                <a:gd name="T2" fmla="*/ 0 w 153"/>
                <a:gd name="T3" fmla="*/ 69 h 125"/>
                <a:gd name="T4" fmla="*/ 15 w 153"/>
                <a:gd name="T5" fmla="*/ 69 h 125"/>
                <a:gd name="T6" fmla="*/ 21 w 153"/>
                <a:gd name="T7" fmla="*/ 64 h 125"/>
                <a:gd name="T8" fmla="*/ 21 w 153"/>
                <a:gd name="T9" fmla="*/ 121 h 125"/>
                <a:gd name="T10" fmla="*/ 24 w 153"/>
                <a:gd name="T11" fmla="*/ 125 h 125"/>
                <a:gd name="T12" fmla="*/ 62 w 153"/>
                <a:gd name="T13" fmla="*/ 125 h 125"/>
                <a:gd name="T14" fmla="*/ 63 w 153"/>
                <a:gd name="T15" fmla="*/ 93 h 125"/>
                <a:gd name="T16" fmla="*/ 67 w 153"/>
                <a:gd name="T17" fmla="*/ 88 h 125"/>
                <a:gd name="T18" fmla="*/ 83 w 153"/>
                <a:gd name="T19" fmla="*/ 88 h 125"/>
                <a:gd name="T20" fmla="*/ 89 w 153"/>
                <a:gd name="T21" fmla="*/ 93 h 125"/>
                <a:gd name="T22" fmla="*/ 89 w 153"/>
                <a:gd name="T23" fmla="*/ 125 h 125"/>
                <a:gd name="T24" fmla="*/ 126 w 153"/>
                <a:gd name="T25" fmla="*/ 125 h 125"/>
                <a:gd name="T26" fmla="*/ 130 w 153"/>
                <a:gd name="T27" fmla="*/ 120 h 125"/>
                <a:gd name="T28" fmla="*/ 130 w 153"/>
                <a:gd name="T29" fmla="*/ 63 h 125"/>
                <a:gd name="T30" fmla="*/ 136 w 153"/>
                <a:gd name="T31" fmla="*/ 69 h 125"/>
                <a:gd name="T32" fmla="*/ 153 w 153"/>
                <a:gd name="T33" fmla="*/ 69 h 125"/>
                <a:gd name="T34" fmla="*/ 78 w 153"/>
                <a:gd name="T35" fmla="*/ 0 h 125"/>
                <a:gd name="T36" fmla="*/ 76 w 153"/>
                <a:gd name="T37" fmla="*/ 76 h 125"/>
                <a:gd name="T38" fmla="*/ 60 w 153"/>
                <a:gd name="T39" fmla="*/ 60 h 125"/>
                <a:gd name="T40" fmla="*/ 76 w 153"/>
                <a:gd name="T41" fmla="*/ 43 h 125"/>
                <a:gd name="T42" fmla="*/ 92 w 153"/>
                <a:gd name="T43" fmla="*/ 60 h 125"/>
                <a:gd name="T44" fmla="*/ 76 w 153"/>
                <a:gd name="T45" fmla="*/ 76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125">
                  <a:moveTo>
                    <a:pt x="78" y="0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5" y="78"/>
                    <a:pt x="15" y="69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21" y="121"/>
                    <a:pt x="21" y="121"/>
                    <a:pt x="21" y="121"/>
                  </a:cubicBezTo>
                  <a:cubicBezTo>
                    <a:pt x="21" y="121"/>
                    <a:pt x="21" y="125"/>
                    <a:pt x="24" y="125"/>
                  </a:cubicBezTo>
                  <a:cubicBezTo>
                    <a:pt x="28" y="125"/>
                    <a:pt x="62" y="125"/>
                    <a:pt x="62" y="125"/>
                  </a:cubicBezTo>
                  <a:cubicBezTo>
                    <a:pt x="63" y="93"/>
                    <a:pt x="63" y="93"/>
                    <a:pt x="63" y="93"/>
                  </a:cubicBezTo>
                  <a:cubicBezTo>
                    <a:pt x="63" y="93"/>
                    <a:pt x="62" y="88"/>
                    <a:pt x="67" y="88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9" y="88"/>
                    <a:pt x="89" y="93"/>
                    <a:pt x="89" y="93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5"/>
                    <a:pt x="121" y="125"/>
                    <a:pt x="126" y="125"/>
                  </a:cubicBezTo>
                  <a:cubicBezTo>
                    <a:pt x="131" y="125"/>
                    <a:pt x="130" y="120"/>
                    <a:pt x="130" y="120"/>
                  </a:cubicBezTo>
                  <a:cubicBezTo>
                    <a:pt x="130" y="63"/>
                    <a:pt x="130" y="63"/>
                    <a:pt x="130" y="63"/>
                  </a:cubicBezTo>
                  <a:cubicBezTo>
                    <a:pt x="136" y="69"/>
                    <a:pt x="136" y="69"/>
                    <a:pt x="136" y="69"/>
                  </a:cubicBezTo>
                  <a:cubicBezTo>
                    <a:pt x="148" y="77"/>
                    <a:pt x="153" y="69"/>
                    <a:pt x="153" y="69"/>
                  </a:cubicBezTo>
                  <a:lnTo>
                    <a:pt x="78" y="0"/>
                  </a:lnTo>
                  <a:close/>
                  <a:moveTo>
                    <a:pt x="76" y="76"/>
                  </a:moveTo>
                  <a:cubicBezTo>
                    <a:pt x="67" y="76"/>
                    <a:pt x="60" y="69"/>
                    <a:pt x="60" y="60"/>
                  </a:cubicBezTo>
                  <a:cubicBezTo>
                    <a:pt x="60" y="50"/>
                    <a:pt x="67" y="43"/>
                    <a:pt x="76" y="43"/>
                  </a:cubicBezTo>
                  <a:cubicBezTo>
                    <a:pt x="85" y="43"/>
                    <a:pt x="92" y="50"/>
                    <a:pt x="92" y="60"/>
                  </a:cubicBezTo>
                  <a:cubicBezTo>
                    <a:pt x="92" y="69"/>
                    <a:pt x="85" y="76"/>
                    <a:pt x="76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67" name="Freeform 6"/>
            <p:cNvSpPr/>
            <p:nvPr/>
          </p:nvSpPr>
          <p:spPr bwMode="auto">
            <a:xfrm>
              <a:off x="1949464" y="1366877"/>
              <a:ext cx="49916" cy="102328"/>
            </a:xfrm>
            <a:custGeom>
              <a:avLst/>
              <a:gdLst>
                <a:gd name="T0" fmla="*/ 20 w 20"/>
                <a:gd name="T1" fmla="*/ 41 h 41"/>
                <a:gd name="T2" fmla="*/ 20 w 20"/>
                <a:gd name="T3" fmla="*/ 0 h 41"/>
                <a:gd name="T4" fmla="*/ 0 w 20"/>
                <a:gd name="T5" fmla="*/ 0 h 41"/>
                <a:gd name="T6" fmla="*/ 0 w 20"/>
                <a:gd name="T7" fmla="*/ 24 h 41"/>
                <a:gd name="T8" fmla="*/ 20 w 20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41">
                  <a:moveTo>
                    <a:pt x="20" y="41"/>
                  </a:moveTo>
                  <a:lnTo>
                    <a:pt x="20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20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68" name="Oval 7"/>
            <p:cNvSpPr>
              <a:spLocks noChangeArrowheads="1"/>
            </p:cNvSpPr>
            <p:nvPr/>
          </p:nvSpPr>
          <p:spPr bwMode="auto">
            <a:xfrm>
              <a:off x="1777255" y="1484179"/>
              <a:ext cx="52412" cy="5490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169" name="矩形 3"/>
          <p:cNvSpPr>
            <a:spLocks noChangeArrowheads="1"/>
          </p:cNvSpPr>
          <p:nvPr/>
        </p:nvSpPr>
        <p:spPr bwMode="auto">
          <a:xfrm>
            <a:off x="6839864" y="1694842"/>
            <a:ext cx="1278327" cy="42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96407" tIns="48205" rIns="96407" bIns="48205">
            <a:spAutoFit/>
          </a:bodyPr>
          <a:lstStyle/>
          <a:p>
            <a:r>
              <a:rPr lang="zh-CN" altLang="en-US" sz="2109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输入文字</a:t>
            </a:r>
          </a:p>
        </p:txBody>
      </p:sp>
      <p:sp>
        <p:nvSpPr>
          <p:cNvPr id="170" name="文本框 13"/>
          <p:cNvSpPr txBox="1"/>
          <p:nvPr/>
        </p:nvSpPr>
        <p:spPr>
          <a:xfrm>
            <a:off x="8036144" y="1487170"/>
            <a:ext cx="3427770" cy="794775"/>
          </a:xfrm>
          <a:prstGeom prst="rect">
            <a:avLst/>
          </a:prstGeom>
          <a:noFill/>
        </p:spPr>
        <p:txBody>
          <a:bodyPr wrap="square" lIns="92530" tIns="46263" rIns="92530" bIns="46263" rtlCol="0">
            <a:spAutoFit/>
          </a:bodyPr>
          <a:lstStyle/>
          <a:p>
            <a:pPr algn="l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66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在此录入上述图表的综合描述说明，在此录入上述图表的综合描述说明，在此录入上述图表的综合描述说明。</a:t>
            </a:r>
          </a:p>
        </p:txBody>
      </p:sp>
      <p:sp>
        <p:nvSpPr>
          <p:cNvPr id="171" name="矩形 3"/>
          <p:cNvSpPr>
            <a:spLocks noChangeArrowheads="1"/>
          </p:cNvSpPr>
          <p:nvPr/>
        </p:nvSpPr>
        <p:spPr bwMode="auto">
          <a:xfrm>
            <a:off x="8045218" y="2545154"/>
            <a:ext cx="1278327" cy="42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96407" tIns="48205" rIns="96407" bIns="48205">
            <a:spAutoFit/>
          </a:bodyPr>
          <a:lstStyle/>
          <a:p>
            <a:r>
              <a:rPr lang="zh-CN" altLang="en-US" sz="2109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输入文字</a:t>
            </a:r>
          </a:p>
        </p:txBody>
      </p:sp>
      <p:sp>
        <p:nvSpPr>
          <p:cNvPr id="172" name="文本框 13"/>
          <p:cNvSpPr txBox="1"/>
          <p:nvPr/>
        </p:nvSpPr>
        <p:spPr>
          <a:xfrm>
            <a:off x="8036144" y="2973624"/>
            <a:ext cx="3427770" cy="794775"/>
          </a:xfrm>
          <a:prstGeom prst="rect">
            <a:avLst/>
          </a:prstGeom>
          <a:noFill/>
        </p:spPr>
        <p:txBody>
          <a:bodyPr wrap="square" lIns="92530" tIns="46263" rIns="92530" bIns="46263" rtlCol="0">
            <a:spAutoFit/>
          </a:bodyPr>
          <a:lstStyle/>
          <a:p>
            <a:pPr algn="l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66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在此录入上述图表的综合描述说明，在此录入上述图表的综合描述说明，在此录入上述图表的综合描述说明。</a:t>
            </a:r>
          </a:p>
        </p:txBody>
      </p:sp>
      <p:sp>
        <p:nvSpPr>
          <p:cNvPr id="173" name="Freeform 20"/>
          <p:cNvSpPr>
            <a:spLocks noEditPoints="1"/>
          </p:cNvSpPr>
          <p:nvPr/>
        </p:nvSpPr>
        <p:spPr bwMode="auto">
          <a:xfrm>
            <a:off x="6960713" y="2938219"/>
            <a:ext cx="419466" cy="285042"/>
          </a:xfrm>
          <a:custGeom>
            <a:avLst/>
            <a:gdLst>
              <a:gd name="T0" fmla="*/ 135 w 157"/>
              <a:gd name="T1" fmla="*/ 46 h 107"/>
              <a:gd name="T2" fmla="*/ 136 w 157"/>
              <a:gd name="T3" fmla="*/ 37 h 107"/>
              <a:gd name="T4" fmla="*/ 99 w 157"/>
              <a:gd name="T5" fmla="*/ 0 h 107"/>
              <a:gd name="T6" fmla="*/ 73 w 157"/>
              <a:gd name="T7" fmla="*/ 18 h 107"/>
              <a:gd name="T8" fmla="*/ 45 w 157"/>
              <a:gd name="T9" fmla="*/ 8 h 107"/>
              <a:gd name="T10" fmla="*/ 19 w 157"/>
              <a:gd name="T11" fmla="*/ 40 h 107"/>
              <a:gd name="T12" fmla="*/ 20 w 157"/>
              <a:gd name="T13" fmla="*/ 47 h 107"/>
              <a:gd name="T14" fmla="*/ 0 w 157"/>
              <a:gd name="T15" fmla="*/ 76 h 107"/>
              <a:gd name="T16" fmla="*/ 31 w 157"/>
              <a:gd name="T17" fmla="*/ 107 h 107"/>
              <a:gd name="T18" fmla="*/ 126 w 157"/>
              <a:gd name="T19" fmla="*/ 107 h 107"/>
              <a:gd name="T20" fmla="*/ 157 w 157"/>
              <a:gd name="T21" fmla="*/ 76 h 107"/>
              <a:gd name="T22" fmla="*/ 135 w 157"/>
              <a:gd name="T23" fmla="*/ 46 h 107"/>
              <a:gd name="T24" fmla="*/ 120 w 157"/>
              <a:gd name="T25" fmla="*/ 100 h 107"/>
              <a:gd name="T26" fmla="*/ 79 w 157"/>
              <a:gd name="T27" fmla="*/ 100 h 107"/>
              <a:gd name="T28" fmla="*/ 103 w 157"/>
              <a:gd name="T29" fmla="*/ 75 h 107"/>
              <a:gd name="T30" fmla="*/ 102 w 157"/>
              <a:gd name="T31" fmla="*/ 72 h 107"/>
              <a:gd name="T32" fmla="*/ 92 w 157"/>
              <a:gd name="T33" fmla="*/ 72 h 107"/>
              <a:gd name="T34" fmla="*/ 92 w 157"/>
              <a:gd name="T35" fmla="*/ 68 h 107"/>
              <a:gd name="T36" fmla="*/ 92 w 157"/>
              <a:gd name="T37" fmla="*/ 37 h 107"/>
              <a:gd name="T38" fmla="*/ 90 w 157"/>
              <a:gd name="T39" fmla="*/ 36 h 107"/>
              <a:gd name="T40" fmla="*/ 64 w 157"/>
              <a:gd name="T41" fmla="*/ 36 h 107"/>
              <a:gd name="T42" fmla="*/ 62 w 157"/>
              <a:gd name="T43" fmla="*/ 38 h 107"/>
              <a:gd name="T44" fmla="*/ 62 w 157"/>
              <a:gd name="T45" fmla="*/ 68 h 107"/>
              <a:gd name="T46" fmla="*/ 62 w 157"/>
              <a:gd name="T47" fmla="*/ 73 h 107"/>
              <a:gd name="T48" fmla="*/ 51 w 157"/>
              <a:gd name="T49" fmla="*/ 73 h 107"/>
              <a:gd name="T50" fmla="*/ 50 w 157"/>
              <a:gd name="T51" fmla="*/ 76 h 107"/>
              <a:gd name="T52" fmla="*/ 75 w 157"/>
              <a:gd name="T53" fmla="*/ 100 h 107"/>
              <a:gd name="T54" fmla="*/ 38 w 157"/>
              <a:gd name="T55" fmla="*/ 100 h 107"/>
              <a:gd name="T56" fmla="*/ 11 w 157"/>
              <a:gd name="T57" fmla="*/ 74 h 107"/>
              <a:gd name="T58" fmla="*/ 29 w 157"/>
              <a:gd name="T59" fmla="*/ 50 h 107"/>
              <a:gd name="T60" fmla="*/ 28 w 157"/>
              <a:gd name="T61" fmla="*/ 44 h 107"/>
              <a:gd name="T62" fmla="*/ 50 w 157"/>
              <a:gd name="T63" fmla="*/ 17 h 107"/>
              <a:gd name="T64" fmla="*/ 74 w 157"/>
              <a:gd name="T65" fmla="*/ 29 h 107"/>
              <a:gd name="T66" fmla="*/ 97 w 157"/>
              <a:gd name="T67" fmla="*/ 11 h 107"/>
              <a:gd name="T68" fmla="*/ 128 w 157"/>
              <a:gd name="T69" fmla="*/ 42 h 107"/>
              <a:gd name="T70" fmla="*/ 127 w 157"/>
              <a:gd name="T71" fmla="*/ 50 h 107"/>
              <a:gd name="T72" fmla="*/ 147 w 157"/>
              <a:gd name="T73" fmla="*/ 74 h 107"/>
              <a:gd name="T74" fmla="*/ 120 w 157"/>
              <a:gd name="T75" fmla="*/ 100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7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7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40"/>
                </a:cubicBezTo>
                <a:cubicBezTo>
                  <a:pt x="19" y="42"/>
                  <a:pt x="20" y="45"/>
                  <a:pt x="20" y="47"/>
                </a:cubicBezTo>
                <a:cubicBezTo>
                  <a:pt x="9" y="51"/>
                  <a:pt x="0" y="63"/>
                  <a:pt x="0" y="76"/>
                </a:cubicBezTo>
                <a:cubicBezTo>
                  <a:pt x="0" y="93"/>
                  <a:pt x="14" y="107"/>
                  <a:pt x="31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43" y="107"/>
                  <a:pt x="157" y="93"/>
                  <a:pt x="157" y="76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1"/>
                  <a:pt x="92" y="68"/>
                </a:cubicBezTo>
                <a:cubicBezTo>
                  <a:pt x="92" y="60"/>
                  <a:pt x="92" y="43"/>
                  <a:pt x="92" y="37"/>
                </a:cubicBezTo>
                <a:cubicBezTo>
                  <a:pt x="92" y="37"/>
                  <a:pt x="92" y="36"/>
                  <a:pt x="90" y="36"/>
                </a:cubicBezTo>
                <a:cubicBezTo>
                  <a:pt x="88" y="36"/>
                  <a:pt x="67" y="36"/>
                  <a:pt x="64" y="36"/>
                </a:cubicBezTo>
                <a:cubicBezTo>
                  <a:pt x="61" y="36"/>
                  <a:pt x="62" y="38"/>
                  <a:pt x="62" y="38"/>
                </a:cubicBezTo>
                <a:cubicBezTo>
                  <a:pt x="62" y="44"/>
                  <a:pt x="62" y="60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9"/>
                  <a:pt x="11" y="74"/>
                </a:cubicBezTo>
                <a:cubicBezTo>
                  <a:pt x="11" y="63"/>
                  <a:pt x="18" y="54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2"/>
                  <a:pt x="37" y="20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1"/>
                  <a:pt x="97" y="11"/>
                </a:cubicBezTo>
                <a:cubicBezTo>
                  <a:pt x="115" y="11"/>
                  <a:pt x="128" y="25"/>
                  <a:pt x="128" y="42"/>
                </a:cubicBezTo>
                <a:cubicBezTo>
                  <a:pt x="128" y="45"/>
                  <a:pt x="127" y="47"/>
                  <a:pt x="127" y="50"/>
                </a:cubicBezTo>
                <a:cubicBezTo>
                  <a:pt x="138" y="53"/>
                  <a:pt x="147" y="63"/>
                  <a:pt x="147" y="74"/>
                </a:cubicBezTo>
                <a:cubicBezTo>
                  <a:pt x="147" y="89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8538" tIns="64269" rIns="128538" bIns="64269" numCol="1" anchor="t" anchorCtr="0" compatLnSpc="1"/>
          <a:lstStyle/>
          <a:p>
            <a:endParaRPr 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4" name="矩形 3"/>
          <p:cNvSpPr>
            <a:spLocks noChangeArrowheads="1"/>
          </p:cNvSpPr>
          <p:nvPr/>
        </p:nvSpPr>
        <p:spPr bwMode="auto">
          <a:xfrm>
            <a:off x="2894488" y="3080740"/>
            <a:ext cx="1278327" cy="42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96407" tIns="48205" rIns="96407" bIns="48205">
            <a:spAutoFit/>
          </a:bodyPr>
          <a:lstStyle/>
          <a:p>
            <a:r>
              <a:rPr lang="zh-CN" altLang="en-US" sz="2109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输入文字</a:t>
            </a:r>
            <a:endParaRPr lang="zh-CN" altLang="en-US" sz="210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75" name="文本框 13"/>
          <p:cNvSpPr txBox="1"/>
          <p:nvPr/>
        </p:nvSpPr>
        <p:spPr>
          <a:xfrm>
            <a:off x="966367" y="3493939"/>
            <a:ext cx="3280530" cy="794775"/>
          </a:xfrm>
          <a:prstGeom prst="rect">
            <a:avLst/>
          </a:prstGeom>
          <a:noFill/>
        </p:spPr>
        <p:txBody>
          <a:bodyPr wrap="square" lIns="92530" tIns="46263" rIns="92530" bIns="46263" rtlCol="0">
            <a:spAutoFit/>
          </a:bodyPr>
          <a:lstStyle/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66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176" name="Group 20"/>
          <p:cNvGrpSpPr/>
          <p:nvPr/>
        </p:nvGrpSpPr>
        <p:grpSpPr>
          <a:xfrm>
            <a:off x="4806687" y="3637057"/>
            <a:ext cx="434956" cy="301267"/>
            <a:chOff x="7416800" y="1122363"/>
            <a:chExt cx="366713" cy="254000"/>
          </a:xfrm>
          <a:solidFill>
            <a:schemeClr val="bg1"/>
          </a:solidFill>
        </p:grpSpPr>
        <p:sp>
          <p:nvSpPr>
            <p:cNvPr id="177" name="Freeform 48"/>
            <p:cNvSpPr>
              <a:spLocks noEditPoints="1"/>
            </p:cNvSpPr>
            <p:nvPr/>
          </p:nvSpPr>
          <p:spPr bwMode="auto">
            <a:xfrm>
              <a:off x="7416800" y="1122363"/>
              <a:ext cx="260350" cy="254000"/>
            </a:xfrm>
            <a:custGeom>
              <a:avLst/>
              <a:gdLst>
                <a:gd name="T0" fmla="*/ 86 w 99"/>
                <a:gd name="T1" fmla="*/ 59 h 97"/>
                <a:gd name="T2" fmla="*/ 99 w 99"/>
                <a:gd name="T3" fmla="*/ 53 h 97"/>
                <a:gd name="T4" fmla="*/ 99 w 99"/>
                <a:gd name="T5" fmla="*/ 42 h 97"/>
                <a:gd name="T6" fmla="*/ 86 w 99"/>
                <a:gd name="T7" fmla="*/ 37 h 97"/>
                <a:gd name="T8" fmla="*/ 83 w 99"/>
                <a:gd name="T9" fmla="*/ 31 h 97"/>
                <a:gd name="T10" fmla="*/ 89 w 99"/>
                <a:gd name="T11" fmla="*/ 17 h 97"/>
                <a:gd name="T12" fmla="*/ 81 w 99"/>
                <a:gd name="T13" fmla="*/ 10 h 97"/>
                <a:gd name="T14" fmla="*/ 67 w 99"/>
                <a:gd name="T15" fmla="*/ 15 h 97"/>
                <a:gd name="T16" fmla="*/ 61 w 99"/>
                <a:gd name="T17" fmla="*/ 13 h 97"/>
                <a:gd name="T18" fmla="*/ 55 w 99"/>
                <a:gd name="T19" fmla="*/ 0 h 97"/>
                <a:gd name="T20" fmla="*/ 44 w 99"/>
                <a:gd name="T21" fmla="*/ 0 h 97"/>
                <a:gd name="T22" fmla="*/ 39 w 99"/>
                <a:gd name="T23" fmla="*/ 13 h 97"/>
                <a:gd name="T24" fmla="*/ 32 w 99"/>
                <a:gd name="T25" fmla="*/ 15 h 97"/>
                <a:gd name="T26" fmla="*/ 19 w 99"/>
                <a:gd name="T27" fmla="*/ 10 h 97"/>
                <a:gd name="T28" fmla="*/ 11 w 99"/>
                <a:gd name="T29" fmla="*/ 18 h 97"/>
                <a:gd name="T30" fmla="*/ 16 w 99"/>
                <a:gd name="T31" fmla="*/ 31 h 97"/>
                <a:gd name="T32" fmla="*/ 14 w 99"/>
                <a:gd name="T33" fmla="*/ 37 h 97"/>
                <a:gd name="T34" fmla="*/ 0 w 99"/>
                <a:gd name="T35" fmla="*/ 43 h 97"/>
                <a:gd name="T36" fmla="*/ 0 w 99"/>
                <a:gd name="T37" fmla="*/ 54 h 97"/>
                <a:gd name="T38" fmla="*/ 14 w 99"/>
                <a:gd name="T39" fmla="*/ 59 h 97"/>
                <a:gd name="T40" fmla="*/ 16 w 99"/>
                <a:gd name="T41" fmla="*/ 65 h 97"/>
                <a:gd name="T42" fmla="*/ 11 w 99"/>
                <a:gd name="T43" fmla="*/ 79 h 97"/>
                <a:gd name="T44" fmla="*/ 19 w 99"/>
                <a:gd name="T45" fmla="*/ 86 h 97"/>
                <a:gd name="T46" fmla="*/ 33 w 99"/>
                <a:gd name="T47" fmla="*/ 81 h 97"/>
                <a:gd name="T48" fmla="*/ 39 w 99"/>
                <a:gd name="T49" fmla="*/ 83 h 97"/>
                <a:gd name="T50" fmla="*/ 45 w 99"/>
                <a:gd name="T51" fmla="*/ 97 h 97"/>
                <a:gd name="T52" fmla="*/ 56 w 99"/>
                <a:gd name="T53" fmla="*/ 97 h 97"/>
                <a:gd name="T54" fmla="*/ 61 w 99"/>
                <a:gd name="T55" fmla="*/ 83 h 97"/>
                <a:gd name="T56" fmla="*/ 67 w 99"/>
                <a:gd name="T57" fmla="*/ 81 h 97"/>
                <a:gd name="T58" fmla="*/ 81 w 99"/>
                <a:gd name="T59" fmla="*/ 86 h 97"/>
                <a:gd name="T60" fmla="*/ 89 w 99"/>
                <a:gd name="T61" fmla="*/ 78 h 97"/>
                <a:gd name="T62" fmla="*/ 83 w 99"/>
                <a:gd name="T63" fmla="*/ 65 h 97"/>
                <a:gd name="T64" fmla="*/ 86 w 99"/>
                <a:gd name="T65" fmla="*/ 59 h 97"/>
                <a:gd name="T66" fmla="*/ 50 w 99"/>
                <a:gd name="T67" fmla="*/ 64 h 97"/>
                <a:gd name="T68" fmla="*/ 34 w 99"/>
                <a:gd name="T69" fmla="*/ 48 h 97"/>
                <a:gd name="T70" fmla="*/ 50 w 99"/>
                <a:gd name="T71" fmla="*/ 33 h 97"/>
                <a:gd name="T72" fmla="*/ 66 w 99"/>
                <a:gd name="T73" fmla="*/ 48 h 97"/>
                <a:gd name="T74" fmla="*/ 50 w 99"/>
                <a:gd name="T75" fmla="*/ 6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9" h="97">
                  <a:moveTo>
                    <a:pt x="86" y="59"/>
                  </a:moveTo>
                  <a:cubicBezTo>
                    <a:pt x="86" y="59"/>
                    <a:pt x="99" y="54"/>
                    <a:pt x="99" y="53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2"/>
                    <a:pt x="86" y="37"/>
                    <a:pt x="86" y="37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31"/>
                    <a:pt x="89" y="18"/>
                    <a:pt x="89" y="17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0" y="9"/>
                    <a:pt x="67" y="15"/>
                    <a:pt x="67" y="15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61" y="13"/>
                    <a:pt x="56" y="0"/>
                    <a:pt x="5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39" y="13"/>
                    <a:pt x="39" y="13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19" y="10"/>
                    <a:pt x="19" y="10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8"/>
                    <a:pt x="16" y="31"/>
                    <a:pt x="16" y="31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0" y="42"/>
                    <a:pt x="0" y="4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14" y="59"/>
                    <a:pt x="14" y="59"/>
                  </a:cubicBezTo>
                  <a:cubicBezTo>
                    <a:pt x="16" y="65"/>
                    <a:pt x="16" y="65"/>
                    <a:pt x="16" y="65"/>
                  </a:cubicBezTo>
                  <a:cubicBezTo>
                    <a:pt x="16" y="65"/>
                    <a:pt x="11" y="78"/>
                    <a:pt x="11" y="79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9" y="87"/>
                    <a:pt x="33" y="81"/>
                    <a:pt x="33" y="81"/>
                  </a:cubicBezTo>
                  <a:cubicBezTo>
                    <a:pt x="39" y="83"/>
                    <a:pt x="39" y="83"/>
                    <a:pt x="39" y="83"/>
                  </a:cubicBezTo>
                  <a:cubicBezTo>
                    <a:pt x="39" y="83"/>
                    <a:pt x="44" y="97"/>
                    <a:pt x="45" y="97"/>
                  </a:cubicBezTo>
                  <a:cubicBezTo>
                    <a:pt x="56" y="97"/>
                    <a:pt x="56" y="97"/>
                    <a:pt x="56" y="97"/>
                  </a:cubicBezTo>
                  <a:cubicBezTo>
                    <a:pt x="56" y="97"/>
                    <a:pt x="61" y="83"/>
                    <a:pt x="61" y="83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81"/>
                    <a:pt x="81" y="86"/>
                    <a:pt x="81" y="86"/>
                  </a:cubicBezTo>
                  <a:cubicBezTo>
                    <a:pt x="89" y="78"/>
                    <a:pt x="89" y="78"/>
                    <a:pt x="89" y="78"/>
                  </a:cubicBezTo>
                  <a:cubicBezTo>
                    <a:pt x="89" y="78"/>
                    <a:pt x="83" y="65"/>
                    <a:pt x="83" y="65"/>
                  </a:cubicBezTo>
                  <a:lnTo>
                    <a:pt x="86" y="59"/>
                  </a:lnTo>
                  <a:close/>
                  <a:moveTo>
                    <a:pt x="50" y="64"/>
                  </a:moveTo>
                  <a:cubicBezTo>
                    <a:pt x="41" y="64"/>
                    <a:pt x="34" y="57"/>
                    <a:pt x="34" y="48"/>
                  </a:cubicBezTo>
                  <a:cubicBezTo>
                    <a:pt x="34" y="39"/>
                    <a:pt x="41" y="33"/>
                    <a:pt x="50" y="33"/>
                  </a:cubicBezTo>
                  <a:cubicBezTo>
                    <a:pt x="59" y="33"/>
                    <a:pt x="66" y="39"/>
                    <a:pt x="66" y="48"/>
                  </a:cubicBezTo>
                  <a:cubicBezTo>
                    <a:pt x="66" y="57"/>
                    <a:pt x="59" y="64"/>
                    <a:pt x="50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78" name="Freeform 49"/>
            <p:cNvSpPr>
              <a:spLocks noEditPoints="1"/>
            </p:cNvSpPr>
            <p:nvPr/>
          </p:nvSpPr>
          <p:spPr bwMode="auto">
            <a:xfrm>
              <a:off x="7661275" y="1247775"/>
              <a:ext cx="122238" cy="123825"/>
            </a:xfrm>
            <a:custGeom>
              <a:avLst/>
              <a:gdLst>
                <a:gd name="T0" fmla="*/ 41 w 47"/>
                <a:gd name="T1" fmla="*/ 22 h 47"/>
                <a:gd name="T2" fmla="*/ 41 w 47"/>
                <a:gd name="T3" fmla="*/ 19 h 47"/>
                <a:gd name="T4" fmla="*/ 45 w 47"/>
                <a:gd name="T5" fmla="*/ 13 h 47"/>
                <a:gd name="T6" fmla="*/ 42 w 47"/>
                <a:gd name="T7" fmla="*/ 9 h 47"/>
                <a:gd name="T8" fmla="*/ 35 w 47"/>
                <a:gd name="T9" fmla="*/ 10 h 47"/>
                <a:gd name="T10" fmla="*/ 33 w 47"/>
                <a:gd name="T11" fmla="*/ 8 h 47"/>
                <a:gd name="T12" fmla="*/ 32 w 47"/>
                <a:gd name="T13" fmla="*/ 1 h 47"/>
                <a:gd name="T14" fmla="*/ 27 w 47"/>
                <a:gd name="T15" fmla="*/ 0 h 47"/>
                <a:gd name="T16" fmla="*/ 22 w 47"/>
                <a:gd name="T17" fmla="*/ 6 h 47"/>
                <a:gd name="T18" fmla="*/ 19 w 47"/>
                <a:gd name="T19" fmla="*/ 6 h 47"/>
                <a:gd name="T20" fmla="*/ 14 w 47"/>
                <a:gd name="T21" fmla="*/ 2 h 47"/>
                <a:gd name="T22" fmla="*/ 9 w 47"/>
                <a:gd name="T23" fmla="*/ 5 h 47"/>
                <a:gd name="T24" fmla="*/ 10 w 47"/>
                <a:gd name="T25" fmla="*/ 12 h 47"/>
                <a:gd name="T26" fmla="*/ 9 w 47"/>
                <a:gd name="T27" fmla="*/ 14 h 47"/>
                <a:gd name="T28" fmla="*/ 2 w 47"/>
                <a:gd name="T29" fmla="*/ 16 h 47"/>
                <a:gd name="T30" fmla="*/ 0 w 47"/>
                <a:gd name="T31" fmla="*/ 21 h 47"/>
                <a:gd name="T32" fmla="*/ 6 w 47"/>
                <a:gd name="T33" fmla="*/ 25 h 47"/>
                <a:gd name="T34" fmla="*/ 6 w 47"/>
                <a:gd name="T35" fmla="*/ 28 h 47"/>
                <a:gd name="T36" fmla="*/ 2 w 47"/>
                <a:gd name="T37" fmla="*/ 34 h 47"/>
                <a:gd name="T38" fmla="*/ 5 w 47"/>
                <a:gd name="T39" fmla="*/ 38 h 47"/>
                <a:gd name="T40" fmla="*/ 12 w 47"/>
                <a:gd name="T41" fmla="*/ 37 h 47"/>
                <a:gd name="T42" fmla="*/ 14 w 47"/>
                <a:gd name="T43" fmla="*/ 39 h 47"/>
                <a:gd name="T44" fmla="*/ 16 w 47"/>
                <a:gd name="T45" fmla="*/ 46 h 47"/>
                <a:gd name="T46" fmla="*/ 20 w 47"/>
                <a:gd name="T47" fmla="*/ 47 h 47"/>
                <a:gd name="T48" fmla="*/ 25 w 47"/>
                <a:gd name="T49" fmla="*/ 42 h 47"/>
                <a:gd name="T50" fmla="*/ 28 w 47"/>
                <a:gd name="T51" fmla="*/ 41 h 47"/>
                <a:gd name="T52" fmla="*/ 33 w 47"/>
                <a:gd name="T53" fmla="*/ 45 h 47"/>
                <a:gd name="T54" fmla="*/ 38 w 47"/>
                <a:gd name="T55" fmla="*/ 42 h 47"/>
                <a:gd name="T56" fmla="*/ 37 w 47"/>
                <a:gd name="T57" fmla="*/ 35 h 47"/>
                <a:gd name="T58" fmla="*/ 39 w 47"/>
                <a:gd name="T59" fmla="*/ 33 h 47"/>
                <a:gd name="T60" fmla="*/ 45 w 47"/>
                <a:gd name="T61" fmla="*/ 32 h 47"/>
                <a:gd name="T62" fmla="*/ 47 w 47"/>
                <a:gd name="T63" fmla="*/ 27 h 47"/>
                <a:gd name="T64" fmla="*/ 41 w 47"/>
                <a:gd name="T65" fmla="*/ 22 h 47"/>
                <a:gd name="T66" fmla="*/ 31 w 47"/>
                <a:gd name="T67" fmla="*/ 25 h 47"/>
                <a:gd name="T68" fmla="*/ 22 w 47"/>
                <a:gd name="T69" fmla="*/ 31 h 47"/>
                <a:gd name="T70" fmla="*/ 16 w 47"/>
                <a:gd name="T71" fmla="*/ 22 h 47"/>
                <a:gd name="T72" fmla="*/ 25 w 47"/>
                <a:gd name="T73" fmla="*/ 16 h 47"/>
                <a:gd name="T74" fmla="*/ 31 w 47"/>
                <a:gd name="T75" fmla="*/ 2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47">
                  <a:moveTo>
                    <a:pt x="41" y="22"/>
                  </a:moveTo>
                  <a:cubicBezTo>
                    <a:pt x="41" y="19"/>
                    <a:pt x="41" y="19"/>
                    <a:pt x="41" y="19"/>
                  </a:cubicBezTo>
                  <a:cubicBezTo>
                    <a:pt x="41" y="19"/>
                    <a:pt x="45" y="14"/>
                    <a:pt x="45" y="13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9"/>
                    <a:pt x="35" y="10"/>
                    <a:pt x="35" y="10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8"/>
                    <a:pt x="32" y="1"/>
                    <a:pt x="32" y="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2" y="6"/>
                    <a:pt x="22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4" y="2"/>
                    <a:pt x="14" y="2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0" y="12"/>
                    <a:pt x="10" y="12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2" y="15"/>
                    <a:pt x="2" y="16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6" y="25"/>
                    <a:pt x="6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2" y="34"/>
                    <a:pt x="2" y="34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9"/>
                    <a:pt x="12" y="37"/>
                    <a:pt x="12" y="37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5" y="46"/>
                    <a:pt x="16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1" y="47"/>
                    <a:pt x="25" y="42"/>
                    <a:pt x="25" y="42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33" y="45"/>
                    <a:pt x="33" y="45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8" y="42"/>
                    <a:pt x="37" y="35"/>
                    <a:pt x="37" y="35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3"/>
                    <a:pt x="45" y="32"/>
                    <a:pt x="45" y="32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6"/>
                    <a:pt x="41" y="22"/>
                    <a:pt x="41" y="22"/>
                  </a:cubicBezTo>
                  <a:close/>
                  <a:moveTo>
                    <a:pt x="31" y="25"/>
                  </a:moveTo>
                  <a:cubicBezTo>
                    <a:pt x="30" y="29"/>
                    <a:pt x="26" y="32"/>
                    <a:pt x="22" y="31"/>
                  </a:cubicBezTo>
                  <a:cubicBezTo>
                    <a:pt x="18" y="30"/>
                    <a:pt x="15" y="26"/>
                    <a:pt x="16" y="22"/>
                  </a:cubicBezTo>
                  <a:cubicBezTo>
                    <a:pt x="17" y="18"/>
                    <a:pt x="21" y="15"/>
                    <a:pt x="25" y="16"/>
                  </a:cubicBezTo>
                  <a:cubicBezTo>
                    <a:pt x="29" y="17"/>
                    <a:pt x="32" y="21"/>
                    <a:pt x="31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179" name="矩形 3"/>
          <p:cNvSpPr>
            <a:spLocks noChangeArrowheads="1"/>
          </p:cNvSpPr>
          <p:nvPr/>
        </p:nvSpPr>
        <p:spPr bwMode="auto">
          <a:xfrm>
            <a:off x="8036144" y="3937679"/>
            <a:ext cx="1278327" cy="42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96407" tIns="48205" rIns="96407" bIns="48205">
            <a:spAutoFit/>
          </a:bodyPr>
          <a:lstStyle/>
          <a:p>
            <a:r>
              <a:rPr lang="zh-CN" altLang="en-US" sz="2109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输入文字</a:t>
            </a:r>
          </a:p>
        </p:txBody>
      </p:sp>
      <p:sp>
        <p:nvSpPr>
          <p:cNvPr id="180" name="文本框 13"/>
          <p:cNvSpPr txBox="1"/>
          <p:nvPr/>
        </p:nvSpPr>
        <p:spPr>
          <a:xfrm>
            <a:off x="8036144" y="4348295"/>
            <a:ext cx="3427770" cy="794775"/>
          </a:xfrm>
          <a:prstGeom prst="rect">
            <a:avLst/>
          </a:prstGeom>
          <a:noFill/>
        </p:spPr>
        <p:txBody>
          <a:bodyPr wrap="square" lIns="92530" tIns="46263" rIns="92530" bIns="46263" rtlCol="0">
            <a:spAutoFit/>
          </a:bodyPr>
          <a:lstStyle/>
          <a:p>
            <a:pPr algn="l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66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181" name="组合 180"/>
          <p:cNvGrpSpPr/>
          <p:nvPr/>
        </p:nvGrpSpPr>
        <p:grpSpPr>
          <a:xfrm>
            <a:off x="6962796" y="4216887"/>
            <a:ext cx="445225" cy="425593"/>
            <a:chOff x="3294063" y="754063"/>
            <a:chExt cx="5600701" cy="5353051"/>
          </a:xfrm>
          <a:solidFill>
            <a:schemeClr val="bg1"/>
          </a:solidFill>
        </p:grpSpPr>
        <p:sp>
          <p:nvSpPr>
            <p:cNvPr id="182" name="Freeform 458"/>
            <p:cNvSpPr/>
            <p:nvPr/>
          </p:nvSpPr>
          <p:spPr bwMode="auto">
            <a:xfrm>
              <a:off x="8235951" y="3122613"/>
              <a:ext cx="658813" cy="307975"/>
            </a:xfrm>
            <a:custGeom>
              <a:avLst/>
              <a:gdLst>
                <a:gd name="T0" fmla="*/ 135 w 175"/>
                <a:gd name="T1" fmla="*/ 0 h 82"/>
                <a:gd name="T2" fmla="*/ 175 w 175"/>
                <a:gd name="T3" fmla="*/ 41 h 82"/>
                <a:gd name="T4" fmla="*/ 135 w 175"/>
                <a:gd name="T5" fmla="*/ 82 h 82"/>
                <a:gd name="T6" fmla="*/ 41 w 175"/>
                <a:gd name="T7" fmla="*/ 82 h 82"/>
                <a:gd name="T8" fmla="*/ 0 w 175"/>
                <a:gd name="T9" fmla="*/ 41 h 82"/>
                <a:gd name="T10" fmla="*/ 12 w 175"/>
                <a:gd name="T11" fmla="*/ 12 h 82"/>
                <a:gd name="T12" fmla="*/ 41 w 175"/>
                <a:gd name="T13" fmla="*/ 0 h 82"/>
                <a:gd name="T14" fmla="*/ 135 w 175"/>
                <a:gd name="T15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5" h="82">
                  <a:moveTo>
                    <a:pt x="135" y="0"/>
                  </a:moveTo>
                  <a:cubicBezTo>
                    <a:pt x="157" y="0"/>
                    <a:pt x="175" y="19"/>
                    <a:pt x="175" y="41"/>
                  </a:cubicBezTo>
                  <a:cubicBezTo>
                    <a:pt x="175" y="64"/>
                    <a:pt x="157" y="82"/>
                    <a:pt x="135" y="82"/>
                  </a:cubicBezTo>
                  <a:cubicBezTo>
                    <a:pt x="41" y="82"/>
                    <a:pt x="41" y="82"/>
                    <a:pt x="41" y="82"/>
                  </a:cubicBezTo>
                  <a:cubicBezTo>
                    <a:pt x="19" y="82"/>
                    <a:pt x="0" y="64"/>
                    <a:pt x="0" y="41"/>
                  </a:cubicBezTo>
                  <a:cubicBezTo>
                    <a:pt x="0" y="30"/>
                    <a:pt x="5" y="20"/>
                    <a:pt x="12" y="12"/>
                  </a:cubicBezTo>
                  <a:cubicBezTo>
                    <a:pt x="20" y="5"/>
                    <a:pt x="30" y="0"/>
                    <a:pt x="41" y="0"/>
                  </a:cubicBezTo>
                  <a:lnTo>
                    <a:pt x="13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endParaRPr>
            </a:p>
          </p:txBody>
        </p:sp>
        <p:sp>
          <p:nvSpPr>
            <p:cNvPr id="183" name="Freeform 459"/>
            <p:cNvSpPr/>
            <p:nvPr/>
          </p:nvSpPr>
          <p:spPr bwMode="auto">
            <a:xfrm>
              <a:off x="7646988" y="1539876"/>
              <a:ext cx="571500" cy="587375"/>
            </a:xfrm>
            <a:custGeom>
              <a:avLst/>
              <a:gdLst>
                <a:gd name="T0" fmla="*/ 136 w 152"/>
                <a:gd name="T1" fmla="*/ 16 h 156"/>
                <a:gd name="T2" fmla="*/ 136 w 152"/>
                <a:gd name="T3" fmla="*/ 74 h 156"/>
                <a:gd name="T4" fmla="*/ 70 w 152"/>
                <a:gd name="T5" fmla="*/ 140 h 156"/>
                <a:gd name="T6" fmla="*/ 12 w 152"/>
                <a:gd name="T7" fmla="*/ 140 h 156"/>
                <a:gd name="T8" fmla="*/ 0 w 152"/>
                <a:gd name="T9" fmla="*/ 111 h 156"/>
                <a:gd name="T10" fmla="*/ 12 w 152"/>
                <a:gd name="T11" fmla="*/ 82 h 156"/>
                <a:gd name="T12" fmla="*/ 78 w 152"/>
                <a:gd name="T13" fmla="*/ 16 h 156"/>
                <a:gd name="T14" fmla="*/ 136 w 152"/>
                <a:gd name="T15" fmla="*/ 1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2" h="156">
                  <a:moveTo>
                    <a:pt x="136" y="16"/>
                  </a:moveTo>
                  <a:cubicBezTo>
                    <a:pt x="152" y="32"/>
                    <a:pt x="152" y="58"/>
                    <a:pt x="136" y="74"/>
                  </a:cubicBezTo>
                  <a:cubicBezTo>
                    <a:pt x="70" y="140"/>
                    <a:pt x="70" y="140"/>
                    <a:pt x="70" y="140"/>
                  </a:cubicBezTo>
                  <a:cubicBezTo>
                    <a:pt x="54" y="156"/>
                    <a:pt x="28" y="156"/>
                    <a:pt x="12" y="140"/>
                  </a:cubicBezTo>
                  <a:cubicBezTo>
                    <a:pt x="4" y="132"/>
                    <a:pt x="0" y="121"/>
                    <a:pt x="0" y="111"/>
                  </a:cubicBezTo>
                  <a:cubicBezTo>
                    <a:pt x="0" y="100"/>
                    <a:pt x="4" y="90"/>
                    <a:pt x="12" y="82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94" y="0"/>
                    <a:pt x="120" y="0"/>
                    <a:pt x="13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endParaRPr>
            </a:p>
          </p:txBody>
        </p:sp>
        <p:sp>
          <p:nvSpPr>
            <p:cNvPr id="184" name="Freeform 460"/>
            <p:cNvSpPr>
              <a:spLocks noEditPoints="1"/>
            </p:cNvSpPr>
            <p:nvPr/>
          </p:nvSpPr>
          <p:spPr bwMode="auto">
            <a:xfrm>
              <a:off x="4170363" y="1525588"/>
              <a:ext cx="3863975" cy="3567113"/>
            </a:xfrm>
            <a:custGeom>
              <a:avLst/>
              <a:gdLst>
                <a:gd name="T0" fmla="*/ 1028 w 1028"/>
                <a:gd name="T1" fmla="*/ 514 h 949"/>
                <a:gd name="T2" fmla="*/ 787 w 1028"/>
                <a:gd name="T3" fmla="*/ 949 h 949"/>
                <a:gd name="T4" fmla="*/ 241 w 1028"/>
                <a:gd name="T5" fmla="*/ 949 h 949"/>
                <a:gd name="T6" fmla="*/ 0 w 1028"/>
                <a:gd name="T7" fmla="*/ 514 h 949"/>
                <a:gd name="T8" fmla="*/ 514 w 1028"/>
                <a:gd name="T9" fmla="*/ 0 h 949"/>
                <a:gd name="T10" fmla="*/ 1028 w 1028"/>
                <a:gd name="T11" fmla="*/ 514 h 949"/>
                <a:gd name="T12" fmla="*/ 714 w 1028"/>
                <a:gd name="T13" fmla="*/ 345 h 949"/>
                <a:gd name="T14" fmla="*/ 714 w 1028"/>
                <a:gd name="T15" fmla="*/ 251 h 949"/>
                <a:gd name="T16" fmla="*/ 632 w 1028"/>
                <a:gd name="T17" fmla="*/ 187 h 949"/>
                <a:gd name="T18" fmla="*/ 563 w 1028"/>
                <a:gd name="T19" fmla="*/ 187 h 949"/>
                <a:gd name="T20" fmla="*/ 563 w 1028"/>
                <a:gd name="T21" fmla="*/ 153 h 949"/>
                <a:gd name="T22" fmla="*/ 466 w 1028"/>
                <a:gd name="T23" fmla="*/ 153 h 949"/>
                <a:gd name="T24" fmla="*/ 466 w 1028"/>
                <a:gd name="T25" fmla="*/ 187 h 949"/>
                <a:gd name="T26" fmla="*/ 397 w 1028"/>
                <a:gd name="T27" fmla="*/ 187 h 949"/>
                <a:gd name="T28" fmla="*/ 316 w 1028"/>
                <a:gd name="T29" fmla="*/ 251 h 949"/>
                <a:gd name="T30" fmla="*/ 316 w 1028"/>
                <a:gd name="T31" fmla="*/ 438 h 949"/>
                <a:gd name="T32" fmla="*/ 397 w 1028"/>
                <a:gd name="T33" fmla="*/ 503 h 949"/>
                <a:gd name="T34" fmla="*/ 466 w 1028"/>
                <a:gd name="T35" fmla="*/ 503 h 949"/>
                <a:gd name="T36" fmla="*/ 466 w 1028"/>
                <a:gd name="T37" fmla="*/ 701 h 949"/>
                <a:gd name="T38" fmla="*/ 440 w 1028"/>
                <a:gd name="T39" fmla="*/ 701 h 949"/>
                <a:gd name="T40" fmla="*/ 389 w 1028"/>
                <a:gd name="T41" fmla="*/ 661 h 949"/>
                <a:gd name="T42" fmla="*/ 389 w 1028"/>
                <a:gd name="T43" fmla="*/ 602 h 949"/>
                <a:gd name="T44" fmla="*/ 315 w 1028"/>
                <a:gd name="T45" fmla="*/ 602 h 949"/>
                <a:gd name="T46" fmla="*/ 315 w 1028"/>
                <a:gd name="T47" fmla="*/ 696 h 949"/>
                <a:gd name="T48" fmla="*/ 396 w 1028"/>
                <a:gd name="T49" fmla="*/ 760 h 949"/>
                <a:gd name="T50" fmla="*/ 466 w 1028"/>
                <a:gd name="T51" fmla="*/ 760 h 949"/>
                <a:gd name="T52" fmla="*/ 466 w 1028"/>
                <a:gd name="T53" fmla="*/ 796 h 949"/>
                <a:gd name="T54" fmla="*/ 563 w 1028"/>
                <a:gd name="T55" fmla="*/ 796 h 949"/>
                <a:gd name="T56" fmla="*/ 563 w 1028"/>
                <a:gd name="T57" fmla="*/ 760 h 949"/>
                <a:gd name="T58" fmla="*/ 632 w 1028"/>
                <a:gd name="T59" fmla="*/ 760 h 949"/>
                <a:gd name="T60" fmla="*/ 713 w 1028"/>
                <a:gd name="T61" fmla="*/ 696 h 949"/>
                <a:gd name="T62" fmla="*/ 713 w 1028"/>
                <a:gd name="T63" fmla="*/ 509 h 949"/>
                <a:gd name="T64" fmla="*/ 632 w 1028"/>
                <a:gd name="T65" fmla="*/ 444 h 949"/>
                <a:gd name="T66" fmla="*/ 563 w 1028"/>
                <a:gd name="T67" fmla="*/ 444 h 949"/>
                <a:gd name="T68" fmla="*/ 563 w 1028"/>
                <a:gd name="T69" fmla="*/ 246 h 949"/>
                <a:gd name="T70" fmla="*/ 588 w 1028"/>
                <a:gd name="T71" fmla="*/ 246 h 949"/>
                <a:gd name="T72" fmla="*/ 639 w 1028"/>
                <a:gd name="T73" fmla="*/ 286 h 949"/>
                <a:gd name="T74" fmla="*/ 639 w 1028"/>
                <a:gd name="T75" fmla="*/ 345 h 949"/>
                <a:gd name="T76" fmla="*/ 714 w 1028"/>
                <a:gd name="T77" fmla="*/ 345 h 9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28" h="949">
                  <a:moveTo>
                    <a:pt x="1028" y="514"/>
                  </a:moveTo>
                  <a:cubicBezTo>
                    <a:pt x="1028" y="697"/>
                    <a:pt x="932" y="858"/>
                    <a:pt x="787" y="949"/>
                  </a:cubicBezTo>
                  <a:cubicBezTo>
                    <a:pt x="241" y="949"/>
                    <a:pt x="241" y="949"/>
                    <a:pt x="241" y="949"/>
                  </a:cubicBezTo>
                  <a:cubicBezTo>
                    <a:pt x="97" y="858"/>
                    <a:pt x="0" y="697"/>
                    <a:pt x="0" y="514"/>
                  </a:cubicBezTo>
                  <a:cubicBezTo>
                    <a:pt x="0" y="230"/>
                    <a:pt x="231" y="0"/>
                    <a:pt x="514" y="0"/>
                  </a:cubicBezTo>
                  <a:cubicBezTo>
                    <a:pt x="798" y="0"/>
                    <a:pt x="1028" y="230"/>
                    <a:pt x="1028" y="514"/>
                  </a:cubicBezTo>
                  <a:close/>
                  <a:moveTo>
                    <a:pt x="714" y="345"/>
                  </a:moveTo>
                  <a:cubicBezTo>
                    <a:pt x="714" y="251"/>
                    <a:pt x="714" y="251"/>
                    <a:pt x="714" y="251"/>
                  </a:cubicBezTo>
                  <a:cubicBezTo>
                    <a:pt x="714" y="216"/>
                    <a:pt x="677" y="187"/>
                    <a:pt x="632" y="187"/>
                  </a:cubicBezTo>
                  <a:cubicBezTo>
                    <a:pt x="563" y="187"/>
                    <a:pt x="563" y="187"/>
                    <a:pt x="563" y="187"/>
                  </a:cubicBezTo>
                  <a:cubicBezTo>
                    <a:pt x="563" y="153"/>
                    <a:pt x="563" y="153"/>
                    <a:pt x="563" y="153"/>
                  </a:cubicBezTo>
                  <a:cubicBezTo>
                    <a:pt x="466" y="153"/>
                    <a:pt x="466" y="153"/>
                    <a:pt x="466" y="153"/>
                  </a:cubicBezTo>
                  <a:cubicBezTo>
                    <a:pt x="466" y="187"/>
                    <a:pt x="466" y="187"/>
                    <a:pt x="466" y="187"/>
                  </a:cubicBezTo>
                  <a:cubicBezTo>
                    <a:pt x="397" y="187"/>
                    <a:pt x="397" y="187"/>
                    <a:pt x="397" y="187"/>
                  </a:cubicBezTo>
                  <a:cubicBezTo>
                    <a:pt x="352" y="187"/>
                    <a:pt x="316" y="216"/>
                    <a:pt x="316" y="251"/>
                  </a:cubicBezTo>
                  <a:cubicBezTo>
                    <a:pt x="316" y="438"/>
                    <a:pt x="316" y="438"/>
                    <a:pt x="316" y="438"/>
                  </a:cubicBezTo>
                  <a:cubicBezTo>
                    <a:pt x="316" y="474"/>
                    <a:pt x="352" y="503"/>
                    <a:pt x="397" y="503"/>
                  </a:cubicBezTo>
                  <a:cubicBezTo>
                    <a:pt x="466" y="503"/>
                    <a:pt x="466" y="503"/>
                    <a:pt x="466" y="503"/>
                  </a:cubicBezTo>
                  <a:cubicBezTo>
                    <a:pt x="466" y="701"/>
                    <a:pt x="466" y="701"/>
                    <a:pt x="466" y="701"/>
                  </a:cubicBezTo>
                  <a:cubicBezTo>
                    <a:pt x="440" y="701"/>
                    <a:pt x="440" y="701"/>
                    <a:pt x="440" y="701"/>
                  </a:cubicBezTo>
                  <a:cubicBezTo>
                    <a:pt x="412" y="701"/>
                    <a:pt x="389" y="683"/>
                    <a:pt x="389" y="661"/>
                  </a:cubicBezTo>
                  <a:cubicBezTo>
                    <a:pt x="389" y="602"/>
                    <a:pt x="389" y="602"/>
                    <a:pt x="389" y="602"/>
                  </a:cubicBezTo>
                  <a:cubicBezTo>
                    <a:pt x="315" y="602"/>
                    <a:pt x="315" y="602"/>
                    <a:pt x="315" y="602"/>
                  </a:cubicBezTo>
                  <a:cubicBezTo>
                    <a:pt x="315" y="696"/>
                    <a:pt x="315" y="696"/>
                    <a:pt x="315" y="696"/>
                  </a:cubicBezTo>
                  <a:cubicBezTo>
                    <a:pt x="315" y="731"/>
                    <a:pt x="351" y="760"/>
                    <a:pt x="396" y="760"/>
                  </a:cubicBezTo>
                  <a:cubicBezTo>
                    <a:pt x="466" y="760"/>
                    <a:pt x="466" y="760"/>
                    <a:pt x="466" y="760"/>
                  </a:cubicBezTo>
                  <a:cubicBezTo>
                    <a:pt x="466" y="796"/>
                    <a:pt x="466" y="796"/>
                    <a:pt x="466" y="796"/>
                  </a:cubicBezTo>
                  <a:cubicBezTo>
                    <a:pt x="563" y="796"/>
                    <a:pt x="563" y="796"/>
                    <a:pt x="563" y="796"/>
                  </a:cubicBezTo>
                  <a:cubicBezTo>
                    <a:pt x="563" y="760"/>
                    <a:pt x="563" y="760"/>
                    <a:pt x="563" y="760"/>
                  </a:cubicBezTo>
                  <a:cubicBezTo>
                    <a:pt x="632" y="760"/>
                    <a:pt x="632" y="760"/>
                    <a:pt x="632" y="760"/>
                  </a:cubicBezTo>
                  <a:cubicBezTo>
                    <a:pt x="677" y="760"/>
                    <a:pt x="713" y="731"/>
                    <a:pt x="713" y="696"/>
                  </a:cubicBezTo>
                  <a:cubicBezTo>
                    <a:pt x="713" y="509"/>
                    <a:pt x="713" y="509"/>
                    <a:pt x="713" y="509"/>
                  </a:cubicBezTo>
                  <a:cubicBezTo>
                    <a:pt x="713" y="473"/>
                    <a:pt x="677" y="444"/>
                    <a:pt x="632" y="444"/>
                  </a:cubicBezTo>
                  <a:cubicBezTo>
                    <a:pt x="563" y="444"/>
                    <a:pt x="563" y="444"/>
                    <a:pt x="563" y="444"/>
                  </a:cubicBezTo>
                  <a:cubicBezTo>
                    <a:pt x="563" y="246"/>
                    <a:pt x="563" y="246"/>
                    <a:pt x="563" y="246"/>
                  </a:cubicBezTo>
                  <a:cubicBezTo>
                    <a:pt x="588" y="246"/>
                    <a:pt x="588" y="246"/>
                    <a:pt x="588" y="246"/>
                  </a:cubicBezTo>
                  <a:cubicBezTo>
                    <a:pt x="617" y="246"/>
                    <a:pt x="639" y="264"/>
                    <a:pt x="639" y="286"/>
                  </a:cubicBezTo>
                  <a:cubicBezTo>
                    <a:pt x="639" y="345"/>
                    <a:pt x="639" y="345"/>
                    <a:pt x="639" y="345"/>
                  </a:cubicBezTo>
                  <a:lnTo>
                    <a:pt x="714" y="3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endParaRPr>
            </a:p>
          </p:txBody>
        </p:sp>
        <p:sp>
          <p:nvSpPr>
            <p:cNvPr id="185" name="Freeform 461"/>
            <p:cNvSpPr/>
            <p:nvPr/>
          </p:nvSpPr>
          <p:spPr bwMode="auto">
            <a:xfrm>
              <a:off x="5187951" y="5254626"/>
              <a:ext cx="1827213" cy="209550"/>
            </a:xfrm>
            <a:custGeom>
              <a:avLst/>
              <a:gdLst>
                <a:gd name="T0" fmla="*/ 436 w 486"/>
                <a:gd name="T1" fmla="*/ 0 h 56"/>
                <a:gd name="T2" fmla="*/ 486 w 486"/>
                <a:gd name="T3" fmla="*/ 28 h 56"/>
                <a:gd name="T4" fmla="*/ 436 w 486"/>
                <a:gd name="T5" fmla="*/ 56 h 56"/>
                <a:gd name="T6" fmla="*/ 51 w 486"/>
                <a:gd name="T7" fmla="*/ 56 h 56"/>
                <a:gd name="T8" fmla="*/ 0 w 486"/>
                <a:gd name="T9" fmla="*/ 28 h 56"/>
                <a:gd name="T10" fmla="*/ 15 w 486"/>
                <a:gd name="T11" fmla="*/ 8 h 56"/>
                <a:gd name="T12" fmla="*/ 51 w 486"/>
                <a:gd name="T13" fmla="*/ 0 h 56"/>
                <a:gd name="T14" fmla="*/ 436 w 486"/>
                <a:gd name="T1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6" h="56">
                  <a:moveTo>
                    <a:pt x="436" y="0"/>
                  </a:moveTo>
                  <a:cubicBezTo>
                    <a:pt x="464" y="0"/>
                    <a:pt x="486" y="13"/>
                    <a:pt x="486" y="28"/>
                  </a:cubicBezTo>
                  <a:cubicBezTo>
                    <a:pt x="486" y="44"/>
                    <a:pt x="464" y="56"/>
                    <a:pt x="436" y="56"/>
                  </a:cubicBezTo>
                  <a:cubicBezTo>
                    <a:pt x="51" y="56"/>
                    <a:pt x="51" y="56"/>
                    <a:pt x="51" y="56"/>
                  </a:cubicBezTo>
                  <a:cubicBezTo>
                    <a:pt x="23" y="56"/>
                    <a:pt x="0" y="44"/>
                    <a:pt x="0" y="28"/>
                  </a:cubicBezTo>
                  <a:cubicBezTo>
                    <a:pt x="0" y="20"/>
                    <a:pt x="6" y="13"/>
                    <a:pt x="15" y="8"/>
                  </a:cubicBezTo>
                  <a:cubicBezTo>
                    <a:pt x="24" y="3"/>
                    <a:pt x="37" y="0"/>
                    <a:pt x="51" y="0"/>
                  </a:cubicBezTo>
                  <a:lnTo>
                    <a:pt x="43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endParaRPr>
            </a:p>
          </p:txBody>
        </p:sp>
        <p:sp>
          <p:nvSpPr>
            <p:cNvPr id="186" name="Freeform 462"/>
            <p:cNvSpPr/>
            <p:nvPr/>
          </p:nvSpPr>
          <p:spPr bwMode="auto">
            <a:xfrm>
              <a:off x="5368926" y="5576888"/>
              <a:ext cx="1470025" cy="211138"/>
            </a:xfrm>
            <a:custGeom>
              <a:avLst/>
              <a:gdLst>
                <a:gd name="T0" fmla="*/ 341 w 391"/>
                <a:gd name="T1" fmla="*/ 0 h 56"/>
                <a:gd name="T2" fmla="*/ 391 w 391"/>
                <a:gd name="T3" fmla="*/ 28 h 56"/>
                <a:gd name="T4" fmla="*/ 341 w 391"/>
                <a:gd name="T5" fmla="*/ 56 h 56"/>
                <a:gd name="T6" fmla="*/ 50 w 391"/>
                <a:gd name="T7" fmla="*/ 56 h 56"/>
                <a:gd name="T8" fmla="*/ 0 w 391"/>
                <a:gd name="T9" fmla="*/ 28 h 56"/>
                <a:gd name="T10" fmla="*/ 14 w 391"/>
                <a:gd name="T11" fmla="*/ 8 h 56"/>
                <a:gd name="T12" fmla="*/ 50 w 391"/>
                <a:gd name="T13" fmla="*/ 0 h 56"/>
                <a:gd name="T14" fmla="*/ 341 w 391"/>
                <a:gd name="T1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1" h="56">
                  <a:moveTo>
                    <a:pt x="341" y="0"/>
                  </a:moveTo>
                  <a:cubicBezTo>
                    <a:pt x="369" y="0"/>
                    <a:pt x="391" y="12"/>
                    <a:pt x="391" y="28"/>
                  </a:cubicBezTo>
                  <a:cubicBezTo>
                    <a:pt x="391" y="43"/>
                    <a:pt x="369" y="56"/>
                    <a:pt x="341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22" y="56"/>
                    <a:pt x="0" y="43"/>
                    <a:pt x="0" y="28"/>
                  </a:cubicBezTo>
                  <a:cubicBezTo>
                    <a:pt x="0" y="20"/>
                    <a:pt x="5" y="13"/>
                    <a:pt x="14" y="8"/>
                  </a:cubicBezTo>
                  <a:cubicBezTo>
                    <a:pt x="24" y="3"/>
                    <a:pt x="36" y="0"/>
                    <a:pt x="50" y="0"/>
                  </a:cubicBezTo>
                  <a:lnTo>
                    <a:pt x="34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endParaRPr>
            </a:p>
          </p:txBody>
        </p:sp>
        <p:sp>
          <p:nvSpPr>
            <p:cNvPr id="187" name="Freeform 463"/>
            <p:cNvSpPr/>
            <p:nvPr/>
          </p:nvSpPr>
          <p:spPr bwMode="auto">
            <a:xfrm>
              <a:off x="5556251" y="5895976"/>
              <a:ext cx="1090613" cy="211138"/>
            </a:xfrm>
            <a:custGeom>
              <a:avLst/>
              <a:gdLst>
                <a:gd name="T0" fmla="*/ 240 w 290"/>
                <a:gd name="T1" fmla="*/ 0 h 56"/>
                <a:gd name="T2" fmla="*/ 290 w 290"/>
                <a:gd name="T3" fmla="*/ 28 h 56"/>
                <a:gd name="T4" fmla="*/ 240 w 290"/>
                <a:gd name="T5" fmla="*/ 56 h 56"/>
                <a:gd name="T6" fmla="*/ 50 w 290"/>
                <a:gd name="T7" fmla="*/ 56 h 56"/>
                <a:gd name="T8" fmla="*/ 0 w 290"/>
                <a:gd name="T9" fmla="*/ 28 h 56"/>
                <a:gd name="T10" fmla="*/ 15 w 290"/>
                <a:gd name="T11" fmla="*/ 8 h 56"/>
                <a:gd name="T12" fmla="*/ 50 w 290"/>
                <a:gd name="T13" fmla="*/ 0 h 56"/>
                <a:gd name="T14" fmla="*/ 240 w 290"/>
                <a:gd name="T1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0" h="56">
                  <a:moveTo>
                    <a:pt x="240" y="0"/>
                  </a:moveTo>
                  <a:cubicBezTo>
                    <a:pt x="268" y="0"/>
                    <a:pt x="290" y="12"/>
                    <a:pt x="290" y="28"/>
                  </a:cubicBezTo>
                  <a:cubicBezTo>
                    <a:pt x="290" y="43"/>
                    <a:pt x="268" y="56"/>
                    <a:pt x="240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23" y="56"/>
                    <a:pt x="0" y="43"/>
                    <a:pt x="0" y="28"/>
                  </a:cubicBezTo>
                  <a:cubicBezTo>
                    <a:pt x="0" y="20"/>
                    <a:pt x="6" y="13"/>
                    <a:pt x="15" y="8"/>
                  </a:cubicBezTo>
                  <a:cubicBezTo>
                    <a:pt x="24" y="3"/>
                    <a:pt x="37" y="0"/>
                    <a:pt x="50" y="0"/>
                  </a:cubicBezTo>
                  <a:lnTo>
                    <a:pt x="24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endParaRPr>
            </a:p>
          </p:txBody>
        </p:sp>
        <p:sp>
          <p:nvSpPr>
            <p:cNvPr id="188" name="Freeform 464"/>
            <p:cNvSpPr/>
            <p:nvPr/>
          </p:nvSpPr>
          <p:spPr bwMode="auto">
            <a:xfrm>
              <a:off x="6286501" y="3416301"/>
              <a:ext cx="285750" cy="744538"/>
            </a:xfrm>
            <a:custGeom>
              <a:avLst/>
              <a:gdLst>
                <a:gd name="T0" fmla="*/ 76 w 76"/>
                <a:gd name="T1" fmla="*/ 41 h 198"/>
                <a:gd name="T2" fmla="*/ 76 w 76"/>
                <a:gd name="T3" fmla="*/ 158 h 198"/>
                <a:gd name="T4" fmla="*/ 25 w 76"/>
                <a:gd name="T5" fmla="*/ 198 h 198"/>
                <a:gd name="T6" fmla="*/ 0 w 76"/>
                <a:gd name="T7" fmla="*/ 198 h 198"/>
                <a:gd name="T8" fmla="*/ 0 w 76"/>
                <a:gd name="T9" fmla="*/ 0 h 198"/>
                <a:gd name="T10" fmla="*/ 25 w 76"/>
                <a:gd name="T11" fmla="*/ 0 h 198"/>
                <a:gd name="T12" fmla="*/ 76 w 76"/>
                <a:gd name="T13" fmla="*/ 41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98">
                  <a:moveTo>
                    <a:pt x="76" y="41"/>
                  </a:moveTo>
                  <a:cubicBezTo>
                    <a:pt x="76" y="158"/>
                    <a:pt x="76" y="158"/>
                    <a:pt x="76" y="158"/>
                  </a:cubicBezTo>
                  <a:cubicBezTo>
                    <a:pt x="76" y="180"/>
                    <a:pt x="53" y="198"/>
                    <a:pt x="25" y="198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53" y="0"/>
                    <a:pt x="76" y="18"/>
                    <a:pt x="76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endParaRPr>
            </a:p>
          </p:txBody>
        </p:sp>
        <p:sp>
          <p:nvSpPr>
            <p:cNvPr id="189" name="Freeform 465"/>
            <p:cNvSpPr/>
            <p:nvPr/>
          </p:nvSpPr>
          <p:spPr bwMode="auto">
            <a:xfrm>
              <a:off x="5948363" y="754063"/>
              <a:ext cx="307975" cy="658813"/>
            </a:xfrm>
            <a:custGeom>
              <a:avLst/>
              <a:gdLst>
                <a:gd name="T0" fmla="*/ 82 w 82"/>
                <a:gd name="T1" fmla="*/ 41 h 175"/>
                <a:gd name="T2" fmla="*/ 82 w 82"/>
                <a:gd name="T3" fmla="*/ 134 h 175"/>
                <a:gd name="T4" fmla="*/ 41 w 82"/>
                <a:gd name="T5" fmla="*/ 175 h 175"/>
                <a:gd name="T6" fmla="*/ 12 w 82"/>
                <a:gd name="T7" fmla="*/ 163 h 175"/>
                <a:gd name="T8" fmla="*/ 0 w 82"/>
                <a:gd name="T9" fmla="*/ 134 h 175"/>
                <a:gd name="T10" fmla="*/ 0 w 82"/>
                <a:gd name="T11" fmla="*/ 41 h 175"/>
                <a:gd name="T12" fmla="*/ 41 w 82"/>
                <a:gd name="T13" fmla="*/ 0 h 175"/>
                <a:gd name="T14" fmla="*/ 82 w 82"/>
                <a:gd name="T15" fmla="*/ 41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2" h="175">
                  <a:moveTo>
                    <a:pt x="82" y="41"/>
                  </a:moveTo>
                  <a:cubicBezTo>
                    <a:pt x="82" y="134"/>
                    <a:pt x="82" y="134"/>
                    <a:pt x="82" y="134"/>
                  </a:cubicBezTo>
                  <a:cubicBezTo>
                    <a:pt x="82" y="157"/>
                    <a:pt x="64" y="175"/>
                    <a:pt x="41" y="175"/>
                  </a:cubicBezTo>
                  <a:cubicBezTo>
                    <a:pt x="30" y="175"/>
                    <a:pt x="20" y="171"/>
                    <a:pt x="12" y="163"/>
                  </a:cubicBezTo>
                  <a:cubicBezTo>
                    <a:pt x="5" y="156"/>
                    <a:pt x="0" y="146"/>
                    <a:pt x="0" y="134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19"/>
                    <a:pt x="19" y="0"/>
                    <a:pt x="41" y="0"/>
                  </a:cubicBezTo>
                  <a:cubicBezTo>
                    <a:pt x="64" y="0"/>
                    <a:pt x="82" y="19"/>
                    <a:pt x="8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endParaRPr>
            </a:p>
          </p:txBody>
        </p:sp>
        <p:sp>
          <p:nvSpPr>
            <p:cNvPr id="190" name="Freeform 466"/>
            <p:cNvSpPr/>
            <p:nvPr/>
          </p:nvSpPr>
          <p:spPr bwMode="auto">
            <a:xfrm>
              <a:off x="5635626" y="2449513"/>
              <a:ext cx="285750" cy="744538"/>
            </a:xfrm>
            <a:custGeom>
              <a:avLst/>
              <a:gdLst>
                <a:gd name="T0" fmla="*/ 76 w 76"/>
                <a:gd name="T1" fmla="*/ 0 h 198"/>
                <a:gd name="T2" fmla="*/ 76 w 76"/>
                <a:gd name="T3" fmla="*/ 198 h 198"/>
                <a:gd name="T4" fmla="*/ 51 w 76"/>
                <a:gd name="T5" fmla="*/ 198 h 198"/>
                <a:gd name="T6" fmla="*/ 0 w 76"/>
                <a:gd name="T7" fmla="*/ 157 h 198"/>
                <a:gd name="T8" fmla="*/ 0 w 76"/>
                <a:gd name="T9" fmla="*/ 40 h 198"/>
                <a:gd name="T10" fmla="*/ 51 w 76"/>
                <a:gd name="T11" fmla="*/ 0 h 198"/>
                <a:gd name="T12" fmla="*/ 76 w 76"/>
                <a:gd name="T13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98">
                  <a:moveTo>
                    <a:pt x="76" y="0"/>
                  </a:moveTo>
                  <a:cubicBezTo>
                    <a:pt x="76" y="198"/>
                    <a:pt x="76" y="198"/>
                    <a:pt x="76" y="198"/>
                  </a:cubicBezTo>
                  <a:cubicBezTo>
                    <a:pt x="51" y="198"/>
                    <a:pt x="51" y="198"/>
                    <a:pt x="51" y="198"/>
                  </a:cubicBezTo>
                  <a:cubicBezTo>
                    <a:pt x="23" y="198"/>
                    <a:pt x="0" y="180"/>
                    <a:pt x="0" y="15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23" y="0"/>
                    <a:pt x="51" y="0"/>
                  </a:cubicBezTo>
                  <a:lnTo>
                    <a:pt x="7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endParaRPr>
            </a:p>
          </p:txBody>
        </p:sp>
        <p:sp>
          <p:nvSpPr>
            <p:cNvPr id="191" name="Freeform 467"/>
            <p:cNvSpPr/>
            <p:nvPr/>
          </p:nvSpPr>
          <p:spPr bwMode="auto">
            <a:xfrm>
              <a:off x="3951288" y="1539876"/>
              <a:ext cx="571500" cy="587375"/>
            </a:xfrm>
            <a:custGeom>
              <a:avLst/>
              <a:gdLst>
                <a:gd name="T0" fmla="*/ 140 w 152"/>
                <a:gd name="T1" fmla="*/ 82 h 156"/>
                <a:gd name="T2" fmla="*/ 152 w 152"/>
                <a:gd name="T3" fmla="*/ 111 h 156"/>
                <a:gd name="T4" fmla="*/ 140 w 152"/>
                <a:gd name="T5" fmla="*/ 140 h 156"/>
                <a:gd name="T6" fmla="*/ 82 w 152"/>
                <a:gd name="T7" fmla="*/ 140 h 156"/>
                <a:gd name="T8" fmla="*/ 16 w 152"/>
                <a:gd name="T9" fmla="*/ 74 h 156"/>
                <a:gd name="T10" fmla="*/ 16 w 152"/>
                <a:gd name="T11" fmla="*/ 16 h 156"/>
                <a:gd name="T12" fmla="*/ 74 w 152"/>
                <a:gd name="T13" fmla="*/ 16 h 156"/>
                <a:gd name="T14" fmla="*/ 140 w 152"/>
                <a:gd name="T15" fmla="*/ 8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2" h="156">
                  <a:moveTo>
                    <a:pt x="140" y="82"/>
                  </a:moveTo>
                  <a:cubicBezTo>
                    <a:pt x="148" y="90"/>
                    <a:pt x="152" y="100"/>
                    <a:pt x="152" y="111"/>
                  </a:cubicBezTo>
                  <a:cubicBezTo>
                    <a:pt x="152" y="121"/>
                    <a:pt x="148" y="132"/>
                    <a:pt x="140" y="140"/>
                  </a:cubicBezTo>
                  <a:cubicBezTo>
                    <a:pt x="124" y="156"/>
                    <a:pt x="98" y="156"/>
                    <a:pt x="82" y="140"/>
                  </a:cubicBezTo>
                  <a:cubicBezTo>
                    <a:pt x="16" y="74"/>
                    <a:pt x="16" y="74"/>
                    <a:pt x="16" y="74"/>
                  </a:cubicBezTo>
                  <a:cubicBezTo>
                    <a:pt x="0" y="58"/>
                    <a:pt x="0" y="32"/>
                    <a:pt x="16" y="16"/>
                  </a:cubicBezTo>
                  <a:cubicBezTo>
                    <a:pt x="32" y="0"/>
                    <a:pt x="58" y="0"/>
                    <a:pt x="74" y="16"/>
                  </a:cubicBezTo>
                  <a:lnTo>
                    <a:pt x="140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endParaRPr>
            </a:p>
          </p:txBody>
        </p:sp>
        <p:sp>
          <p:nvSpPr>
            <p:cNvPr id="192" name="Freeform 468"/>
            <p:cNvSpPr/>
            <p:nvPr/>
          </p:nvSpPr>
          <p:spPr bwMode="auto">
            <a:xfrm>
              <a:off x="3294063" y="3122613"/>
              <a:ext cx="657225" cy="307975"/>
            </a:xfrm>
            <a:custGeom>
              <a:avLst/>
              <a:gdLst>
                <a:gd name="T0" fmla="*/ 134 w 175"/>
                <a:gd name="T1" fmla="*/ 0 h 82"/>
                <a:gd name="T2" fmla="*/ 175 w 175"/>
                <a:gd name="T3" fmla="*/ 41 h 82"/>
                <a:gd name="T4" fmla="*/ 134 w 175"/>
                <a:gd name="T5" fmla="*/ 82 h 82"/>
                <a:gd name="T6" fmla="*/ 41 w 175"/>
                <a:gd name="T7" fmla="*/ 82 h 82"/>
                <a:gd name="T8" fmla="*/ 0 w 175"/>
                <a:gd name="T9" fmla="*/ 41 h 82"/>
                <a:gd name="T10" fmla="*/ 12 w 175"/>
                <a:gd name="T11" fmla="*/ 12 h 82"/>
                <a:gd name="T12" fmla="*/ 41 w 175"/>
                <a:gd name="T13" fmla="*/ 0 h 82"/>
                <a:gd name="T14" fmla="*/ 134 w 175"/>
                <a:gd name="T15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5" h="82">
                  <a:moveTo>
                    <a:pt x="134" y="0"/>
                  </a:moveTo>
                  <a:cubicBezTo>
                    <a:pt x="156" y="0"/>
                    <a:pt x="175" y="19"/>
                    <a:pt x="175" y="41"/>
                  </a:cubicBezTo>
                  <a:cubicBezTo>
                    <a:pt x="175" y="64"/>
                    <a:pt x="156" y="82"/>
                    <a:pt x="134" y="82"/>
                  </a:cubicBezTo>
                  <a:cubicBezTo>
                    <a:pt x="41" y="82"/>
                    <a:pt x="41" y="82"/>
                    <a:pt x="41" y="82"/>
                  </a:cubicBezTo>
                  <a:cubicBezTo>
                    <a:pt x="18" y="82"/>
                    <a:pt x="0" y="64"/>
                    <a:pt x="0" y="41"/>
                  </a:cubicBezTo>
                  <a:cubicBezTo>
                    <a:pt x="0" y="30"/>
                    <a:pt x="4" y="20"/>
                    <a:pt x="12" y="12"/>
                  </a:cubicBezTo>
                  <a:cubicBezTo>
                    <a:pt x="19" y="5"/>
                    <a:pt x="29" y="0"/>
                    <a:pt x="41" y="0"/>
                  </a:cubicBezTo>
                  <a:lnTo>
                    <a:pt x="1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</a:endParaRPr>
            </a:p>
          </p:txBody>
        </p:sp>
      </p:grpSp>
      <p:sp>
        <p:nvSpPr>
          <p:cNvPr id="193" name="矩形 3"/>
          <p:cNvSpPr>
            <a:spLocks noChangeArrowheads="1"/>
          </p:cNvSpPr>
          <p:nvPr/>
        </p:nvSpPr>
        <p:spPr bwMode="auto">
          <a:xfrm>
            <a:off x="2894491" y="4714279"/>
            <a:ext cx="1278327" cy="42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96407" tIns="48205" rIns="96407" bIns="48205">
            <a:spAutoFit/>
          </a:bodyPr>
          <a:lstStyle/>
          <a:p>
            <a:r>
              <a:rPr lang="zh-CN" altLang="en-US" sz="2109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输入文字</a:t>
            </a:r>
          </a:p>
        </p:txBody>
      </p:sp>
      <p:sp>
        <p:nvSpPr>
          <p:cNvPr id="194" name="文本框 13"/>
          <p:cNvSpPr txBox="1"/>
          <p:nvPr/>
        </p:nvSpPr>
        <p:spPr>
          <a:xfrm>
            <a:off x="966367" y="5087309"/>
            <a:ext cx="3280530" cy="794775"/>
          </a:xfrm>
          <a:prstGeom prst="rect">
            <a:avLst/>
          </a:prstGeom>
          <a:noFill/>
        </p:spPr>
        <p:txBody>
          <a:bodyPr wrap="square" lIns="92530" tIns="46263" rIns="92530" bIns="46263" rtlCol="0">
            <a:spAutoFit/>
          </a:bodyPr>
          <a:lstStyle/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66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195" name="Group 23"/>
          <p:cNvGrpSpPr/>
          <p:nvPr/>
        </p:nvGrpSpPr>
        <p:grpSpPr>
          <a:xfrm>
            <a:off x="4889883" y="5008851"/>
            <a:ext cx="361199" cy="314889"/>
            <a:chOff x="7540014" y="4306907"/>
            <a:chExt cx="389342" cy="339426"/>
          </a:xfrm>
          <a:solidFill>
            <a:schemeClr val="bg1"/>
          </a:solidFill>
        </p:grpSpPr>
        <p:sp>
          <p:nvSpPr>
            <p:cNvPr id="196" name="Freeform 110"/>
            <p:cNvSpPr/>
            <p:nvPr/>
          </p:nvSpPr>
          <p:spPr bwMode="auto">
            <a:xfrm>
              <a:off x="7799575" y="4409234"/>
              <a:ext cx="102328" cy="102328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97" name="Freeform 111"/>
            <p:cNvSpPr/>
            <p:nvPr/>
          </p:nvSpPr>
          <p:spPr bwMode="auto">
            <a:xfrm>
              <a:off x="7777112" y="4381780"/>
              <a:ext cx="109814" cy="114806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98" name="Freeform 112"/>
            <p:cNvSpPr/>
            <p:nvPr/>
          </p:nvSpPr>
          <p:spPr bwMode="auto">
            <a:xfrm>
              <a:off x="7757146" y="4366805"/>
              <a:ext cx="104823" cy="104823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99" name="Freeform 113"/>
            <p:cNvSpPr/>
            <p:nvPr/>
          </p:nvSpPr>
          <p:spPr bwMode="auto">
            <a:xfrm>
              <a:off x="7729693" y="4469133"/>
              <a:ext cx="69882" cy="69882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00" name="Freeform 114"/>
            <p:cNvSpPr/>
            <p:nvPr/>
          </p:nvSpPr>
          <p:spPr bwMode="auto">
            <a:xfrm>
              <a:off x="7712222" y="4526535"/>
              <a:ext cx="34941" cy="32446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01" name="Freeform 115"/>
            <p:cNvSpPr/>
            <p:nvPr/>
          </p:nvSpPr>
          <p:spPr bwMode="auto">
            <a:xfrm>
              <a:off x="7859474" y="4341848"/>
              <a:ext cx="69882" cy="69882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02" name="Freeform 116"/>
            <p:cNvSpPr/>
            <p:nvPr/>
          </p:nvSpPr>
          <p:spPr bwMode="auto">
            <a:xfrm>
              <a:off x="7540014" y="4306907"/>
              <a:ext cx="279527" cy="339426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03" name="Rectangle 117"/>
            <p:cNvSpPr>
              <a:spLocks noChangeArrowheads="1"/>
            </p:cNvSpPr>
            <p:nvPr/>
          </p:nvSpPr>
          <p:spPr bwMode="auto">
            <a:xfrm>
              <a:off x="7589930" y="4421713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04" name="Rectangle 118"/>
            <p:cNvSpPr>
              <a:spLocks noChangeArrowheads="1"/>
            </p:cNvSpPr>
            <p:nvPr/>
          </p:nvSpPr>
          <p:spPr bwMode="auto">
            <a:xfrm>
              <a:off x="7589930" y="4461645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05" name="Rectangle 119"/>
            <p:cNvSpPr>
              <a:spLocks noChangeArrowheads="1"/>
            </p:cNvSpPr>
            <p:nvPr/>
          </p:nvSpPr>
          <p:spPr bwMode="auto">
            <a:xfrm>
              <a:off x="7589930" y="4506569"/>
              <a:ext cx="109814" cy="14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06" name="Rectangle 120"/>
            <p:cNvSpPr>
              <a:spLocks noChangeArrowheads="1"/>
            </p:cNvSpPr>
            <p:nvPr/>
          </p:nvSpPr>
          <p:spPr bwMode="auto">
            <a:xfrm>
              <a:off x="7589930" y="4548998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207" name="矩形 3"/>
          <p:cNvSpPr>
            <a:spLocks noChangeArrowheads="1"/>
          </p:cNvSpPr>
          <p:nvPr/>
        </p:nvSpPr>
        <p:spPr bwMode="auto">
          <a:xfrm>
            <a:off x="6839864" y="6076090"/>
            <a:ext cx="1278327" cy="42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96407" tIns="48205" rIns="96407" bIns="48205">
            <a:spAutoFit/>
          </a:bodyPr>
          <a:lstStyle/>
          <a:p>
            <a:r>
              <a:rPr lang="zh-CN" altLang="en-US" sz="2109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输入文字</a:t>
            </a:r>
          </a:p>
        </p:txBody>
      </p:sp>
      <p:sp>
        <p:nvSpPr>
          <p:cNvPr id="208" name="文本框 13"/>
          <p:cNvSpPr txBox="1"/>
          <p:nvPr/>
        </p:nvSpPr>
        <p:spPr>
          <a:xfrm>
            <a:off x="8036144" y="5868417"/>
            <a:ext cx="3427770" cy="794775"/>
          </a:xfrm>
          <a:prstGeom prst="rect">
            <a:avLst/>
          </a:prstGeom>
          <a:noFill/>
        </p:spPr>
        <p:txBody>
          <a:bodyPr wrap="square" lIns="92530" tIns="46263" rIns="92530" bIns="46263" rtlCol="0">
            <a:spAutoFit/>
          </a:bodyPr>
          <a:lstStyle/>
          <a:p>
            <a:pPr algn="l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66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209" name="Group 9"/>
          <p:cNvGrpSpPr/>
          <p:nvPr/>
        </p:nvGrpSpPr>
        <p:grpSpPr>
          <a:xfrm>
            <a:off x="5896798" y="6197089"/>
            <a:ext cx="405710" cy="300843"/>
            <a:chOff x="4572000" y="3414713"/>
            <a:chExt cx="374651" cy="277813"/>
          </a:xfrm>
          <a:solidFill>
            <a:schemeClr val="bg1"/>
          </a:solidFill>
        </p:grpSpPr>
        <p:sp>
          <p:nvSpPr>
            <p:cNvPr id="210" name="Freeform 17"/>
            <p:cNvSpPr/>
            <p:nvPr/>
          </p:nvSpPr>
          <p:spPr bwMode="auto">
            <a:xfrm>
              <a:off x="4713288" y="3481388"/>
              <a:ext cx="233363" cy="211138"/>
            </a:xfrm>
            <a:custGeom>
              <a:avLst/>
              <a:gdLst>
                <a:gd name="T0" fmla="*/ 89 w 89"/>
                <a:gd name="T1" fmla="*/ 33 h 81"/>
                <a:gd name="T2" fmla="*/ 43 w 89"/>
                <a:gd name="T3" fmla="*/ 0 h 81"/>
                <a:gd name="T4" fmla="*/ 40 w 89"/>
                <a:gd name="T5" fmla="*/ 1 h 81"/>
                <a:gd name="T6" fmla="*/ 43 w 89"/>
                <a:gd name="T7" fmla="*/ 11 h 81"/>
                <a:gd name="T8" fmla="*/ 0 w 89"/>
                <a:gd name="T9" fmla="*/ 44 h 81"/>
                <a:gd name="T10" fmla="*/ 0 w 89"/>
                <a:gd name="T11" fmla="*/ 44 h 81"/>
                <a:gd name="T12" fmla="*/ 40 w 89"/>
                <a:gd name="T13" fmla="*/ 65 h 81"/>
                <a:gd name="T14" fmla="*/ 74 w 89"/>
                <a:gd name="T15" fmla="*/ 81 h 81"/>
                <a:gd name="T16" fmla="*/ 64 w 89"/>
                <a:gd name="T17" fmla="*/ 62 h 81"/>
                <a:gd name="T18" fmla="*/ 89 w 89"/>
                <a:gd name="T19" fmla="*/ 3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9" h="81">
                  <a:moveTo>
                    <a:pt x="89" y="33"/>
                  </a:moveTo>
                  <a:cubicBezTo>
                    <a:pt x="89" y="15"/>
                    <a:pt x="68" y="0"/>
                    <a:pt x="43" y="0"/>
                  </a:cubicBezTo>
                  <a:cubicBezTo>
                    <a:pt x="42" y="0"/>
                    <a:pt x="41" y="1"/>
                    <a:pt x="40" y="1"/>
                  </a:cubicBezTo>
                  <a:cubicBezTo>
                    <a:pt x="42" y="4"/>
                    <a:pt x="43" y="8"/>
                    <a:pt x="43" y="11"/>
                  </a:cubicBezTo>
                  <a:cubicBezTo>
                    <a:pt x="43" y="29"/>
                    <a:pt x="24" y="43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" y="56"/>
                    <a:pt x="21" y="64"/>
                    <a:pt x="40" y="65"/>
                  </a:cubicBezTo>
                  <a:cubicBezTo>
                    <a:pt x="53" y="75"/>
                    <a:pt x="74" y="81"/>
                    <a:pt x="74" y="81"/>
                  </a:cubicBezTo>
                  <a:cubicBezTo>
                    <a:pt x="64" y="72"/>
                    <a:pt x="63" y="65"/>
                    <a:pt x="64" y="62"/>
                  </a:cubicBezTo>
                  <a:cubicBezTo>
                    <a:pt x="79" y="56"/>
                    <a:pt x="89" y="46"/>
                    <a:pt x="89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11" name="Freeform 18"/>
            <p:cNvSpPr/>
            <p:nvPr/>
          </p:nvSpPr>
          <p:spPr bwMode="auto">
            <a:xfrm>
              <a:off x="4572000" y="3414713"/>
              <a:ext cx="241300" cy="209550"/>
            </a:xfrm>
            <a:custGeom>
              <a:avLst/>
              <a:gdLst>
                <a:gd name="T0" fmla="*/ 89 w 92"/>
                <a:gd name="T1" fmla="*/ 21 h 80"/>
                <a:gd name="T2" fmla="*/ 46 w 92"/>
                <a:gd name="T3" fmla="*/ 0 h 80"/>
                <a:gd name="T4" fmla="*/ 0 w 92"/>
                <a:gd name="T5" fmla="*/ 32 h 80"/>
                <a:gd name="T6" fmla="*/ 25 w 92"/>
                <a:gd name="T7" fmla="*/ 61 h 80"/>
                <a:gd name="T8" fmla="*/ 14 w 92"/>
                <a:gd name="T9" fmla="*/ 80 h 80"/>
                <a:gd name="T10" fmla="*/ 48 w 92"/>
                <a:gd name="T11" fmla="*/ 65 h 80"/>
                <a:gd name="T12" fmla="*/ 49 w 92"/>
                <a:gd name="T13" fmla="*/ 64 h 80"/>
                <a:gd name="T14" fmla="*/ 92 w 92"/>
                <a:gd name="T15" fmla="*/ 32 h 80"/>
                <a:gd name="T16" fmla="*/ 89 w 92"/>
                <a:gd name="T17" fmla="*/ 21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80">
                  <a:moveTo>
                    <a:pt x="89" y="21"/>
                  </a:moveTo>
                  <a:cubicBezTo>
                    <a:pt x="83" y="9"/>
                    <a:pt x="66" y="0"/>
                    <a:pt x="46" y="0"/>
                  </a:cubicBezTo>
                  <a:cubicBezTo>
                    <a:pt x="20" y="0"/>
                    <a:pt x="0" y="14"/>
                    <a:pt x="0" y="32"/>
                  </a:cubicBezTo>
                  <a:cubicBezTo>
                    <a:pt x="0" y="45"/>
                    <a:pt x="10" y="56"/>
                    <a:pt x="25" y="61"/>
                  </a:cubicBezTo>
                  <a:cubicBezTo>
                    <a:pt x="26" y="65"/>
                    <a:pt x="25" y="71"/>
                    <a:pt x="14" y="80"/>
                  </a:cubicBezTo>
                  <a:cubicBezTo>
                    <a:pt x="14" y="80"/>
                    <a:pt x="36" y="75"/>
                    <a:pt x="48" y="65"/>
                  </a:cubicBezTo>
                  <a:cubicBezTo>
                    <a:pt x="49" y="64"/>
                    <a:pt x="49" y="64"/>
                    <a:pt x="49" y="64"/>
                  </a:cubicBezTo>
                  <a:cubicBezTo>
                    <a:pt x="73" y="63"/>
                    <a:pt x="92" y="49"/>
                    <a:pt x="92" y="32"/>
                  </a:cubicBezTo>
                  <a:cubicBezTo>
                    <a:pt x="92" y="28"/>
                    <a:pt x="91" y="25"/>
                    <a:pt x="89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cxnSp>
        <p:nvCxnSpPr>
          <p:cNvPr id="81" name="直接连接符 80"/>
          <p:cNvCxnSpPr/>
          <p:nvPr/>
        </p:nvCxnSpPr>
        <p:spPr>
          <a:xfrm>
            <a:off x="1067533" y="887468"/>
            <a:ext cx="2609385" cy="0"/>
          </a:xfrm>
          <a:prstGeom prst="line">
            <a:avLst/>
          </a:prstGeom>
          <a:ln>
            <a:solidFill>
              <a:srgbClr val="19AA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2" name="组合 81"/>
          <p:cNvGrpSpPr/>
          <p:nvPr/>
        </p:nvGrpSpPr>
        <p:grpSpPr>
          <a:xfrm>
            <a:off x="313309" y="324110"/>
            <a:ext cx="609600" cy="609600"/>
            <a:chOff x="5486400" y="959005"/>
            <a:chExt cx="609600" cy="609600"/>
          </a:xfrm>
        </p:grpSpPr>
        <p:sp>
          <p:nvSpPr>
            <p:cNvPr id="83" name="椭圆 82"/>
            <p:cNvSpPr/>
            <p:nvPr/>
          </p:nvSpPr>
          <p:spPr>
            <a:xfrm>
              <a:off x="5486400" y="959005"/>
              <a:ext cx="609600" cy="609600"/>
            </a:xfrm>
            <a:prstGeom prst="ellipse">
              <a:avLst/>
            </a:prstGeom>
            <a:solidFill>
              <a:srgbClr val="AACF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Text Placeholder 12"/>
            <p:cNvSpPr txBox="1"/>
            <p:nvPr/>
          </p:nvSpPr>
          <p:spPr>
            <a:xfrm>
              <a:off x="5556681" y="1069102"/>
              <a:ext cx="491339" cy="406925"/>
            </a:xfrm>
            <a:prstGeom prst="rect">
              <a:avLst/>
            </a:prstGeom>
          </p:spPr>
          <p:txBody>
            <a:bodyPr lIns="0" tIns="60958" rIns="0" bIns="60958"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800" b="0" kern="1200" baseline="0">
                  <a:solidFill>
                    <a:schemeClr val="tx1"/>
                  </a:solidFill>
                  <a:latin typeface="Aller Light" panose="02000503000000020004" pitchFamily="2" charset="0"/>
                  <a:ea typeface="Roboto" pitchFamily="2" charset="0"/>
                  <a:cs typeface="+mn-cs"/>
                </a:defRPr>
              </a:lvl1pPr>
              <a:lvl2pPr marL="3429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GB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5" name="Text Placeholder 12"/>
          <p:cNvSpPr txBox="1"/>
          <p:nvPr/>
        </p:nvSpPr>
        <p:spPr>
          <a:xfrm>
            <a:off x="1056382" y="379865"/>
            <a:ext cx="2609385" cy="406925"/>
          </a:xfrm>
          <a:prstGeom prst="rect">
            <a:avLst/>
          </a:prstGeom>
        </p:spPr>
        <p:txBody>
          <a:bodyPr lIns="0" tIns="60958" rIns="0" bIns="60958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chemeClr val="tx1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2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6224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3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3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3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3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3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75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7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75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0"/>
                            </p:stCondLst>
                            <p:childTnLst>
                              <p:par>
                                <p:cTn id="10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75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500"/>
                            </p:stCondLst>
                            <p:childTnLst>
                              <p:par>
                                <p:cTn id="1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8" dur="75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" grpId="0"/>
      <p:bldP spid="170" grpId="0"/>
      <p:bldP spid="171" grpId="0"/>
      <p:bldP spid="172" grpId="0"/>
      <p:bldP spid="173" grpId="0" animBg="1"/>
      <p:bldP spid="174" grpId="0"/>
      <p:bldP spid="175" grpId="0"/>
      <p:bldP spid="179" grpId="0"/>
      <p:bldP spid="180" grpId="0"/>
      <p:bldP spid="193" grpId="0"/>
      <p:bldP spid="194" grpId="0"/>
      <p:bldP spid="207" grpId="0"/>
      <p:bldP spid="20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0" name="组合 189"/>
          <p:cNvGrpSpPr/>
          <p:nvPr/>
        </p:nvGrpSpPr>
        <p:grpSpPr>
          <a:xfrm>
            <a:off x="3668110" y="2763723"/>
            <a:ext cx="726029" cy="2860114"/>
            <a:chOff x="2644154" y="1737427"/>
            <a:chExt cx="516473" cy="2034599"/>
          </a:xfrm>
        </p:grpSpPr>
        <p:sp>
          <p:nvSpPr>
            <p:cNvPr id="191" name="Line 134"/>
            <p:cNvSpPr>
              <a:spLocks noChangeShapeType="1"/>
            </p:cNvSpPr>
            <p:nvPr/>
          </p:nvSpPr>
          <p:spPr bwMode="auto">
            <a:xfrm flipV="1">
              <a:off x="2647410" y="2095413"/>
              <a:ext cx="501938" cy="32962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103572" tIns="51787" rIns="103572" bIns="51787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3058" kern="0">
                <a:solidFill>
                  <a:schemeClr val="bg1"/>
                </a:solidFill>
                <a:latin typeface="+mn-ea"/>
                <a:ea typeface="+mn-ea"/>
                <a:sym typeface="Gill Sans" charset="0"/>
              </a:endParaRPr>
            </a:p>
          </p:txBody>
        </p:sp>
        <p:cxnSp>
          <p:nvCxnSpPr>
            <p:cNvPr id="192" name="Straight Connector 48"/>
            <p:cNvCxnSpPr/>
            <p:nvPr/>
          </p:nvCxnSpPr>
          <p:spPr>
            <a:xfrm flipH="1" flipV="1">
              <a:off x="2644154" y="1737427"/>
              <a:ext cx="516473" cy="347442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</a:ln>
            <a:effectLst/>
          </p:spPr>
        </p:cxnSp>
        <p:sp>
          <p:nvSpPr>
            <p:cNvPr id="193" name="Line 134"/>
            <p:cNvSpPr>
              <a:spLocks noChangeShapeType="1"/>
            </p:cNvSpPr>
            <p:nvPr/>
          </p:nvSpPr>
          <p:spPr bwMode="auto">
            <a:xfrm flipV="1">
              <a:off x="2647409" y="3405553"/>
              <a:ext cx="462619" cy="36647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103572" tIns="51787" rIns="103572" bIns="51787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3058" kern="0">
                <a:solidFill>
                  <a:schemeClr val="bg1"/>
                </a:solidFill>
                <a:latin typeface="+mn-ea"/>
                <a:ea typeface="+mn-ea"/>
                <a:sym typeface="Gill Sans" charset="0"/>
              </a:endParaRPr>
            </a:p>
          </p:txBody>
        </p:sp>
        <p:cxnSp>
          <p:nvCxnSpPr>
            <p:cNvPr id="194" name="Straight Connector 40"/>
            <p:cNvCxnSpPr>
              <a:stCxn id="177" idx="2"/>
            </p:cNvCxnSpPr>
            <p:nvPr/>
          </p:nvCxnSpPr>
          <p:spPr>
            <a:xfrm flipH="1" flipV="1">
              <a:off x="2659249" y="3148833"/>
              <a:ext cx="450780" cy="259866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</a:ln>
            <a:effectLst/>
          </p:spPr>
        </p:cxnSp>
      </p:grpSp>
      <p:grpSp>
        <p:nvGrpSpPr>
          <p:cNvPr id="185" name="组合 184"/>
          <p:cNvGrpSpPr/>
          <p:nvPr/>
        </p:nvGrpSpPr>
        <p:grpSpPr>
          <a:xfrm>
            <a:off x="8464617" y="2787314"/>
            <a:ext cx="726029" cy="2836523"/>
            <a:chOff x="6131458" y="1754210"/>
            <a:chExt cx="516473" cy="2017817"/>
          </a:xfrm>
        </p:grpSpPr>
        <p:sp>
          <p:nvSpPr>
            <p:cNvPr id="186" name="Line 134"/>
            <p:cNvSpPr>
              <a:spLocks noChangeShapeType="1"/>
            </p:cNvSpPr>
            <p:nvPr/>
          </p:nvSpPr>
          <p:spPr bwMode="auto">
            <a:xfrm flipH="1" flipV="1">
              <a:off x="6142736" y="2095413"/>
              <a:ext cx="501938" cy="32962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103572" tIns="51787" rIns="103572" bIns="51787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3058" kern="0">
                <a:solidFill>
                  <a:schemeClr val="bg1"/>
                </a:solidFill>
                <a:latin typeface="+mn-ea"/>
                <a:ea typeface="+mn-ea"/>
                <a:sym typeface="Gill Sans" charset="0"/>
              </a:endParaRPr>
            </a:p>
          </p:txBody>
        </p:sp>
        <p:cxnSp>
          <p:nvCxnSpPr>
            <p:cNvPr id="187" name="Straight Connector 180"/>
            <p:cNvCxnSpPr/>
            <p:nvPr/>
          </p:nvCxnSpPr>
          <p:spPr>
            <a:xfrm flipV="1">
              <a:off x="6131458" y="1754210"/>
              <a:ext cx="516473" cy="347442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</a:ln>
            <a:effectLst/>
          </p:spPr>
        </p:cxnSp>
        <p:sp>
          <p:nvSpPr>
            <p:cNvPr id="188" name="Line 134"/>
            <p:cNvSpPr>
              <a:spLocks noChangeShapeType="1"/>
            </p:cNvSpPr>
            <p:nvPr/>
          </p:nvSpPr>
          <p:spPr bwMode="auto">
            <a:xfrm flipH="1" flipV="1">
              <a:off x="6161986" y="3381828"/>
              <a:ext cx="482687" cy="39019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103572" tIns="51787" rIns="103572" bIns="51787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3058" kern="0">
                <a:solidFill>
                  <a:schemeClr val="bg1"/>
                </a:solidFill>
                <a:latin typeface="+mn-ea"/>
                <a:ea typeface="+mn-ea"/>
                <a:sym typeface="Gill Sans" charset="0"/>
              </a:endParaRPr>
            </a:p>
          </p:txBody>
        </p:sp>
        <p:cxnSp>
          <p:nvCxnSpPr>
            <p:cNvPr id="189" name="Straight Connector 182"/>
            <p:cNvCxnSpPr>
              <a:stCxn id="184" idx="6"/>
            </p:cNvCxnSpPr>
            <p:nvPr/>
          </p:nvCxnSpPr>
          <p:spPr>
            <a:xfrm flipV="1">
              <a:off x="6161987" y="3148833"/>
              <a:ext cx="485944" cy="256721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</a:ln>
            <a:effectLst/>
          </p:spPr>
        </p:cxnSp>
      </p:grpSp>
      <p:sp>
        <p:nvSpPr>
          <p:cNvPr id="88" name="文本框 46"/>
          <p:cNvSpPr txBox="1"/>
          <p:nvPr/>
        </p:nvSpPr>
        <p:spPr>
          <a:xfrm>
            <a:off x="708328" y="2441529"/>
            <a:ext cx="829481" cy="746434"/>
          </a:xfrm>
          <a:prstGeom prst="rect">
            <a:avLst/>
          </a:prstGeom>
          <a:noFill/>
        </p:spPr>
        <p:txBody>
          <a:bodyPr wrap="none" lIns="96404" tIns="48202" rIns="96404" bIns="48202" rtlCol="0">
            <a:spAutoFit/>
          </a:bodyPr>
          <a:lstStyle/>
          <a:p>
            <a:pPr algn="ctr"/>
            <a:r>
              <a:rPr lang="en-US" altLang="zh-CN" sz="4218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  <a:cs typeface="Aharoni" panose="02010803020104030203" pitchFamily="2" charset="-79"/>
              </a:rPr>
              <a:t>01</a:t>
            </a:r>
            <a:endParaRPr lang="zh-CN" altLang="en-US" sz="4218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  <a:cs typeface="Aharoni" panose="02010803020104030203" pitchFamily="2" charset="-79"/>
            </a:endParaRPr>
          </a:p>
        </p:txBody>
      </p:sp>
      <p:grpSp>
        <p:nvGrpSpPr>
          <p:cNvPr id="123" name="组合 122"/>
          <p:cNvGrpSpPr/>
          <p:nvPr/>
        </p:nvGrpSpPr>
        <p:grpSpPr>
          <a:xfrm>
            <a:off x="5096857" y="3448867"/>
            <a:ext cx="906348" cy="1626454"/>
            <a:chOff x="3690210" y="2224819"/>
            <a:chExt cx="644745" cy="1157010"/>
          </a:xfrm>
        </p:grpSpPr>
        <p:cxnSp>
          <p:nvCxnSpPr>
            <p:cNvPr id="124" name="Straight Connector 42"/>
            <p:cNvCxnSpPr/>
            <p:nvPr/>
          </p:nvCxnSpPr>
          <p:spPr>
            <a:xfrm>
              <a:off x="3690210" y="2224819"/>
              <a:ext cx="630697" cy="362354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</a:ln>
            <a:effectLst/>
          </p:spPr>
        </p:cxnSp>
        <p:cxnSp>
          <p:nvCxnSpPr>
            <p:cNvPr id="125" name="Straight Connector 43"/>
            <p:cNvCxnSpPr/>
            <p:nvPr/>
          </p:nvCxnSpPr>
          <p:spPr>
            <a:xfrm flipV="1">
              <a:off x="3708625" y="3086060"/>
              <a:ext cx="626330" cy="295769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</a:ln>
            <a:effectLst/>
          </p:spPr>
        </p:cxnSp>
      </p:grpSp>
      <p:grpSp>
        <p:nvGrpSpPr>
          <p:cNvPr id="126" name="组合 125"/>
          <p:cNvGrpSpPr/>
          <p:nvPr/>
        </p:nvGrpSpPr>
        <p:grpSpPr>
          <a:xfrm>
            <a:off x="6934593" y="3448866"/>
            <a:ext cx="906348" cy="1620516"/>
            <a:chOff x="4997513" y="2224819"/>
            <a:chExt cx="644745" cy="1152786"/>
          </a:xfrm>
        </p:grpSpPr>
        <p:cxnSp>
          <p:nvCxnSpPr>
            <p:cNvPr id="127" name="Straight Connector 56"/>
            <p:cNvCxnSpPr/>
            <p:nvPr/>
          </p:nvCxnSpPr>
          <p:spPr>
            <a:xfrm flipH="1">
              <a:off x="5011561" y="2224819"/>
              <a:ext cx="630697" cy="35813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</a:ln>
            <a:effectLst/>
          </p:spPr>
        </p:cxnSp>
        <p:cxnSp>
          <p:nvCxnSpPr>
            <p:cNvPr id="128" name="Straight Connector 57"/>
            <p:cNvCxnSpPr/>
            <p:nvPr/>
          </p:nvCxnSpPr>
          <p:spPr>
            <a:xfrm flipH="1" flipV="1">
              <a:off x="4997513" y="3081836"/>
              <a:ext cx="626330" cy="295769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</a:ln>
            <a:effectLst/>
          </p:spPr>
        </p:cxnSp>
      </p:grpSp>
      <p:grpSp>
        <p:nvGrpSpPr>
          <p:cNvPr id="130" name="组合 129"/>
          <p:cNvGrpSpPr/>
          <p:nvPr/>
        </p:nvGrpSpPr>
        <p:grpSpPr>
          <a:xfrm>
            <a:off x="5389235" y="3229275"/>
            <a:ext cx="2131883" cy="213187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1" name="同心圆 13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132" name="椭圆 13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2" name="椭圆 1"/>
          <p:cNvSpPr/>
          <p:nvPr/>
        </p:nvSpPr>
        <p:spPr>
          <a:xfrm>
            <a:off x="5689772" y="3557100"/>
            <a:ext cx="1488313" cy="1488306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innerShdw blurRad="368300" dist="254000">
              <a:prstClr val="black">
                <a:alpha val="22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38" tIns="64269" rIns="128538" bIns="64269"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4096" name="组合 4095"/>
          <p:cNvGrpSpPr/>
          <p:nvPr/>
        </p:nvGrpSpPr>
        <p:grpSpPr>
          <a:xfrm>
            <a:off x="4281269" y="2874138"/>
            <a:ext cx="862693" cy="862689"/>
            <a:chOff x="3029608" y="2044574"/>
            <a:chExt cx="613691" cy="613691"/>
          </a:xfrm>
          <a:solidFill>
            <a:schemeClr val="accent1"/>
          </a:solidFill>
        </p:grpSpPr>
        <p:sp>
          <p:nvSpPr>
            <p:cNvPr id="133" name="椭圆 132"/>
            <p:cNvSpPr/>
            <p:nvPr/>
          </p:nvSpPr>
          <p:spPr>
            <a:xfrm>
              <a:off x="3029608" y="2044574"/>
              <a:ext cx="613691" cy="613691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174" name="椭圆 173"/>
            <p:cNvSpPr/>
            <p:nvPr/>
          </p:nvSpPr>
          <p:spPr>
            <a:xfrm>
              <a:off x="3074153" y="2089120"/>
              <a:ext cx="524602" cy="52460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4281269" y="4681748"/>
            <a:ext cx="862693" cy="862689"/>
            <a:chOff x="3029608" y="2044574"/>
            <a:chExt cx="613691" cy="613691"/>
          </a:xfrm>
          <a:solidFill>
            <a:schemeClr val="tx2"/>
          </a:solidFill>
        </p:grpSpPr>
        <p:sp>
          <p:nvSpPr>
            <p:cNvPr id="177" name="椭圆 176"/>
            <p:cNvSpPr/>
            <p:nvPr/>
          </p:nvSpPr>
          <p:spPr>
            <a:xfrm>
              <a:off x="3029608" y="2044574"/>
              <a:ext cx="613691" cy="613691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178" name="椭圆 177"/>
            <p:cNvSpPr/>
            <p:nvPr/>
          </p:nvSpPr>
          <p:spPr>
            <a:xfrm>
              <a:off x="3070159" y="2085975"/>
              <a:ext cx="524602" cy="52460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179" name="组合 178"/>
          <p:cNvGrpSpPr/>
          <p:nvPr/>
        </p:nvGrpSpPr>
        <p:grpSpPr>
          <a:xfrm>
            <a:off x="7777084" y="2874138"/>
            <a:ext cx="862693" cy="862689"/>
            <a:chOff x="3029608" y="2044574"/>
            <a:chExt cx="613691" cy="613691"/>
          </a:xfrm>
          <a:solidFill>
            <a:schemeClr val="accent2"/>
          </a:solidFill>
        </p:grpSpPr>
        <p:sp>
          <p:nvSpPr>
            <p:cNvPr id="180" name="椭圆 179"/>
            <p:cNvSpPr/>
            <p:nvPr/>
          </p:nvSpPr>
          <p:spPr>
            <a:xfrm>
              <a:off x="3029608" y="2044574"/>
              <a:ext cx="613691" cy="613691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181" name="椭圆 180"/>
            <p:cNvSpPr/>
            <p:nvPr/>
          </p:nvSpPr>
          <p:spPr>
            <a:xfrm>
              <a:off x="3070159" y="2085975"/>
              <a:ext cx="524602" cy="52460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182" name="组合 181"/>
          <p:cNvGrpSpPr/>
          <p:nvPr/>
        </p:nvGrpSpPr>
        <p:grpSpPr>
          <a:xfrm>
            <a:off x="7777084" y="4681748"/>
            <a:ext cx="862693" cy="862689"/>
            <a:chOff x="3029608" y="2044574"/>
            <a:chExt cx="613691" cy="613691"/>
          </a:xfrm>
          <a:solidFill>
            <a:schemeClr val="accent3"/>
          </a:solidFill>
        </p:grpSpPr>
        <p:sp>
          <p:nvSpPr>
            <p:cNvPr id="183" name="椭圆 182"/>
            <p:cNvSpPr/>
            <p:nvPr/>
          </p:nvSpPr>
          <p:spPr>
            <a:xfrm>
              <a:off x="3029608" y="2044574"/>
              <a:ext cx="613691" cy="613691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184" name="椭圆 183"/>
            <p:cNvSpPr/>
            <p:nvPr/>
          </p:nvSpPr>
          <p:spPr>
            <a:xfrm>
              <a:off x="3070159" y="2085975"/>
              <a:ext cx="524602" cy="52460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195" name="组合 194"/>
          <p:cNvGrpSpPr/>
          <p:nvPr/>
        </p:nvGrpSpPr>
        <p:grpSpPr>
          <a:xfrm>
            <a:off x="3522924" y="2615415"/>
            <a:ext cx="343802" cy="343798"/>
            <a:chOff x="304800" y="673100"/>
            <a:chExt cx="4000500" cy="4000500"/>
          </a:xfrm>
          <a:effectLst>
            <a:outerShdw blurRad="139700" dist="152400" dir="8100000" sx="70000" sy="70000" algn="tr" rotWithShape="0">
              <a:prstClr val="black">
                <a:alpha val="66000"/>
              </a:prstClr>
            </a:outerShdw>
          </a:effectLst>
        </p:grpSpPr>
        <p:sp>
          <p:nvSpPr>
            <p:cNvPr id="196" name="同心圆 19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197" name="椭圆 19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198" name="组合 197"/>
          <p:cNvGrpSpPr/>
          <p:nvPr/>
        </p:nvGrpSpPr>
        <p:grpSpPr>
          <a:xfrm>
            <a:off x="3522924" y="3543766"/>
            <a:ext cx="343802" cy="343798"/>
            <a:chOff x="304800" y="673100"/>
            <a:chExt cx="4000500" cy="4000500"/>
          </a:xfrm>
          <a:effectLst>
            <a:outerShdw blurRad="139700" dist="152400" dir="8100000" sx="70000" sy="70000" algn="tr" rotWithShape="0">
              <a:prstClr val="black">
                <a:alpha val="66000"/>
              </a:prstClr>
            </a:outerShdw>
          </a:effectLst>
        </p:grpSpPr>
        <p:sp>
          <p:nvSpPr>
            <p:cNvPr id="199" name="同心圆 19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200" name="椭圆 19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201" name="组合 200"/>
          <p:cNvGrpSpPr/>
          <p:nvPr/>
        </p:nvGrpSpPr>
        <p:grpSpPr>
          <a:xfrm>
            <a:off x="3522924" y="4507822"/>
            <a:ext cx="343802" cy="343798"/>
            <a:chOff x="304800" y="673100"/>
            <a:chExt cx="4000500" cy="4000500"/>
          </a:xfrm>
          <a:effectLst>
            <a:outerShdw blurRad="139700" dist="152400" dir="8100000" sx="70000" sy="70000" algn="tr" rotWithShape="0">
              <a:prstClr val="black">
                <a:alpha val="66000"/>
              </a:prstClr>
            </a:outerShdw>
          </a:effectLst>
        </p:grpSpPr>
        <p:sp>
          <p:nvSpPr>
            <p:cNvPr id="202" name="同心圆 20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203" name="椭圆 20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204" name="组合 203"/>
          <p:cNvGrpSpPr/>
          <p:nvPr/>
        </p:nvGrpSpPr>
        <p:grpSpPr>
          <a:xfrm>
            <a:off x="3522924" y="5418318"/>
            <a:ext cx="343802" cy="343798"/>
            <a:chOff x="304800" y="673100"/>
            <a:chExt cx="4000500" cy="4000500"/>
          </a:xfrm>
          <a:effectLst>
            <a:outerShdw blurRad="139700" dist="152400" dir="8100000" sx="70000" sy="70000" algn="tr" rotWithShape="0">
              <a:prstClr val="black">
                <a:alpha val="66000"/>
              </a:prstClr>
            </a:outerShdw>
          </a:effectLst>
        </p:grpSpPr>
        <p:sp>
          <p:nvSpPr>
            <p:cNvPr id="205" name="同心圆 20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206" name="椭圆 20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207" name="组合 206"/>
          <p:cNvGrpSpPr/>
          <p:nvPr/>
        </p:nvGrpSpPr>
        <p:grpSpPr>
          <a:xfrm>
            <a:off x="9107324" y="2615415"/>
            <a:ext cx="343802" cy="343798"/>
            <a:chOff x="304800" y="673100"/>
            <a:chExt cx="4000500" cy="4000500"/>
          </a:xfrm>
          <a:effectLst>
            <a:outerShdw blurRad="139700" dist="152400" dir="8100000" sx="70000" sy="70000" algn="tr" rotWithShape="0">
              <a:prstClr val="black">
                <a:alpha val="66000"/>
              </a:prstClr>
            </a:outerShdw>
          </a:effectLst>
        </p:grpSpPr>
        <p:sp>
          <p:nvSpPr>
            <p:cNvPr id="208" name="同心圆 20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209" name="椭圆 20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210" name="组合 209"/>
          <p:cNvGrpSpPr/>
          <p:nvPr/>
        </p:nvGrpSpPr>
        <p:grpSpPr>
          <a:xfrm>
            <a:off x="9107324" y="3543766"/>
            <a:ext cx="343802" cy="343798"/>
            <a:chOff x="304800" y="673100"/>
            <a:chExt cx="4000500" cy="4000500"/>
          </a:xfrm>
          <a:effectLst>
            <a:outerShdw blurRad="139700" dist="152400" dir="8100000" sx="70000" sy="70000" algn="tr" rotWithShape="0">
              <a:prstClr val="black">
                <a:alpha val="66000"/>
              </a:prstClr>
            </a:outerShdw>
          </a:effectLst>
        </p:grpSpPr>
        <p:sp>
          <p:nvSpPr>
            <p:cNvPr id="211" name="同心圆 2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212" name="椭圆 21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213" name="组合 212"/>
          <p:cNvGrpSpPr/>
          <p:nvPr/>
        </p:nvGrpSpPr>
        <p:grpSpPr>
          <a:xfrm>
            <a:off x="9107324" y="4507822"/>
            <a:ext cx="343802" cy="343798"/>
            <a:chOff x="304800" y="673100"/>
            <a:chExt cx="4000500" cy="4000500"/>
          </a:xfrm>
          <a:effectLst>
            <a:outerShdw blurRad="139700" dist="152400" dir="8100000" sx="70000" sy="70000" algn="tr" rotWithShape="0">
              <a:prstClr val="black">
                <a:alpha val="66000"/>
              </a:prstClr>
            </a:outerShdw>
          </a:effectLst>
        </p:grpSpPr>
        <p:sp>
          <p:nvSpPr>
            <p:cNvPr id="214" name="同心圆 2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215" name="椭圆 21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216" name="组合 215"/>
          <p:cNvGrpSpPr/>
          <p:nvPr/>
        </p:nvGrpSpPr>
        <p:grpSpPr>
          <a:xfrm>
            <a:off x="9107324" y="5418318"/>
            <a:ext cx="343802" cy="343798"/>
            <a:chOff x="304800" y="673100"/>
            <a:chExt cx="4000500" cy="4000500"/>
          </a:xfrm>
          <a:effectLst>
            <a:outerShdw blurRad="139700" dist="152400" dir="8100000" sx="70000" sy="70000" algn="tr" rotWithShape="0">
              <a:prstClr val="black">
                <a:alpha val="66000"/>
              </a:prstClr>
            </a:outerShdw>
          </a:effectLst>
        </p:grpSpPr>
        <p:sp>
          <p:nvSpPr>
            <p:cNvPr id="217" name="同心圆 21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  <p:sp>
          <p:nvSpPr>
            <p:cNvPr id="218" name="椭圆 21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229" name="TextBox 228"/>
          <p:cNvSpPr txBox="1"/>
          <p:nvPr/>
        </p:nvSpPr>
        <p:spPr>
          <a:xfrm>
            <a:off x="1419424" y="2465074"/>
            <a:ext cx="2010653" cy="603792"/>
          </a:xfrm>
          <a:prstGeom prst="rect">
            <a:avLst/>
          </a:prstGeom>
          <a:noFill/>
        </p:spPr>
        <p:txBody>
          <a:bodyPr wrap="square" lIns="96429" tIns="48215" rIns="96429" bIns="48215" rtlCol="0">
            <a:spAutoFit/>
          </a:bodyPr>
          <a:lstStyle/>
          <a:p>
            <a:pPr defTabSz="1285099">
              <a:lnSpc>
                <a:spcPct val="130000"/>
              </a:lnSpc>
              <a:defRPr/>
            </a:pPr>
            <a:r>
              <a:rPr lang="zh-CN" altLang="en-US" sz="1266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您的内容打在这里，或者通过复制您的文本后</a:t>
            </a:r>
          </a:p>
        </p:txBody>
      </p:sp>
      <p:sp>
        <p:nvSpPr>
          <p:cNvPr id="230" name="文本框 46"/>
          <p:cNvSpPr txBox="1"/>
          <p:nvPr/>
        </p:nvSpPr>
        <p:spPr>
          <a:xfrm>
            <a:off x="708329" y="3416297"/>
            <a:ext cx="829481" cy="746434"/>
          </a:xfrm>
          <a:prstGeom prst="rect">
            <a:avLst/>
          </a:prstGeom>
          <a:noFill/>
        </p:spPr>
        <p:txBody>
          <a:bodyPr wrap="none" lIns="96404" tIns="48202" rIns="96404" bIns="48202" rtlCol="0">
            <a:spAutoFit/>
          </a:bodyPr>
          <a:lstStyle/>
          <a:p>
            <a:pPr algn="ctr"/>
            <a:r>
              <a:rPr lang="en-US" altLang="zh-CN" sz="4218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  <a:cs typeface="Aharoni" panose="02010803020104030203" pitchFamily="2" charset="-79"/>
              </a:rPr>
              <a:t>02</a:t>
            </a:r>
            <a:endParaRPr lang="zh-CN" altLang="en-US" sz="4218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  <a:cs typeface="Aharoni" panose="02010803020104030203" pitchFamily="2" charset="-79"/>
            </a:endParaRPr>
          </a:p>
        </p:txBody>
      </p:sp>
      <p:sp>
        <p:nvSpPr>
          <p:cNvPr id="231" name="TextBox 230"/>
          <p:cNvSpPr txBox="1"/>
          <p:nvPr/>
        </p:nvSpPr>
        <p:spPr>
          <a:xfrm>
            <a:off x="1419424" y="3439840"/>
            <a:ext cx="2010653" cy="603792"/>
          </a:xfrm>
          <a:prstGeom prst="rect">
            <a:avLst/>
          </a:prstGeom>
          <a:noFill/>
        </p:spPr>
        <p:txBody>
          <a:bodyPr wrap="square" lIns="96429" tIns="48215" rIns="96429" bIns="48215" rtlCol="0">
            <a:spAutoFit/>
          </a:bodyPr>
          <a:lstStyle/>
          <a:p>
            <a:pPr defTabSz="1285099">
              <a:lnSpc>
                <a:spcPct val="130000"/>
              </a:lnSpc>
              <a:defRPr/>
            </a:pPr>
            <a:r>
              <a:rPr lang="zh-CN" altLang="en-US" sz="1266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您的内容打在这里，或者通过复制您的文本后</a:t>
            </a:r>
          </a:p>
        </p:txBody>
      </p:sp>
      <p:sp>
        <p:nvSpPr>
          <p:cNvPr id="232" name="文本框 46"/>
          <p:cNvSpPr txBox="1"/>
          <p:nvPr/>
        </p:nvSpPr>
        <p:spPr>
          <a:xfrm>
            <a:off x="708327" y="4358929"/>
            <a:ext cx="829480" cy="746434"/>
          </a:xfrm>
          <a:prstGeom prst="rect">
            <a:avLst/>
          </a:prstGeom>
          <a:noFill/>
        </p:spPr>
        <p:txBody>
          <a:bodyPr wrap="none" lIns="96404" tIns="48202" rIns="96404" bIns="48202" rtlCol="0">
            <a:spAutoFit/>
          </a:bodyPr>
          <a:lstStyle/>
          <a:p>
            <a:pPr algn="ctr"/>
            <a:r>
              <a:rPr lang="en-US" altLang="zh-CN" sz="4218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  <a:cs typeface="Aharoni" panose="02010803020104030203" pitchFamily="2" charset="-79"/>
              </a:rPr>
              <a:t>03</a:t>
            </a:r>
            <a:endParaRPr lang="zh-CN" altLang="en-US" sz="4218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  <a:cs typeface="Aharoni" panose="02010803020104030203" pitchFamily="2" charset="-79"/>
            </a:endParaRPr>
          </a:p>
        </p:txBody>
      </p:sp>
      <p:sp>
        <p:nvSpPr>
          <p:cNvPr id="233" name="TextBox 232"/>
          <p:cNvSpPr txBox="1"/>
          <p:nvPr/>
        </p:nvSpPr>
        <p:spPr>
          <a:xfrm>
            <a:off x="1419424" y="4382472"/>
            <a:ext cx="2010653" cy="603792"/>
          </a:xfrm>
          <a:prstGeom prst="rect">
            <a:avLst/>
          </a:prstGeom>
          <a:noFill/>
        </p:spPr>
        <p:txBody>
          <a:bodyPr wrap="square" lIns="96429" tIns="48215" rIns="96429" bIns="48215" rtlCol="0">
            <a:spAutoFit/>
          </a:bodyPr>
          <a:lstStyle/>
          <a:p>
            <a:pPr defTabSz="1285099">
              <a:lnSpc>
                <a:spcPct val="130000"/>
              </a:lnSpc>
              <a:defRPr/>
            </a:pPr>
            <a:r>
              <a:rPr lang="zh-CN" altLang="en-US" sz="1266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您的内容打在这里，或者通过复制您的文本后</a:t>
            </a:r>
          </a:p>
        </p:txBody>
      </p:sp>
      <p:sp>
        <p:nvSpPr>
          <p:cNvPr id="234" name="文本框 46"/>
          <p:cNvSpPr txBox="1"/>
          <p:nvPr/>
        </p:nvSpPr>
        <p:spPr>
          <a:xfrm>
            <a:off x="708327" y="5333696"/>
            <a:ext cx="829481" cy="746434"/>
          </a:xfrm>
          <a:prstGeom prst="rect">
            <a:avLst/>
          </a:prstGeom>
          <a:noFill/>
        </p:spPr>
        <p:txBody>
          <a:bodyPr wrap="none" lIns="96404" tIns="48202" rIns="96404" bIns="48202" rtlCol="0">
            <a:spAutoFit/>
          </a:bodyPr>
          <a:lstStyle/>
          <a:p>
            <a:pPr algn="ctr"/>
            <a:r>
              <a:rPr lang="en-US" altLang="zh-CN" sz="4218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  <a:cs typeface="Aharoni" panose="02010803020104030203" pitchFamily="2" charset="-79"/>
              </a:rPr>
              <a:t>04</a:t>
            </a:r>
            <a:endParaRPr lang="zh-CN" altLang="en-US" sz="4218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  <a:cs typeface="Aharoni" panose="02010803020104030203" pitchFamily="2" charset="-79"/>
            </a:endParaRPr>
          </a:p>
        </p:txBody>
      </p:sp>
      <p:sp>
        <p:nvSpPr>
          <p:cNvPr id="235" name="TextBox 234"/>
          <p:cNvSpPr txBox="1"/>
          <p:nvPr/>
        </p:nvSpPr>
        <p:spPr>
          <a:xfrm>
            <a:off x="1419424" y="5357240"/>
            <a:ext cx="2010653" cy="603792"/>
          </a:xfrm>
          <a:prstGeom prst="rect">
            <a:avLst/>
          </a:prstGeom>
          <a:noFill/>
        </p:spPr>
        <p:txBody>
          <a:bodyPr wrap="square" lIns="96429" tIns="48215" rIns="96429" bIns="48215" rtlCol="0">
            <a:spAutoFit/>
          </a:bodyPr>
          <a:lstStyle/>
          <a:p>
            <a:pPr defTabSz="1285099">
              <a:lnSpc>
                <a:spcPct val="130000"/>
              </a:lnSpc>
              <a:defRPr/>
            </a:pPr>
            <a:r>
              <a:rPr lang="zh-CN" altLang="en-US" sz="1266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您的内容打在这里，或者通过复制您的文本后</a:t>
            </a:r>
          </a:p>
        </p:txBody>
      </p:sp>
      <p:sp>
        <p:nvSpPr>
          <p:cNvPr id="236" name="文本框 46"/>
          <p:cNvSpPr txBox="1"/>
          <p:nvPr/>
        </p:nvSpPr>
        <p:spPr>
          <a:xfrm>
            <a:off x="9384872" y="2441529"/>
            <a:ext cx="829481" cy="746434"/>
          </a:xfrm>
          <a:prstGeom prst="rect">
            <a:avLst/>
          </a:prstGeom>
          <a:noFill/>
        </p:spPr>
        <p:txBody>
          <a:bodyPr wrap="none" lIns="96404" tIns="48202" rIns="96404" bIns="48202" rtlCol="0">
            <a:spAutoFit/>
          </a:bodyPr>
          <a:lstStyle/>
          <a:p>
            <a:pPr algn="ctr"/>
            <a:r>
              <a:rPr lang="en-US" altLang="zh-CN" sz="4218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  <a:cs typeface="Aharoni" panose="02010803020104030203" pitchFamily="2" charset="-79"/>
              </a:rPr>
              <a:t>05</a:t>
            </a:r>
            <a:endParaRPr lang="zh-CN" altLang="en-US" sz="4218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  <a:cs typeface="Aharoni" panose="02010803020104030203" pitchFamily="2" charset="-79"/>
            </a:endParaRPr>
          </a:p>
        </p:txBody>
      </p:sp>
      <p:sp>
        <p:nvSpPr>
          <p:cNvPr id="237" name="TextBox 236"/>
          <p:cNvSpPr txBox="1"/>
          <p:nvPr/>
        </p:nvSpPr>
        <p:spPr>
          <a:xfrm>
            <a:off x="10095967" y="2465074"/>
            <a:ext cx="2010653" cy="603792"/>
          </a:xfrm>
          <a:prstGeom prst="rect">
            <a:avLst/>
          </a:prstGeom>
          <a:noFill/>
        </p:spPr>
        <p:txBody>
          <a:bodyPr wrap="square" lIns="96429" tIns="48215" rIns="96429" bIns="48215" rtlCol="0">
            <a:spAutoFit/>
          </a:bodyPr>
          <a:lstStyle/>
          <a:p>
            <a:pPr defTabSz="1285099">
              <a:lnSpc>
                <a:spcPct val="130000"/>
              </a:lnSpc>
              <a:defRPr/>
            </a:pPr>
            <a:r>
              <a:rPr lang="zh-CN" altLang="en-US" sz="1266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您的内容打在这里，或者通过复制您的文本后</a:t>
            </a:r>
          </a:p>
        </p:txBody>
      </p:sp>
      <p:sp>
        <p:nvSpPr>
          <p:cNvPr id="238" name="文本框 46"/>
          <p:cNvSpPr txBox="1"/>
          <p:nvPr/>
        </p:nvSpPr>
        <p:spPr>
          <a:xfrm>
            <a:off x="9384873" y="3416297"/>
            <a:ext cx="829480" cy="746434"/>
          </a:xfrm>
          <a:prstGeom prst="rect">
            <a:avLst/>
          </a:prstGeom>
          <a:noFill/>
        </p:spPr>
        <p:txBody>
          <a:bodyPr wrap="none" lIns="96404" tIns="48202" rIns="96404" bIns="48202" rtlCol="0">
            <a:spAutoFit/>
          </a:bodyPr>
          <a:lstStyle/>
          <a:p>
            <a:pPr algn="ctr"/>
            <a:r>
              <a:rPr lang="en-US" altLang="zh-CN" sz="4218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  <a:cs typeface="Aharoni" panose="02010803020104030203" pitchFamily="2" charset="-79"/>
              </a:rPr>
              <a:t>06</a:t>
            </a:r>
            <a:endParaRPr lang="zh-CN" altLang="en-US" sz="4218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  <a:cs typeface="Aharoni" panose="02010803020104030203" pitchFamily="2" charset="-79"/>
            </a:endParaRPr>
          </a:p>
        </p:txBody>
      </p:sp>
      <p:sp>
        <p:nvSpPr>
          <p:cNvPr id="239" name="TextBox 238"/>
          <p:cNvSpPr txBox="1"/>
          <p:nvPr/>
        </p:nvSpPr>
        <p:spPr>
          <a:xfrm>
            <a:off x="10095967" y="3439840"/>
            <a:ext cx="2010653" cy="603792"/>
          </a:xfrm>
          <a:prstGeom prst="rect">
            <a:avLst/>
          </a:prstGeom>
          <a:noFill/>
        </p:spPr>
        <p:txBody>
          <a:bodyPr wrap="square" lIns="96429" tIns="48215" rIns="96429" bIns="48215" rtlCol="0">
            <a:spAutoFit/>
          </a:bodyPr>
          <a:lstStyle/>
          <a:p>
            <a:pPr defTabSz="1285099">
              <a:lnSpc>
                <a:spcPct val="130000"/>
              </a:lnSpc>
              <a:defRPr/>
            </a:pPr>
            <a:r>
              <a:rPr lang="zh-CN" altLang="en-US" sz="1266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您的内容打在这里，或者通过复制您的文本后</a:t>
            </a:r>
          </a:p>
        </p:txBody>
      </p:sp>
      <p:sp>
        <p:nvSpPr>
          <p:cNvPr id="240" name="文本框 46"/>
          <p:cNvSpPr txBox="1"/>
          <p:nvPr/>
        </p:nvSpPr>
        <p:spPr>
          <a:xfrm>
            <a:off x="9384869" y="4358929"/>
            <a:ext cx="829481" cy="746434"/>
          </a:xfrm>
          <a:prstGeom prst="rect">
            <a:avLst/>
          </a:prstGeom>
          <a:noFill/>
        </p:spPr>
        <p:txBody>
          <a:bodyPr wrap="none" lIns="96404" tIns="48202" rIns="96404" bIns="48202" rtlCol="0">
            <a:spAutoFit/>
          </a:bodyPr>
          <a:lstStyle/>
          <a:p>
            <a:pPr algn="ctr"/>
            <a:r>
              <a:rPr lang="en-US" altLang="zh-CN" sz="4218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  <a:cs typeface="Aharoni" panose="02010803020104030203" pitchFamily="2" charset="-79"/>
              </a:rPr>
              <a:t>07</a:t>
            </a:r>
            <a:endParaRPr lang="zh-CN" altLang="en-US" sz="4218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  <a:cs typeface="Aharoni" panose="02010803020104030203" pitchFamily="2" charset="-79"/>
            </a:endParaRPr>
          </a:p>
        </p:txBody>
      </p:sp>
      <p:sp>
        <p:nvSpPr>
          <p:cNvPr id="241" name="TextBox 240"/>
          <p:cNvSpPr txBox="1"/>
          <p:nvPr/>
        </p:nvSpPr>
        <p:spPr>
          <a:xfrm>
            <a:off x="10095967" y="4382472"/>
            <a:ext cx="2010653" cy="603792"/>
          </a:xfrm>
          <a:prstGeom prst="rect">
            <a:avLst/>
          </a:prstGeom>
          <a:noFill/>
        </p:spPr>
        <p:txBody>
          <a:bodyPr wrap="square" lIns="96429" tIns="48215" rIns="96429" bIns="48215" rtlCol="0">
            <a:spAutoFit/>
          </a:bodyPr>
          <a:lstStyle/>
          <a:p>
            <a:pPr defTabSz="1285099">
              <a:lnSpc>
                <a:spcPct val="130000"/>
              </a:lnSpc>
              <a:defRPr/>
            </a:pPr>
            <a:r>
              <a:rPr lang="zh-CN" altLang="en-US" sz="1266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您的内容打在这里，或者通过复制您的文本后</a:t>
            </a:r>
          </a:p>
        </p:txBody>
      </p:sp>
      <p:sp>
        <p:nvSpPr>
          <p:cNvPr id="242" name="文本框 46"/>
          <p:cNvSpPr txBox="1"/>
          <p:nvPr/>
        </p:nvSpPr>
        <p:spPr>
          <a:xfrm>
            <a:off x="9384869" y="5333696"/>
            <a:ext cx="829481" cy="746434"/>
          </a:xfrm>
          <a:prstGeom prst="rect">
            <a:avLst/>
          </a:prstGeom>
          <a:noFill/>
        </p:spPr>
        <p:txBody>
          <a:bodyPr wrap="none" lIns="96404" tIns="48202" rIns="96404" bIns="48202" rtlCol="0">
            <a:spAutoFit/>
          </a:bodyPr>
          <a:lstStyle/>
          <a:p>
            <a:pPr algn="ctr"/>
            <a:r>
              <a:rPr lang="en-US" altLang="zh-CN" sz="4218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  <a:cs typeface="Aharoni" panose="02010803020104030203" pitchFamily="2" charset="-79"/>
              </a:rPr>
              <a:t>08</a:t>
            </a:r>
            <a:endParaRPr lang="zh-CN" altLang="en-US" sz="4218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  <a:cs typeface="Aharoni" panose="02010803020104030203" pitchFamily="2" charset="-79"/>
            </a:endParaRPr>
          </a:p>
        </p:txBody>
      </p:sp>
      <p:sp>
        <p:nvSpPr>
          <p:cNvPr id="243" name="TextBox 242"/>
          <p:cNvSpPr txBox="1"/>
          <p:nvPr/>
        </p:nvSpPr>
        <p:spPr>
          <a:xfrm>
            <a:off x="10095967" y="5357240"/>
            <a:ext cx="2010653" cy="603792"/>
          </a:xfrm>
          <a:prstGeom prst="rect">
            <a:avLst/>
          </a:prstGeom>
          <a:noFill/>
        </p:spPr>
        <p:txBody>
          <a:bodyPr wrap="square" lIns="96429" tIns="48215" rIns="96429" bIns="48215" rtlCol="0">
            <a:spAutoFit/>
          </a:bodyPr>
          <a:lstStyle/>
          <a:p>
            <a:pPr defTabSz="1285099">
              <a:lnSpc>
                <a:spcPct val="130000"/>
              </a:lnSpc>
              <a:defRPr/>
            </a:pPr>
            <a:r>
              <a:rPr lang="zh-CN" altLang="en-US" sz="1266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您的内容打在这里，或者通过复制您的文本后</a:t>
            </a:r>
          </a:p>
        </p:txBody>
      </p:sp>
      <p:sp>
        <p:nvSpPr>
          <p:cNvPr id="245" name="矩形 3"/>
          <p:cNvSpPr>
            <a:spLocks noChangeArrowheads="1"/>
          </p:cNvSpPr>
          <p:nvPr/>
        </p:nvSpPr>
        <p:spPr bwMode="auto">
          <a:xfrm>
            <a:off x="6000906" y="3831958"/>
            <a:ext cx="925666" cy="973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96407" tIns="48205" rIns="96407" bIns="48205">
            <a:spAutoFit/>
          </a:bodyPr>
          <a:lstStyle/>
          <a:p>
            <a:r>
              <a:rPr lang="zh-CN" altLang="en-US" sz="2847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现实</a:t>
            </a:r>
            <a:endParaRPr lang="en-US" altLang="zh-CN" sz="2847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r>
              <a:rPr lang="zh-CN" altLang="en-US" sz="2847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需求</a:t>
            </a:r>
          </a:p>
        </p:txBody>
      </p:sp>
      <p:sp>
        <p:nvSpPr>
          <p:cNvPr id="246" name="矩形 3"/>
          <p:cNvSpPr>
            <a:spLocks noChangeArrowheads="1"/>
          </p:cNvSpPr>
          <p:nvPr/>
        </p:nvSpPr>
        <p:spPr bwMode="auto">
          <a:xfrm>
            <a:off x="4393322" y="3068650"/>
            <a:ext cx="641935" cy="454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96407" tIns="48205" rIns="96407" bIns="48205">
            <a:spAutoFit/>
          </a:bodyPr>
          <a:lstStyle/>
          <a:p>
            <a:r>
              <a:rPr lang="zh-CN" altLang="en-US" sz="116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关键词</a:t>
            </a:r>
            <a:endParaRPr lang="en-US" altLang="zh-CN" sz="116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r>
              <a:rPr lang="zh-CN" altLang="en-US" sz="116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设问</a:t>
            </a:r>
          </a:p>
        </p:txBody>
      </p:sp>
      <p:sp>
        <p:nvSpPr>
          <p:cNvPr id="247" name="矩形 3"/>
          <p:cNvSpPr>
            <a:spLocks noChangeArrowheads="1"/>
          </p:cNvSpPr>
          <p:nvPr/>
        </p:nvSpPr>
        <p:spPr bwMode="auto">
          <a:xfrm>
            <a:off x="4393322" y="4901734"/>
            <a:ext cx="641935" cy="454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96407" tIns="48205" rIns="96407" bIns="48205">
            <a:spAutoFit/>
          </a:bodyPr>
          <a:lstStyle/>
          <a:p>
            <a:r>
              <a:rPr lang="zh-CN" altLang="en-US" sz="116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关键词</a:t>
            </a:r>
            <a:endParaRPr lang="en-US" altLang="zh-CN" sz="116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r>
              <a:rPr lang="zh-CN" altLang="en-US" sz="116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设问</a:t>
            </a:r>
          </a:p>
        </p:txBody>
      </p:sp>
      <p:sp>
        <p:nvSpPr>
          <p:cNvPr id="248" name="矩形 3"/>
          <p:cNvSpPr>
            <a:spLocks noChangeArrowheads="1"/>
          </p:cNvSpPr>
          <p:nvPr/>
        </p:nvSpPr>
        <p:spPr bwMode="auto">
          <a:xfrm>
            <a:off x="7914821" y="3068650"/>
            <a:ext cx="641935" cy="454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96407" tIns="48205" rIns="96407" bIns="48205">
            <a:spAutoFit/>
          </a:bodyPr>
          <a:lstStyle/>
          <a:p>
            <a:r>
              <a:rPr lang="zh-CN" altLang="en-US" sz="116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关键词</a:t>
            </a:r>
            <a:endParaRPr lang="en-US" altLang="zh-CN" sz="116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r>
              <a:rPr lang="zh-CN" altLang="en-US" sz="116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设问</a:t>
            </a:r>
          </a:p>
        </p:txBody>
      </p:sp>
      <p:sp>
        <p:nvSpPr>
          <p:cNvPr id="249" name="矩形 3"/>
          <p:cNvSpPr>
            <a:spLocks noChangeArrowheads="1"/>
          </p:cNvSpPr>
          <p:nvPr/>
        </p:nvSpPr>
        <p:spPr bwMode="auto">
          <a:xfrm>
            <a:off x="7914821" y="4901734"/>
            <a:ext cx="641935" cy="454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96407" tIns="48205" rIns="96407" bIns="48205">
            <a:spAutoFit/>
          </a:bodyPr>
          <a:lstStyle/>
          <a:p>
            <a:r>
              <a:rPr lang="zh-CN" altLang="en-US" sz="116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关键词</a:t>
            </a:r>
            <a:endParaRPr lang="en-US" altLang="zh-CN" sz="116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r>
              <a:rPr lang="zh-CN" altLang="en-US" sz="116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设问</a:t>
            </a:r>
          </a:p>
        </p:txBody>
      </p:sp>
      <p:cxnSp>
        <p:nvCxnSpPr>
          <p:cNvPr id="83" name="直接连接符 82"/>
          <p:cNvCxnSpPr/>
          <p:nvPr/>
        </p:nvCxnSpPr>
        <p:spPr>
          <a:xfrm>
            <a:off x="1067533" y="887468"/>
            <a:ext cx="2609385" cy="0"/>
          </a:xfrm>
          <a:prstGeom prst="line">
            <a:avLst/>
          </a:prstGeom>
          <a:ln>
            <a:solidFill>
              <a:srgbClr val="19AA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4" name="组合 83"/>
          <p:cNvGrpSpPr/>
          <p:nvPr/>
        </p:nvGrpSpPr>
        <p:grpSpPr>
          <a:xfrm>
            <a:off x="313309" y="324110"/>
            <a:ext cx="609600" cy="609600"/>
            <a:chOff x="5486400" y="959005"/>
            <a:chExt cx="609600" cy="609600"/>
          </a:xfrm>
        </p:grpSpPr>
        <p:sp>
          <p:nvSpPr>
            <p:cNvPr id="85" name="椭圆 84"/>
            <p:cNvSpPr/>
            <p:nvPr/>
          </p:nvSpPr>
          <p:spPr>
            <a:xfrm>
              <a:off x="5486400" y="959005"/>
              <a:ext cx="609600" cy="609600"/>
            </a:xfrm>
            <a:prstGeom prst="ellipse">
              <a:avLst/>
            </a:prstGeom>
            <a:solidFill>
              <a:srgbClr val="AACF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n-ea"/>
              </a:endParaRPr>
            </a:p>
          </p:txBody>
        </p:sp>
        <p:sp>
          <p:nvSpPr>
            <p:cNvPr id="86" name="Text Placeholder 12"/>
            <p:cNvSpPr txBox="1"/>
            <p:nvPr/>
          </p:nvSpPr>
          <p:spPr>
            <a:xfrm>
              <a:off x="5556681" y="1069102"/>
              <a:ext cx="491339" cy="406925"/>
            </a:xfrm>
            <a:prstGeom prst="rect">
              <a:avLst/>
            </a:prstGeom>
          </p:spPr>
          <p:txBody>
            <a:bodyPr lIns="0" tIns="60958" rIns="0" bIns="60958"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800" b="0" kern="1200" baseline="0">
                  <a:solidFill>
                    <a:schemeClr val="tx1"/>
                  </a:solidFill>
                  <a:latin typeface="Aller Light" panose="02000503000000020004" pitchFamily="2" charset="0"/>
                  <a:ea typeface="Roboto" pitchFamily="2" charset="0"/>
                  <a:cs typeface="+mn-cs"/>
                </a:defRPr>
              </a:lvl1pPr>
              <a:lvl2pPr marL="3429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200" dirty="0" smtClean="0">
                  <a:solidFill>
                    <a:schemeClr val="bg1"/>
                  </a:solidFill>
                  <a:latin typeface="+mn-ea"/>
                  <a:ea typeface="+mn-ea"/>
                </a:rPr>
                <a:t>01</a:t>
              </a:r>
              <a:endParaRPr lang="en-GB" sz="22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87" name="Text Placeholder 12"/>
          <p:cNvSpPr txBox="1"/>
          <p:nvPr/>
        </p:nvSpPr>
        <p:spPr>
          <a:xfrm>
            <a:off x="1056382" y="379865"/>
            <a:ext cx="2609385" cy="406925"/>
          </a:xfrm>
          <a:prstGeom prst="rect">
            <a:avLst/>
          </a:prstGeom>
        </p:spPr>
        <p:txBody>
          <a:bodyPr lIns="0" tIns="60958" rIns="0" bIns="60958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chemeClr val="tx1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2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823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200"/>
                            </p:stCondLst>
                            <p:childTnLst>
                              <p:par>
                                <p:cTn id="6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7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200"/>
                            </p:stCondLst>
                            <p:childTnLst>
                              <p:par>
                                <p:cTn id="6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700"/>
                            </p:stCondLst>
                            <p:childTnLst>
                              <p:par>
                                <p:cTn id="9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8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200"/>
                            </p:stCondLst>
                            <p:childTnLst>
                              <p:par>
                                <p:cTn id="10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5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700"/>
                            </p:stCondLst>
                            <p:childTnLst>
                              <p:par>
                                <p:cTn id="10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200"/>
                            </p:stCondLst>
                            <p:childTnLst>
                              <p:par>
                                <p:cTn id="1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9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700"/>
                            </p:stCondLst>
                            <p:childTnLst>
                              <p:par>
                                <p:cTn id="1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3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6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8200"/>
                            </p:stCondLst>
                            <p:childTnLst>
                              <p:par>
                                <p:cTn id="12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0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3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8700"/>
                            </p:stCondLst>
                            <p:childTnLst>
                              <p:par>
                                <p:cTn id="1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7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0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9200"/>
                            </p:stCondLst>
                            <p:childTnLst>
                              <p:par>
                                <p:cTn id="14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4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7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2" grpId="0" animBg="1"/>
      <p:bldP spid="229" grpId="0"/>
      <p:bldP spid="230" grpId="0"/>
      <p:bldP spid="231" grpId="0"/>
      <p:bldP spid="232" grpId="0"/>
      <p:bldP spid="233" grpId="0"/>
      <p:bldP spid="234" grpId="0"/>
      <p:bldP spid="235" grpId="0"/>
      <p:bldP spid="236" grpId="0"/>
      <p:bldP spid="237" grpId="0"/>
      <p:bldP spid="238" grpId="0"/>
      <p:bldP spid="239" grpId="0"/>
      <p:bldP spid="240" grpId="0"/>
      <p:bldP spid="241" grpId="0"/>
      <p:bldP spid="242" grpId="0"/>
      <p:bldP spid="243" grpId="0"/>
      <p:bldP spid="245" grpId="0"/>
      <p:bldP spid="246" grpId="0"/>
      <p:bldP spid="247" grpId="0"/>
      <p:bldP spid="248" grpId="0"/>
      <p:bldP spid="24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/>
          <p:nvPr/>
        </p:nvSpPr>
        <p:spPr>
          <a:xfrm>
            <a:off x="506741" y="5730749"/>
            <a:ext cx="11845271" cy="858503"/>
          </a:xfrm>
          <a:prstGeom prst="rect">
            <a:avLst/>
          </a:prstGeom>
        </p:spPr>
        <p:txBody>
          <a:bodyPr vert="horz" lIns="128580" tIns="64290" rIns="128580" bIns="6429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85099">
              <a:lnSpc>
                <a:spcPct val="130000"/>
              </a:lnSpc>
              <a:defRPr/>
            </a:pPr>
            <a:r>
              <a:rPr lang="zh-CN" altLang="en-US" sz="1476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  <a:p>
            <a:pPr defTabSz="1285099">
              <a:lnSpc>
                <a:spcPct val="130000"/>
              </a:lnSpc>
              <a:defRPr/>
            </a:pPr>
            <a:endParaRPr lang="zh-CN" altLang="en-US" sz="1476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85099">
              <a:lnSpc>
                <a:spcPct val="130000"/>
              </a:lnSpc>
              <a:defRPr/>
            </a:pPr>
            <a:endParaRPr lang="zh-CN" altLang="en-US" sz="1476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255309" y="1975270"/>
            <a:ext cx="10044402" cy="3981133"/>
            <a:chOff x="891983" y="1060511"/>
            <a:chExt cx="7144008" cy="2831183"/>
          </a:xfrm>
        </p:grpSpPr>
        <p:sp>
          <p:nvSpPr>
            <p:cNvPr id="6" name="L-Shape 8"/>
            <p:cNvSpPr/>
            <p:nvPr/>
          </p:nvSpPr>
          <p:spPr>
            <a:xfrm rot="5400000">
              <a:off x="1222103" y="2087926"/>
              <a:ext cx="994371" cy="1654611"/>
            </a:xfrm>
            <a:prstGeom prst="corner">
              <a:avLst>
                <a:gd name="adj1" fmla="val 16120"/>
                <a:gd name="adj2" fmla="val 16110"/>
              </a:avLst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Freeform 9"/>
            <p:cNvSpPr/>
            <p:nvPr/>
          </p:nvSpPr>
          <p:spPr>
            <a:xfrm>
              <a:off x="1056118" y="2582298"/>
              <a:ext cx="1493792" cy="1309396"/>
            </a:xfrm>
            <a:custGeom>
              <a:avLst/>
              <a:gdLst>
                <a:gd name="connsiteX0" fmla="*/ 0 w 1493792"/>
                <a:gd name="connsiteY0" fmla="*/ 0 h 1309396"/>
                <a:gd name="connsiteX1" fmla="*/ 1493792 w 1493792"/>
                <a:gd name="connsiteY1" fmla="*/ 0 h 1309396"/>
                <a:gd name="connsiteX2" fmla="*/ 1493792 w 1493792"/>
                <a:gd name="connsiteY2" fmla="*/ 1309396 h 1309396"/>
                <a:gd name="connsiteX3" fmla="*/ 0 w 1493792"/>
                <a:gd name="connsiteY3" fmla="*/ 1309396 h 1309396"/>
                <a:gd name="connsiteX4" fmla="*/ 0 w 1493792"/>
                <a:gd name="connsiteY4" fmla="*/ 0 h 1309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3792" h="1309396">
                  <a:moveTo>
                    <a:pt x="0" y="0"/>
                  </a:moveTo>
                  <a:lnTo>
                    <a:pt x="1493792" y="0"/>
                  </a:lnTo>
                  <a:lnTo>
                    <a:pt x="1493792" y="1309396"/>
                  </a:lnTo>
                  <a:lnTo>
                    <a:pt x="0" y="1309396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0">
              <a:scrgbClr r="0" g="0" b="0"/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290" tIns="64290" rIns="64290" bIns="64290" numCol="1" spcCol="1270" anchor="t" anchorCtr="0">
              <a:noAutofit/>
            </a:bodyPr>
            <a:lstStyle/>
            <a:p>
              <a:pPr algn="ctr" defTabSz="749362">
                <a:lnSpc>
                  <a:spcPct val="90000"/>
                </a:lnSpc>
                <a:spcAft>
                  <a:spcPct val="35000"/>
                </a:spcAft>
              </a:pPr>
              <a:endParaRPr lang="en-US" sz="1687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defTabSz="749362">
                <a:lnSpc>
                  <a:spcPct val="90000"/>
                </a:lnSpc>
                <a:spcAft>
                  <a:spcPct val="35000"/>
                </a:spcAft>
              </a:pPr>
              <a:endParaRPr lang="en-US" sz="1687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Isosceles Triangle 10"/>
            <p:cNvSpPr/>
            <p:nvPr/>
          </p:nvSpPr>
          <p:spPr>
            <a:xfrm>
              <a:off x="2268063" y="1966112"/>
              <a:ext cx="281847" cy="281847"/>
            </a:xfrm>
            <a:prstGeom prst="triangle">
              <a:avLst>
                <a:gd name="adj" fmla="val 100000"/>
              </a:avLst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L-Shape 11"/>
            <p:cNvSpPr/>
            <p:nvPr/>
          </p:nvSpPr>
          <p:spPr>
            <a:xfrm rot="5400000">
              <a:off x="3050797" y="1635414"/>
              <a:ext cx="994371" cy="1654611"/>
            </a:xfrm>
            <a:prstGeom prst="corner">
              <a:avLst>
                <a:gd name="adj1" fmla="val 16120"/>
                <a:gd name="adj2" fmla="val 16110"/>
              </a:avLst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Freeform 12"/>
            <p:cNvSpPr/>
            <p:nvPr/>
          </p:nvSpPr>
          <p:spPr>
            <a:xfrm>
              <a:off x="2884812" y="2129786"/>
              <a:ext cx="1493792" cy="1309396"/>
            </a:xfrm>
            <a:custGeom>
              <a:avLst/>
              <a:gdLst>
                <a:gd name="connsiteX0" fmla="*/ 0 w 1493792"/>
                <a:gd name="connsiteY0" fmla="*/ 0 h 1309396"/>
                <a:gd name="connsiteX1" fmla="*/ 1493792 w 1493792"/>
                <a:gd name="connsiteY1" fmla="*/ 0 h 1309396"/>
                <a:gd name="connsiteX2" fmla="*/ 1493792 w 1493792"/>
                <a:gd name="connsiteY2" fmla="*/ 1309396 h 1309396"/>
                <a:gd name="connsiteX3" fmla="*/ 0 w 1493792"/>
                <a:gd name="connsiteY3" fmla="*/ 1309396 h 1309396"/>
                <a:gd name="connsiteX4" fmla="*/ 0 w 1493792"/>
                <a:gd name="connsiteY4" fmla="*/ 0 h 1309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3792" h="1309396">
                  <a:moveTo>
                    <a:pt x="0" y="0"/>
                  </a:moveTo>
                  <a:lnTo>
                    <a:pt x="1493792" y="0"/>
                  </a:lnTo>
                  <a:lnTo>
                    <a:pt x="1493792" y="1309396"/>
                  </a:lnTo>
                  <a:lnTo>
                    <a:pt x="0" y="1309396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0">
              <a:scrgbClr r="0" g="0" b="0"/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290" tIns="64290" rIns="64290" bIns="64290" numCol="1" spcCol="1270" anchor="t" anchorCtr="0">
              <a:noAutofit/>
            </a:bodyPr>
            <a:lstStyle/>
            <a:p>
              <a:pPr algn="ctr" defTabSz="749362">
                <a:lnSpc>
                  <a:spcPct val="90000"/>
                </a:lnSpc>
                <a:spcAft>
                  <a:spcPct val="35000"/>
                </a:spcAft>
              </a:pPr>
              <a:endParaRPr lang="en-US" sz="1687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defTabSz="749362">
                <a:lnSpc>
                  <a:spcPct val="90000"/>
                </a:lnSpc>
                <a:spcAft>
                  <a:spcPct val="35000"/>
                </a:spcAft>
              </a:pPr>
              <a:endParaRPr lang="en-US" sz="1687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Isosceles Triangle 13"/>
            <p:cNvSpPr/>
            <p:nvPr/>
          </p:nvSpPr>
          <p:spPr>
            <a:xfrm>
              <a:off x="4096757" y="1513600"/>
              <a:ext cx="281847" cy="281847"/>
            </a:xfrm>
            <a:prstGeom prst="triangle">
              <a:avLst>
                <a:gd name="adj" fmla="val 100000"/>
              </a:avLst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L-Shape 14"/>
            <p:cNvSpPr/>
            <p:nvPr/>
          </p:nvSpPr>
          <p:spPr>
            <a:xfrm rot="5400000">
              <a:off x="4879491" y="1182902"/>
              <a:ext cx="994371" cy="1654611"/>
            </a:xfrm>
            <a:prstGeom prst="corner">
              <a:avLst>
                <a:gd name="adj1" fmla="val 16120"/>
                <a:gd name="adj2" fmla="val 16110"/>
              </a:avLst>
            </a:prstGeom>
            <a:solidFill>
              <a:schemeClr val="accent3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Freeform 15"/>
            <p:cNvSpPr/>
            <p:nvPr/>
          </p:nvSpPr>
          <p:spPr>
            <a:xfrm>
              <a:off x="4713506" y="1677274"/>
              <a:ext cx="1493792" cy="1309396"/>
            </a:xfrm>
            <a:custGeom>
              <a:avLst/>
              <a:gdLst>
                <a:gd name="connsiteX0" fmla="*/ 0 w 1493792"/>
                <a:gd name="connsiteY0" fmla="*/ 0 h 1309396"/>
                <a:gd name="connsiteX1" fmla="*/ 1493792 w 1493792"/>
                <a:gd name="connsiteY1" fmla="*/ 0 h 1309396"/>
                <a:gd name="connsiteX2" fmla="*/ 1493792 w 1493792"/>
                <a:gd name="connsiteY2" fmla="*/ 1309396 h 1309396"/>
                <a:gd name="connsiteX3" fmla="*/ 0 w 1493792"/>
                <a:gd name="connsiteY3" fmla="*/ 1309396 h 1309396"/>
                <a:gd name="connsiteX4" fmla="*/ 0 w 1493792"/>
                <a:gd name="connsiteY4" fmla="*/ 0 h 1309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3792" h="1309396">
                  <a:moveTo>
                    <a:pt x="0" y="0"/>
                  </a:moveTo>
                  <a:lnTo>
                    <a:pt x="1493792" y="0"/>
                  </a:lnTo>
                  <a:lnTo>
                    <a:pt x="1493792" y="1309396"/>
                  </a:lnTo>
                  <a:lnTo>
                    <a:pt x="0" y="1309396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0">
              <a:scrgbClr r="0" g="0" b="0"/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290" tIns="64290" rIns="64290" bIns="64290" numCol="1" spcCol="1270" anchor="t" anchorCtr="0">
              <a:noAutofit/>
            </a:bodyPr>
            <a:lstStyle/>
            <a:p>
              <a:pPr algn="ctr" defTabSz="749362">
                <a:lnSpc>
                  <a:spcPct val="90000"/>
                </a:lnSpc>
                <a:spcAft>
                  <a:spcPct val="35000"/>
                </a:spcAft>
              </a:pPr>
              <a:endParaRPr lang="en-US" sz="1687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defTabSz="749362">
                <a:lnSpc>
                  <a:spcPct val="90000"/>
                </a:lnSpc>
                <a:spcAft>
                  <a:spcPct val="35000"/>
                </a:spcAft>
              </a:pPr>
              <a:endParaRPr lang="en-US" sz="1687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Isosceles Triangle 16"/>
            <p:cNvSpPr/>
            <p:nvPr/>
          </p:nvSpPr>
          <p:spPr>
            <a:xfrm>
              <a:off x="5925450" y="1061088"/>
              <a:ext cx="281847" cy="281847"/>
            </a:xfrm>
            <a:prstGeom prst="triangle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L-Shape 17"/>
            <p:cNvSpPr/>
            <p:nvPr/>
          </p:nvSpPr>
          <p:spPr>
            <a:xfrm rot="5400000">
              <a:off x="6708184" y="730391"/>
              <a:ext cx="994371" cy="1654611"/>
            </a:xfrm>
            <a:prstGeom prst="corner">
              <a:avLst>
                <a:gd name="adj1" fmla="val 16120"/>
                <a:gd name="adj2" fmla="val 16110"/>
              </a:avLst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8"/>
            <p:cNvSpPr/>
            <p:nvPr/>
          </p:nvSpPr>
          <p:spPr>
            <a:xfrm>
              <a:off x="6542199" y="1224762"/>
              <a:ext cx="1493792" cy="1309396"/>
            </a:xfrm>
            <a:custGeom>
              <a:avLst/>
              <a:gdLst>
                <a:gd name="connsiteX0" fmla="*/ 0 w 1493792"/>
                <a:gd name="connsiteY0" fmla="*/ 0 h 1309396"/>
                <a:gd name="connsiteX1" fmla="*/ 1493792 w 1493792"/>
                <a:gd name="connsiteY1" fmla="*/ 0 h 1309396"/>
                <a:gd name="connsiteX2" fmla="*/ 1493792 w 1493792"/>
                <a:gd name="connsiteY2" fmla="*/ 1309396 h 1309396"/>
                <a:gd name="connsiteX3" fmla="*/ 0 w 1493792"/>
                <a:gd name="connsiteY3" fmla="*/ 1309396 h 1309396"/>
                <a:gd name="connsiteX4" fmla="*/ 0 w 1493792"/>
                <a:gd name="connsiteY4" fmla="*/ 0 h 1309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3792" h="1309396">
                  <a:moveTo>
                    <a:pt x="0" y="0"/>
                  </a:moveTo>
                  <a:lnTo>
                    <a:pt x="1493792" y="0"/>
                  </a:lnTo>
                  <a:lnTo>
                    <a:pt x="1493792" y="1309396"/>
                  </a:lnTo>
                  <a:lnTo>
                    <a:pt x="0" y="1309396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0">
              <a:scrgbClr r="0" g="0" b="0"/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290" tIns="64290" rIns="64290" bIns="64290" numCol="1" spcCol="1270" anchor="t" anchorCtr="0">
              <a:noAutofit/>
            </a:bodyPr>
            <a:lstStyle/>
            <a:p>
              <a:pPr algn="ctr" defTabSz="749362">
                <a:lnSpc>
                  <a:spcPct val="90000"/>
                </a:lnSpc>
                <a:spcAft>
                  <a:spcPct val="35000"/>
                </a:spcAft>
              </a:pPr>
              <a:endParaRPr lang="en-US" sz="1687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defTabSz="749362">
                <a:lnSpc>
                  <a:spcPct val="90000"/>
                </a:lnSpc>
                <a:spcAft>
                  <a:spcPct val="35000"/>
                </a:spcAft>
              </a:pPr>
              <a:endParaRPr lang="en-US" sz="1687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Rectangle 31"/>
          <p:cNvSpPr/>
          <p:nvPr/>
        </p:nvSpPr>
        <p:spPr>
          <a:xfrm>
            <a:off x="1847105" y="490728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Rectangle 32"/>
          <p:cNvSpPr/>
          <p:nvPr/>
        </p:nvSpPr>
        <p:spPr>
          <a:xfrm>
            <a:off x="4553335" y="4291547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Rectangle 33"/>
          <p:cNvSpPr/>
          <p:nvPr/>
        </p:nvSpPr>
        <p:spPr>
          <a:xfrm>
            <a:off x="7124460" y="3673769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Rectangle 34"/>
          <p:cNvSpPr/>
          <p:nvPr/>
        </p:nvSpPr>
        <p:spPr>
          <a:xfrm>
            <a:off x="9695583" y="3008791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Group 67"/>
          <p:cNvGrpSpPr/>
          <p:nvPr/>
        </p:nvGrpSpPr>
        <p:grpSpPr>
          <a:xfrm rot="18970732">
            <a:off x="2139433" y="4297367"/>
            <a:ext cx="488739" cy="489791"/>
            <a:chOff x="2187746" y="2123279"/>
            <a:chExt cx="1927113" cy="1931011"/>
          </a:xfrm>
        </p:grpSpPr>
        <p:sp>
          <p:nvSpPr>
            <p:cNvPr id="22" name="任意多边形 82"/>
            <p:cNvSpPr/>
            <p:nvPr/>
          </p:nvSpPr>
          <p:spPr bwMode="auto">
            <a:xfrm rot="5400000">
              <a:off x="2185797" y="2125228"/>
              <a:ext cx="1931011" cy="1927113"/>
            </a:xfrm>
            <a:prstGeom prst="roundRect">
              <a:avLst/>
            </a:pr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任意多边形 83"/>
            <p:cNvSpPr/>
            <p:nvPr/>
          </p:nvSpPr>
          <p:spPr bwMode="auto">
            <a:xfrm rot="16200000">
              <a:off x="2199710" y="2139114"/>
              <a:ext cx="1903185" cy="1899341"/>
            </a:xfrm>
            <a:prstGeom prst="roundRect">
              <a:avLst/>
            </a:pr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椭圆 80"/>
            <p:cNvSpPr/>
            <p:nvPr/>
          </p:nvSpPr>
          <p:spPr bwMode="auto">
            <a:xfrm>
              <a:off x="2454986" y="2391057"/>
              <a:ext cx="1392631" cy="1395453"/>
            </a:xfrm>
            <a:prstGeom prst="round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Group 71"/>
          <p:cNvGrpSpPr/>
          <p:nvPr/>
        </p:nvGrpSpPr>
        <p:grpSpPr>
          <a:xfrm rot="18970732">
            <a:off x="4859217" y="3701468"/>
            <a:ext cx="488739" cy="489791"/>
            <a:chOff x="2187746" y="2123279"/>
            <a:chExt cx="1927113" cy="1931011"/>
          </a:xfrm>
        </p:grpSpPr>
        <p:sp>
          <p:nvSpPr>
            <p:cNvPr id="26" name="任意多边形 82"/>
            <p:cNvSpPr/>
            <p:nvPr/>
          </p:nvSpPr>
          <p:spPr bwMode="auto">
            <a:xfrm rot="5400000">
              <a:off x="2185797" y="2125228"/>
              <a:ext cx="1931011" cy="1927113"/>
            </a:xfrm>
            <a:prstGeom prst="roundRect">
              <a:avLst/>
            </a:pr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任意多边形 83"/>
            <p:cNvSpPr/>
            <p:nvPr/>
          </p:nvSpPr>
          <p:spPr bwMode="auto">
            <a:xfrm rot="16200000">
              <a:off x="2199710" y="2139114"/>
              <a:ext cx="1903185" cy="1899341"/>
            </a:xfrm>
            <a:prstGeom prst="roundRect">
              <a:avLst/>
            </a:pr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椭圆 80"/>
            <p:cNvSpPr/>
            <p:nvPr/>
          </p:nvSpPr>
          <p:spPr bwMode="auto">
            <a:xfrm>
              <a:off x="2454986" y="2391057"/>
              <a:ext cx="1392631" cy="1395453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Group 75"/>
          <p:cNvGrpSpPr/>
          <p:nvPr/>
        </p:nvGrpSpPr>
        <p:grpSpPr>
          <a:xfrm rot="18970732">
            <a:off x="7435482" y="3030694"/>
            <a:ext cx="488739" cy="489791"/>
            <a:chOff x="2187746" y="2123279"/>
            <a:chExt cx="1927113" cy="1931011"/>
          </a:xfrm>
        </p:grpSpPr>
        <p:sp>
          <p:nvSpPr>
            <p:cNvPr id="30" name="任意多边形 82"/>
            <p:cNvSpPr/>
            <p:nvPr/>
          </p:nvSpPr>
          <p:spPr bwMode="auto">
            <a:xfrm rot="5400000">
              <a:off x="2185797" y="2125228"/>
              <a:ext cx="1931011" cy="1927113"/>
            </a:xfrm>
            <a:prstGeom prst="roundRect">
              <a:avLst/>
            </a:pr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任意多边形 83"/>
            <p:cNvSpPr/>
            <p:nvPr/>
          </p:nvSpPr>
          <p:spPr bwMode="auto">
            <a:xfrm rot="16200000">
              <a:off x="2199710" y="2139114"/>
              <a:ext cx="1903185" cy="1899341"/>
            </a:xfrm>
            <a:prstGeom prst="roundRect">
              <a:avLst/>
            </a:pr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椭圆 80"/>
            <p:cNvSpPr/>
            <p:nvPr/>
          </p:nvSpPr>
          <p:spPr bwMode="auto">
            <a:xfrm>
              <a:off x="2454986" y="2391057"/>
              <a:ext cx="1392631" cy="1395453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Group 79"/>
          <p:cNvGrpSpPr/>
          <p:nvPr/>
        </p:nvGrpSpPr>
        <p:grpSpPr>
          <a:xfrm rot="18970732">
            <a:off x="10005212" y="2415362"/>
            <a:ext cx="488739" cy="489791"/>
            <a:chOff x="2187746" y="2123279"/>
            <a:chExt cx="1927113" cy="1931011"/>
          </a:xfrm>
        </p:grpSpPr>
        <p:sp>
          <p:nvSpPr>
            <p:cNvPr id="36" name="任意多边形 82"/>
            <p:cNvSpPr/>
            <p:nvPr/>
          </p:nvSpPr>
          <p:spPr bwMode="auto">
            <a:xfrm rot="5400000">
              <a:off x="2185797" y="2125228"/>
              <a:ext cx="1931011" cy="1927113"/>
            </a:xfrm>
            <a:prstGeom prst="roundRect">
              <a:avLst/>
            </a:pr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任意多边形 83"/>
            <p:cNvSpPr/>
            <p:nvPr/>
          </p:nvSpPr>
          <p:spPr bwMode="auto">
            <a:xfrm rot="16200000">
              <a:off x="2199710" y="2139114"/>
              <a:ext cx="1903185" cy="1899341"/>
            </a:xfrm>
            <a:prstGeom prst="roundRect">
              <a:avLst/>
            </a:pr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椭圆 80"/>
            <p:cNvSpPr/>
            <p:nvPr/>
          </p:nvSpPr>
          <p:spPr bwMode="auto">
            <a:xfrm>
              <a:off x="2454986" y="2391057"/>
              <a:ext cx="1392631" cy="1395453"/>
            </a:xfrm>
            <a:prstGeom prst="roundRect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9" name="Picture 8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2401" y="2537200"/>
            <a:ext cx="274363" cy="274399"/>
          </a:xfrm>
          <a:prstGeom prst="rect">
            <a:avLst/>
          </a:prstGeom>
        </p:spPr>
      </p:pic>
      <p:pic>
        <p:nvPicPr>
          <p:cNvPr id="40" name="Picture 8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6622" y="4425558"/>
            <a:ext cx="274363" cy="274399"/>
          </a:xfrm>
          <a:prstGeom prst="rect">
            <a:avLst/>
          </a:prstGeom>
        </p:spPr>
      </p:pic>
      <p:pic>
        <p:nvPicPr>
          <p:cNvPr id="41" name="Picture 8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523" y="3815318"/>
            <a:ext cx="274363" cy="274399"/>
          </a:xfrm>
          <a:prstGeom prst="rect">
            <a:avLst/>
          </a:prstGeom>
        </p:spPr>
      </p:pic>
      <p:pic>
        <p:nvPicPr>
          <p:cNvPr id="42" name="Picture 8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744" y="3143759"/>
            <a:ext cx="274363" cy="274399"/>
          </a:xfrm>
          <a:prstGeom prst="rect">
            <a:avLst/>
          </a:prstGeom>
        </p:spPr>
      </p:pic>
      <p:cxnSp>
        <p:nvCxnSpPr>
          <p:cNvPr id="43" name="直接连接符 42"/>
          <p:cNvCxnSpPr/>
          <p:nvPr/>
        </p:nvCxnSpPr>
        <p:spPr>
          <a:xfrm>
            <a:off x="1067533" y="887468"/>
            <a:ext cx="2609385" cy="0"/>
          </a:xfrm>
          <a:prstGeom prst="line">
            <a:avLst/>
          </a:prstGeom>
          <a:ln>
            <a:solidFill>
              <a:srgbClr val="19AA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>
            <a:off x="313309" y="324110"/>
            <a:ext cx="609600" cy="609600"/>
            <a:chOff x="5486400" y="959005"/>
            <a:chExt cx="609600" cy="609600"/>
          </a:xfrm>
        </p:grpSpPr>
        <p:sp>
          <p:nvSpPr>
            <p:cNvPr id="45" name="椭圆 44"/>
            <p:cNvSpPr/>
            <p:nvPr/>
          </p:nvSpPr>
          <p:spPr>
            <a:xfrm>
              <a:off x="5486400" y="959005"/>
              <a:ext cx="609600" cy="609600"/>
            </a:xfrm>
            <a:prstGeom prst="ellipse">
              <a:avLst/>
            </a:prstGeom>
            <a:solidFill>
              <a:srgbClr val="AACF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Text Placeholder 12"/>
            <p:cNvSpPr txBox="1"/>
            <p:nvPr/>
          </p:nvSpPr>
          <p:spPr>
            <a:xfrm>
              <a:off x="5556681" y="1069102"/>
              <a:ext cx="491339" cy="406925"/>
            </a:xfrm>
            <a:prstGeom prst="rect">
              <a:avLst/>
            </a:prstGeom>
          </p:spPr>
          <p:txBody>
            <a:bodyPr lIns="0" tIns="60958" rIns="0" bIns="60958"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800" b="0" kern="1200" baseline="0">
                  <a:solidFill>
                    <a:schemeClr val="tx1"/>
                  </a:solidFill>
                  <a:latin typeface="Aller Light" panose="02000503000000020004" pitchFamily="2" charset="0"/>
                  <a:ea typeface="Roboto" pitchFamily="2" charset="0"/>
                  <a:cs typeface="+mn-cs"/>
                </a:defRPr>
              </a:lvl1pPr>
              <a:lvl2pPr marL="3429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GB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7" name="Text Placeholder 12"/>
          <p:cNvSpPr txBox="1"/>
          <p:nvPr/>
        </p:nvSpPr>
        <p:spPr>
          <a:xfrm>
            <a:off x="1056382" y="379865"/>
            <a:ext cx="2609385" cy="406925"/>
          </a:xfrm>
          <a:prstGeom prst="rect">
            <a:avLst/>
          </a:prstGeom>
        </p:spPr>
        <p:txBody>
          <a:bodyPr lIns="0" tIns="60958" rIns="0" bIns="60958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chemeClr val="tx1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2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0083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  <p:bldP spid="18" grpId="0"/>
      <p:bldP spid="19" grpId="0"/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43"/>
          <a:stretch>
            <a:fillRect/>
          </a:stretch>
        </p:blipFill>
        <p:spPr>
          <a:xfrm flipH="1">
            <a:off x="0" y="1"/>
            <a:ext cx="12858750" cy="7238412"/>
          </a:xfrm>
          <a:prstGeom prst="rect">
            <a:avLst/>
          </a:prstGeom>
        </p:spPr>
      </p:pic>
      <p:sp>
        <p:nvSpPr>
          <p:cNvPr id="14" name="TextBox 29"/>
          <p:cNvSpPr txBox="1"/>
          <p:nvPr/>
        </p:nvSpPr>
        <p:spPr>
          <a:xfrm>
            <a:off x="6573391" y="3432861"/>
            <a:ext cx="5938919" cy="760272"/>
          </a:xfrm>
          <a:prstGeom prst="rect">
            <a:avLst/>
          </a:prstGeom>
        </p:spPr>
        <p:txBody>
          <a:bodyPr lIns="0" tIns="64273" rIns="0" bIns="64273" anchor="ctr">
            <a:noAutofit/>
          </a:bodyPr>
          <a:lstStyle>
            <a:defPPr>
              <a:defRPr lang="zh-CN"/>
            </a:defPPr>
            <a:lvl1pPr indent="0" algn="ctr">
              <a:spcBef>
                <a:spcPct val="20000"/>
              </a:spcBef>
              <a:buFont typeface="Arial" panose="020B0604020202020204" pitchFamily="34" charset="0"/>
              <a:buNone/>
              <a:defRPr sz="2200" b="0" baseline="0">
                <a:solidFill>
                  <a:srgbClr val="F73F8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342900" indent="0">
              <a:spcBef>
                <a:spcPct val="20000"/>
              </a:spcBef>
              <a:buFont typeface="Arial" panose="020B0604020202020204" pitchFamily="34" charset="0"/>
              <a:buNone/>
              <a:defRPr sz="2800"/>
            </a:lvl2pPr>
            <a:lvl3pPr marL="685800" indent="0">
              <a:spcBef>
                <a:spcPct val="20000"/>
              </a:spcBef>
              <a:buFont typeface="Arial" panose="020B0604020202020204" pitchFamily="34" charset="0"/>
              <a:buNone/>
              <a:defRPr sz="2400"/>
            </a:lvl3pPr>
            <a:lvl4pPr marL="1028700" indent="0">
              <a:spcBef>
                <a:spcPct val="20000"/>
              </a:spcBef>
              <a:buFont typeface="Arial" panose="020B0604020202020204" pitchFamily="34" charset="0"/>
              <a:buNone/>
              <a:defRPr sz="2000"/>
            </a:lvl4pPr>
            <a:lvl5pPr marL="1371600" indent="0">
              <a:spcBef>
                <a:spcPct val="20000"/>
              </a:spcBef>
              <a:buFont typeface="Arial" panose="020B0604020202020204" pitchFamily="34" charset="0"/>
              <a:buNone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pPr lvl="1" algn="ctr"/>
            <a:r>
              <a:rPr lang="zh-CN" altLang="en-US" sz="5799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输入您的节标题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7064138" y="4318995"/>
            <a:ext cx="5318837" cy="0"/>
          </a:xfrm>
          <a:prstGeom prst="line">
            <a:avLst/>
          </a:prstGeom>
          <a:ln>
            <a:solidFill>
              <a:srgbClr val="A0C5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7064138" y="4516346"/>
            <a:ext cx="4621821" cy="8112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8548" tIns="64273" rIns="128548" bIns="64273">
            <a:spAutoFit/>
          </a:bodyPr>
          <a:lstStyle/>
          <a:p>
            <a:pPr lvl="0">
              <a:defRPr/>
            </a:pPr>
            <a:r>
              <a:rPr lang="en-US" altLang="zh-CN" sz="2214" kern="0" spc="2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214" kern="0" spc="282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、输入文字    </a:t>
            </a:r>
            <a:r>
              <a:rPr lang="en-US" altLang="zh-CN" sz="2214" kern="0" spc="2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214" kern="0" spc="282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214" kern="0" spc="2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  <a:endParaRPr lang="en-US" altLang="zh-CN" sz="2214" kern="0" spc="2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defRPr/>
            </a:pPr>
            <a:r>
              <a:rPr lang="en-US" altLang="zh-CN" sz="2214" kern="0" spc="2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214" kern="0" spc="282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、输入文字    </a:t>
            </a:r>
            <a:r>
              <a:rPr lang="en-US" altLang="zh-CN" sz="2214" kern="0" spc="2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214" kern="0" spc="282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、输入文字</a:t>
            </a:r>
            <a:endParaRPr lang="zh-CN" altLang="en-US" sz="2214" kern="0" spc="2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717407" y="2392189"/>
            <a:ext cx="4680520" cy="984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0">
              <a:spcBef>
                <a:spcPct val="20000"/>
              </a:spcBef>
            </a:pPr>
            <a:r>
              <a:rPr lang="en-US" altLang="zh-CN" sz="5799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 </a:t>
            </a:r>
            <a:r>
              <a:rPr lang="en-US" altLang="zh-CN" sz="57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57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2048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2962429" y="2287235"/>
            <a:ext cx="1876763" cy="938377"/>
          </a:xfrm>
          <a:custGeom>
            <a:avLst/>
            <a:gdLst>
              <a:gd name="T0" fmla="*/ 59 w 274"/>
              <a:gd name="T1" fmla="*/ 0 h 137"/>
              <a:gd name="T2" fmla="*/ 218 w 274"/>
              <a:gd name="T3" fmla="*/ 0 h 137"/>
              <a:gd name="T4" fmla="*/ 267 w 274"/>
              <a:gd name="T5" fmla="*/ 31 h 137"/>
              <a:gd name="T6" fmla="*/ 274 w 274"/>
              <a:gd name="T7" fmla="*/ 59 h 137"/>
              <a:gd name="T8" fmla="*/ 274 w 274"/>
              <a:gd name="T9" fmla="*/ 137 h 137"/>
              <a:gd name="T10" fmla="*/ 249 w 274"/>
              <a:gd name="T11" fmla="*/ 137 h 137"/>
              <a:gd name="T12" fmla="*/ 249 w 274"/>
              <a:gd name="T13" fmla="*/ 59 h 137"/>
              <a:gd name="T14" fmla="*/ 215 w 274"/>
              <a:gd name="T15" fmla="*/ 25 h 137"/>
              <a:gd name="T16" fmla="*/ 59 w 274"/>
              <a:gd name="T17" fmla="*/ 25 h 137"/>
              <a:gd name="T18" fmla="*/ 25 w 274"/>
              <a:gd name="T19" fmla="*/ 59 h 137"/>
              <a:gd name="T20" fmla="*/ 25 w 274"/>
              <a:gd name="T21" fmla="*/ 137 h 137"/>
              <a:gd name="T22" fmla="*/ 0 w 274"/>
              <a:gd name="T23" fmla="*/ 137 h 137"/>
              <a:gd name="T24" fmla="*/ 0 w 274"/>
              <a:gd name="T25" fmla="*/ 56 h 137"/>
              <a:gd name="T26" fmla="*/ 31 w 274"/>
              <a:gd name="T27" fmla="*/ 7 h 137"/>
              <a:gd name="T28" fmla="*/ 59 w 274"/>
              <a:gd name="T29" fmla="*/ 0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4" h="137">
                <a:moveTo>
                  <a:pt x="59" y="0"/>
                </a:moveTo>
                <a:cubicBezTo>
                  <a:pt x="218" y="0"/>
                  <a:pt x="218" y="0"/>
                  <a:pt x="218" y="0"/>
                </a:cubicBezTo>
                <a:cubicBezTo>
                  <a:pt x="239" y="2"/>
                  <a:pt x="256" y="12"/>
                  <a:pt x="267" y="31"/>
                </a:cubicBezTo>
                <a:cubicBezTo>
                  <a:pt x="272" y="40"/>
                  <a:pt x="274" y="49"/>
                  <a:pt x="274" y="59"/>
                </a:cubicBezTo>
                <a:cubicBezTo>
                  <a:pt x="274" y="137"/>
                  <a:pt x="274" y="137"/>
                  <a:pt x="274" y="137"/>
                </a:cubicBezTo>
                <a:cubicBezTo>
                  <a:pt x="249" y="137"/>
                  <a:pt x="249" y="137"/>
                  <a:pt x="249" y="137"/>
                </a:cubicBezTo>
                <a:cubicBezTo>
                  <a:pt x="249" y="59"/>
                  <a:pt x="249" y="59"/>
                  <a:pt x="249" y="59"/>
                </a:cubicBezTo>
                <a:cubicBezTo>
                  <a:pt x="249" y="41"/>
                  <a:pt x="233" y="25"/>
                  <a:pt x="215" y="25"/>
                </a:cubicBezTo>
                <a:cubicBezTo>
                  <a:pt x="59" y="25"/>
                  <a:pt x="59" y="25"/>
                  <a:pt x="59" y="25"/>
                </a:cubicBezTo>
                <a:cubicBezTo>
                  <a:pt x="41" y="25"/>
                  <a:pt x="25" y="41"/>
                  <a:pt x="25" y="59"/>
                </a:cubicBezTo>
                <a:cubicBezTo>
                  <a:pt x="25" y="137"/>
                  <a:pt x="25" y="137"/>
                  <a:pt x="25" y="137"/>
                </a:cubicBezTo>
                <a:cubicBezTo>
                  <a:pt x="0" y="137"/>
                  <a:pt x="0" y="137"/>
                  <a:pt x="0" y="137"/>
                </a:cubicBezTo>
                <a:cubicBezTo>
                  <a:pt x="0" y="56"/>
                  <a:pt x="0" y="56"/>
                  <a:pt x="0" y="56"/>
                </a:cubicBezTo>
                <a:cubicBezTo>
                  <a:pt x="2" y="35"/>
                  <a:pt x="12" y="18"/>
                  <a:pt x="31" y="7"/>
                </a:cubicBezTo>
                <a:cubicBezTo>
                  <a:pt x="40" y="2"/>
                  <a:pt x="49" y="0"/>
                  <a:pt x="59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28538" tIns="64269" rIns="128538" bIns="64269" anchor="ctr"/>
          <a:lstStyle/>
          <a:p>
            <a:pPr algn="ctr" defTabSz="1285099">
              <a:defRPr/>
            </a:pPr>
            <a:endParaRPr lang="zh-CN" altLang="en-US" sz="2531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2" name="Freeform 8"/>
          <p:cNvSpPr/>
          <p:nvPr/>
        </p:nvSpPr>
        <p:spPr bwMode="auto">
          <a:xfrm>
            <a:off x="4668133" y="3225613"/>
            <a:ext cx="1879208" cy="938377"/>
          </a:xfrm>
          <a:custGeom>
            <a:avLst/>
            <a:gdLst>
              <a:gd name="T0" fmla="*/ 274 w 274"/>
              <a:gd name="T1" fmla="*/ 0 h 137"/>
              <a:gd name="T2" fmla="*/ 274 w 274"/>
              <a:gd name="T3" fmla="*/ 81 h 137"/>
              <a:gd name="T4" fmla="*/ 273 w 274"/>
              <a:gd name="T5" fmla="*/ 87 h 137"/>
              <a:gd name="T6" fmla="*/ 215 w 274"/>
              <a:gd name="T7" fmla="*/ 137 h 137"/>
              <a:gd name="T8" fmla="*/ 56 w 274"/>
              <a:gd name="T9" fmla="*/ 137 h 137"/>
              <a:gd name="T10" fmla="*/ 7 w 274"/>
              <a:gd name="T11" fmla="*/ 106 h 137"/>
              <a:gd name="T12" fmla="*/ 0 w 274"/>
              <a:gd name="T13" fmla="*/ 78 h 137"/>
              <a:gd name="T14" fmla="*/ 0 w 274"/>
              <a:gd name="T15" fmla="*/ 0 h 137"/>
              <a:gd name="T16" fmla="*/ 25 w 274"/>
              <a:gd name="T17" fmla="*/ 0 h 137"/>
              <a:gd name="T18" fmla="*/ 25 w 274"/>
              <a:gd name="T19" fmla="*/ 78 h 137"/>
              <a:gd name="T20" fmla="*/ 59 w 274"/>
              <a:gd name="T21" fmla="*/ 112 h 137"/>
              <a:gd name="T22" fmla="*/ 215 w 274"/>
              <a:gd name="T23" fmla="*/ 112 h 137"/>
              <a:gd name="T24" fmla="*/ 249 w 274"/>
              <a:gd name="T25" fmla="*/ 78 h 137"/>
              <a:gd name="T26" fmla="*/ 249 w 274"/>
              <a:gd name="T27" fmla="*/ 0 h 137"/>
              <a:gd name="T28" fmla="*/ 274 w 274"/>
              <a:gd name="T29" fmla="*/ 0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4" h="137">
                <a:moveTo>
                  <a:pt x="274" y="0"/>
                </a:moveTo>
                <a:cubicBezTo>
                  <a:pt x="274" y="81"/>
                  <a:pt x="274" y="81"/>
                  <a:pt x="274" y="81"/>
                </a:cubicBezTo>
                <a:cubicBezTo>
                  <a:pt x="273" y="87"/>
                  <a:pt x="273" y="87"/>
                  <a:pt x="273" y="87"/>
                </a:cubicBezTo>
                <a:cubicBezTo>
                  <a:pt x="268" y="116"/>
                  <a:pt x="245" y="136"/>
                  <a:pt x="215" y="137"/>
                </a:cubicBezTo>
                <a:cubicBezTo>
                  <a:pt x="56" y="137"/>
                  <a:pt x="56" y="137"/>
                  <a:pt x="56" y="137"/>
                </a:cubicBezTo>
                <a:cubicBezTo>
                  <a:pt x="35" y="135"/>
                  <a:pt x="18" y="125"/>
                  <a:pt x="7" y="106"/>
                </a:cubicBezTo>
                <a:cubicBezTo>
                  <a:pt x="2" y="97"/>
                  <a:pt x="0" y="88"/>
                  <a:pt x="0" y="78"/>
                </a:cubicBezTo>
                <a:cubicBezTo>
                  <a:pt x="0" y="0"/>
                  <a:pt x="0" y="0"/>
                  <a:pt x="0" y="0"/>
                </a:cubicBezTo>
                <a:cubicBezTo>
                  <a:pt x="25" y="0"/>
                  <a:pt x="25" y="0"/>
                  <a:pt x="25" y="0"/>
                </a:cubicBezTo>
                <a:cubicBezTo>
                  <a:pt x="25" y="78"/>
                  <a:pt x="25" y="78"/>
                  <a:pt x="25" y="78"/>
                </a:cubicBezTo>
                <a:cubicBezTo>
                  <a:pt x="25" y="96"/>
                  <a:pt x="41" y="112"/>
                  <a:pt x="59" y="112"/>
                </a:cubicBezTo>
                <a:cubicBezTo>
                  <a:pt x="215" y="112"/>
                  <a:pt x="215" y="112"/>
                  <a:pt x="215" y="112"/>
                </a:cubicBezTo>
                <a:cubicBezTo>
                  <a:pt x="233" y="112"/>
                  <a:pt x="249" y="96"/>
                  <a:pt x="249" y="78"/>
                </a:cubicBezTo>
                <a:cubicBezTo>
                  <a:pt x="249" y="0"/>
                  <a:pt x="249" y="0"/>
                  <a:pt x="249" y="0"/>
                </a:cubicBezTo>
                <a:cubicBezTo>
                  <a:pt x="274" y="0"/>
                  <a:pt x="274" y="0"/>
                  <a:pt x="274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28538" tIns="64269" rIns="128538" bIns="64269" anchor="ctr"/>
          <a:lstStyle/>
          <a:p>
            <a:pPr algn="ctr" defTabSz="1285099">
              <a:defRPr/>
            </a:pPr>
            <a:endParaRPr lang="zh-CN" altLang="en-US" sz="2531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3" name="Freeform 9"/>
          <p:cNvSpPr/>
          <p:nvPr/>
        </p:nvSpPr>
        <p:spPr bwMode="auto">
          <a:xfrm>
            <a:off x="6376282" y="2287235"/>
            <a:ext cx="1876763" cy="938377"/>
          </a:xfrm>
          <a:custGeom>
            <a:avLst/>
            <a:gdLst>
              <a:gd name="T0" fmla="*/ 59 w 274"/>
              <a:gd name="T1" fmla="*/ 0 h 137"/>
              <a:gd name="T2" fmla="*/ 218 w 274"/>
              <a:gd name="T3" fmla="*/ 0 h 137"/>
              <a:gd name="T4" fmla="*/ 267 w 274"/>
              <a:gd name="T5" fmla="*/ 31 h 137"/>
              <a:gd name="T6" fmla="*/ 274 w 274"/>
              <a:gd name="T7" fmla="*/ 59 h 137"/>
              <a:gd name="T8" fmla="*/ 274 w 274"/>
              <a:gd name="T9" fmla="*/ 137 h 137"/>
              <a:gd name="T10" fmla="*/ 249 w 274"/>
              <a:gd name="T11" fmla="*/ 137 h 137"/>
              <a:gd name="T12" fmla="*/ 249 w 274"/>
              <a:gd name="T13" fmla="*/ 59 h 137"/>
              <a:gd name="T14" fmla="*/ 215 w 274"/>
              <a:gd name="T15" fmla="*/ 25 h 137"/>
              <a:gd name="T16" fmla="*/ 59 w 274"/>
              <a:gd name="T17" fmla="*/ 25 h 137"/>
              <a:gd name="T18" fmla="*/ 25 w 274"/>
              <a:gd name="T19" fmla="*/ 59 h 137"/>
              <a:gd name="T20" fmla="*/ 25 w 274"/>
              <a:gd name="T21" fmla="*/ 137 h 137"/>
              <a:gd name="T22" fmla="*/ 0 w 274"/>
              <a:gd name="T23" fmla="*/ 137 h 137"/>
              <a:gd name="T24" fmla="*/ 0 w 274"/>
              <a:gd name="T25" fmla="*/ 56 h 137"/>
              <a:gd name="T26" fmla="*/ 31 w 274"/>
              <a:gd name="T27" fmla="*/ 7 h 137"/>
              <a:gd name="T28" fmla="*/ 59 w 274"/>
              <a:gd name="T29" fmla="*/ 0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4" h="137">
                <a:moveTo>
                  <a:pt x="59" y="0"/>
                </a:moveTo>
                <a:cubicBezTo>
                  <a:pt x="218" y="0"/>
                  <a:pt x="218" y="0"/>
                  <a:pt x="218" y="0"/>
                </a:cubicBezTo>
                <a:cubicBezTo>
                  <a:pt x="239" y="2"/>
                  <a:pt x="256" y="12"/>
                  <a:pt x="267" y="31"/>
                </a:cubicBezTo>
                <a:cubicBezTo>
                  <a:pt x="272" y="40"/>
                  <a:pt x="274" y="49"/>
                  <a:pt x="274" y="59"/>
                </a:cubicBezTo>
                <a:cubicBezTo>
                  <a:pt x="274" y="137"/>
                  <a:pt x="274" y="137"/>
                  <a:pt x="274" y="137"/>
                </a:cubicBezTo>
                <a:cubicBezTo>
                  <a:pt x="249" y="137"/>
                  <a:pt x="249" y="137"/>
                  <a:pt x="249" y="137"/>
                </a:cubicBezTo>
                <a:cubicBezTo>
                  <a:pt x="249" y="59"/>
                  <a:pt x="249" y="59"/>
                  <a:pt x="249" y="59"/>
                </a:cubicBezTo>
                <a:cubicBezTo>
                  <a:pt x="249" y="41"/>
                  <a:pt x="233" y="25"/>
                  <a:pt x="215" y="25"/>
                </a:cubicBezTo>
                <a:cubicBezTo>
                  <a:pt x="59" y="25"/>
                  <a:pt x="59" y="25"/>
                  <a:pt x="59" y="25"/>
                </a:cubicBezTo>
                <a:cubicBezTo>
                  <a:pt x="40" y="25"/>
                  <a:pt x="25" y="41"/>
                  <a:pt x="25" y="59"/>
                </a:cubicBezTo>
                <a:cubicBezTo>
                  <a:pt x="25" y="137"/>
                  <a:pt x="25" y="137"/>
                  <a:pt x="25" y="137"/>
                </a:cubicBezTo>
                <a:cubicBezTo>
                  <a:pt x="0" y="137"/>
                  <a:pt x="0" y="137"/>
                  <a:pt x="0" y="137"/>
                </a:cubicBezTo>
                <a:cubicBezTo>
                  <a:pt x="0" y="56"/>
                  <a:pt x="0" y="56"/>
                  <a:pt x="0" y="56"/>
                </a:cubicBezTo>
                <a:cubicBezTo>
                  <a:pt x="2" y="35"/>
                  <a:pt x="12" y="18"/>
                  <a:pt x="31" y="7"/>
                </a:cubicBezTo>
                <a:cubicBezTo>
                  <a:pt x="40" y="2"/>
                  <a:pt x="49" y="0"/>
                  <a:pt x="59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28538" tIns="64269" rIns="128538" bIns="64269" anchor="ctr"/>
          <a:lstStyle/>
          <a:p>
            <a:pPr algn="ctr" defTabSz="1285099">
              <a:defRPr/>
            </a:pPr>
            <a:endParaRPr lang="zh-CN" altLang="en-US" sz="2531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4" name="Freeform 11"/>
          <p:cNvSpPr/>
          <p:nvPr/>
        </p:nvSpPr>
        <p:spPr bwMode="auto">
          <a:xfrm>
            <a:off x="8081986" y="3225613"/>
            <a:ext cx="1879208" cy="938377"/>
          </a:xfrm>
          <a:custGeom>
            <a:avLst/>
            <a:gdLst>
              <a:gd name="T0" fmla="*/ 274 w 274"/>
              <a:gd name="T1" fmla="*/ 0 h 137"/>
              <a:gd name="T2" fmla="*/ 274 w 274"/>
              <a:gd name="T3" fmla="*/ 81 h 137"/>
              <a:gd name="T4" fmla="*/ 273 w 274"/>
              <a:gd name="T5" fmla="*/ 87 h 137"/>
              <a:gd name="T6" fmla="*/ 215 w 274"/>
              <a:gd name="T7" fmla="*/ 137 h 137"/>
              <a:gd name="T8" fmla="*/ 56 w 274"/>
              <a:gd name="T9" fmla="*/ 137 h 137"/>
              <a:gd name="T10" fmla="*/ 7 w 274"/>
              <a:gd name="T11" fmla="*/ 106 h 137"/>
              <a:gd name="T12" fmla="*/ 0 w 274"/>
              <a:gd name="T13" fmla="*/ 78 h 137"/>
              <a:gd name="T14" fmla="*/ 0 w 274"/>
              <a:gd name="T15" fmla="*/ 0 h 137"/>
              <a:gd name="T16" fmla="*/ 25 w 274"/>
              <a:gd name="T17" fmla="*/ 0 h 137"/>
              <a:gd name="T18" fmla="*/ 25 w 274"/>
              <a:gd name="T19" fmla="*/ 78 h 137"/>
              <a:gd name="T20" fmla="*/ 59 w 274"/>
              <a:gd name="T21" fmla="*/ 112 h 137"/>
              <a:gd name="T22" fmla="*/ 215 w 274"/>
              <a:gd name="T23" fmla="*/ 112 h 137"/>
              <a:gd name="T24" fmla="*/ 249 w 274"/>
              <a:gd name="T25" fmla="*/ 78 h 137"/>
              <a:gd name="T26" fmla="*/ 249 w 274"/>
              <a:gd name="T27" fmla="*/ 0 h 137"/>
              <a:gd name="T28" fmla="*/ 274 w 274"/>
              <a:gd name="T29" fmla="*/ 0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4" h="137">
                <a:moveTo>
                  <a:pt x="274" y="0"/>
                </a:moveTo>
                <a:cubicBezTo>
                  <a:pt x="274" y="81"/>
                  <a:pt x="274" y="81"/>
                  <a:pt x="274" y="81"/>
                </a:cubicBezTo>
                <a:cubicBezTo>
                  <a:pt x="273" y="87"/>
                  <a:pt x="273" y="87"/>
                  <a:pt x="273" y="87"/>
                </a:cubicBezTo>
                <a:cubicBezTo>
                  <a:pt x="268" y="116"/>
                  <a:pt x="245" y="136"/>
                  <a:pt x="215" y="137"/>
                </a:cubicBezTo>
                <a:cubicBezTo>
                  <a:pt x="56" y="137"/>
                  <a:pt x="56" y="137"/>
                  <a:pt x="56" y="137"/>
                </a:cubicBezTo>
                <a:cubicBezTo>
                  <a:pt x="35" y="135"/>
                  <a:pt x="18" y="125"/>
                  <a:pt x="7" y="106"/>
                </a:cubicBezTo>
                <a:cubicBezTo>
                  <a:pt x="2" y="97"/>
                  <a:pt x="0" y="88"/>
                  <a:pt x="0" y="78"/>
                </a:cubicBezTo>
                <a:cubicBezTo>
                  <a:pt x="0" y="0"/>
                  <a:pt x="0" y="0"/>
                  <a:pt x="0" y="0"/>
                </a:cubicBezTo>
                <a:cubicBezTo>
                  <a:pt x="25" y="0"/>
                  <a:pt x="25" y="0"/>
                  <a:pt x="25" y="0"/>
                </a:cubicBezTo>
                <a:cubicBezTo>
                  <a:pt x="25" y="78"/>
                  <a:pt x="25" y="78"/>
                  <a:pt x="25" y="78"/>
                </a:cubicBezTo>
                <a:cubicBezTo>
                  <a:pt x="25" y="96"/>
                  <a:pt x="40" y="112"/>
                  <a:pt x="59" y="112"/>
                </a:cubicBezTo>
                <a:cubicBezTo>
                  <a:pt x="215" y="112"/>
                  <a:pt x="215" y="112"/>
                  <a:pt x="215" y="112"/>
                </a:cubicBezTo>
                <a:cubicBezTo>
                  <a:pt x="233" y="112"/>
                  <a:pt x="249" y="96"/>
                  <a:pt x="249" y="78"/>
                </a:cubicBezTo>
                <a:cubicBezTo>
                  <a:pt x="249" y="0"/>
                  <a:pt x="249" y="0"/>
                  <a:pt x="249" y="0"/>
                </a:cubicBezTo>
                <a:cubicBezTo>
                  <a:pt x="274" y="0"/>
                  <a:pt x="274" y="0"/>
                  <a:pt x="274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28538" tIns="64269" rIns="128538" bIns="64269" anchor="ctr"/>
          <a:lstStyle/>
          <a:p>
            <a:pPr algn="ctr" defTabSz="1285099">
              <a:defRPr/>
            </a:pPr>
            <a:endParaRPr lang="zh-CN" altLang="en-US" sz="2531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5" name="Freeform 12"/>
          <p:cNvSpPr/>
          <p:nvPr/>
        </p:nvSpPr>
        <p:spPr bwMode="auto">
          <a:xfrm>
            <a:off x="9790134" y="2336993"/>
            <a:ext cx="1876763" cy="1615281"/>
          </a:xfrm>
          <a:custGeom>
            <a:avLst/>
            <a:gdLst>
              <a:gd name="T0" fmla="*/ 59 w 274"/>
              <a:gd name="T1" fmla="*/ 0 h 236"/>
              <a:gd name="T2" fmla="*/ 218 w 274"/>
              <a:gd name="T3" fmla="*/ 0 h 236"/>
              <a:gd name="T4" fmla="*/ 267 w 274"/>
              <a:gd name="T5" fmla="*/ 31 h 236"/>
              <a:gd name="T6" fmla="*/ 274 w 274"/>
              <a:gd name="T7" fmla="*/ 59 h 236"/>
              <a:gd name="T8" fmla="*/ 274 w 274"/>
              <a:gd name="T9" fmla="*/ 236 h 236"/>
              <a:gd name="T10" fmla="*/ 249 w 274"/>
              <a:gd name="T11" fmla="*/ 236 h 236"/>
              <a:gd name="T12" fmla="*/ 249 w 274"/>
              <a:gd name="T13" fmla="*/ 59 h 236"/>
              <a:gd name="T14" fmla="*/ 214 w 274"/>
              <a:gd name="T15" fmla="*/ 25 h 236"/>
              <a:gd name="T16" fmla="*/ 59 w 274"/>
              <a:gd name="T17" fmla="*/ 25 h 236"/>
              <a:gd name="T18" fmla="*/ 25 w 274"/>
              <a:gd name="T19" fmla="*/ 59 h 236"/>
              <a:gd name="T20" fmla="*/ 25 w 274"/>
              <a:gd name="T21" fmla="*/ 137 h 236"/>
              <a:gd name="T22" fmla="*/ 0 w 274"/>
              <a:gd name="T23" fmla="*/ 137 h 236"/>
              <a:gd name="T24" fmla="*/ 0 w 274"/>
              <a:gd name="T25" fmla="*/ 56 h 236"/>
              <a:gd name="T26" fmla="*/ 31 w 274"/>
              <a:gd name="T27" fmla="*/ 7 h 236"/>
              <a:gd name="T28" fmla="*/ 59 w 274"/>
              <a:gd name="T29" fmla="*/ 0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4" h="236">
                <a:moveTo>
                  <a:pt x="59" y="0"/>
                </a:moveTo>
                <a:cubicBezTo>
                  <a:pt x="218" y="0"/>
                  <a:pt x="218" y="0"/>
                  <a:pt x="218" y="0"/>
                </a:cubicBezTo>
                <a:cubicBezTo>
                  <a:pt x="239" y="2"/>
                  <a:pt x="256" y="12"/>
                  <a:pt x="267" y="31"/>
                </a:cubicBezTo>
                <a:cubicBezTo>
                  <a:pt x="271" y="40"/>
                  <a:pt x="274" y="49"/>
                  <a:pt x="274" y="59"/>
                </a:cubicBezTo>
                <a:cubicBezTo>
                  <a:pt x="274" y="236"/>
                  <a:pt x="274" y="236"/>
                  <a:pt x="274" y="236"/>
                </a:cubicBezTo>
                <a:cubicBezTo>
                  <a:pt x="249" y="236"/>
                  <a:pt x="249" y="236"/>
                  <a:pt x="249" y="236"/>
                </a:cubicBezTo>
                <a:cubicBezTo>
                  <a:pt x="249" y="59"/>
                  <a:pt x="249" y="59"/>
                  <a:pt x="249" y="59"/>
                </a:cubicBezTo>
                <a:cubicBezTo>
                  <a:pt x="249" y="41"/>
                  <a:pt x="233" y="25"/>
                  <a:pt x="214" y="25"/>
                </a:cubicBezTo>
                <a:cubicBezTo>
                  <a:pt x="59" y="25"/>
                  <a:pt x="59" y="25"/>
                  <a:pt x="59" y="25"/>
                </a:cubicBezTo>
                <a:cubicBezTo>
                  <a:pt x="40" y="25"/>
                  <a:pt x="25" y="41"/>
                  <a:pt x="25" y="59"/>
                </a:cubicBezTo>
                <a:cubicBezTo>
                  <a:pt x="25" y="137"/>
                  <a:pt x="25" y="137"/>
                  <a:pt x="25" y="137"/>
                </a:cubicBezTo>
                <a:cubicBezTo>
                  <a:pt x="0" y="137"/>
                  <a:pt x="0" y="137"/>
                  <a:pt x="0" y="137"/>
                </a:cubicBezTo>
                <a:cubicBezTo>
                  <a:pt x="0" y="56"/>
                  <a:pt x="0" y="56"/>
                  <a:pt x="0" y="56"/>
                </a:cubicBezTo>
                <a:cubicBezTo>
                  <a:pt x="1" y="35"/>
                  <a:pt x="12" y="18"/>
                  <a:pt x="31" y="7"/>
                </a:cubicBezTo>
                <a:cubicBezTo>
                  <a:pt x="40" y="2"/>
                  <a:pt x="49" y="0"/>
                  <a:pt x="59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28538" tIns="64269" rIns="128538" bIns="64269" anchor="ctr"/>
          <a:lstStyle/>
          <a:p>
            <a:pPr algn="ctr" defTabSz="1285099">
              <a:defRPr/>
            </a:pPr>
            <a:endParaRPr lang="zh-CN" altLang="en-US" sz="2531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6" name="Freeform 13"/>
          <p:cNvSpPr/>
          <p:nvPr/>
        </p:nvSpPr>
        <p:spPr bwMode="auto">
          <a:xfrm>
            <a:off x="11385871" y="3807209"/>
            <a:ext cx="390992" cy="356779"/>
          </a:xfrm>
          <a:custGeom>
            <a:avLst/>
            <a:gdLst>
              <a:gd name="T0" fmla="*/ 160 w 160"/>
              <a:gd name="T1" fmla="*/ 0 h 146"/>
              <a:gd name="T2" fmla="*/ 79 w 160"/>
              <a:gd name="T3" fmla="*/ 146 h 146"/>
              <a:gd name="T4" fmla="*/ 0 w 160"/>
              <a:gd name="T5" fmla="*/ 0 h 146"/>
              <a:gd name="T6" fmla="*/ 160 w 160"/>
              <a:gd name="T7" fmla="*/ 0 h 146"/>
              <a:gd name="T8" fmla="*/ 160 w 160"/>
              <a:gd name="T9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0" h="146">
                <a:moveTo>
                  <a:pt x="160" y="0"/>
                </a:moveTo>
                <a:lnTo>
                  <a:pt x="79" y="146"/>
                </a:lnTo>
                <a:lnTo>
                  <a:pt x="0" y="0"/>
                </a:lnTo>
                <a:lnTo>
                  <a:pt x="160" y="0"/>
                </a:lnTo>
                <a:lnTo>
                  <a:pt x="16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28538" tIns="64269" rIns="128538" bIns="64269" anchor="ctr"/>
          <a:lstStyle/>
          <a:p>
            <a:pPr algn="ctr" defTabSz="1285099">
              <a:defRPr/>
            </a:pPr>
            <a:endParaRPr lang="zh-CN" altLang="en-US" sz="2531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7" name="Freeform 14"/>
          <p:cNvSpPr/>
          <p:nvPr/>
        </p:nvSpPr>
        <p:spPr bwMode="auto">
          <a:xfrm>
            <a:off x="1144316" y="2268391"/>
            <a:ext cx="390992" cy="354337"/>
          </a:xfrm>
          <a:custGeom>
            <a:avLst/>
            <a:gdLst>
              <a:gd name="T0" fmla="*/ 160 w 160"/>
              <a:gd name="T1" fmla="*/ 0 h 145"/>
              <a:gd name="T2" fmla="*/ 82 w 160"/>
              <a:gd name="T3" fmla="*/ 145 h 145"/>
              <a:gd name="T4" fmla="*/ 0 w 160"/>
              <a:gd name="T5" fmla="*/ 0 h 145"/>
              <a:gd name="T6" fmla="*/ 160 w 160"/>
              <a:gd name="T7" fmla="*/ 0 h 145"/>
              <a:gd name="T8" fmla="*/ 160 w 160"/>
              <a:gd name="T9" fmla="*/ 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0" h="145">
                <a:moveTo>
                  <a:pt x="160" y="0"/>
                </a:moveTo>
                <a:lnTo>
                  <a:pt x="82" y="145"/>
                </a:lnTo>
                <a:lnTo>
                  <a:pt x="0" y="0"/>
                </a:lnTo>
                <a:lnTo>
                  <a:pt x="160" y="0"/>
                </a:lnTo>
                <a:lnTo>
                  <a:pt x="16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28538" tIns="64269" rIns="128538" bIns="64269" anchor="ctr"/>
          <a:lstStyle/>
          <a:p>
            <a:pPr algn="ctr" defTabSz="1285099">
              <a:defRPr/>
            </a:pPr>
            <a:endParaRPr lang="zh-CN" altLang="en-US" sz="2531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8" name="Freeform 15"/>
          <p:cNvSpPr/>
          <p:nvPr/>
        </p:nvSpPr>
        <p:spPr bwMode="auto">
          <a:xfrm>
            <a:off x="1254282" y="2545509"/>
            <a:ext cx="1879208" cy="1568849"/>
          </a:xfrm>
          <a:custGeom>
            <a:avLst/>
            <a:gdLst>
              <a:gd name="T0" fmla="*/ 274 w 274"/>
              <a:gd name="T1" fmla="*/ 92 h 229"/>
              <a:gd name="T2" fmla="*/ 274 w 274"/>
              <a:gd name="T3" fmla="*/ 173 h 229"/>
              <a:gd name="T4" fmla="*/ 273 w 274"/>
              <a:gd name="T5" fmla="*/ 179 h 229"/>
              <a:gd name="T6" fmla="*/ 215 w 274"/>
              <a:gd name="T7" fmla="*/ 229 h 229"/>
              <a:gd name="T8" fmla="*/ 56 w 274"/>
              <a:gd name="T9" fmla="*/ 229 h 229"/>
              <a:gd name="T10" fmla="*/ 7 w 274"/>
              <a:gd name="T11" fmla="*/ 198 h 229"/>
              <a:gd name="T12" fmla="*/ 0 w 274"/>
              <a:gd name="T13" fmla="*/ 170 h 229"/>
              <a:gd name="T14" fmla="*/ 0 w 274"/>
              <a:gd name="T15" fmla="*/ 0 h 229"/>
              <a:gd name="T16" fmla="*/ 13 w 274"/>
              <a:gd name="T17" fmla="*/ 23 h 229"/>
              <a:gd name="T18" fmla="*/ 25 w 274"/>
              <a:gd name="T19" fmla="*/ 0 h 229"/>
              <a:gd name="T20" fmla="*/ 25 w 274"/>
              <a:gd name="T21" fmla="*/ 170 h 229"/>
              <a:gd name="T22" fmla="*/ 59 w 274"/>
              <a:gd name="T23" fmla="*/ 204 h 229"/>
              <a:gd name="T24" fmla="*/ 215 w 274"/>
              <a:gd name="T25" fmla="*/ 204 h 229"/>
              <a:gd name="T26" fmla="*/ 249 w 274"/>
              <a:gd name="T27" fmla="*/ 170 h 229"/>
              <a:gd name="T28" fmla="*/ 249 w 274"/>
              <a:gd name="T29" fmla="*/ 92 h 229"/>
              <a:gd name="T30" fmla="*/ 274 w 274"/>
              <a:gd name="T31" fmla="*/ 9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74" h="229">
                <a:moveTo>
                  <a:pt x="274" y="92"/>
                </a:moveTo>
                <a:cubicBezTo>
                  <a:pt x="274" y="173"/>
                  <a:pt x="274" y="173"/>
                  <a:pt x="274" y="173"/>
                </a:cubicBezTo>
                <a:cubicBezTo>
                  <a:pt x="273" y="179"/>
                  <a:pt x="273" y="179"/>
                  <a:pt x="273" y="179"/>
                </a:cubicBezTo>
                <a:cubicBezTo>
                  <a:pt x="268" y="208"/>
                  <a:pt x="245" y="228"/>
                  <a:pt x="215" y="229"/>
                </a:cubicBezTo>
                <a:cubicBezTo>
                  <a:pt x="56" y="229"/>
                  <a:pt x="56" y="229"/>
                  <a:pt x="56" y="229"/>
                </a:cubicBezTo>
                <a:cubicBezTo>
                  <a:pt x="35" y="227"/>
                  <a:pt x="18" y="217"/>
                  <a:pt x="7" y="198"/>
                </a:cubicBezTo>
                <a:cubicBezTo>
                  <a:pt x="2" y="189"/>
                  <a:pt x="0" y="180"/>
                  <a:pt x="0" y="170"/>
                </a:cubicBezTo>
                <a:cubicBezTo>
                  <a:pt x="0" y="0"/>
                  <a:pt x="0" y="0"/>
                  <a:pt x="0" y="0"/>
                </a:cubicBezTo>
                <a:cubicBezTo>
                  <a:pt x="13" y="23"/>
                  <a:pt x="13" y="23"/>
                  <a:pt x="13" y="23"/>
                </a:cubicBezTo>
                <a:cubicBezTo>
                  <a:pt x="25" y="0"/>
                  <a:pt x="25" y="0"/>
                  <a:pt x="25" y="0"/>
                </a:cubicBezTo>
                <a:cubicBezTo>
                  <a:pt x="25" y="170"/>
                  <a:pt x="25" y="170"/>
                  <a:pt x="25" y="170"/>
                </a:cubicBezTo>
                <a:cubicBezTo>
                  <a:pt x="25" y="188"/>
                  <a:pt x="41" y="204"/>
                  <a:pt x="59" y="204"/>
                </a:cubicBezTo>
                <a:cubicBezTo>
                  <a:pt x="215" y="204"/>
                  <a:pt x="215" y="204"/>
                  <a:pt x="215" y="204"/>
                </a:cubicBezTo>
                <a:cubicBezTo>
                  <a:pt x="234" y="204"/>
                  <a:pt x="249" y="188"/>
                  <a:pt x="249" y="170"/>
                </a:cubicBezTo>
                <a:cubicBezTo>
                  <a:pt x="249" y="92"/>
                  <a:pt x="249" y="92"/>
                  <a:pt x="249" y="92"/>
                </a:cubicBezTo>
                <a:cubicBezTo>
                  <a:pt x="274" y="92"/>
                  <a:pt x="274" y="92"/>
                  <a:pt x="274" y="9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28538" tIns="64269" rIns="128538" bIns="64269" anchor="ctr"/>
          <a:lstStyle/>
          <a:p>
            <a:pPr algn="ctr" defTabSz="1285099">
              <a:defRPr/>
            </a:pPr>
            <a:endParaRPr lang="zh-CN" altLang="en-US" sz="2531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9" name="Freeform 16"/>
          <p:cNvSpPr/>
          <p:nvPr/>
        </p:nvSpPr>
        <p:spPr bwMode="auto">
          <a:xfrm>
            <a:off x="2180444" y="3484642"/>
            <a:ext cx="26883" cy="549831"/>
          </a:xfrm>
          <a:custGeom>
            <a:avLst/>
            <a:gdLst>
              <a:gd name="T0" fmla="*/ 0 w 11"/>
              <a:gd name="T1" fmla="*/ 0 h 225"/>
              <a:gd name="T2" fmla="*/ 11 w 11"/>
              <a:gd name="T3" fmla="*/ 0 h 225"/>
              <a:gd name="T4" fmla="*/ 11 w 11"/>
              <a:gd name="T5" fmla="*/ 225 h 225"/>
              <a:gd name="T6" fmla="*/ 0 w 11"/>
              <a:gd name="T7" fmla="*/ 225 h 225"/>
              <a:gd name="T8" fmla="*/ 0 w 11"/>
              <a:gd name="T9" fmla="*/ 0 h 225"/>
              <a:gd name="T10" fmla="*/ 0 w 11"/>
              <a:gd name="T11" fmla="*/ 0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" h="225">
                <a:moveTo>
                  <a:pt x="0" y="0"/>
                </a:moveTo>
                <a:lnTo>
                  <a:pt x="11" y="0"/>
                </a:lnTo>
                <a:lnTo>
                  <a:pt x="11" y="225"/>
                </a:lnTo>
                <a:lnTo>
                  <a:pt x="0" y="22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54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lIns="128538" tIns="64269" rIns="128538" bIns="64269" anchor="ctr"/>
          <a:lstStyle/>
          <a:p>
            <a:pPr algn="ctr" defTabSz="1285099">
              <a:defRPr/>
            </a:pPr>
            <a:endParaRPr lang="zh-CN" altLang="en-US" sz="2531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20" name="Freeform 18"/>
          <p:cNvSpPr/>
          <p:nvPr/>
        </p:nvSpPr>
        <p:spPr bwMode="auto">
          <a:xfrm>
            <a:off x="3886149" y="2416747"/>
            <a:ext cx="29324" cy="547387"/>
          </a:xfrm>
          <a:custGeom>
            <a:avLst/>
            <a:gdLst>
              <a:gd name="T0" fmla="*/ 0 w 4"/>
              <a:gd name="T1" fmla="*/ 80 h 80"/>
              <a:gd name="T2" fmla="*/ 4 w 4"/>
              <a:gd name="T3" fmla="*/ 80 h 80"/>
              <a:gd name="T4" fmla="*/ 4 w 4"/>
              <a:gd name="T5" fmla="*/ 0 h 80"/>
              <a:gd name="T6" fmla="*/ 0 w 4"/>
              <a:gd name="T7" fmla="*/ 0 h 80"/>
              <a:gd name="T8" fmla="*/ 0 w 4"/>
              <a:gd name="T9" fmla="*/ 8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80">
                <a:moveTo>
                  <a:pt x="0" y="80"/>
                </a:moveTo>
                <a:cubicBezTo>
                  <a:pt x="1" y="80"/>
                  <a:pt x="3" y="80"/>
                  <a:pt x="4" y="80"/>
                </a:cubicBezTo>
                <a:cubicBezTo>
                  <a:pt x="4" y="53"/>
                  <a:pt x="4" y="27"/>
                  <a:pt x="4" y="0"/>
                </a:cubicBezTo>
                <a:cubicBezTo>
                  <a:pt x="3" y="0"/>
                  <a:pt x="1" y="0"/>
                  <a:pt x="0" y="0"/>
                </a:cubicBezTo>
                <a:cubicBezTo>
                  <a:pt x="0" y="27"/>
                  <a:pt x="0" y="53"/>
                  <a:pt x="0" y="8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54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lIns="128538" tIns="64269" rIns="128538" bIns="64269" anchor="ctr"/>
          <a:lstStyle/>
          <a:p>
            <a:pPr algn="ctr" defTabSz="1285099">
              <a:defRPr/>
            </a:pPr>
            <a:endParaRPr lang="zh-CN" altLang="en-US" sz="2531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21" name="Freeform 26"/>
          <p:cNvSpPr/>
          <p:nvPr/>
        </p:nvSpPr>
        <p:spPr bwMode="auto">
          <a:xfrm>
            <a:off x="10713854" y="2416747"/>
            <a:ext cx="29324" cy="547387"/>
          </a:xfrm>
          <a:custGeom>
            <a:avLst/>
            <a:gdLst>
              <a:gd name="T0" fmla="*/ 0 w 12"/>
              <a:gd name="T1" fmla="*/ 224 h 224"/>
              <a:gd name="T2" fmla="*/ 12 w 12"/>
              <a:gd name="T3" fmla="*/ 224 h 224"/>
              <a:gd name="T4" fmla="*/ 12 w 12"/>
              <a:gd name="T5" fmla="*/ 0 h 224"/>
              <a:gd name="T6" fmla="*/ 0 w 12"/>
              <a:gd name="T7" fmla="*/ 0 h 224"/>
              <a:gd name="T8" fmla="*/ 0 w 12"/>
              <a:gd name="T9" fmla="*/ 224 h 224"/>
              <a:gd name="T10" fmla="*/ 0 w 12"/>
              <a:gd name="T11" fmla="*/ 224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" h="224">
                <a:moveTo>
                  <a:pt x="0" y="224"/>
                </a:moveTo>
                <a:lnTo>
                  <a:pt x="12" y="224"/>
                </a:lnTo>
                <a:lnTo>
                  <a:pt x="12" y="0"/>
                </a:lnTo>
                <a:lnTo>
                  <a:pt x="0" y="0"/>
                </a:lnTo>
                <a:lnTo>
                  <a:pt x="0" y="224"/>
                </a:lnTo>
                <a:lnTo>
                  <a:pt x="0" y="224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54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lIns="128538" tIns="64269" rIns="128538" bIns="64269" anchor="ctr"/>
          <a:lstStyle/>
          <a:p>
            <a:pPr algn="ctr" defTabSz="1285099">
              <a:defRPr/>
            </a:pPr>
            <a:endParaRPr lang="zh-CN" altLang="en-US" sz="2531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22" name="Freeform 20"/>
          <p:cNvSpPr/>
          <p:nvPr/>
        </p:nvSpPr>
        <p:spPr bwMode="auto">
          <a:xfrm>
            <a:off x="5594296" y="3484642"/>
            <a:ext cx="26883" cy="549831"/>
          </a:xfrm>
          <a:custGeom>
            <a:avLst/>
            <a:gdLst>
              <a:gd name="T0" fmla="*/ 0 w 4"/>
              <a:gd name="T1" fmla="*/ 0 h 80"/>
              <a:gd name="T2" fmla="*/ 4 w 4"/>
              <a:gd name="T3" fmla="*/ 0 h 80"/>
              <a:gd name="T4" fmla="*/ 4 w 4"/>
              <a:gd name="T5" fmla="*/ 80 h 80"/>
              <a:gd name="T6" fmla="*/ 0 w 4"/>
              <a:gd name="T7" fmla="*/ 80 h 80"/>
              <a:gd name="T8" fmla="*/ 0 w 4"/>
              <a:gd name="T9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80">
                <a:moveTo>
                  <a:pt x="0" y="0"/>
                </a:moveTo>
                <a:cubicBezTo>
                  <a:pt x="1" y="0"/>
                  <a:pt x="3" y="0"/>
                  <a:pt x="4" y="0"/>
                </a:cubicBezTo>
                <a:cubicBezTo>
                  <a:pt x="4" y="27"/>
                  <a:pt x="4" y="53"/>
                  <a:pt x="4" y="80"/>
                </a:cubicBezTo>
                <a:cubicBezTo>
                  <a:pt x="3" y="80"/>
                  <a:pt x="1" y="80"/>
                  <a:pt x="0" y="80"/>
                </a:cubicBezTo>
                <a:cubicBezTo>
                  <a:pt x="0" y="53"/>
                  <a:pt x="0" y="27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54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lIns="128538" tIns="64269" rIns="128538" bIns="64269" anchor="ctr"/>
          <a:lstStyle/>
          <a:p>
            <a:pPr algn="ctr" defTabSz="1285099">
              <a:defRPr/>
            </a:pPr>
            <a:endParaRPr lang="zh-CN" altLang="en-US" sz="2531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23" name="Freeform 22"/>
          <p:cNvSpPr/>
          <p:nvPr/>
        </p:nvSpPr>
        <p:spPr bwMode="auto">
          <a:xfrm>
            <a:off x="7300001" y="2416747"/>
            <a:ext cx="29324" cy="547387"/>
          </a:xfrm>
          <a:custGeom>
            <a:avLst/>
            <a:gdLst>
              <a:gd name="T0" fmla="*/ 0 w 4"/>
              <a:gd name="T1" fmla="*/ 80 h 80"/>
              <a:gd name="T2" fmla="*/ 4 w 4"/>
              <a:gd name="T3" fmla="*/ 80 h 80"/>
              <a:gd name="T4" fmla="*/ 4 w 4"/>
              <a:gd name="T5" fmla="*/ 0 h 80"/>
              <a:gd name="T6" fmla="*/ 0 w 4"/>
              <a:gd name="T7" fmla="*/ 0 h 80"/>
              <a:gd name="T8" fmla="*/ 0 w 4"/>
              <a:gd name="T9" fmla="*/ 8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80">
                <a:moveTo>
                  <a:pt x="0" y="80"/>
                </a:moveTo>
                <a:cubicBezTo>
                  <a:pt x="1" y="80"/>
                  <a:pt x="3" y="80"/>
                  <a:pt x="4" y="80"/>
                </a:cubicBezTo>
                <a:cubicBezTo>
                  <a:pt x="4" y="53"/>
                  <a:pt x="4" y="27"/>
                  <a:pt x="4" y="0"/>
                </a:cubicBezTo>
                <a:cubicBezTo>
                  <a:pt x="3" y="0"/>
                  <a:pt x="1" y="0"/>
                  <a:pt x="0" y="0"/>
                </a:cubicBezTo>
                <a:cubicBezTo>
                  <a:pt x="0" y="27"/>
                  <a:pt x="0" y="53"/>
                  <a:pt x="0" y="8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54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lIns="128538" tIns="64269" rIns="128538" bIns="64269" anchor="ctr"/>
          <a:lstStyle/>
          <a:p>
            <a:pPr algn="ctr" defTabSz="1285099">
              <a:defRPr/>
            </a:pPr>
            <a:endParaRPr lang="zh-CN" altLang="en-US" sz="2531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24" name="Freeform 24"/>
          <p:cNvSpPr/>
          <p:nvPr/>
        </p:nvSpPr>
        <p:spPr bwMode="auto">
          <a:xfrm>
            <a:off x="9008149" y="3484642"/>
            <a:ext cx="26883" cy="549831"/>
          </a:xfrm>
          <a:custGeom>
            <a:avLst/>
            <a:gdLst>
              <a:gd name="T0" fmla="*/ 0 w 4"/>
              <a:gd name="T1" fmla="*/ 0 h 80"/>
              <a:gd name="T2" fmla="*/ 4 w 4"/>
              <a:gd name="T3" fmla="*/ 0 h 80"/>
              <a:gd name="T4" fmla="*/ 4 w 4"/>
              <a:gd name="T5" fmla="*/ 80 h 80"/>
              <a:gd name="T6" fmla="*/ 0 w 4"/>
              <a:gd name="T7" fmla="*/ 80 h 80"/>
              <a:gd name="T8" fmla="*/ 0 w 4"/>
              <a:gd name="T9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80">
                <a:moveTo>
                  <a:pt x="0" y="0"/>
                </a:moveTo>
                <a:cubicBezTo>
                  <a:pt x="1" y="0"/>
                  <a:pt x="3" y="0"/>
                  <a:pt x="4" y="0"/>
                </a:cubicBezTo>
                <a:cubicBezTo>
                  <a:pt x="4" y="27"/>
                  <a:pt x="4" y="53"/>
                  <a:pt x="4" y="80"/>
                </a:cubicBezTo>
                <a:cubicBezTo>
                  <a:pt x="3" y="80"/>
                  <a:pt x="1" y="80"/>
                  <a:pt x="0" y="80"/>
                </a:cubicBezTo>
                <a:cubicBezTo>
                  <a:pt x="0" y="53"/>
                  <a:pt x="0" y="27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54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lIns="128538" tIns="64269" rIns="128538" bIns="64269" anchor="ctr"/>
          <a:lstStyle/>
          <a:p>
            <a:pPr algn="ctr" defTabSz="1285099">
              <a:defRPr/>
            </a:pPr>
            <a:endParaRPr lang="zh-CN" altLang="en-US" sz="2531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401660" y="4273629"/>
            <a:ext cx="1558033" cy="389422"/>
          </a:xfrm>
          <a:prstGeom prst="rect">
            <a:avLst/>
          </a:prstGeom>
          <a:noFill/>
        </p:spPr>
        <p:txBody>
          <a:bodyPr wrap="none" lIns="128545" tIns="64272" rIns="128545" bIns="64272" rtlCol="0">
            <a:spAutoFit/>
          </a:bodyPr>
          <a:lstStyle/>
          <a:p>
            <a:r>
              <a:rPr lang="zh-CN" alt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产品简介文字</a:t>
            </a:r>
            <a:endParaRPr lang="en-US" altLang="zh-CN" sz="1687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895529" y="4298107"/>
            <a:ext cx="1558033" cy="389422"/>
          </a:xfrm>
          <a:prstGeom prst="rect">
            <a:avLst/>
          </a:prstGeom>
          <a:noFill/>
        </p:spPr>
        <p:txBody>
          <a:bodyPr wrap="none" lIns="128545" tIns="64272" rIns="128545" bIns="64272" rtlCol="0">
            <a:spAutoFit/>
          </a:bodyPr>
          <a:lstStyle/>
          <a:p>
            <a:r>
              <a:rPr lang="zh-CN" alt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产品简介文字</a:t>
            </a:r>
            <a:endParaRPr lang="en-US" altLang="zh-CN" sz="168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261193" y="4273629"/>
            <a:ext cx="1558033" cy="389422"/>
          </a:xfrm>
          <a:prstGeom prst="rect">
            <a:avLst/>
          </a:prstGeom>
          <a:noFill/>
        </p:spPr>
        <p:txBody>
          <a:bodyPr wrap="none" lIns="128545" tIns="64272" rIns="128545" bIns="64272" rtlCol="0">
            <a:spAutoFit/>
          </a:bodyPr>
          <a:lstStyle/>
          <a:p>
            <a:r>
              <a:rPr lang="zh-CN" alt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产品简介文字</a:t>
            </a:r>
            <a:endParaRPr lang="en-US" altLang="zh-CN" sz="168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975078" y="1849006"/>
            <a:ext cx="1558033" cy="389422"/>
          </a:xfrm>
          <a:prstGeom prst="rect">
            <a:avLst/>
          </a:prstGeom>
          <a:noFill/>
        </p:spPr>
        <p:txBody>
          <a:bodyPr wrap="none" lIns="128545" tIns="64272" rIns="128545" bIns="64272" rtlCol="0">
            <a:spAutoFit/>
          </a:bodyPr>
          <a:lstStyle/>
          <a:p>
            <a:r>
              <a:rPr lang="zh-CN" alt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产品简介文字</a:t>
            </a:r>
            <a:endParaRPr lang="en-US" altLang="zh-CN" sz="168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609415" y="1809930"/>
            <a:ext cx="1558033" cy="389422"/>
          </a:xfrm>
          <a:prstGeom prst="rect">
            <a:avLst/>
          </a:prstGeom>
          <a:noFill/>
        </p:spPr>
        <p:txBody>
          <a:bodyPr wrap="none" lIns="128545" tIns="64272" rIns="128545" bIns="64272" rtlCol="0">
            <a:spAutoFit/>
          </a:bodyPr>
          <a:lstStyle/>
          <a:p>
            <a:r>
              <a:rPr lang="zh-CN" alt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产品简介文字</a:t>
            </a:r>
            <a:endParaRPr lang="en-US" altLang="zh-CN" sz="168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288761" y="1809930"/>
            <a:ext cx="1558033" cy="389422"/>
          </a:xfrm>
          <a:prstGeom prst="rect">
            <a:avLst/>
          </a:prstGeom>
          <a:noFill/>
        </p:spPr>
        <p:txBody>
          <a:bodyPr wrap="none" lIns="128545" tIns="64272" rIns="128545" bIns="64272" rtlCol="0">
            <a:spAutoFit/>
          </a:bodyPr>
          <a:lstStyle/>
          <a:p>
            <a:r>
              <a:rPr lang="zh-CN" alt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产品简介文字</a:t>
            </a:r>
            <a:endParaRPr lang="en-US" altLang="zh-CN" sz="168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1535306" y="2238398"/>
            <a:ext cx="1336619" cy="133660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 panose="020F0502020204030204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1807119" y="2531924"/>
            <a:ext cx="801401" cy="778945"/>
          </a:xfrm>
          <a:prstGeom prst="rect">
            <a:avLst/>
          </a:prstGeom>
          <a:noFill/>
        </p:spPr>
        <p:txBody>
          <a:bodyPr wrap="none" lIns="128538" tIns="64269" rIns="128538" bIns="64269" rtlCol="0">
            <a:spAutoFit/>
          </a:bodyPr>
          <a:lstStyle/>
          <a:p>
            <a:pPr defTabSz="1285099">
              <a:defRPr/>
            </a:pPr>
            <a:r>
              <a:rPr lang="zh-CN" altLang="en-US" sz="2109" kern="0" dirty="0" smtClean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输入</a:t>
            </a:r>
            <a:endParaRPr lang="en-US" altLang="zh-CN" sz="2109" kern="0" dirty="0" smtClean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  <a:p>
            <a:pPr defTabSz="1285099">
              <a:defRPr/>
            </a:pPr>
            <a:r>
              <a:rPr lang="zh-CN" altLang="en-US" sz="2109" kern="0" dirty="0" smtClean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文字</a:t>
            </a:r>
            <a:endParaRPr lang="zh-CN" altLang="en-US" sz="2109" kern="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3215841" y="2827383"/>
            <a:ext cx="1336619" cy="133660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6" name="同心圆 3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 panose="020F0502020204030204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3515265" y="3109646"/>
            <a:ext cx="801401" cy="778945"/>
          </a:xfrm>
          <a:prstGeom prst="rect">
            <a:avLst/>
          </a:prstGeom>
          <a:noFill/>
        </p:spPr>
        <p:txBody>
          <a:bodyPr wrap="none" lIns="128538" tIns="64269" rIns="128538" bIns="64269" rtlCol="0">
            <a:spAutoFit/>
          </a:bodyPr>
          <a:lstStyle/>
          <a:p>
            <a:pPr defTabSz="1285099">
              <a:defRPr/>
            </a:pPr>
            <a:r>
              <a:rPr lang="zh-CN" altLang="en-US" sz="2109" kern="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输入</a:t>
            </a:r>
            <a:endParaRPr lang="en-US" altLang="zh-CN" sz="2109" kern="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  <a:p>
            <a:pPr defTabSz="1285099">
              <a:defRPr/>
            </a:pPr>
            <a:r>
              <a:rPr lang="zh-CN" altLang="en-US" sz="2109" kern="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文字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4927325" y="2238398"/>
            <a:ext cx="1336619" cy="133660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0" name="同心圆 3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 panose="020F0502020204030204"/>
              </a:endParaRPr>
            </a:p>
          </p:txBody>
        </p:sp>
        <p:sp>
          <p:nvSpPr>
            <p:cNvPr id="41" name="椭圆 4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5194089" y="2574060"/>
            <a:ext cx="801401" cy="778945"/>
          </a:xfrm>
          <a:prstGeom prst="rect">
            <a:avLst/>
          </a:prstGeom>
          <a:noFill/>
        </p:spPr>
        <p:txBody>
          <a:bodyPr wrap="none" lIns="128538" tIns="64269" rIns="128538" bIns="64269" rtlCol="0">
            <a:spAutoFit/>
          </a:bodyPr>
          <a:lstStyle>
            <a:defPPr>
              <a:defRPr lang="en-US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2800" b="0" i="0" u="none" strike="noStrike" kern="0" cap="none" spc="0" normalizeH="0" baseline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</a:lstStyle>
          <a:p>
            <a:pPr defTabSz="1285099">
              <a:defRPr/>
            </a:pPr>
            <a:r>
              <a:rPr lang="zh-CN" altLang="en-US" sz="2109" dirty="0">
                <a:solidFill>
                  <a:schemeClr val="tx2"/>
                </a:solidFill>
              </a:rPr>
              <a:t>输入</a:t>
            </a:r>
            <a:endParaRPr lang="en-US" altLang="zh-CN" sz="2109" dirty="0">
              <a:solidFill>
                <a:schemeClr val="tx2"/>
              </a:solidFill>
            </a:endParaRPr>
          </a:p>
          <a:p>
            <a:pPr defTabSz="1285099">
              <a:defRPr/>
            </a:pPr>
            <a:r>
              <a:rPr lang="zh-CN" altLang="en-US" sz="2109" dirty="0">
                <a:solidFill>
                  <a:schemeClr val="tx2"/>
                </a:solidFill>
              </a:rPr>
              <a:t>文字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6643611" y="2816338"/>
            <a:ext cx="1336619" cy="133660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 panose="020F0502020204030204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6929214" y="3095336"/>
            <a:ext cx="801401" cy="778945"/>
          </a:xfrm>
          <a:prstGeom prst="rect">
            <a:avLst/>
          </a:prstGeom>
          <a:noFill/>
        </p:spPr>
        <p:txBody>
          <a:bodyPr wrap="none" lIns="128538" tIns="64269" rIns="128538" bIns="64269" rtlCol="0">
            <a:spAutoFit/>
          </a:bodyPr>
          <a:lstStyle>
            <a:defPPr>
              <a:defRPr lang="en-US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2800" b="0" i="0" u="none" strike="noStrike" kern="0" cap="none" spc="0" normalizeH="0" baseline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</a:lstStyle>
          <a:p>
            <a:pPr defTabSz="1285099">
              <a:defRPr/>
            </a:pPr>
            <a:r>
              <a:rPr lang="zh-CN" altLang="en-US" sz="2109" dirty="0">
                <a:solidFill>
                  <a:schemeClr val="tx2"/>
                </a:solidFill>
              </a:rPr>
              <a:t>输入</a:t>
            </a:r>
            <a:endParaRPr lang="en-US" altLang="zh-CN" sz="2109" dirty="0">
              <a:solidFill>
                <a:schemeClr val="tx2"/>
              </a:solidFill>
            </a:endParaRPr>
          </a:p>
          <a:p>
            <a:pPr defTabSz="1285099">
              <a:defRPr/>
            </a:pPr>
            <a:r>
              <a:rPr lang="zh-CN" altLang="en-US" sz="2109" dirty="0">
                <a:solidFill>
                  <a:schemeClr val="tx2"/>
                </a:solidFill>
              </a:rPr>
              <a:t>文字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8339838" y="2345515"/>
            <a:ext cx="1336619" cy="133660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8" name="同心圆 4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 panose="020F0502020204030204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8547027" y="2666866"/>
            <a:ext cx="801401" cy="778945"/>
          </a:xfrm>
          <a:prstGeom prst="rect">
            <a:avLst/>
          </a:prstGeom>
          <a:noFill/>
        </p:spPr>
        <p:txBody>
          <a:bodyPr wrap="none" lIns="128538" tIns="64269" rIns="128538" bIns="64269" rtlCol="0">
            <a:spAutoFit/>
          </a:bodyPr>
          <a:lstStyle>
            <a:defPPr>
              <a:defRPr lang="en-US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2800" b="0" i="0" u="none" strike="noStrike" kern="0" cap="none" spc="0" normalizeH="0" baseline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</a:lstStyle>
          <a:p>
            <a:pPr defTabSz="1285099">
              <a:defRPr/>
            </a:pPr>
            <a:r>
              <a:rPr lang="zh-CN" altLang="en-US" sz="2109" dirty="0">
                <a:solidFill>
                  <a:schemeClr val="tx2"/>
                </a:solidFill>
              </a:rPr>
              <a:t>输入</a:t>
            </a:r>
            <a:endParaRPr lang="en-US" altLang="zh-CN" sz="2109" dirty="0">
              <a:solidFill>
                <a:schemeClr val="tx2"/>
              </a:solidFill>
            </a:endParaRPr>
          </a:p>
          <a:p>
            <a:pPr defTabSz="1285099">
              <a:defRPr/>
            </a:pPr>
            <a:r>
              <a:rPr lang="zh-CN" altLang="en-US" sz="2109" dirty="0">
                <a:solidFill>
                  <a:schemeClr val="tx2"/>
                </a:solidFill>
              </a:rPr>
              <a:t>文字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10071382" y="2787166"/>
            <a:ext cx="1336619" cy="133660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2" name="同心圆 5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 panose="020F0502020204030204"/>
              </a:endParaRPr>
            </a:p>
          </p:txBody>
        </p:sp>
        <p:sp>
          <p:nvSpPr>
            <p:cNvPr id="53" name="椭圆 5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10363336" y="3095336"/>
            <a:ext cx="801401" cy="778945"/>
          </a:xfrm>
          <a:prstGeom prst="rect">
            <a:avLst/>
          </a:prstGeom>
          <a:noFill/>
        </p:spPr>
        <p:txBody>
          <a:bodyPr wrap="none" lIns="128538" tIns="64269" rIns="128538" bIns="64269" rtlCol="0">
            <a:spAutoFit/>
          </a:bodyPr>
          <a:lstStyle>
            <a:defPPr>
              <a:defRPr lang="en-US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2800" b="0" i="0" u="none" strike="noStrike" kern="0" cap="none" spc="0" normalizeH="0" baseline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</a:lstStyle>
          <a:p>
            <a:pPr defTabSz="1285099">
              <a:defRPr/>
            </a:pPr>
            <a:r>
              <a:rPr lang="zh-CN" altLang="en-US" sz="2109" dirty="0">
                <a:solidFill>
                  <a:schemeClr val="tx2"/>
                </a:solidFill>
              </a:rPr>
              <a:t>输入</a:t>
            </a:r>
            <a:endParaRPr lang="en-US" altLang="zh-CN" sz="2109" dirty="0">
              <a:solidFill>
                <a:schemeClr val="tx2"/>
              </a:solidFill>
            </a:endParaRPr>
          </a:p>
          <a:p>
            <a:pPr defTabSz="1285099">
              <a:defRPr/>
            </a:pPr>
            <a:r>
              <a:rPr lang="zh-CN" altLang="en-US" sz="2109" dirty="0">
                <a:solidFill>
                  <a:schemeClr val="tx2"/>
                </a:solidFill>
              </a:rPr>
              <a:t>文字</a:t>
            </a:r>
          </a:p>
        </p:txBody>
      </p:sp>
      <p:sp>
        <p:nvSpPr>
          <p:cNvPr id="59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1092198" y="5008851"/>
            <a:ext cx="10684667" cy="1079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8538" tIns="64269" rIns="128538" bIns="64269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zh-CN" altLang="en-US" sz="137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文字，添加具体文字内容，您的说明文字在此处添加，此处输入详细的说明文字。单击此处添加文字，添加具体文字内容，您的说明文字在此处添加，此处输入详细的说明文字。单击此处添加文字，添加具体文字内容，您的说明文字在此处添加，此处输入详细的说明文字。单击此处添加文字，添加具体文字内容，您的说明文字在此处添加，此处输入详细的说明文字。</a:t>
            </a:r>
            <a:endParaRPr lang="en-US" altLang="zh-CN" sz="137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55" name="直接连接符 54"/>
          <p:cNvCxnSpPr/>
          <p:nvPr/>
        </p:nvCxnSpPr>
        <p:spPr>
          <a:xfrm>
            <a:off x="1067533" y="887468"/>
            <a:ext cx="2609385" cy="0"/>
          </a:xfrm>
          <a:prstGeom prst="line">
            <a:avLst/>
          </a:prstGeom>
          <a:ln>
            <a:solidFill>
              <a:srgbClr val="19AA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组合 55"/>
          <p:cNvGrpSpPr/>
          <p:nvPr/>
        </p:nvGrpSpPr>
        <p:grpSpPr>
          <a:xfrm>
            <a:off x="313309" y="324110"/>
            <a:ext cx="609600" cy="609600"/>
            <a:chOff x="5486400" y="959005"/>
            <a:chExt cx="609600" cy="609600"/>
          </a:xfrm>
        </p:grpSpPr>
        <p:sp>
          <p:nvSpPr>
            <p:cNvPr id="57" name="椭圆 56"/>
            <p:cNvSpPr/>
            <p:nvPr/>
          </p:nvSpPr>
          <p:spPr>
            <a:xfrm>
              <a:off x="5486400" y="959005"/>
              <a:ext cx="609600" cy="609600"/>
            </a:xfrm>
            <a:prstGeom prst="ellipse">
              <a:avLst/>
            </a:prstGeom>
            <a:solidFill>
              <a:srgbClr val="AACF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Text Placeholder 12"/>
            <p:cNvSpPr txBox="1"/>
            <p:nvPr/>
          </p:nvSpPr>
          <p:spPr>
            <a:xfrm>
              <a:off x="5556681" y="1069102"/>
              <a:ext cx="491339" cy="406925"/>
            </a:xfrm>
            <a:prstGeom prst="rect">
              <a:avLst/>
            </a:prstGeom>
          </p:spPr>
          <p:txBody>
            <a:bodyPr lIns="0" tIns="60958" rIns="0" bIns="60958"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800" b="0" kern="1200" baseline="0">
                  <a:solidFill>
                    <a:schemeClr val="tx1"/>
                  </a:solidFill>
                  <a:latin typeface="Aller Light" panose="02000503000000020004" pitchFamily="2" charset="0"/>
                  <a:ea typeface="Roboto" pitchFamily="2" charset="0"/>
                  <a:cs typeface="+mn-cs"/>
                </a:defRPr>
              </a:lvl1pPr>
              <a:lvl2pPr marL="3429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GB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0" name="Text Placeholder 12"/>
          <p:cNvSpPr txBox="1"/>
          <p:nvPr/>
        </p:nvSpPr>
        <p:spPr>
          <a:xfrm>
            <a:off x="1056382" y="379865"/>
            <a:ext cx="2609385" cy="406925"/>
          </a:xfrm>
          <a:prstGeom prst="rect">
            <a:avLst/>
          </a:prstGeom>
        </p:spPr>
        <p:txBody>
          <a:bodyPr lIns="0" tIns="60958" rIns="0" bIns="60958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chemeClr val="tx1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2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755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4" grpId="0"/>
      <p:bldP spid="38" grpId="0"/>
      <p:bldP spid="42" grpId="0"/>
      <p:bldP spid="46" grpId="0"/>
      <p:bldP spid="50" grpId="0"/>
      <p:bldP spid="54" grpId="0"/>
      <p:bldP spid="5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组合 70"/>
          <p:cNvGrpSpPr/>
          <p:nvPr/>
        </p:nvGrpSpPr>
        <p:grpSpPr>
          <a:xfrm>
            <a:off x="5310075" y="-17532"/>
            <a:ext cx="7359194" cy="7319272"/>
            <a:chOff x="3776560" y="-12472"/>
            <a:chExt cx="5235082" cy="520670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72" name="AutoShape 8"/>
            <p:cNvSpPr/>
            <p:nvPr/>
          </p:nvSpPr>
          <p:spPr bwMode="auto">
            <a:xfrm>
              <a:off x="7961788" y="299647"/>
              <a:ext cx="418523" cy="41852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1271"/>
                  </a:moveTo>
                  <a:cubicBezTo>
                    <a:pt x="5545" y="1271"/>
                    <a:pt x="1271" y="5546"/>
                    <a:pt x="1271" y="10800"/>
                  </a:cubicBezTo>
                  <a:cubicBezTo>
                    <a:pt x="1271" y="16054"/>
                    <a:pt x="5546" y="20329"/>
                    <a:pt x="10800" y="20329"/>
                  </a:cubicBezTo>
                  <a:cubicBezTo>
                    <a:pt x="16054" y="20329"/>
                    <a:pt x="20329" y="16054"/>
                    <a:pt x="20329" y="10800"/>
                  </a:cubicBezTo>
                  <a:cubicBezTo>
                    <a:pt x="20329" y="5546"/>
                    <a:pt x="16054" y="1271"/>
                    <a:pt x="10800" y="1271"/>
                  </a:cubicBezTo>
                  <a:close/>
                  <a:moveTo>
                    <a:pt x="10800" y="1271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AutoShape 11"/>
            <p:cNvSpPr/>
            <p:nvPr/>
          </p:nvSpPr>
          <p:spPr bwMode="auto">
            <a:xfrm>
              <a:off x="7415580" y="4421033"/>
              <a:ext cx="418523" cy="41852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1271"/>
                  </a:moveTo>
                  <a:cubicBezTo>
                    <a:pt x="5545" y="1271"/>
                    <a:pt x="1271" y="5546"/>
                    <a:pt x="1271" y="10800"/>
                  </a:cubicBezTo>
                  <a:cubicBezTo>
                    <a:pt x="1271" y="16054"/>
                    <a:pt x="5546" y="20329"/>
                    <a:pt x="10800" y="20329"/>
                  </a:cubicBezTo>
                  <a:cubicBezTo>
                    <a:pt x="16054" y="20329"/>
                    <a:pt x="20329" y="16054"/>
                    <a:pt x="20329" y="10800"/>
                  </a:cubicBezTo>
                  <a:cubicBezTo>
                    <a:pt x="20329" y="5546"/>
                    <a:pt x="16054" y="1271"/>
                    <a:pt x="10800" y="1271"/>
                  </a:cubicBezTo>
                  <a:close/>
                  <a:moveTo>
                    <a:pt x="10800" y="1271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AutoShape 12"/>
            <p:cNvSpPr/>
            <p:nvPr/>
          </p:nvSpPr>
          <p:spPr bwMode="auto">
            <a:xfrm>
              <a:off x="8110754" y="4931773"/>
              <a:ext cx="262463" cy="26246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1271"/>
                  </a:moveTo>
                  <a:cubicBezTo>
                    <a:pt x="5545" y="1271"/>
                    <a:pt x="1271" y="5545"/>
                    <a:pt x="1271" y="10800"/>
                  </a:cubicBezTo>
                  <a:cubicBezTo>
                    <a:pt x="1271" y="16055"/>
                    <a:pt x="5545" y="20329"/>
                    <a:pt x="10800" y="20329"/>
                  </a:cubicBezTo>
                  <a:cubicBezTo>
                    <a:pt x="16055" y="20329"/>
                    <a:pt x="20329" y="16055"/>
                    <a:pt x="20329" y="10800"/>
                  </a:cubicBezTo>
                  <a:cubicBezTo>
                    <a:pt x="20329" y="5545"/>
                    <a:pt x="16055" y="1271"/>
                    <a:pt x="10800" y="1271"/>
                  </a:cubicBezTo>
                  <a:close/>
                  <a:moveTo>
                    <a:pt x="10800" y="1271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AutoShape 13"/>
            <p:cNvSpPr/>
            <p:nvPr/>
          </p:nvSpPr>
          <p:spPr bwMode="auto">
            <a:xfrm>
              <a:off x="8344843" y="4392658"/>
              <a:ext cx="262463" cy="26246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1271"/>
                  </a:moveTo>
                  <a:cubicBezTo>
                    <a:pt x="5545" y="1271"/>
                    <a:pt x="1271" y="5545"/>
                    <a:pt x="1271" y="10800"/>
                  </a:cubicBezTo>
                  <a:cubicBezTo>
                    <a:pt x="1271" y="16055"/>
                    <a:pt x="5545" y="20329"/>
                    <a:pt x="10800" y="20329"/>
                  </a:cubicBezTo>
                  <a:cubicBezTo>
                    <a:pt x="16055" y="20329"/>
                    <a:pt x="20329" y="16055"/>
                    <a:pt x="20329" y="10800"/>
                  </a:cubicBezTo>
                  <a:cubicBezTo>
                    <a:pt x="20329" y="5545"/>
                    <a:pt x="16055" y="1271"/>
                    <a:pt x="10800" y="1271"/>
                  </a:cubicBezTo>
                  <a:close/>
                  <a:moveTo>
                    <a:pt x="10800" y="1271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6" name="AutoShape 16"/>
            <p:cNvSpPr/>
            <p:nvPr/>
          </p:nvSpPr>
          <p:spPr bwMode="auto">
            <a:xfrm>
              <a:off x="3960994" y="2995218"/>
              <a:ext cx="262463" cy="26246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1270"/>
                  </a:moveTo>
                  <a:cubicBezTo>
                    <a:pt x="5546" y="1270"/>
                    <a:pt x="1271" y="5545"/>
                    <a:pt x="1271" y="10799"/>
                  </a:cubicBezTo>
                  <a:cubicBezTo>
                    <a:pt x="1271" y="16053"/>
                    <a:pt x="5546" y="20329"/>
                    <a:pt x="10800" y="20329"/>
                  </a:cubicBezTo>
                  <a:cubicBezTo>
                    <a:pt x="16055" y="20329"/>
                    <a:pt x="20330" y="16053"/>
                    <a:pt x="20330" y="10799"/>
                  </a:cubicBezTo>
                  <a:cubicBezTo>
                    <a:pt x="20329" y="5545"/>
                    <a:pt x="16055" y="1270"/>
                    <a:pt x="10800" y="1270"/>
                  </a:cubicBezTo>
                  <a:close/>
                  <a:moveTo>
                    <a:pt x="10800" y="127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AutoShape 18"/>
            <p:cNvSpPr/>
            <p:nvPr/>
          </p:nvSpPr>
          <p:spPr bwMode="auto">
            <a:xfrm>
              <a:off x="6096170" y="923884"/>
              <a:ext cx="262463" cy="26246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1270"/>
                  </a:moveTo>
                  <a:cubicBezTo>
                    <a:pt x="5545" y="1270"/>
                    <a:pt x="1270" y="5545"/>
                    <a:pt x="1270" y="10800"/>
                  </a:cubicBezTo>
                  <a:cubicBezTo>
                    <a:pt x="1270" y="16055"/>
                    <a:pt x="5545" y="20330"/>
                    <a:pt x="10800" y="20330"/>
                  </a:cubicBezTo>
                  <a:cubicBezTo>
                    <a:pt x="16055" y="20330"/>
                    <a:pt x="20329" y="16055"/>
                    <a:pt x="20329" y="10800"/>
                  </a:cubicBezTo>
                  <a:cubicBezTo>
                    <a:pt x="20329" y="5545"/>
                    <a:pt x="16055" y="1270"/>
                    <a:pt x="10800" y="1270"/>
                  </a:cubicBezTo>
                  <a:close/>
                  <a:moveTo>
                    <a:pt x="10800" y="127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AutoShape 19"/>
            <p:cNvSpPr/>
            <p:nvPr/>
          </p:nvSpPr>
          <p:spPr bwMode="auto">
            <a:xfrm>
              <a:off x="7947601" y="3016498"/>
              <a:ext cx="262463" cy="26246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1271"/>
                  </a:moveTo>
                  <a:cubicBezTo>
                    <a:pt x="5545" y="1271"/>
                    <a:pt x="1271" y="5545"/>
                    <a:pt x="1271" y="10800"/>
                  </a:cubicBezTo>
                  <a:cubicBezTo>
                    <a:pt x="1271" y="16055"/>
                    <a:pt x="5545" y="20329"/>
                    <a:pt x="10800" y="20329"/>
                  </a:cubicBezTo>
                  <a:cubicBezTo>
                    <a:pt x="16055" y="20329"/>
                    <a:pt x="20329" y="16055"/>
                    <a:pt x="20329" y="10800"/>
                  </a:cubicBezTo>
                  <a:cubicBezTo>
                    <a:pt x="20329" y="5545"/>
                    <a:pt x="16055" y="1271"/>
                    <a:pt x="10800" y="1271"/>
                  </a:cubicBezTo>
                  <a:close/>
                  <a:moveTo>
                    <a:pt x="10800" y="1271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AutoShape 20"/>
            <p:cNvSpPr/>
            <p:nvPr/>
          </p:nvSpPr>
          <p:spPr bwMode="auto">
            <a:xfrm>
              <a:off x="8685336" y="952259"/>
              <a:ext cx="262463" cy="26246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1271"/>
                  </a:moveTo>
                  <a:cubicBezTo>
                    <a:pt x="5545" y="1271"/>
                    <a:pt x="1270" y="5545"/>
                    <a:pt x="1270" y="10800"/>
                  </a:cubicBezTo>
                  <a:cubicBezTo>
                    <a:pt x="1270" y="16055"/>
                    <a:pt x="5545" y="20330"/>
                    <a:pt x="10800" y="20330"/>
                  </a:cubicBezTo>
                  <a:cubicBezTo>
                    <a:pt x="16054" y="20330"/>
                    <a:pt x="20329" y="16055"/>
                    <a:pt x="20329" y="10800"/>
                  </a:cubicBezTo>
                  <a:cubicBezTo>
                    <a:pt x="20329" y="5545"/>
                    <a:pt x="16054" y="1271"/>
                    <a:pt x="10800" y="1271"/>
                  </a:cubicBezTo>
                  <a:close/>
                  <a:moveTo>
                    <a:pt x="10800" y="1271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AutoShape 21"/>
            <p:cNvSpPr/>
            <p:nvPr/>
          </p:nvSpPr>
          <p:spPr bwMode="auto">
            <a:xfrm>
              <a:off x="6472131" y="3945761"/>
              <a:ext cx="262463" cy="26246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6"/>
                    <a:pt x="16755" y="21600"/>
                    <a:pt x="10800" y="21600"/>
                  </a:cubicBezTo>
                  <a:close/>
                  <a:moveTo>
                    <a:pt x="10800" y="1270"/>
                  </a:moveTo>
                  <a:cubicBezTo>
                    <a:pt x="5545" y="1270"/>
                    <a:pt x="1270" y="5545"/>
                    <a:pt x="1270" y="10800"/>
                  </a:cubicBezTo>
                  <a:cubicBezTo>
                    <a:pt x="1270" y="16054"/>
                    <a:pt x="5545" y="20329"/>
                    <a:pt x="10800" y="20329"/>
                  </a:cubicBezTo>
                  <a:cubicBezTo>
                    <a:pt x="16054" y="20329"/>
                    <a:pt x="20329" y="16054"/>
                    <a:pt x="20329" y="10800"/>
                  </a:cubicBezTo>
                  <a:cubicBezTo>
                    <a:pt x="20329" y="5546"/>
                    <a:pt x="16054" y="1270"/>
                    <a:pt x="10800" y="1270"/>
                  </a:cubicBezTo>
                  <a:close/>
                  <a:moveTo>
                    <a:pt x="10800" y="127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AutoShape 22"/>
            <p:cNvSpPr/>
            <p:nvPr/>
          </p:nvSpPr>
          <p:spPr bwMode="auto">
            <a:xfrm>
              <a:off x="8614400" y="3321524"/>
              <a:ext cx="262463" cy="26246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6"/>
                    <a:pt x="16755" y="21600"/>
                    <a:pt x="10800" y="21600"/>
                  </a:cubicBezTo>
                  <a:close/>
                  <a:moveTo>
                    <a:pt x="10800" y="1270"/>
                  </a:moveTo>
                  <a:cubicBezTo>
                    <a:pt x="5545" y="1270"/>
                    <a:pt x="1270" y="5545"/>
                    <a:pt x="1270" y="10800"/>
                  </a:cubicBezTo>
                  <a:cubicBezTo>
                    <a:pt x="1270" y="16054"/>
                    <a:pt x="5545" y="20329"/>
                    <a:pt x="10800" y="20329"/>
                  </a:cubicBezTo>
                  <a:cubicBezTo>
                    <a:pt x="16054" y="20329"/>
                    <a:pt x="20329" y="16054"/>
                    <a:pt x="20329" y="10800"/>
                  </a:cubicBezTo>
                  <a:cubicBezTo>
                    <a:pt x="20329" y="5546"/>
                    <a:pt x="16054" y="1270"/>
                    <a:pt x="10800" y="1270"/>
                  </a:cubicBezTo>
                  <a:close/>
                  <a:moveTo>
                    <a:pt x="10800" y="127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AutoShape 23"/>
            <p:cNvSpPr/>
            <p:nvPr/>
          </p:nvSpPr>
          <p:spPr bwMode="auto">
            <a:xfrm>
              <a:off x="8422873" y="1619058"/>
              <a:ext cx="262463" cy="26246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1270"/>
                  </a:moveTo>
                  <a:cubicBezTo>
                    <a:pt x="5545" y="1270"/>
                    <a:pt x="1271" y="5545"/>
                    <a:pt x="1271" y="10800"/>
                  </a:cubicBezTo>
                  <a:cubicBezTo>
                    <a:pt x="1271" y="16055"/>
                    <a:pt x="5545" y="20329"/>
                    <a:pt x="10800" y="20329"/>
                  </a:cubicBezTo>
                  <a:cubicBezTo>
                    <a:pt x="16055" y="20329"/>
                    <a:pt x="20329" y="16055"/>
                    <a:pt x="20329" y="10800"/>
                  </a:cubicBezTo>
                  <a:cubicBezTo>
                    <a:pt x="20329" y="5545"/>
                    <a:pt x="16055" y="1270"/>
                    <a:pt x="10800" y="1270"/>
                  </a:cubicBezTo>
                  <a:close/>
                  <a:moveTo>
                    <a:pt x="10800" y="127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AutoShape 24"/>
            <p:cNvSpPr/>
            <p:nvPr/>
          </p:nvSpPr>
          <p:spPr bwMode="auto">
            <a:xfrm>
              <a:off x="7451048" y="30090"/>
              <a:ext cx="262463" cy="26246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1270"/>
                  </a:moveTo>
                  <a:cubicBezTo>
                    <a:pt x="5545" y="1270"/>
                    <a:pt x="1271" y="5545"/>
                    <a:pt x="1271" y="10800"/>
                  </a:cubicBezTo>
                  <a:cubicBezTo>
                    <a:pt x="1271" y="16054"/>
                    <a:pt x="5545" y="20329"/>
                    <a:pt x="10800" y="20329"/>
                  </a:cubicBezTo>
                  <a:cubicBezTo>
                    <a:pt x="16055" y="20329"/>
                    <a:pt x="20330" y="16054"/>
                    <a:pt x="20330" y="10800"/>
                  </a:cubicBezTo>
                  <a:cubicBezTo>
                    <a:pt x="20330" y="5545"/>
                    <a:pt x="16055" y="1270"/>
                    <a:pt x="10800" y="1270"/>
                  </a:cubicBezTo>
                  <a:close/>
                  <a:moveTo>
                    <a:pt x="10800" y="127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4" name="AutoShape 25"/>
            <p:cNvSpPr/>
            <p:nvPr/>
          </p:nvSpPr>
          <p:spPr bwMode="auto">
            <a:xfrm>
              <a:off x="5911736" y="2654724"/>
              <a:ext cx="1027687" cy="666799"/>
            </a:xfrm>
            <a:custGeom>
              <a:avLst/>
              <a:gdLst/>
              <a:ahLst/>
              <a:cxnLst/>
              <a:rect l="0" t="0" r="r" b="b"/>
              <a:pathLst>
                <a:path w="21538" h="21552">
                  <a:moveTo>
                    <a:pt x="21315" y="21552"/>
                  </a:moveTo>
                  <a:cubicBezTo>
                    <a:pt x="21274" y="21552"/>
                    <a:pt x="21232" y="21535"/>
                    <a:pt x="21195" y="21498"/>
                  </a:cubicBezTo>
                  <a:lnTo>
                    <a:pt x="103" y="634"/>
                  </a:lnTo>
                  <a:cubicBezTo>
                    <a:pt x="-1" y="532"/>
                    <a:pt x="-31" y="319"/>
                    <a:pt x="35" y="159"/>
                  </a:cubicBezTo>
                  <a:cubicBezTo>
                    <a:pt x="102" y="-1"/>
                    <a:pt x="239" y="-48"/>
                    <a:pt x="343" y="55"/>
                  </a:cubicBezTo>
                  <a:lnTo>
                    <a:pt x="21435" y="20919"/>
                  </a:lnTo>
                  <a:cubicBezTo>
                    <a:pt x="21539" y="21021"/>
                    <a:pt x="21569" y="21234"/>
                    <a:pt x="21503" y="21394"/>
                  </a:cubicBezTo>
                  <a:cubicBezTo>
                    <a:pt x="21460" y="21496"/>
                    <a:pt x="21388" y="21552"/>
                    <a:pt x="21315" y="21552"/>
                  </a:cubicBezTo>
                  <a:close/>
                  <a:moveTo>
                    <a:pt x="21315" y="21552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5" name="AutoShape 29"/>
            <p:cNvSpPr/>
            <p:nvPr/>
          </p:nvSpPr>
          <p:spPr bwMode="auto">
            <a:xfrm>
              <a:off x="6301884" y="1597777"/>
              <a:ext cx="163153" cy="16315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2817"/>
                  </a:moveTo>
                  <a:cubicBezTo>
                    <a:pt x="6398" y="2817"/>
                    <a:pt x="2817" y="6398"/>
                    <a:pt x="2817" y="10800"/>
                  </a:cubicBezTo>
                  <a:cubicBezTo>
                    <a:pt x="2817" y="15202"/>
                    <a:pt x="6398" y="18783"/>
                    <a:pt x="10800" y="18783"/>
                  </a:cubicBezTo>
                  <a:cubicBezTo>
                    <a:pt x="15201" y="18783"/>
                    <a:pt x="18783" y="15202"/>
                    <a:pt x="18783" y="10800"/>
                  </a:cubicBezTo>
                  <a:cubicBezTo>
                    <a:pt x="18783" y="6398"/>
                    <a:pt x="15201" y="2817"/>
                    <a:pt x="10800" y="2817"/>
                  </a:cubicBezTo>
                  <a:close/>
                  <a:moveTo>
                    <a:pt x="10800" y="2817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AutoShape 30"/>
            <p:cNvSpPr/>
            <p:nvPr/>
          </p:nvSpPr>
          <p:spPr bwMode="auto">
            <a:xfrm>
              <a:off x="8082379" y="3740046"/>
              <a:ext cx="163153" cy="16315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2817"/>
                  </a:moveTo>
                  <a:cubicBezTo>
                    <a:pt x="6398" y="2817"/>
                    <a:pt x="2817" y="6398"/>
                    <a:pt x="2817" y="10800"/>
                  </a:cubicBezTo>
                  <a:cubicBezTo>
                    <a:pt x="2817" y="15202"/>
                    <a:pt x="6398" y="18783"/>
                    <a:pt x="10800" y="18783"/>
                  </a:cubicBezTo>
                  <a:cubicBezTo>
                    <a:pt x="15201" y="18783"/>
                    <a:pt x="18783" y="15202"/>
                    <a:pt x="18783" y="10800"/>
                  </a:cubicBezTo>
                  <a:cubicBezTo>
                    <a:pt x="18783" y="6398"/>
                    <a:pt x="15201" y="2817"/>
                    <a:pt x="10800" y="2817"/>
                  </a:cubicBezTo>
                  <a:close/>
                  <a:moveTo>
                    <a:pt x="10800" y="2817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AutoShape 31"/>
            <p:cNvSpPr/>
            <p:nvPr/>
          </p:nvSpPr>
          <p:spPr bwMode="auto">
            <a:xfrm>
              <a:off x="4627793" y="2449010"/>
              <a:ext cx="163153" cy="16315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2817"/>
                  </a:moveTo>
                  <a:cubicBezTo>
                    <a:pt x="6398" y="2817"/>
                    <a:pt x="2817" y="6398"/>
                    <a:pt x="2817" y="10800"/>
                  </a:cubicBezTo>
                  <a:cubicBezTo>
                    <a:pt x="2817" y="15202"/>
                    <a:pt x="6398" y="18783"/>
                    <a:pt x="10800" y="18783"/>
                  </a:cubicBezTo>
                  <a:cubicBezTo>
                    <a:pt x="15202" y="18783"/>
                    <a:pt x="18783" y="15202"/>
                    <a:pt x="18783" y="10800"/>
                  </a:cubicBezTo>
                  <a:cubicBezTo>
                    <a:pt x="18783" y="6398"/>
                    <a:pt x="15202" y="2817"/>
                    <a:pt x="10800" y="2817"/>
                  </a:cubicBezTo>
                  <a:close/>
                  <a:moveTo>
                    <a:pt x="10800" y="2817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8" name="AutoShape 34"/>
            <p:cNvSpPr/>
            <p:nvPr/>
          </p:nvSpPr>
          <p:spPr bwMode="auto">
            <a:xfrm>
              <a:off x="3776560" y="3442115"/>
              <a:ext cx="163153" cy="16315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2817"/>
                  </a:moveTo>
                  <a:cubicBezTo>
                    <a:pt x="6398" y="2817"/>
                    <a:pt x="2817" y="6398"/>
                    <a:pt x="2817" y="10800"/>
                  </a:cubicBezTo>
                  <a:cubicBezTo>
                    <a:pt x="2817" y="15202"/>
                    <a:pt x="6398" y="18783"/>
                    <a:pt x="10800" y="18783"/>
                  </a:cubicBezTo>
                  <a:cubicBezTo>
                    <a:pt x="15202" y="18783"/>
                    <a:pt x="18783" y="15202"/>
                    <a:pt x="18783" y="10800"/>
                  </a:cubicBezTo>
                  <a:cubicBezTo>
                    <a:pt x="18783" y="6398"/>
                    <a:pt x="15202" y="2817"/>
                    <a:pt x="10800" y="2817"/>
                  </a:cubicBezTo>
                  <a:close/>
                  <a:moveTo>
                    <a:pt x="10800" y="2817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9" name="AutoShape 35"/>
            <p:cNvSpPr/>
            <p:nvPr/>
          </p:nvSpPr>
          <p:spPr bwMode="auto">
            <a:xfrm>
              <a:off x="6046514" y="3200932"/>
              <a:ext cx="163153" cy="16315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2817"/>
                  </a:moveTo>
                  <a:cubicBezTo>
                    <a:pt x="6398" y="2817"/>
                    <a:pt x="2817" y="6399"/>
                    <a:pt x="2817" y="10800"/>
                  </a:cubicBezTo>
                  <a:cubicBezTo>
                    <a:pt x="2817" y="15201"/>
                    <a:pt x="6398" y="18783"/>
                    <a:pt x="10800" y="18783"/>
                  </a:cubicBezTo>
                  <a:cubicBezTo>
                    <a:pt x="15202" y="18783"/>
                    <a:pt x="18783" y="15201"/>
                    <a:pt x="18783" y="10800"/>
                  </a:cubicBezTo>
                  <a:cubicBezTo>
                    <a:pt x="18783" y="6399"/>
                    <a:pt x="15202" y="2817"/>
                    <a:pt x="10800" y="2817"/>
                  </a:cubicBezTo>
                  <a:close/>
                  <a:moveTo>
                    <a:pt x="10800" y="2817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AutoShape 36"/>
            <p:cNvSpPr/>
            <p:nvPr/>
          </p:nvSpPr>
          <p:spPr bwMode="auto">
            <a:xfrm>
              <a:off x="5769864" y="1505560"/>
              <a:ext cx="163153" cy="16315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2817"/>
                  </a:moveTo>
                  <a:cubicBezTo>
                    <a:pt x="6398" y="2817"/>
                    <a:pt x="2817" y="6398"/>
                    <a:pt x="2817" y="10800"/>
                  </a:cubicBezTo>
                  <a:cubicBezTo>
                    <a:pt x="2817" y="15202"/>
                    <a:pt x="6398" y="18783"/>
                    <a:pt x="10800" y="18783"/>
                  </a:cubicBezTo>
                  <a:cubicBezTo>
                    <a:pt x="15202" y="18783"/>
                    <a:pt x="18783" y="15202"/>
                    <a:pt x="18783" y="10800"/>
                  </a:cubicBezTo>
                  <a:cubicBezTo>
                    <a:pt x="18783" y="6398"/>
                    <a:pt x="15202" y="2817"/>
                    <a:pt x="10800" y="2817"/>
                  </a:cubicBezTo>
                  <a:close/>
                  <a:moveTo>
                    <a:pt x="10800" y="2817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1" name="AutoShape 38"/>
            <p:cNvSpPr/>
            <p:nvPr/>
          </p:nvSpPr>
          <p:spPr bwMode="auto">
            <a:xfrm>
              <a:off x="8848489" y="2959750"/>
              <a:ext cx="163153" cy="16315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2817"/>
                  </a:moveTo>
                  <a:cubicBezTo>
                    <a:pt x="6398" y="2817"/>
                    <a:pt x="2817" y="6399"/>
                    <a:pt x="2817" y="10800"/>
                  </a:cubicBezTo>
                  <a:cubicBezTo>
                    <a:pt x="2817" y="15201"/>
                    <a:pt x="6398" y="18783"/>
                    <a:pt x="10800" y="18783"/>
                  </a:cubicBezTo>
                  <a:cubicBezTo>
                    <a:pt x="15201" y="18783"/>
                    <a:pt x="18783" y="15201"/>
                    <a:pt x="18783" y="10800"/>
                  </a:cubicBezTo>
                  <a:cubicBezTo>
                    <a:pt x="18783" y="6399"/>
                    <a:pt x="15201" y="2817"/>
                    <a:pt x="10800" y="2817"/>
                  </a:cubicBezTo>
                  <a:close/>
                  <a:moveTo>
                    <a:pt x="10800" y="2817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AutoShape 39"/>
            <p:cNvSpPr/>
            <p:nvPr/>
          </p:nvSpPr>
          <p:spPr bwMode="auto">
            <a:xfrm>
              <a:off x="8813021" y="1512654"/>
              <a:ext cx="163153" cy="16315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2817"/>
                  </a:moveTo>
                  <a:cubicBezTo>
                    <a:pt x="6398" y="2817"/>
                    <a:pt x="2817" y="6398"/>
                    <a:pt x="2817" y="10800"/>
                  </a:cubicBezTo>
                  <a:cubicBezTo>
                    <a:pt x="2817" y="15202"/>
                    <a:pt x="6398" y="18783"/>
                    <a:pt x="10800" y="18783"/>
                  </a:cubicBezTo>
                  <a:cubicBezTo>
                    <a:pt x="15201" y="18783"/>
                    <a:pt x="18783" y="15202"/>
                    <a:pt x="18783" y="10800"/>
                  </a:cubicBezTo>
                  <a:cubicBezTo>
                    <a:pt x="18783" y="6398"/>
                    <a:pt x="15201" y="2817"/>
                    <a:pt x="10800" y="2817"/>
                  </a:cubicBezTo>
                  <a:close/>
                  <a:moveTo>
                    <a:pt x="10800" y="2817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AutoShape 41"/>
            <p:cNvSpPr/>
            <p:nvPr/>
          </p:nvSpPr>
          <p:spPr bwMode="auto">
            <a:xfrm>
              <a:off x="6819717" y="15902"/>
              <a:ext cx="163153" cy="16315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2817"/>
                  </a:moveTo>
                  <a:cubicBezTo>
                    <a:pt x="6398" y="2817"/>
                    <a:pt x="2817" y="6398"/>
                    <a:pt x="2817" y="10800"/>
                  </a:cubicBezTo>
                  <a:cubicBezTo>
                    <a:pt x="2817" y="15202"/>
                    <a:pt x="6398" y="18783"/>
                    <a:pt x="10800" y="18783"/>
                  </a:cubicBezTo>
                  <a:cubicBezTo>
                    <a:pt x="15201" y="18783"/>
                    <a:pt x="18783" y="15202"/>
                    <a:pt x="18783" y="10800"/>
                  </a:cubicBezTo>
                  <a:cubicBezTo>
                    <a:pt x="18783" y="6398"/>
                    <a:pt x="15201" y="2817"/>
                    <a:pt x="10800" y="2817"/>
                  </a:cubicBezTo>
                  <a:close/>
                  <a:moveTo>
                    <a:pt x="10800" y="2817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AutoShape 42"/>
            <p:cNvSpPr/>
            <p:nvPr/>
          </p:nvSpPr>
          <p:spPr bwMode="auto">
            <a:xfrm>
              <a:off x="7153117" y="4974334"/>
              <a:ext cx="163153" cy="16315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2817"/>
                  </a:moveTo>
                  <a:cubicBezTo>
                    <a:pt x="6398" y="2817"/>
                    <a:pt x="2817" y="6398"/>
                    <a:pt x="2817" y="10800"/>
                  </a:cubicBezTo>
                  <a:cubicBezTo>
                    <a:pt x="2817" y="15202"/>
                    <a:pt x="6398" y="18783"/>
                    <a:pt x="10800" y="18783"/>
                  </a:cubicBezTo>
                  <a:cubicBezTo>
                    <a:pt x="15201" y="18783"/>
                    <a:pt x="18783" y="15202"/>
                    <a:pt x="18783" y="10800"/>
                  </a:cubicBezTo>
                  <a:cubicBezTo>
                    <a:pt x="18783" y="6398"/>
                    <a:pt x="15201" y="2817"/>
                    <a:pt x="10800" y="2817"/>
                  </a:cubicBezTo>
                  <a:close/>
                  <a:moveTo>
                    <a:pt x="10800" y="2817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AutoShape 43"/>
            <p:cNvSpPr/>
            <p:nvPr/>
          </p:nvSpPr>
          <p:spPr bwMode="auto">
            <a:xfrm>
              <a:off x="5720208" y="4612560"/>
              <a:ext cx="163153" cy="16315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2817"/>
                  </a:moveTo>
                  <a:cubicBezTo>
                    <a:pt x="6398" y="2817"/>
                    <a:pt x="2817" y="6398"/>
                    <a:pt x="2817" y="10800"/>
                  </a:cubicBezTo>
                  <a:cubicBezTo>
                    <a:pt x="2817" y="15202"/>
                    <a:pt x="6398" y="18783"/>
                    <a:pt x="10800" y="18783"/>
                  </a:cubicBezTo>
                  <a:cubicBezTo>
                    <a:pt x="15202" y="18783"/>
                    <a:pt x="18783" y="15202"/>
                    <a:pt x="18783" y="10800"/>
                  </a:cubicBezTo>
                  <a:cubicBezTo>
                    <a:pt x="18783" y="6398"/>
                    <a:pt x="15202" y="2817"/>
                    <a:pt x="10800" y="2817"/>
                  </a:cubicBezTo>
                  <a:close/>
                  <a:moveTo>
                    <a:pt x="10800" y="2817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AutoShape 44"/>
            <p:cNvSpPr/>
            <p:nvPr/>
          </p:nvSpPr>
          <p:spPr bwMode="auto">
            <a:xfrm>
              <a:off x="3925526" y="4130195"/>
              <a:ext cx="163153" cy="16315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2817"/>
                  </a:moveTo>
                  <a:cubicBezTo>
                    <a:pt x="6398" y="2817"/>
                    <a:pt x="2817" y="6398"/>
                    <a:pt x="2817" y="10800"/>
                  </a:cubicBezTo>
                  <a:cubicBezTo>
                    <a:pt x="2817" y="15202"/>
                    <a:pt x="6398" y="18783"/>
                    <a:pt x="10800" y="18783"/>
                  </a:cubicBezTo>
                  <a:cubicBezTo>
                    <a:pt x="15202" y="18783"/>
                    <a:pt x="18783" y="15202"/>
                    <a:pt x="18783" y="10800"/>
                  </a:cubicBezTo>
                  <a:cubicBezTo>
                    <a:pt x="18783" y="6398"/>
                    <a:pt x="15202" y="2817"/>
                    <a:pt x="10800" y="2817"/>
                  </a:cubicBezTo>
                  <a:close/>
                  <a:moveTo>
                    <a:pt x="10800" y="2817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7" name="AutoShape 46"/>
            <p:cNvSpPr/>
            <p:nvPr/>
          </p:nvSpPr>
          <p:spPr bwMode="auto">
            <a:xfrm>
              <a:off x="8408685" y="-12472"/>
              <a:ext cx="163153" cy="16315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2817"/>
                  </a:moveTo>
                  <a:cubicBezTo>
                    <a:pt x="6398" y="2817"/>
                    <a:pt x="2817" y="6398"/>
                    <a:pt x="2817" y="10800"/>
                  </a:cubicBezTo>
                  <a:cubicBezTo>
                    <a:pt x="2817" y="15202"/>
                    <a:pt x="6398" y="18783"/>
                    <a:pt x="10800" y="18783"/>
                  </a:cubicBezTo>
                  <a:cubicBezTo>
                    <a:pt x="15201" y="18783"/>
                    <a:pt x="18783" y="15202"/>
                    <a:pt x="18783" y="10800"/>
                  </a:cubicBezTo>
                  <a:cubicBezTo>
                    <a:pt x="18783" y="6398"/>
                    <a:pt x="15201" y="2817"/>
                    <a:pt x="10800" y="2817"/>
                  </a:cubicBezTo>
                  <a:close/>
                  <a:moveTo>
                    <a:pt x="10800" y="2817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8" name="AutoShape 47"/>
            <p:cNvSpPr/>
            <p:nvPr/>
          </p:nvSpPr>
          <p:spPr bwMode="auto">
            <a:xfrm>
              <a:off x="7692231" y="1065756"/>
              <a:ext cx="163153" cy="16315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2817"/>
                  </a:moveTo>
                  <a:cubicBezTo>
                    <a:pt x="6398" y="2817"/>
                    <a:pt x="2817" y="6398"/>
                    <a:pt x="2817" y="10800"/>
                  </a:cubicBezTo>
                  <a:cubicBezTo>
                    <a:pt x="2817" y="15202"/>
                    <a:pt x="6398" y="18783"/>
                    <a:pt x="10800" y="18783"/>
                  </a:cubicBezTo>
                  <a:cubicBezTo>
                    <a:pt x="15201" y="18783"/>
                    <a:pt x="18783" y="15202"/>
                    <a:pt x="18783" y="10800"/>
                  </a:cubicBezTo>
                  <a:cubicBezTo>
                    <a:pt x="18783" y="6398"/>
                    <a:pt x="15201" y="2817"/>
                    <a:pt x="10800" y="2817"/>
                  </a:cubicBezTo>
                  <a:close/>
                  <a:moveTo>
                    <a:pt x="10800" y="2817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AutoShape 48"/>
            <p:cNvSpPr/>
            <p:nvPr/>
          </p:nvSpPr>
          <p:spPr bwMode="auto">
            <a:xfrm>
              <a:off x="8642774" y="2285857"/>
              <a:ext cx="163153" cy="16315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2817"/>
                  </a:moveTo>
                  <a:cubicBezTo>
                    <a:pt x="6398" y="2817"/>
                    <a:pt x="2817" y="6398"/>
                    <a:pt x="2817" y="10800"/>
                  </a:cubicBezTo>
                  <a:cubicBezTo>
                    <a:pt x="2817" y="15202"/>
                    <a:pt x="6398" y="18783"/>
                    <a:pt x="10800" y="18783"/>
                  </a:cubicBezTo>
                  <a:cubicBezTo>
                    <a:pt x="15201" y="18783"/>
                    <a:pt x="18783" y="15202"/>
                    <a:pt x="18783" y="10800"/>
                  </a:cubicBezTo>
                  <a:cubicBezTo>
                    <a:pt x="18783" y="6398"/>
                    <a:pt x="15201" y="2817"/>
                    <a:pt x="10800" y="2817"/>
                  </a:cubicBezTo>
                  <a:close/>
                  <a:moveTo>
                    <a:pt x="10800" y="2817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" name="AutoShape 49"/>
            <p:cNvSpPr/>
            <p:nvPr/>
          </p:nvSpPr>
          <p:spPr bwMode="auto">
            <a:xfrm>
              <a:off x="5847893" y="1725462"/>
              <a:ext cx="503646" cy="418523"/>
            </a:xfrm>
            <a:custGeom>
              <a:avLst/>
              <a:gdLst/>
              <a:ahLst/>
              <a:cxnLst/>
              <a:rect l="0" t="0" r="r" b="b"/>
              <a:pathLst>
                <a:path w="21488" h="21532">
                  <a:moveTo>
                    <a:pt x="454" y="21532"/>
                  </a:moveTo>
                  <a:cubicBezTo>
                    <a:pt x="323" y="21532"/>
                    <a:pt x="193" y="21464"/>
                    <a:pt x="103" y="21333"/>
                  </a:cubicBezTo>
                  <a:cubicBezTo>
                    <a:pt x="-56" y="21099"/>
                    <a:pt x="-28" y="20754"/>
                    <a:pt x="165" y="20562"/>
                  </a:cubicBezTo>
                  <a:lnTo>
                    <a:pt x="20746" y="125"/>
                  </a:lnTo>
                  <a:cubicBezTo>
                    <a:pt x="20939" y="-68"/>
                    <a:pt x="21225" y="-34"/>
                    <a:pt x="21385" y="199"/>
                  </a:cubicBezTo>
                  <a:cubicBezTo>
                    <a:pt x="21544" y="433"/>
                    <a:pt x="21516" y="778"/>
                    <a:pt x="21323" y="970"/>
                  </a:cubicBezTo>
                  <a:lnTo>
                    <a:pt x="742" y="21407"/>
                  </a:lnTo>
                  <a:cubicBezTo>
                    <a:pt x="658" y="21491"/>
                    <a:pt x="556" y="21532"/>
                    <a:pt x="454" y="21532"/>
                  </a:cubicBezTo>
                  <a:close/>
                  <a:moveTo>
                    <a:pt x="454" y="21532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1" name="AutoShape 50"/>
            <p:cNvSpPr/>
            <p:nvPr/>
          </p:nvSpPr>
          <p:spPr bwMode="auto">
            <a:xfrm>
              <a:off x="6429569" y="1009007"/>
              <a:ext cx="516947" cy="630445"/>
            </a:xfrm>
            <a:custGeom>
              <a:avLst/>
              <a:gdLst/>
              <a:ahLst/>
              <a:cxnLst/>
              <a:rect l="0" t="0" r="r" b="b"/>
              <a:pathLst>
                <a:path w="21490" h="21555">
                  <a:moveTo>
                    <a:pt x="441" y="21555"/>
                  </a:moveTo>
                  <a:cubicBezTo>
                    <a:pt x="343" y="21555"/>
                    <a:pt x="244" y="21528"/>
                    <a:pt x="163" y="21474"/>
                  </a:cubicBezTo>
                  <a:cubicBezTo>
                    <a:pt x="-27" y="21347"/>
                    <a:pt x="-55" y="21118"/>
                    <a:pt x="99" y="20963"/>
                  </a:cubicBezTo>
                  <a:lnTo>
                    <a:pt x="20706" y="134"/>
                  </a:lnTo>
                  <a:cubicBezTo>
                    <a:pt x="20860" y="-22"/>
                    <a:pt x="21138" y="-45"/>
                    <a:pt x="21327" y="81"/>
                  </a:cubicBezTo>
                  <a:cubicBezTo>
                    <a:pt x="21516" y="208"/>
                    <a:pt x="21545" y="437"/>
                    <a:pt x="21391" y="592"/>
                  </a:cubicBezTo>
                  <a:lnTo>
                    <a:pt x="784" y="21421"/>
                  </a:lnTo>
                  <a:cubicBezTo>
                    <a:pt x="697" y="21509"/>
                    <a:pt x="569" y="21555"/>
                    <a:pt x="441" y="21555"/>
                  </a:cubicBezTo>
                  <a:close/>
                  <a:moveTo>
                    <a:pt x="441" y="21555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2" name="AutoShape 51"/>
            <p:cNvSpPr/>
            <p:nvPr/>
          </p:nvSpPr>
          <p:spPr bwMode="auto">
            <a:xfrm>
              <a:off x="6003953" y="2392261"/>
              <a:ext cx="486799" cy="6295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64" y="0"/>
                  </a:moveTo>
                  <a:lnTo>
                    <a:pt x="21600" y="16821"/>
                  </a:lnTo>
                  <a:lnTo>
                    <a:pt x="21536" y="21600"/>
                  </a:lnTo>
                  <a:lnTo>
                    <a:pt x="0" y="4779"/>
                  </a:lnTo>
                  <a:close/>
                  <a:moveTo>
                    <a:pt x="64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" name="AutoShape 52"/>
            <p:cNvSpPr/>
            <p:nvPr/>
          </p:nvSpPr>
          <p:spPr bwMode="auto">
            <a:xfrm>
              <a:off x="6415382" y="1746743"/>
              <a:ext cx="204828" cy="524041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0082" y="21600"/>
                  </a:moveTo>
                  <a:lnTo>
                    <a:pt x="0" y="195"/>
                  </a:lnTo>
                  <a:lnTo>
                    <a:pt x="1517" y="0"/>
                  </a:lnTo>
                  <a:lnTo>
                    <a:pt x="21600" y="21405"/>
                  </a:lnTo>
                  <a:close/>
                  <a:moveTo>
                    <a:pt x="20082" y="2160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4" name="AutoShape 53"/>
            <p:cNvSpPr/>
            <p:nvPr/>
          </p:nvSpPr>
          <p:spPr bwMode="auto">
            <a:xfrm>
              <a:off x="6876466" y="1973738"/>
              <a:ext cx="553301" cy="373301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295" y="0"/>
                  </a:moveTo>
                  <a:lnTo>
                    <a:pt x="21600" y="684"/>
                  </a:lnTo>
                  <a:lnTo>
                    <a:pt x="305" y="21600"/>
                  </a:lnTo>
                  <a:lnTo>
                    <a:pt x="0" y="20916"/>
                  </a:lnTo>
                  <a:close/>
                  <a:moveTo>
                    <a:pt x="21295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5" name="AutoShape 54"/>
            <p:cNvSpPr/>
            <p:nvPr/>
          </p:nvSpPr>
          <p:spPr bwMode="auto">
            <a:xfrm>
              <a:off x="6351539" y="852948"/>
              <a:ext cx="458425" cy="176454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374" y="0"/>
                  </a:moveTo>
                  <a:lnTo>
                    <a:pt x="21600" y="1634"/>
                  </a:lnTo>
                  <a:lnTo>
                    <a:pt x="226" y="21600"/>
                  </a:lnTo>
                  <a:lnTo>
                    <a:pt x="0" y="19966"/>
                  </a:lnTo>
                  <a:close/>
                  <a:moveTo>
                    <a:pt x="21374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6" name="AutoShape 55"/>
            <p:cNvSpPr/>
            <p:nvPr/>
          </p:nvSpPr>
          <p:spPr bwMode="auto">
            <a:xfrm>
              <a:off x="7230260" y="249991"/>
              <a:ext cx="266010" cy="292611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0743" y="0"/>
                  </a:moveTo>
                  <a:lnTo>
                    <a:pt x="21600" y="699"/>
                  </a:lnTo>
                  <a:lnTo>
                    <a:pt x="857" y="21600"/>
                  </a:lnTo>
                  <a:lnTo>
                    <a:pt x="0" y="20901"/>
                  </a:lnTo>
                  <a:close/>
                  <a:moveTo>
                    <a:pt x="20743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AutoShape 56"/>
            <p:cNvSpPr/>
            <p:nvPr/>
          </p:nvSpPr>
          <p:spPr bwMode="auto">
            <a:xfrm>
              <a:off x="7351738" y="604672"/>
              <a:ext cx="641971" cy="148079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0" y="21600"/>
                  </a:moveTo>
                  <a:lnTo>
                    <a:pt x="0" y="19584"/>
                  </a:lnTo>
                  <a:lnTo>
                    <a:pt x="21501" y="0"/>
                  </a:lnTo>
                  <a:lnTo>
                    <a:pt x="21600" y="2016"/>
                  </a:lnTo>
                  <a:close/>
                  <a:moveTo>
                    <a:pt x="100" y="2160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8" name="AutoShape 57"/>
            <p:cNvSpPr/>
            <p:nvPr/>
          </p:nvSpPr>
          <p:spPr bwMode="auto">
            <a:xfrm>
              <a:off x="5627991" y="2817877"/>
              <a:ext cx="61183" cy="93724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4950" y="0"/>
                  </a:moveTo>
                  <a:lnTo>
                    <a:pt x="21600" y="21583"/>
                  </a:lnTo>
                  <a:lnTo>
                    <a:pt x="16650" y="21600"/>
                  </a:lnTo>
                  <a:lnTo>
                    <a:pt x="0" y="17"/>
                  </a:lnTo>
                  <a:close/>
                  <a:moveTo>
                    <a:pt x="4950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9" name="AutoShape 58"/>
            <p:cNvSpPr/>
            <p:nvPr/>
          </p:nvSpPr>
          <p:spPr bwMode="auto">
            <a:xfrm>
              <a:off x="4975380" y="3676204"/>
              <a:ext cx="481479" cy="24650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81" y="0"/>
                  </a:moveTo>
                  <a:lnTo>
                    <a:pt x="21600" y="20486"/>
                  </a:lnTo>
                  <a:lnTo>
                    <a:pt x="21319" y="21600"/>
                  </a:lnTo>
                  <a:lnTo>
                    <a:pt x="0" y="1114"/>
                  </a:lnTo>
                  <a:close/>
                  <a:moveTo>
                    <a:pt x="281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0" name="AutoShape 59"/>
            <p:cNvSpPr/>
            <p:nvPr/>
          </p:nvSpPr>
          <p:spPr bwMode="auto">
            <a:xfrm>
              <a:off x="4187989" y="3179651"/>
              <a:ext cx="453991" cy="295272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361" y="0"/>
                  </a:moveTo>
                  <a:lnTo>
                    <a:pt x="21600" y="20726"/>
                  </a:lnTo>
                  <a:lnTo>
                    <a:pt x="21239" y="21600"/>
                  </a:lnTo>
                  <a:lnTo>
                    <a:pt x="0" y="874"/>
                  </a:lnTo>
                  <a:close/>
                  <a:moveTo>
                    <a:pt x="361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1" name="AutoShape 60"/>
            <p:cNvSpPr/>
            <p:nvPr/>
          </p:nvSpPr>
          <p:spPr bwMode="auto">
            <a:xfrm>
              <a:off x="5110158" y="4243693"/>
              <a:ext cx="421183" cy="448671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069" y="0"/>
                  </a:moveTo>
                  <a:lnTo>
                    <a:pt x="21600" y="466"/>
                  </a:lnTo>
                  <a:lnTo>
                    <a:pt x="531" y="21600"/>
                  </a:lnTo>
                  <a:lnTo>
                    <a:pt x="0" y="21134"/>
                  </a:lnTo>
                  <a:close/>
                  <a:moveTo>
                    <a:pt x="21069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2" name="AutoShape 61"/>
            <p:cNvSpPr/>
            <p:nvPr/>
          </p:nvSpPr>
          <p:spPr bwMode="auto">
            <a:xfrm>
              <a:off x="4414985" y="3789702"/>
              <a:ext cx="345813" cy="716454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821" y="21600"/>
                  </a:moveTo>
                  <a:lnTo>
                    <a:pt x="0" y="21421"/>
                  </a:lnTo>
                  <a:lnTo>
                    <a:pt x="20779" y="0"/>
                  </a:lnTo>
                  <a:lnTo>
                    <a:pt x="21600" y="179"/>
                  </a:lnTo>
                  <a:close/>
                  <a:moveTo>
                    <a:pt x="821" y="2160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3" name="AutoShape 62"/>
            <p:cNvSpPr/>
            <p:nvPr/>
          </p:nvSpPr>
          <p:spPr bwMode="auto">
            <a:xfrm>
              <a:off x="4464640" y="4640935"/>
              <a:ext cx="323646" cy="133005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334" y="0"/>
                  </a:moveTo>
                  <a:lnTo>
                    <a:pt x="21600" y="19458"/>
                  </a:lnTo>
                  <a:lnTo>
                    <a:pt x="21266" y="21600"/>
                  </a:lnTo>
                  <a:lnTo>
                    <a:pt x="0" y="2142"/>
                  </a:lnTo>
                  <a:close/>
                  <a:moveTo>
                    <a:pt x="334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4" name="AutoShape 63"/>
            <p:cNvSpPr/>
            <p:nvPr/>
          </p:nvSpPr>
          <p:spPr bwMode="auto">
            <a:xfrm>
              <a:off x="7351738" y="3881919"/>
              <a:ext cx="197735" cy="557735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469" y="0"/>
                  </a:moveTo>
                  <a:lnTo>
                    <a:pt x="21600" y="21426"/>
                  </a:lnTo>
                  <a:lnTo>
                    <a:pt x="20131" y="21600"/>
                  </a:lnTo>
                  <a:lnTo>
                    <a:pt x="0" y="174"/>
                  </a:lnTo>
                  <a:close/>
                  <a:moveTo>
                    <a:pt x="1469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5" name="AutoShape 64"/>
            <p:cNvSpPr/>
            <p:nvPr/>
          </p:nvSpPr>
          <p:spPr bwMode="auto">
            <a:xfrm>
              <a:off x="7805729" y="4513250"/>
              <a:ext cx="540888" cy="8512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525" y="0"/>
                  </a:moveTo>
                  <a:lnTo>
                    <a:pt x="21600" y="3585"/>
                  </a:lnTo>
                  <a:lnTo>
                    <a:pt x="75" y="21600"/>
                  </a:lnTo>
                  <a:lnTo>
                    <a:pt x="0" y="18015"/>
                  </a:lnTo>
                  <a:close/>
                  <a:moveTo>
                    <a:pt x="21525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6" name="AutoShape 65"/>
            <p:cNvSpPr/>
            <p:nvPr/>
          </p:nvSpPr>
          <p:spPr bwMode="auto">
            <a:xfrm>
              <a:off x="7791542" y="4726058"/>
              <a:ext cx="357341" cy="26601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517" y="0"/>
                  </a:moveTo>
                  <a:lnTo>
                    <a:pt x="21600" y="20647"/>
                  </a:lnTo>
                  <a:lnTo>
                    <a:pt x="21083" y="21600"/>
                  </a:lnTo>
                  <a:lnTo>
                    <a:pt x="0" y="953"/>
                  </a:lnTo>
                  <a:close/>
                  <a:moveTo>
                    <a:pt x="517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7" name="AutoShape 66"/>
            <p:cNvSpPr/>
            <p:nvPr/>
          </p:nvSpPr>
          <p:spPr bwMode="auto">
            <a:xfrm>
              <a:off x="6926122" y="4648028"/>
              <a:ext cx="491232" cy="84237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511" y="0"/>
                  </a:moveTo>
                  <a:lnTo>
                    <a:pt x="21600" y="3564"/>
                  </a:lnTo>
                  <a:lnTo>
                    <a:pt x="89" y="21600"/>
                  </a:lnTo>
                  <a:lnTo>
                    <a:pt x="0" y="18036"/>
                  </a:lnTo>
                  <a:close/>
                  <a:moveTo>
                    <a:pt x="21511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8" name="AutoShape 67"/>
            <p:cNvSpPr/>
            <p:nvPr/>
          </p:nvSpPr>
          <p:spPr bwMode="auto">
            <a:xfrm>
              <a:off x="7557453" y="3186745"/>
              <a:ext cx="407882" cy="133892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385" y="0"/>
                  </a:moveTo>
                  <a:lnTo>
                    <a:pt x="21600" y="2186"/>
                  </a:lnTo>
                  <a:lnTo>
                    <a:pt x="215" y="21600"/>
                  </a:lnTo>
                  <a:lnTo>
                    <a:pt x="0" y="19414"/>
                  </a:lnTo>
                  <a:close/>
                  <a:moveTo>
                    <a:pt x="21385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AutoShape 68"/>
            <p:cNvSpPr/>
            <p:nvPr/>
          </p:nvSpPr>
          <p:spPr bwMode="auto">
            <a:xfrm>
              <a:off x="7954695" y="1738763"/>
              <a:ext cx="465518" cy="49655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550" y="0"/>
                  </a:moveTo>
                  <a:lnTo>
                    <a:pt x="21600" y="6154"/>
                  </a:lnTo>
                  <a:lnTo>
                    <a:pt x="50" y="21600"/>
                  </a:lnTo>
                  <a:lnTo>
                    <a:pt x="0" y="15446"/>
                  </a:lnTo>
                  <a:close/>
                  <a:moveTo>
                    <a:pt x="21550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0" name="AutoShape 69"/>
            <p:cNvSpPr/>
            <p:nvPr/>
          </p:nvSpPr>
          <p:spPr bwMode="auto">
            <a:xfrm>
              <a:off x="7316270" y="2136891"/>
              <a:ext cx="324533" cy="101793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0699" y="0"/>
                  </a:moveTo>
                  <a:lnTo>
                    <a:pt x="21600" y="88"/>
                  </a:lnTo>
                  <a:lnTo>
                    <a:pt x="901" y="21600"/>
                  </a:lnTo>
                  <a:lnTo>
                    <a:pt x="0" y="21512"/>
                  </a:lnTo>
                  <a:close/>
                  <a:moveTo>
                    <a:pt x="20699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1" name="AutoShape 71"/>
            <p:cNvSpPr/>
            <p:nvPr/>
          </p:nvSpPr>
          <p:spPr bwMode="auto">
            <a:xfrm>
              <a:off x="8082379" y="3271868"/>
              <a:ext cx="91330" cy="481479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8316" y="21600"/>
                  </a:moveTo>
                  <a:lnTo>
                    <a:pt x="0" y="109"/>
                  </a:lnTo>
                  <a:lnTo>
                    <a:pt x="3284" y="0"/>
                  </a:lnTo>
                  <a:lnTo>
                    <a:pt x="21600" y="21491"/>
                  </a:lnTo>
                  <a:close/>
                  <a:moveTo>
                    <a:pt x="18316" y="2160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2" name="AutoShape 72"/>
            <p:cNvSpPr/>
            <p:nvPr/>
          </p:nvSpPr>
          <p:spPr bwMode="auto">
            <a:xfrm>
              <a:off x="7727699" y="3881919"/>
              <a:ext cx="394582" cy="574582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0956" y="0"/>
                  </a:moveTo>
                  <a:lnTo>
                    <a:pt x="21600" y="298"/>
                  </a:lnTo>
                  <a:lnTo>
                    <a:pt x="644" y="21600"/>
                  </a:lnTo>
                  <a:lnTo>
                    <a:pt x="0" y="21302"/>
                  </a:lnTo>
                  <a:close/>
                  <a:moveTo>
                    <a:pt x="20956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3" name="AutoShape 73"/>
            <p:cNvSpPr/>
            <p:nvPr/>
          </p:nvSpPr>
          <p:spPr bwMode="auto">
            <a:xfrm>
              <a:off x="7805729" y="674722"/>
              <a:ext cx="283744" cy="419409"/>
            </a:xfrm>
            <a:custGeom>
              <a:avLst/>
              <a:gdLst/>
              <a:ahLst/>
              <a:cxnLst/>
              <a:rect l="0" t="0" r="r" b="b"/>
              <a:pathLst>
                <a:path w="21378" h="21524">
                  <a:moveTo>
                    <a:pt x="801" y="21524"/>
                  </a:moveTo>
                  <a:cubicBezTo>
                    <a:pt x="650" y="21524"/>
                    <a:pt x="496" y="21495"/>
                    <a:pt x="360" y="21433"/>
                  </a:cubicBezTo>
                  <a:cubicBezTo>
                    <a:pt x="-10" y="21266"/>
                    <a:pt x="-111" y="20927"/>
                    <a:pt x="133" y="20675"/>
                  </a:cubicBezTo>
                  <a:lnTo>
                    <a:pt x="19907" y="246"/>
                  </a:lnTo>
                  <a:cubicBezTo>
                    <a:pt x="20152" y="-7"/>
                    <a:pt x="20649" y="-76"/>
                    <a:pt x="21018" y="91"/>
                  </a:cubicBezTo>
                  <a:cubicBezTo>
                    <a:pt x="21387" y="257"/>
                    <a:pt x="21489" y="597"/>
                    <a:pt x="21245" y="849"/>
                  </a:cubicBezTo>
                  <a:lnTo>
                    <a:pt x="1471" y="21278"/>
                  </a:lnTo>
                  <a:cubicBezTo>
                    <a:pt x="1316" y="21438"/>
                    <a:pt x="1061" y="21524"/>
                    <a:pt x="801" y="21524"/>
                  </a:cubicBezTo>
                  <a:close/>
                  <a:moveTo>
                    <a:pt x="801" y="21524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4" name="AutoShape 74"/>
            <p:cNvSpPr/>
            <p:nvPr/>
          </p:nvSpPr>
          <p:spPr bwMode="auto">
            <a:xfrm>
              <a:off x="7309176" y="930978"/>
              <a:ext cx="397242" cy="191527"/>
            </a:xfrm>
            <a:custGeom>
              <a:avLst/>
              <a:gdLst/>
              <a:ahLst/>
              <a:cxnLst/>
              <a:rect l="0" t="0" r="r" b="b"/>
              <a:pathLst>
                <a:path w="21441" h="21434">
                  <a:moveTo>
                    <a:pt x="20866" y="21434"/>
                  </a:moveTo>
                  <a:cubicBezTo>
                    <a:pt x="20786" y="21434"/>
                    <a:pt x="20706" y="21400"/>
                    <a:pt x="20629" y="21328"/>
                  </a:cubicBezTo>
                  <a:lnTo>
                    <a:pt x="337" y="2276"/>
                  </a:lnTo>
                  <a:cubicBezTo>
                    <a:pt x="48" y="2005"/>
                    <a:pt x="-80" y="1299"/>
                    <a:pt x="51" y="700"/>
                  </a:cubicBezTo>
                  <a:cubicBezTo>
                    <a:pt x="182" y="101"/>
                    <a:pt x="521" y="-166"/>
                    <a:pt x="811" y="107"/>
                  </a:cubicBezTo>
                  <a:lnTo>
                    <a:pt x="21103" y="19159"/>
                  </a:lnTo>
                  <a:cubicBezTo>
                    <a:pt x="21392" y="19430"/>
                    <a:pt x="21520" y="20135"/>
                    <a:pt x="21389" y="20735"/>
                  </a:cubicBezTo>
                  <a:cubicBezTo>
                    <a:pt x="21293" y="21174"/>
                    <a:pt x="21084" y="21434"/>
                    <a:pt x="20866" y="21434"/>
                  </a:cubicBezTo>
                  <a:close/>
                  <a:moveTo>
                    <a:pt x="20866" y="21434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5" name="AutoShape 75"/>
            <p:cNvSpPr/>
            <p:nvPr/>
          </p:nvSpPr>
          <p:spPr bwMode="auto">
            <a:xfrm>
              <a:off x="7699325" y="1207629"/>
              <a:ext cx="85123" cy="382168"/>
            </a:xfrm>
            <a:custGeom>
              <a:avLst/>
              <a:gdLst/>
              <a:ahLst/>
              <a:cxnLst/>
              <a:rect l="0" t="0" r="r" b="b"/>
              <a:pathLst>
                <a:path w="21176" h="21552">
                  <a:moveTo>
                    <a:pt x="2652" y="21552"/>
                  </a:moveTo>
                  <a:cubicBezTo>
                    <a:pt x="2498" y="21552"/>
                    <a:pt x="2343" y="21549"/>
                    <a:pt x="2188" y="21543"/>
                  </a:cubicBezTo>
                  <a:cubicBezTo>
                    <a:pt x="750" y="21485"/>
                    <a:pt x="-212" y="21175"/>
                    <a:pt x="40" y="20849"/>
                  </a:cubicBezTo>
                  <a:lnTo>
                    <a:pt x="15921" y="494"/>
                  </a:lnTo>
                  <a:cubicBezTo>
                    <a:pt x="16177" y="168"/>
                    <a:pt x="17559" y="-48"/>
                    <a:pt x="18988" y="9"/>
                  </a:cubicBezTo>
                  <a:cubicBezTo>
                    <a:pt x="20426" y="66"/>
                    <a:pt x="21388" y="377"/>
                    <a:pt x="21136" y="702"/>
                  </a:cubicBezTo>
                  <a:lnTo>
                    <a:pt x="5255" y="21057"/>
                  </a:lnTo>
                  <a:cubicBezTo>
                    <a:pt x="5029" y="21347"/>
                    <a:pt x="3912" y="21552"/>
                    <a:pt x="2652" y="21552"/>
                  </a:cubicBezTo>
                  <a:close/>
                  <a:moveTo>
                    <a:pt x="2652" y="21552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6" name="AutoShape 76"/>
            <p:cNvSpPr/>
            <p:nvPr/>
          </p:nvSpPr>
          <p:spPr bwMode="auto">
            <a:xfrm>
              <a:off x="8330656" y="604672"/>
              <a:ext cx="397242" cy="396356"/>
            </a:xfrm>
            <a:custGeom>
              <a:avLst/>
              <a:gdLst/>
              <a:ahLst/>
              <a:cxnLst/>
              <a:rect l="0" t="0" r="r" b="b"/>
              <a:pathLst>
                <a:path w="21488" h="21544">
                  <a:moveTo>
                    <a:pt x="20912" y="21544"/>
                  </a:moveTo>
                  <a:cubicBezTo>
                    <a:pt x="20765" y="21544"/>
                    <a:pt x="20618" y="21488"/>
                    <a:pt x="20505" y="21375"/>
                  </a:cubicBezTo>
                  <a:lnTo>
                    <a:pt x="169" y="985"/>
                  </a:lnTo>
                  <a:cubicBezTo>
                    <a:pt x="-56" y="760"/>
                    <a:pt x="-56" y="394"/>
                    <a:pt x="169" y="169"/>
                  </a:cubicBezTo>
                  <a:cubicBezTo>
                    <a:pt x="394" y="-56"/>
                    <a:pt x="758" y="-56"/>
                    <a:pt x="983" y="169"/>
                  </a:cubicBezTo>
                  <a:lnTo>
                    <a:pt x="21319" y="20559"/>
                  </a:lnTo>
                  <a:cubicBezTo>
                    <a:pt x="21544" y="20784"/>
                    <a:pt x="21544" y="21150"/>
                    <a:pt x="21319" y="21375"/>
                  </a:cubicBezTo>
                  <a:cubicBezTo>
                    <a:pt x="21207" y="21488"/>
                    <a:pt x="21060" y="21544"/>
                    <a:pt x="20912" y="21544"/>
                  </a:cubicBezTo>
                  <a:close/>
                  <a:moveTo>
                    <a:pt x="20912" y="21544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7" name="AutoShape 77"/>
            <p:cNvSpPr/>
            <p:nvPr/>
          </p:nvSpPr>
          <p:spPr bwMode="auto">
            <a:xfrm>
              <a:off x="8273907" y="121420"/>
              <a:ext cx="176454" cy="220788"/>
            </a:xfrm>
            <a:custGeom>
              <a:avLst/>
              <a:gdLst/>
              <a:ahLst/>
              <a:cxnLst/>
              <a:rect l="0" t="0" r="r" b="b"/>
              <a:pathLst>
                <a:path w="21274" h="21467">
                  <a:moveTo>
                    <a:pt x="1276" y="21467"/>
                  </a:moveTo>
                  <a:cubicBezTo>
                    <a:pt x="1000" y="21467"/>
                    <a:pt x="722" y="21395"/>
                    <a:pt x="488" y="21245"/>
                  </a:cubicBezTo>
                  <a:cubicBezTo>
                    <a:pt x="-66" y="20891"/>
                    <a:pt x="-163" y="20238"/>
                    <a:pt x="273" y="19786"/>
                  </a:cubicBezTo>
                  <a:lnTo>
                    <a:pt x="18994" y="397"/>
                  </a:lnTo>
                  <a:cubicBezTo>
                    <a:pt x="19430" y="-54"/>
                    <a:pt x="20233" y="-133"/>
                    <a:pt x="20786" y="222"/>
                  </a:cubicBezTo>
                  <a:cubicBezTo>
                    <a:pt x="21340" y="576"/>
                    <a:pt x="21437" y="1229"/>
                    <a:pt x="21001" y="1680"/>
                  </a:cubicBezTo>
                  <a:lnTo>
                    <a:pt x="2280" y="21070"/>
                  </a:lnTo>
                  <a:cubicBezTo>
                    <a:pt x="2029" y="21331"/>
                    <a:pt x="1654" y="21467"/>
                    <a:pt x="1276" y="21467"/>
                  </a:cubicBezTo>
                  <a:close/>
                  <a:moveTo>
                    <a:pt x="1276" y="21467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8" name="AutoShape 81"/>
            <p:cNvSpPr/>
            <p:nvPr/>
          </p:nvSpPr>
          <p:spPr bwMode="auto">
            <a:xfrm>
              <a:off x="4769665" y="2491571"/>
              <a:ext cx="510740" cy="48769"/>
            </a:xfrm>
            <a:custGeom>
              <a:avLst/>
              <a:gdLst/>
              <a:ahLst/>
              <a:cxnLst/>
              <a:rect l="0" t="0" r="r" b="b"/>
              <a:pathLst>
                <a:path w="21573" h="21486">
                  <a:moveTo>
                    <a:pt x="449" y="21486"/>
                  </a:moveTo>
                  <a:cubicBezTo>
                    <a:pt x="213" y="21486"/>
                    <a:pt x="14" y="19595"/>
                    <a:pt x="0" y="17149"/>
                  </a:cubicBezTo>
                  <a:cubicBezTo>
                    <a:pt x="-14" y="14610"/>
                    <a:pt x="175" y="12431"/>
                    <a:pt x="423" y="12284"/>
                  </a:cubicBezTo>
                  <a:lnTo>
                    <a:pt x="21097" y="6"/>
                  </a:lnTo>
                  <a:cubicBezTo>
                    <a:pt x="21347" y="-114"/>
                    <a:pt x="21558" y="1798"/>
                    <a:pt x="21572" y="4337"/>
                  </a:cubicBezTo>
                  <a:cubicBezTo>
                    <a:pt x="21586" y="6875"/>
                    <a:pt x="21397" y="9055"/>
                    <a:pt x="21149" y="9202"/>
                  </a:cubicBezTo>
                  <a:lnTo>
                    <a:pt x="475" y="21480"/>
                  </a:lnTo>
                  <a:cubicBezTo>
                    <a:pt x="466" y="21483"/>
                    <a:pt x="458" y="21486"/>
                    <a:pt x="449" y="21486"/>
                  </a:cubicBezTo>
                  <a:close/>
                  <a:moveTo>
                    <a:pt x="449" y="21486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9" name="AutoShape 82"/>
            <p:cNvSpPr/>
            <p:nvPr/>
          </p:nvSpPr>
          <p:spPr bwMode="auto">
            <a:xfrm>
              <a:off x="4698729" y="2590882"/>
              <a:ext cx="85123" cy="808671"/>
            </a:xfrm>
            <a:custGeom>
              <a:avLst/>
              <a:gdLst/>
              <a:ahLst/>
              <a:cxnLst/>
              <a:rect l="0" t="0" r="r" b="b"/>
              <a:pathLst>
                <a:path w="21379" h="21588">
                  <a:moveTo>
                    <a:pt x="18705" y="21588"/>
                  </a:moveTo>
                  <a:cubicBezTo>
                    <a:pt x="17328" y="21588"/>
                    <a:pt x="16158" y="21475"/>
                    <a:pt x="16044" y="21327"/>
                  </a:cubicBezTo>
                  <a:lnTo>
                    <a:pt x="9" y="307"/>
                  </a:lnTo>
                  <a:cubicBezTo>
                    <a:pt x="-110" y="150"/>
                    <a:pt x="986" y="13"/>
                    <a:pt x="2457" y="1"/>
                  </a:cubicBezTo>
                  <a:cubicBezTo>
                    <a:pt x="3927" y="-12"/>
                    <a:pt x="5217" y="104"/>
                    <a:pt x="5336" y="261"/>
                  </a:cubicBezTo>
                  <a:lnTo>
                    <a:pt x="21371" y="21281"/>
                  </a:lnTo>
                  <a:cubicBezTo>
                    <a:pt x="21490" y="21437"/>
                    <a:pt x="20394" y="21574"/>
                    <a:pt x="18923" y="21587"/>
                  </a:cubicBezTo>
                  <a:cubicBezTo>
                    <a:pt x="18851" y="21588"/>
                    <a:pt x="18778" y="21588"/>
                    <a:pt x="18705" y="21588"/>
                  </a:cubicBezTo>
                  <a:close/>
                  <a:moveTo>
                    <a:pt x="18705" y="21588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0" name="AutoShape 83"/>
            <p:cNvSpPr/>
            <p:nvPr/>
          </p:nvSpPr>
          <p:spPr bwMode="auto">
            <a:xfrm>
              <a:off x="4152521" y="2569601"/>
              <a:ext cx="503646" cy="454878"/>
            </a:xfrm>
            <a:custGeom>
              <a:avLst/>
              <a:gdLst/>
              <a:ahLst/>
              <a:cxnLst/>
              <a:rect l="0" t="0" r="r" b="b"/>
              <a:pathLst>
                <a:path w="21499" h="21544">
                  <a:moveTo>
                    <a:pt x="448" y="21544"/>
                  </a:moveTo>
                  <a:cubicBezTo>
                    <a:pt x="325" y="21544"/>
                    <a:pt x="203" y="21488"/>
                    <a:pt x="114" y="21379"/>
                  </a:cubicBezTo>
                  <a:cubicBezTo>
                    <a:pt x="-51" y="21175"/>
                    <a:pt x="-36" y="20860"/>
                    <a:pt x="148" y="20677"/>
                  </a:cubicBezTo>
                  <a:lnTo>
                    <a:pt x="20751" y="128"/>
                  </a:lnTo>
                  <a:cubicBezTo>
                    <a:pt x="20935" y="-56"/>
                    <a:pt x="21218" y="-39"/>
                    <a:pt x="21384" y="165"/>
                  </a:cubicBezTo>
                  <a:cubicBezTo>
                    <a:pt x="21549" y="370"/>
                    <a:pt x="21534" y="684"/>
                    <a:pt x="21350" y="867"/>
                  </a:cubicBezTo>
                  <a:lnTo>
                    <a:pt x="747" y="21417"/>
                  </a:lnTo>
                  <a:cubicBezTo>
                    <a:pt x="662" y="21502"/>
                    <a:pt x="555" y="21544"/>
                    <a:pt x="448" y="21544"/>
                  </a:cubicBezTo>
                  <a:close/>
                  <a:moveTo>
                    <a:pt x="448" y="21544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1" name="AutoShape 84"/>
            <p:cNvSpPr/>
            <p:nvPr/>
          </p:nvSpPr>
          <p:spPr bwMode="auto">
            <a:xfrm>
              <a:off x="6663658" y="3718766"/>
              <a:ext cx="277538" cy="256257"/>
            </a:xfrm>
            <a:custGeom>
              <a:avLst/>
              <a:gdLst/>
              <a:ahLst/>
              <a:cxnLst/>
              <a:rect l="0" t="0" r="r" b="b"/>
              <a:pathLst>
                <a:path w="21423" h="21504">
                  <a:moveTo>
                    <a:pt x="804" y="21504"/>
                  </a:moveTo>
                  <a:cubicBezTo>
                    <a:pt x="587" y="21504"/>
                    <a:pt x="370" y="21409"/>
                    <a:pt x="212" y="21222"/>
                  </a:cubicBezTo>
                  <a:cubicBezTo>
                    <a:pt x="-88" y="20868"/>
                    <a:pt x="-67" y="20316"/>
                    <a:pt x="260" y="19990"/>
                  </a:cubicBezTo>
                  <a:lnTo>
                    <a:pt x="20076" y="230"/>
                  </a:lnTo>
                  <a:cubicBezTo>
                    <a:pt x="20403" y="-96"/>
                    <a:pt x="20910" y="-73"/>
                    <a:pt x="21212" y="283"/>
                  </a:cubicBezTo>
                  <a:cubicBezTo>
                    <a:pt x="21512" y="637"/>
                    <a:pt x="21490" y="1188"/>
                    <a:pt x="21163" y="1514"/>
                  </a:cubicBezTo>
                  <a:lnTo>
                    <a:pt x="1346" y="21275"/>
                  </a:lnTo>
                  <a:cubicBezTo>
                    <a:pt x="1192" y="21428"/>
                    <a:pt x="998" y="21504"/>
                    <a:pt x="804" y="21504"/>
                  </a:cubicBezTo>
                  <a:close/>
                  <a:moveTo>
                    <a:pt x="804" y="21504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2" name="AutoShape 85"/>
            <p:cNvSpPr/>
            <p:nvPr/>
          </p:nvSpPr>
          <p:spPr bwMode="auto">
            <a:xfrm>
              <a:off x="5982672" y="4023791"/>
              <a:ext cx="493006" cy="56749"/>
            </a:xfrm>
            <a:custGeom>
              <a:avLst/>
              <a:gdLst/>
              <a:ahLst/>
              <a:cxnLst/>
              <a:rect l="0" t="0" r="r" b="b"/>
              <a:pathLst>
                <a:path w="21564" h="21434">
                  <a:moveTo>
                    <a:pt x="21100" y="21434"/>
                  </a:moveTo>
                  <a:cubicBezTo>
                    <a:pt x="21088" y="21434"/>
                    <a:pt x="21076" y="21431"/>
                    <a:pt x="21064" y="21423"/>
                  </a:cubicBezTo>
                  <a:lnTo>
                    <a:pt x="430" y="8008"/>
                  </a:lnTo>
                  <a:cubicBezTo>
                    <a:pt x="174" y="7843"/>
                    <a:pt x="-18" y="5916"/>
                    <a:pt x="1" y="3709"/>
                  </a:cubicBezTo>
                  <a:cubicBezTo>
                    <a:pt x="20" y="1504"/>
                    <a:pt x="242" y="-166"/>
                    <a:pt x="500" y="13"/>
                  </a:cubicBezTo>
                  <a:lnTo>
                    <a:pt x="21134" y="13425"/>
                  </a:lnTo>
                  <a:cubicBezTo>
                    <a:pt x="21390" y="13591"/>
                    <a:pt x="21582" y="15518"/>
                    <a:pt x="21563" y="17725"/>
                  </a:cubicBezTo>
                  <a:cubicBezTo>
                    <a:pt x="21545" y="19833"/>
                    <a:pt x="21340" y="21434"/>
                    <a:pt x="21100" y="21434"/>
                  </a:cubicBezTo>
                  <a:close/>
                  <a:moveTo>
                    <a:pt x="21100" y="21434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3" name="AutoShape 86"/>
            <p:cNvSpPr/>
            <p:nvPr/>
          </p:nvSpPr>
          <p:spPr bwMode="auto">
            <a:xfrm>
              <a:off x="4918631" y="2732754"/>
              <a:ext cx="503646" cy="709361"/>
            </a:xfrm>
            <a:custGeom>
              <a:avLst/>
              <a:gdLst/>
              <a:ahLst/>
              <a:cxnLst/>
              <a:rect l="0" t="0" r="r" b="b"/>
              <a:pathLst>
                <a:path w="21477" h="21556">
                  <a:moveTo>
                    <a:pt x="453" y="21556"/>
                  </a:moveTo>
                  <a:cubicBezTo>
                    <a:pt x="363" y="21556"/>
                    <a:pt x="272" y="21537"/>
                    <a:pt x="193" y="21498"/>
                  </a:cubicBezTo>
                  <a:cubicBezTo>
                    <a:pt x="-12" y="21395"/>
                    <a:pt x="-62" y="21193"/>
                    <a:pt x="82" y="21047"/>
                  </a:cubicBezTo>
                  <a:lnTo>
                    <a:pt x="20651" y="138"/>
                  </a:lnTo>
                  <a:cubicBezTo>
                    <a:pt x="20795" y="-8"/>
                    <a:pt x="21078" y="-44"/>
                    <a:pt x="21283" y="59"/>
                  </a:cubicBezTo>
                  <a:cubicBezTo>
                    <a:pt x="21488" y="161"/>
                    <a:pt x="21538" y="363"/>
                    <a:pt x="21394" y="509"/>
                  </a:cubicBezTo>
                  <a:lnTo>
                    <a:pt x="825" y="21418"/>
                  </a:lnTo>
                  <a:cubicBezTo>
                    <a:pt x="737" y="21508"/>
                    <a:pt x="596" y="21556"/>
                    <a:pt x="453" y="21556"/>
                  </a:cubicBezTo>
                  <a:close/>
                  <a:moveTo>
                    <a:pt x="453" y="21556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4" name="AutoShape 88"/>
            <p:cNvSpPr/>
            <p:nvPr/>
          </p:nvSpPr>
          <p:spPr bwMode="auto">
            <a:xfrm>
              <a:off x="8160409" y="2413542"/>
              <a:ext cx="531134" cy="652612"/>
            </a:xfrm>
            <a:custGeom>
              <a:avLst/>
              <a:gdLst/>
              <a:ahLst/>
              <a:cxnLst/>
              <a:rect l="0" t="0" r="r" b="b"/>
              <a:pathLst>
                <a:path w="21493" h="21556">
                  <a:moveTo>
                    <a:pt x="429" y="21556"/>
                  </a:moveTo>
                  <a:cubicBezTo>
                    <a:pt x="334" y="21556"/>
                    <a:pt x="239" y="21530"/>
                    <a:pt x="159" y="21478"/>
                  </a:cubicBezTo>
                  <a:cubicBezTo>
                    <a:pt x="-25" y="21356"/>
                    <a:pt x="-54" y="21134"/>
                    <a:pt x="95" y="20984"/>
                  </a:cubicBezTo>
                  <a:lnTo>
                    <a:pt x="20728" y="131"/>
                  </a:lnTo>
                  <a:cubicBezTo>
                    <a:pt x="20877" y="-20"/>
                    <a:pt x="21149" y="-44"/>
                    <a:pt x="21333" y="78"/>
                  </a:cubicBezTo>
                  <a:cubicBezTo>
                    <a:pt x="21518" y="200"/>
                    <a:pt x="21546" y="422"/>
                    <a:pt x="21397" y="572"/>
                  </a:cubicBezTo>
                  <a:lnTo>
                    <a:pt x="764" y="21425"/>
                  </a:lnTo>
                  <a:cubicBezTo>
                    <a:pt x="679" y="21511"/>
                    <a:pt x="554" y="21556"/>
                    <a:pt x="429" y="21556"/>
                  </a:cubicBezTo>
                  <a:close/>
                  <a:moveTo>
                    <a:pt x="429" y="21556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5" name="AutoShape 89"/>
            <p:cNvSpPr/>
            <p:nvPr/>
          </p:nvSpPr>
          <p:spPr bwMode="auto">
            <a:xfrm>
              <a:off x="8188784" y="3186745"/>
              <a:ext cx="453104" cy="213695"/>
            </a:xfrm>
            <a:custGeom>
              <a:avLst/>
              <a:gdLst/>
              <a:ahLst/>
              <a:cxnLst/>
              <a:rect l="0" t="0" r="r" b="b"/>
              <a:pathLst>
                <a:path w="21459" h="21452">
                  <a:moveTo>
                    <a:pt x="20947" y="21452"/>
                  </a:moveTo>
                  <a:cubicBezTo>
                    <a:pt x="20877" y="21452"/>
                    <a:pt x="20806" y="21422"/>
                    <a:pt x="20738" y="21358"/>
                  </a:cubicBezTo>
                  <a:lnTo>
                    <a:pt x="301" y="2052"/>
                  </a:lnTo>
                  <a:cubicBezTo>
                    <a:pt x="44" y="1808"/>
                    <a:pt x="-71" y="1173"/>
                    <a:pt x="45" y="633"/>
                  </a:cubicBezTo>
                  <a:cubicBezTo>
                    <a:pt x="160" y="93"/>
                    <a:pt x="464" y="-148"/>
                    <a:pt x="720" y="95"/>
                  </a:cubicBezTo>
                  <a:lnTo>
                    <a:pt x="21157" y="19401"/>
                  </a:lnTo>
                  <a:cubicBezTo>
                    <a:pt x="21414" y="19644"/>
                    <a:pt x="21529" y="20279"/>
                    <a:pt x="21413" y="20819"/>
                  </a:cubicBezTo>
                  <a:cubicBezTo>
                    <a:pt x="21328" y="21217"/>
                    <a:pt x="21142" y="21452"/>
                    <a:pt x="20947" y="21452"/>
                  </a:cubicBezTo>
                  <a:close/>
                  <a:moveTo>
                    <a:pt x="20947" y="21452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6" name="AutoShape 90"/>
            <p:cNvSpPr/>
            <p:nvPr/>
          </p:nvSpPr>
          <p:spPr bwMode="auto">
            <a:xfrm>
              <a:off x="8217158" y="3505957"/>
              <a:ext cx="422957" cy="284631"/>
            </a:xfrm>
            <a:custGeom>
              <a:avLst/>
              <a:gdLst/>
              <a:ahLst/>
              <a:cxnLst/>
              <a:rect l="0" t="0" r="r" b="b"/>
              <a:pathLst>
                <a:path w="21453" h="21491">
                  <a:moveTo>
                    <a:pt x="528" y="21491"/>
                  </a:moveTo>
                  <a:cubicBezTo>
                    <a:pt x="356" y="21491"/>
                    <a:pt x="188" y="21366"/>
                    <a:pt x="87" y="21136"/>
                  </a:cubicBezTo>
                  <a:cubicBezTo>
                    <a:pt x="-73" y="20772"/>
                    <a:pt x="-5" y="20285"/>
                    <a:pt x="239" y="20047"/>
                  </a:cubicBezTo>
                  <a:lnTo>
                    <a:pt x="20637" y="128"/>
                  </a:lnTo>
                  <a:cubicBezTo>
                    <a:pt x="20881" y="-109"/>
                    <a:pt x="21208" y="-9"/>
                    <a:pt x="21367" y="355"/>
                  </a:cubicBezTo>
                  <a:cubicBezTo>
                    <a:pt x="21527" y="718"/>
                    <a:pt x="21459" y="1205"/>
                    <a:pt x="21215" y="1443"/>
                  </a:cubicBezTo>
                  <a:lnTo>
                    <a:pt x="817" y="21363"/>
                  </a:lnTo>
                  <a:cubicBezTo>
                    <a:pt x="728" y="21450"/>
                    <a:pt x="627" y="21491"/>
                    <a:pt x="528" y="21491"/>
                  </a:cubicBezTo>
                  <a:close/>
                  <a:moveTo>
                    <a:pt x="528" y="21491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7" name="AutoShape 91"/>
            <p:cNvSpPr/>
            <p:nvPr/>
          </p:nvSpPr>
          <p:spPr bwMode="auto">
            <a:xfrm>
              <a:off x="5911736" y="4208225"/>
              <a:ext cx="794484" cy="524927"/>
            </a:xfrm>
            <a:custGeom>
              <a:avLst/>
              <a:gdLst/>
              <a:ahLst/>
              <a:cxnLst/>
              <a:rect l="0" t="0" r="r" b="b"/>
              <a:pathLst>
                <a:path w="21520" h="21539">
                  <a:moveTo>
                    <a:pt x="21231" y="21539"/>
                  </a:moveTo>
                  <a:cubicBezTo>
                    <a:pt x="21177" y="21539"/>
                    <a:pt x="21123" y="21516"/>
                    <a:pt x="21074" y="21468"/>
                  </a:cubicBezTo>
                  <a:lnTo>
                    <a:pt x="131" y="803"/>
                  </a:lnTo>
                  <a:cubicBezTo>
                    <a:pt x="-2" y="671"/>
                    <a:pt x="-40" y="400"/>
                    <a:pt x="47" y="199"/>
                  </a:cubicBezTo>
                  <a:cubicBezTo>
                    <a:pt x="134" y="-3"/>
                    <a:pt x="312" y="-61"/>
                    <a:pt x="446" y="71"/>
                  </a:cubicBezTo>
                  <a:lnTo>
                    <a:pt x="21389" y="20737"/>
                  </a:lnTo>
                  <a:cubicBezTo>
                    <a:pt x="21522" y="20868"/>
                    <a:pt x="21560" y="21139"/>
                    <a:pt x="21473" y="21341"/>
                  </a:cubicBezTo>
                  <a:cubicBezTo>
                    <a:pt x="21418" y="21469"/>
                    <a:pt x="21325" y="21539"/>
                    <a:pt x="21231" y="21539"/>
                  </a:cubicBezTo>
                  <a:close/>
                  <a:moveTo>
                    <a:pt x="21231" y="21539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8" name="AutoShape 93"/>
            <p:cNvSpPr/>
            <p:nvPr/>
          </p:nvSpPr>
          <p:spPr bwMode="auto">
            <a:xfrm>
              <a:off x="6394101" y="335115"/>
              <a:ext cx="113498" cy="113498"/>
            </a:xfrm>
            <a:custGeom>
              <a:avLst/>
              <a:gdLst/>
              <a:ahLst/>
              <a:cxnLst/>
              <a:rect l="0" t="0" r="r" b="b"/>
              <a:pathLst>
                <a:path w="21598" h="21598">
                  <a:moveTo>
                    <a:pt x="21598" y="10799"/>
                  </a:moveTo>
                  <a:cubicBezTo>
                    <a:pt x="21599" y="9385"/>
                    <a:pt x="21318" y="7972"/>
                    <a:pt x="20776" y="6666"/>
                  </a:cubicBezTo>
                  <a:cubicBezTo>
                    <a:pt x="20236" y="5360"/>
                    <a:pt x="19435" y="4162"/>
                    <a:pt x="18435" y="3163"/>
                  </a:cubicBezTo>
                  <a:cubicBezTo>
                    <a:pt x="17436" y="2163"/>
                    <a:pt x="16238" y="1362"/>
                    <a:pt x="14932" y="822"/>
                  </a:cubicBezTo>
                  <a:cubicBezTo>
                    <a:pt x="13626" y="280"/>
                    <a:pt x="12213" y="-1"/>
                    <a:pt x="10799" y="0"/>
                  </a:cubicBezTo>
                  <a:cubicBezTo>
                    <a:pt x="9385" y="-1"/>
                    <a:pt x="7972" y="280"/>
                    <a:pt x="6666" y="822"/>
                  </a:cubicBezTo>
                  <a:cubicBezTo>
                    <a:pt x="5360" y="1362"/>
                    <a:pt x="4162" y="2163"/>
                    <a:pt x="3163" y="3163"/>
                  </a:cubicBezTo>
                  <a:cubicBezTo>
                    <a:pt x="2163" y="4162"/>
                    <a:pt x="1362" y="5360"/>
                    <a:pt x="822" y="6666"/>
                  </a:cubicBezTo>
                  <a:cubicBezTo>
                    <a:pt x="280" y="7972"/>
                    <a:pt x="-1" y="9385"/>
                    <a:pt x="0" y="10799"/>
                  </a:cubicBezTo>
                  <a:cubicBezTo>
                    <a:pt x="-1" y="12213"/>
                    <a:pt x="280" y="13626"/>
                    <a:pt x="822" y="14932"/>
                  </a:cubicBezTo>
                  <a:cubicBezTo>
                    <a:pt x="1362" y="16238"/>
                    <a:pt x="2163" y="17436"/>
                    <a:pt x="3163" y="18435"/>
                  </a:cubicBezTo>
                  <a:cubicBezTo>
                    <a:pt x="4162" y="19435"/>
                    <a:pt x="5360" y="20236"/>
                    <a:pt x="6666" y="20776"/>
                  </a:cubicBezTo>
                  <a:cubicBezTo>
                    <a:pt x="7972" y="21318"/>
                    <a:pt x="9385" y="21599"/>
                    <a:pt x="10799" y="21598"/>
                  </a:cubicBezTo>
                  <a:cubicBezTo>
                    <a:pt x="12213" y="21599"/>
                    <a:pt x="13626" y="21318"/>
                    <a:pt x="14932" y="20776"/>
                  </a:cubicBezTo>
                  <a:cubicBezTo>
                    <a:pt x="16238" y="20236"/>
                    <a:pt x="17436" y="19435"/>
                    <a:pt x="18435" y="18435"/>
                  </a:cubicBezTo>
                  <a:cubicBezTo>
                    <a:pt x="19435" y="17436"/>
                    <a:pt x="20236" y="16238"/>
                    <a:pt x="20776" y="14932"/>
                  </a:cubicBezTo>
                  <a:cubicBezTo>
                    <a:pt x="21318" y="13626"/>
                    <a:pt x="21599" y="12213"/>
                    <a:pt x="21598" y="10799"/>
                  </a:cubicBezTo>
                  <a:close/>
                  <a:moveTo>
                    <a:pt x="21598" y="10799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9" name="AutoShape 95"/>
            <p:cNvSpPr/>
            <p:nvPr/>
          </p:nvSpPr>
          <p:spPr bwMode="auto">
            <a:xfrm>
              <a:off x="3882964" y="5002709"/>
              <a:ext cx="113498" cy="113498"/>
            </a:xfrm>
            <a:custGeom>
              <a:avLst/>
              <a:gdLst/>
              <a:ahLst/>
              <a:cxnLst/>
              <a:rect l="0" t="0" r="r" b="b"/>
              <a:pathLst>
                <a:path w="21598" h="21598">
                  <a:moveTo>
                    <a:pt x="21598" y="10799"/>
                  </a:moveTo>
                  <a:cubicBezTo>
                    <a:pt x="21599" y="9385"/>
                    <a:pt x="21318" y="7972"/>
                    <a:pt x="20776" y="6666"/>
                  </a:cubicBezTo>
                  <a:cubicBezTo>
                    <a:pt x="20236" y="5360"/>
                    <a:pt x="19435" y="4162"/>
                    <a:pt x="18435" y="3163"/>
                  </a:cubicBezTo>
                  <a:cubicBezTo>
                    <a:pt x="17436" y="2163"/>
                    <a:pt x="16238" y="1362"/>
                    <a:pt x="14932" y="822"/>
                  </a:cubicBezTo>
                  <a:cubicBezTo>
                    <a:pt x="13626" y="280"/>
                    <a:pt x="12213" y="-1"/>
                    <a:pt x="10799" y="0"/>
                  </a:cubicBezTo>
                  <a:cubicBezTo>
                    <a:pt x="9385" y="-1"/>
                    <a:pt x="7972" y="280"/>
                    <a:pt x="6666" y="822"/>
                  </a:cubicBezTo>
                  <a:cubicBezTo>
                    <a:pt x="5360" y="1362"/>
                    <a:pt x="4162" y="2163"/>
                    <a:pt x="3163" y="3163"/>
                  </a:cubicBezTo>
                  <a:cubicBezTo>
                    <a:pt x="2163" y="4162"/>
                    <a:pt x="1362" y="5360"/>
                    <a:pt x="822" y="6666"/>
                  </a:cubicBezTo>
                  <a:cubicBezTo>
                    <a:pt x="280" y="7972"/>
                    <a:pt x="-1" y="9385"/>
                    <a:pt x="0" y="10799"/>
                  </a:cubicBezTo>
                  <a:cubicBezTo>
                    <a:pt x="-1" y="12213"/>
                    <a:pt x="280" y="13626"/>
                    <a:pt x="822" y="14932"/>
                  </a:cubicBezTo>
                  <a:cubicBezTo>
                    <a:pt x="1362" y="16238"/>
                    <a:pt x="2163" y="17436"/>
                    <a:pt x="3163" y="18435"/>
                  </a:cubicBezTo>
                  <a:cubicBezTo>
                    <a:pt x="4162" y="19435"/>
                    <a:pt x="5360" y="20236"/>
                    <a:pt x="6666" y="20776"/>
                  </a:cubicBezTo>
                  <a:cubicBezTo>
                    <a:pt x="7972" y="21318"/>
                    <a:pt x="9385" y="21599"/>
                    <a:pt x="10799" y="21598"/>
                  </a:cubicBezTo>
                  <a:cubicBezTo>
                    <a:pt x="12213" y="21599"/>
                    <a:pt x="13626" y="21318"/>
                    <a:pt x="14932" y="20776"/>
                  </a:cubicBezTo>
                  <a:cubicBezTo>
                    <a:pt x="16238" y="20236"/>
                    <a:pt x="17436" y="19435"/>
                    <a:pt x="18435" y="18435"/>
                  </a:cubicBezTo>
                  <a:cubicBezTo>
                    <a:pt x="19435" y="17436"/>
                    <a:pt x="20236" y="16238"/>
                    <a:pt x="20776" y="14932"/>
                  </a:cubicBezTo>
                  <a:cubicBezTo>
                    <a:pt x="21318" y="13626"/>
                    <a:pt x="21599" y="12213"/>
                    <a:pt x="21598" y="10799"/>
                  </a:cubicBezTo>
                  <a:close/>
                  <a:moveTo>
                    <a:pt x="21598" y="10799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0" name="AutoShape 100"/>
            <p:cNvSpPr/>
            <p:nvPr/>
          </p:nvSpPr>
          <p:spPr bwMode="auto">
            <a:xfrm>
              <a:off x="8791740" y="3825170"/>
              <a:ext cx="113498" cy="113498"/>
            </a:xfrm>
            <a:custGeom>
              <a:avLst/>
              <a:gdLst/>
              <a:ahLst/>
              <a:cxnLst/>
              <a:rect l="0" t="0" r="r" b="b"/>
              <a:pathLst>
                <a:path w="21598" h="21598">
                  <a:moveTo>
                    <a:pt x="21598" y="10799"/>
                  </a:moveTo>
                  <a:cubicBezTo>
                    <a:pt x="21599" y="9385"/>
                    <a:pt x="21318" y="7972"/>
                    <a:pt x="20776" y="6666"/>
                  </a:cubicBezTo>
                  <a:cubicBezTo>
                    <a:pt x="20236" y="5360"/>
                    <a:pt x="19435" y="4162"/>
                    <a:pt x="18435" y="3163"/>
                  </a:cubicBezTo>
                  <a:cubicBezTo>
                    <a:pt x="17436" y="2163"/>
                    <a:pt x="16238" y="1362"/>
                    <a:pt x="14932" y="822"/>
                  </a:cubicBezTo>
                  <a:cubicBezTo>
                    <a:pt x="13626" y="280"/>
                    <a:pt x="12213" y="-1"/>
                    <a:pt x="10799" y="0"/>
                  </a:cubicBezTo>
                  <a:cubicBezTo>
                    <a:pt x="9385" y="-1"/>
                    <a:pt x="7972" y="280"/>
                    <a:pt x="6666" y="822"/>
                  </a:cubicBezTo>
                  <a:cubicBezTo>
                    <a:pt x="5360" y="1362"/>
                    <a:pt x="4162" y="2163"/>
                    <a:pt x="3163" y="3163"/>
                  </a:cubicBezTo>
                  <a:cubicBezTo>
                    <a:pt x="2163" y="4162"/>
                    <a:pt x="1362" y="5360"/>
                    <a:pt x="822" y="6666"/>
                  </a:cubicBezTo>
                  <a:cubicBezTo>
                    <a:pt x="280" y="7972"/>
                    <a:pt x="-1" y="9385"/>
                    <a:pt x="0" y="10799"/>
                  </a:cubicBezTo>
                  <a:cubicBezTo>
                    <a:pt x="-1" y="12213"/>
                    <a:pt x="280" y="13626"/>
                    <a:pt x="822" y="14932"/>
                  </a:cubicBezTo>
                  <a:cubicBezTo>
                    <a:pt x="1362" y="16238"/>
                    <a:pt x="2163" y="17436"/>
                    <a:pt x="3163" y="18435"/>
                  </a:cubicBezTo>
                  <a:cubicBezTo>
                    <a:pt x="4162" y="19435"/>
                    <a:pt x="5360" y="20236"/>
                    <a:pt x="6666" y="20776"/>
                  </a:cubicBezTo>
                  <a:cubicBezTo>
                    <a:pt x="7972" y="21318"/>
                    <a:pt x="9385" y="21599"/>
                    <a:pt x="10799" y="21598"/>
                  </a:cubicBezTo>
                  <a:cubicBezTo>
                    <a:pt x="12213" y="21599"/>
                    <a:pt x="13626" y="21318"/>
                    <a:pt x="14932" y="20776"/>
                  </a:cubicBezTo>
                  <a:cubicBezTo>
                    <a:pt x="16238" y="20236"/>
                    <a:pt x="17436" y="19435"/>
                    <a:pt x="18435" y="18435"/>
                  </a:cubicBezTo>
                  <a:cubicBezTo>
                    <a:pt x="19435" y="17436"/>
                    <a:pt x="20236" y="16238"/>
                    <a:pt x="20776" y="14932"/>
                  </a:cubicBezTo>
                  <a:cubicBezTo>
                    <a:pt x="21318" y="13626"/>
                    <a:pt x="21599" y="12213"/>
                    <a:pt x="21598" y="10799"/>
                  </a:cubicBezTo>
                  <a:close/>
                  <a:moveTo>
                    <a:pt x="21598" y="10799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1" name="AutoShape 101"/>
            <p:cNvSpPr/>
            <p:nvPr/>
          </p:nvSpPr>
          <p:spPr bwMode="auto">
            <a:xfrm>
              <a:off x="8614400" y="4832462"/>
              <a:ext cx="113498" cy="113498"/>
            </a:xfrm>
            <a:custGeom>
              <a:avLst/>
              <a:gdLst/>
              <a:ahLst/>
              <a:cxnLst/>
              <a:rect l="0" t="0" r="r" b="b"/>
              <a:pathLst>
                <a:path w="21598" h="21598">
                  <a:moveTo>
                    <a:pt x="21598" y="10799"/>
                  </a:moveTo>
                  <a:cubicBezTo>
                    <a:pt x="21599" y="9385"/>
                    <a:pt x="21318" y="7972"/>
                    <a:pt x="20776" y="6666"/>
                  </a:cubicBezTo>
                  <a:cubicBezTo>
                    <a:pt x="20236" y="5360"/>
                    <a:pt x="19435" y="4162"/>
                    <a:pt x="18435" y="3163"/>
                  </a:cubicBezTo>
                  <a:cubicBezTo>
                    <a:pt x="17436" y="2163"/>
                    <a:pt x="16238" y="1362"/>
                    <a:pt x="14932" y="822"/>
                  </a:cubicBezTo>
                  <a:cubicBezTo>
                    <a:pt x="13626" y="280"/>
                    <a:pt x="12213" y="-1"/>
                    <a:pt x="10799" y="0"/>
                  </a:cubicBezTo>
                  <a:cubicBezTo>
                    <a:pt x="9385" y="-1"/>
                    <a:pt x="7972" y="280"/>
                    <a:pt x="6666" y="822"/>
                  </a:cubicBezTo>
                  <a:cubicBezTo>
                    <a:pt x="5360" y="1362"/>
                    <a:pt x="4162" y="2163"/>
                    <a:pt x="3163" y="3163"/>
                  </a:cubicBezTo>
                  <a:cubicBezTo>
                    <a:pt x="2163" y="4162"/>
                    <a:pt x="1362" y="5360"/>
                    <a:pt x="822" y="6666"/>
                  </a:cubicBezTo>
                  <a:cubicBezTo>
                    <a:pt x="280" y="7972"/>
                    <a:pt x="-1" y="9385"/>
                    <a:pt x="0" y="10799"/>
                  </a:cubicBezTo>
                  <a:cubicBezTo>
                    <a:pt x="-1" y="12213"/>
                    <a:pt x="280" y="13626"/>
                    <a:pt x="822" y="14932"/>
                  </a:cubicBezTo>
                  <a:cubicBezTo>
                    <a:pt x="1362" y="16238"/>
                    <a:pt x="2163" y="17436"/>
                    <a:pt x="3163" y="18435"/>
                  </a:cubicBezTo>
                  <a:cubicBezTo>
                    <a:pt x="4162" y="19435"/>
                    <a:pt x="5360" y="20236"/>
                    <a:pt x="6666" y="20776"/>
                  </a:cubicBezTo>
                  <a:cubicBezTo>
                    <a:pt x="7972" y="21318"/>
                    <a:pt x="9385" y="21599"/>
                    <a:pt x="10799" y="21598"/>
                  </a:cubicBezTo>
                  <a:cubicBezTo>
                    <a:pt x="12213" y="21599"/>
                    <a:pt x="13626" y="21318"/>
                    <a:pt x="14932" y="20776"/>
                  </a:cubicBezTo>
                  <a:cubicBezTo>
                    <a:pt x="16238" y="20236"/>
                    <a:pt x="17436" y="19435"/>
                    <a:pt x="18435" y="18435"/>
                  </a:cubicBezTo>
                  <a:cubicBezTo>
                    <a:pt x="19435" y="17436"/>
                    <a:pt x="20236" y="16238"/>
                    <a:pt x="20776" y="14932"/>
                  </a:cubicBezTo>
                  <a:cubicBezTo>
                    <a:pt x="21318" y="13626"/>
                    <a:pt x="21599" y="12213"/>
                    <a:pt x="21598" y="10799"/>
                  </a:cubicBezTo>
                  <a:close/>
                  <a:moveTo>
                    <a:pt x="21598" y="10799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2" name="AutoShape 102"/>
            <p:cNvSpPr/>
            <p:nvPr/>
          </p:nvSpPr>
          <p:spPr bwMode="auto">
            <a:xfrm>
              <a:off x="8238439" y="1108318"/>
              <a:ext cx="113498" cy="113498"/>
            </a:xfrm>
            <a:custGeom>
              <a:avLst/>
              <a:gdLst/>
              <a:ahLst/>
              <a:cxnLst/>
              <a:rect l="0" t="0" r="r" b="b"/>
              <a:pathLst>
                <a:path w="21598" h="21598">
                  <a:moveTo>
                    <a:pt x="21598" y="10799"/>
                  </a:moveTo>
                  <a:cubicBezTo>
                    <a:pt x="21599" y="9385"/>
                    <a:pt x="21318" y="7972"/>
                    <a:pt x="20776" y="6666"/>
                  </a:cubicBezTo>
                  <a:cubicBezTo>
                    <a:pt x="20236" y="5360"/>
                    <a:pt x="19435" y="4162"/>
                    <a:pt x="18435" y="3163"/>
                  </a:cubicBezTo>
                  <a:cubicBezTo>
                    <a:pt x="17436" y="2163"/>
                    <a:pt x="16238" y="1362"/>
                    <a:pt x="14932" y="822"/>
                  </a:cubicBezTo>
                  <a:cubicBezTo>
                    <a:pt x="13626" y="280"/>
                    <a:pt x="12213" y="-1"/>
                    <a:pt x="10799" y="0"/>
                  </a:cubicBezTo>
                  <a:cubicBezTo>
                    <a:pt x="9385" y="-1"/>
                    <a:pt x="7972" y="280"/>
                    <a:pt x="6666" y="822"/>
                  </a:cubicBezTo>
                  <a:cubicBezTo>
                    <a:pt x="5360" y="1362"/>
                    <a:pt x="4162" y="2163"/>
                    <a:pt x="3163" y="3163"/>
                  </a:cubicBezTo>
                  <a:cubicBezTo>
                    <a:pt x="2163" y="4162"/>
                    <a:pt x="1362" y="5360"/>
                    <a:pt x="822" y="6666"/>
                  </a:cubicBezTo>
                  <a:cubicBezTo>
                    <a:pt x="280" y="7972"/>
                    <a:pt x="-1" y="9385"/>
                    <a:pt x="0" y="10799"/>
                  </a:cubicBezTo>
                  <a:cubicBezTo>
                    <a:pt x="-1" y="12213"/>
                    <a:pt x="280" y="13626"/>
                    <a:pt x="822" y="14932"/>
                  </a:cubicBezTo>
                  <a:cubicBezTo>
                    <a:pt x="1362" y="16238"/>
                    <a:pt x="2163" y="17436"/>
                    <a:pt x="3163" y="18435"/>
                  </a:cubicBezTo>
                  <a:cubicBezTo>
                    <a:pt x="4162" y="19435"/>
                    <a:pt x="5360" y="20236"/>
                    <a:pt x="6666" y="20776"/>
                  </a:cubicBezTo>
                  <a:cubicBezTo>
                    <a:pt x="7972" y="21318"/>
                    <a:pt x="9385" y="21599"/>
                    <a:pt x="10799" y="21598"/>
                  </a:cubicBezTo>
                  <a:cubicBezTo>
                    <a:pt x="12213" y="21599"/>
                    <a:pt x="13626" y="21318"/>
                    <a:pt x="14932" y="20776"/>
                  </a:cubicBezTo>
                  <a:cubicBezTo>
                    <a:pt x="16238" y="20236"/>
                    <a:pt x="17436" y="19435"/>
                    <a:pt x="18435" y="18435"/>
                  </a:cubicBezTo>
                  <a:cubicBezTo>
                    <a:pt x="19435" y="17436"/>
                    <a:pt x="20236" y="16238"/>
                    <a:pt x="20776" y="14932"/>
                  </a:cubicBezTo>
                  <a:cubicBezTo>
                    <a:pt x="21318" y="13626"/>
                    <a:pt x="21599" y="12213"/>
                    <a:pt x="21598" y="10799"/>
                  </a:cubicBezTo>
                  <a:close/>
                  <a:moveTo>
                    <a:pt x="21598" y="10799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" name="AutoShape 103"/>
            <p:cNvSpPr/>
            <p:nvPr/>
          </p:nvSpPr>
          <p:spPr bwMode="auto">
            <a:xfrm>
              <a:off x="8869770" y="129400"/>
              <a:ext cx="113498" cy="113498"/>
            </a:xfrm>
            <a:custGeom>
              <a:avLst/>
              <a:gdLst/>
              <a:ahLst/>
              <a:cxnLst/>
              <a:rect l="0" t="0" r="r" b="b"/>
              <a:pathLst>
                <a:path w="21598" h="21598">
                  <a:moveTo>
                    <a:pt x="21598" y="10799"/>
                  </a:moveTo>
                  <a:cubicBezTo>
                    <a:pt x="21599" y="9385"/>
                    <a:pt x="21318" y="7972"/>
                    <a:pt x="20776" y="6666"/>
                  </a:cubicBezTo>
                  <a:cubicBezTo>
                    <a:pt x="20236" y="5360"/>
                    <a:pt x="19435" y="4162"/>
                    <a:pt x="18435" y="3163"/>
                  </a:cubicBezTo>
                  <a:cubicBezTo>
                    <a:pt x="17436" y="2163"/>
                    <a:pt x="16238" y="1362"/>
                    <a:pt x="14932" y="822"/>
                  </a:cubicBezTo>
                  <a:cubicBezTo>
                    <a:pt x="13626" y="280"/>
                    <a:pt x="12213" y="-1"/>
                    <a:pt x="10799" y="0"/>
                  </a:cubicBezTo>
                  <a:cubicBezTo>
                    <a:pt x="9385" y="-1"/>
                    <a:pt x="7972" y="280"/>
                    <a:pt x="6666" y="822"/>
                  </a:cubicBezTo>
                  <a:cubicBezTo>
                    <a:pt x="5360" y="1362"/>
                    <a:pt x="4162" y="2163"/>
                    <a:pt x="3163" y="3163"/>
                  </a:cubicBezTo>
                  <a:cubicBezTo>
                    <a:pt x="2163" y="4162"/>
                    <a:pt x="1362" y="5360"/>
                    <a:pt x="822" y="6666"/>
                  </a:cubicBezTo>
                  <a:cubicBezTo>
                    <a:pt x="280" y="7972"/>
                    <a:pt x="-1" y="9385"/>
                    <a:pt x="0" y="10799"/>
                  </a:cubicBezTo>
                  <a:cubicBezTo>
                    <a:pt x="-1" y="12213"/>
                    <a:pt x="280" y="13626"/>
                    <a:pt x="822" y="14932"/>
                  </a:cubicBezTo>
                  <a:cubicBezTo>
                    <a:pt x="1362" y="16238"/>
                    <a:pt x="2163" y="17436"/>
                    <a:pt x="3163" y="18435"/>
                  </a:cubicBezTo>
                  <a:cubicBezTo>
                    <a:pt x="4162" y="19435"/>
                    <a:pt x="5360" y="20236"/>
                    <a:pt x="6666" y="20776"/>
                  </a:cubicBezTo>
                  <a:cubicBezTo>
                    <a:pt x="7972" y="21318"/>
                    <a:pt x="9385" y="21599"/>
                    <a:pt x="10799" y="21598"/>
                  </a:cubicBezTo>
                  <a:cubicBezTo>
                    <a:pt x="12213" y="21599"/>
                    <a:pt x="13626" y="21318"/>
                    <a:pt x="14932" y="20776"/>
                  </a:cubicBezTo>
                  <a:cubicBezTo>
                    <a:pt x="16238" y="20236"/>
                    <a:pt x="17436" y="19435"/>
                    <a:pt x="18435" y="18435"/>
                  </a:cubicBezTo>
                  <a:cubicBezTo>
                    <a:pt x="19435" y="17436"/>
                    <a:pt x="20236" y="16238"/>
                    <a:pt x="20776" y="14932"/>
                  </a:cubicBezTo>
                  <a:cubicBezTo>
                    <a:pt x="21318" y="13626"/>
                    <a:pt x="21599" y="12213"/>
                    <a:pt x="21598" y="10799"/>
                  </a:cubicBezTo>
                  <a:close/>
                  <a:moveTo>
                    <a:pt x="21598" y="10799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4" name="AutoShape 104"/>
            <p:cNvSpPr/>
            <p:nvPr/>
          </p:nvSpPr>
          <p:spPr bwMode="auto">
            <a:xfrm>
              <a:off x="8359030" y="186149"/>
              <a:ext cx="572809" cy="267784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381" y="0"/>
                  </a:moveTo>
                  <a:lnTo>
                    <a:pt x="21600" y="1042"/>
                  </a:lnTo>
                  <a:lnTo>
                    <a:pt x="219" y="21600"/>
                  </a:lnTo>
                  <a:lnTo>
                    <a:pt x="0" y="20558"/>
                  </a:lnTo>
                  <a:close/>
                  <a:moveTo>
                    <a:pt x="21381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5" name="AutoShape 105"/>
            <p:cNvSpPr/>
            <p:nvPr/>
          </p:nvSpPr>
          <p:spPr bwMode="auto">
            <a:xfrm>
              <a:off x="6897747" y="164868"/>
              <a:ext cx="126799" cy="33783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284" y="0"/>
                  </a:moveTo>
                  <a:lnTo>
                    <a:pt x="21600" y="21308"/>
                  </a:lnTo>
                  <a:lnTo>
                    <a:pt x="19316" y="21600"/>
                  </a:lnTo>
                  <a:lnTo>
                    <a:pt x="0" y="292"/>
                  </a:lnTo>
                  <a:close/>
                  <a:moveTo>
                    <a:pt x="2284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6" name="AutoShape 106"/>
            <p:cNvSpPr/>
            <p:nvPr/>
          </p:nvSpPr>
          <p:spPr bwMode="auto">
            <a:xfrm>
              <a:off x="6465037" y="420238"/>
              <a:ext cx="382168" cy="211035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374" y="0"/>
                  </a:moveTo>
                  <a:lnTo>
                    <a:pt x="21600" y="20317"/>
                  </a:lnTo>
                  <a:lnTo>
                    <a:pt x="21226" y="21600"/>
                  </a:lnTo>
                  <a:lnTo>
                    <a:pt x="0" y="1283"/>
                  </a:lnTo>
                  <a:close/>
                  <a:moveTo>
                    <a:pt x="374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7" name="AutoShape 107"/>
            <p:cNvSpPr/>
            <p:nvPr/>
          </p:nvSpPr>
          <p:spPr bwMode="auto">
            <a:xfrm>
              <a:off x="5713115" y="1646546"/>
              <a:ext cx="126799" cy="42295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9274" y="0"/>
                  </a:moveTo>
                  <a:lnTo>
                    <a:pt x="21600" y="190"/>
                  </a:lnTo>
                  <a:lnTo>
                    <a:pt x="2326" y="21600"/>
                  </a:lnTo>
                  <a:lnTo>
                    <a:pt x="0" y="21410"/>
                  </a:lnTo>
                  <a:close/>
                  <a:moveTo>
                    <a:pt x="19274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8" name="AutoShape 111"/>
            <p:cNvSpPr/>
            <p:nvPr/>
          </p:nvSpPr>
          <p:spPr bwMode="auto">
            <a:xfrm>
              <a:off x="4046117" y="4257880"/>
              <a:ext cx="237636" cy="25005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0664" y="21600"/>
                  </a:moveTo>
                  <a:lnTo>
                    <a:pt x="0" y="839"/>
                  </a:lnTo>
                  <a:lnTo>
                    <a:pt x="935" y="0"/>
                  </a:lnTo>
                  <a:lnTo>
                    <a:pt x="21600" y="20761"/>
                  </a:lnTo>
                  <a:close/>
                  <a:moveTo>
                    <a:pt x="20664" y="2160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9" name="AutoShape 112"/>
            <p:cNvSpPr/>
            <p:nvPr/>
          </p:nvSpPr>
          <p:spPr bwMode="auto">
            <a:xfrm>
              <a:off x="3939713" y="4683496"/>
              <a:ext cx="313006" cy="386602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777" y="21600"/>
                  </a:moveTo>
                  <a:lnTo>
                    <a:pt x="0" y="21105"/>
                  </a:lnTo>
                  <a:lnTo>
                    <a:pt x="20823" y="0"/>
                  </a:lnTo>
                  <a:lnTo>
                    <a:pt x="21600" y="495"/>
                  </a:lnTo>
                  <a:close/>
                  <a:moveTo>
                    <a:pt x="777" y="2160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0" name="AutoShape 113"/>
            <p:cNvSpPr/>
            <p:nvPr/>
          </p:nvSpPr>
          <p:spPr bwMode="auto">
            <a:xfrm>
              <a:off x="5755676" y="4307535"/>
              <a:ext cx="41675" cy="308572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4424" y="21600"/>
                  </a:moveTo>
                  <a:lnTo>
                    <a:pt x="0" y="101"/>
                  </a:lnTo>
                  <a:lnTo>
                    <a:pt x="7176" y="0"/>
                  </a:lnTo>
                  <a:lnTo>
                    <a:pt x="21600" y="21499"/>
                  </a:lnTo>
                  <a:close/>
                  <a:moveTo>
                    <a:pt x="14424" y="2160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1" name="AutoShape 114"/>
            <p:cNvSpPr/>
            <p:nvPr/>
          </p:nvSpPr>
          <p:spPr bwMode="auto">
            <a:xfrm>
              <a:off x="7280802" y="4804088"/>
              <a:ext cx="250050" cy="209261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0821" y="0"/>
                  </a:moveTo>
                  <a:lnTo>
                    <a:pt x="21600" y="1128"/>
                  </a:lnTo>
                  <a:lnTo>
                    <a:pt x="779" y="21600"/>
                  </a:lnTo>
                  <a:lnTo>
                    <a:pt x="0" y="20472"/>
                  </a:lnTo>
                  <a:close/>
                  <a:moveTo>
                    <a:pt x="20821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2" name="AutoShape 115"/>
            <p:cNvSpPr/>
            <p:nvPr/>
          </p:nvSpPr>
          <p:spPr bwMode="auto">
            <a:xfrm>
              <a:off x="8763366" y="3576893"/>
              <a:ext cx="91330" cy="30768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3235" y="0"/>
                  </a:moveTo>
                  <a:lnTo>
                    <a:pt x="21600" y="21354"/>
                  </a:lnTo>
                  <a:lnTo>
                    <a:pt x="18365" y="21600"/>
                  </a:lnTo>
                  <a:lnTo>
                    <a:pt x="0" y="246"/>
                  </a:lnTo>
                  <a:close/>
                  <a:moveTo>
                    <a:pt x="3235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3" name="AutoShape 116"/>
            <p:cNvSpPr/>
            <p:nvPr/>
          </p:nvSpPr>
          <p:spPr bwMode="auto">
            <a:xfrm>
              <a:off x="8543464" y="4633841"/>
              <a:ext cx="140099" cy="261577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953" y="0"/>
                  </a:moveTo>
                  <a:lnTo>
                    <a:pt x="21600" y="21076"/>
                  </a:lnTo>
                  <a:lnTo>
                    <a:pt x="19647" y="21600"/>
                  </a:lnTo>
                  <a:lnTo>
                    <a:pt x="0" y="524"/>
                  </a:lnTo>
                  <a:close/>
                  <a:moveTo>
                    <a:pt x="1953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4" name="AutoShape 117"/>
            <p:cNvSpPr/>
            <p:nvPr/>
          </p:nvSpPr>
          <p:spPr bwMode="auto">
            <a:xfrm>
              <a:off x="7819916" y="2094329"/>
              <a:ext cx="161380" cy="34581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734" y="0"/>
                  </a:moveTo>
                  <a:lnTo>
                    <a:pt x="21600" y="21245"/>
                  </a:lnTo>
                  <a:lnTo>
                    <a:pt x="19866" y="21600"/>
                  </a:lnTo>
                  <a:lnTo>
                    <a:pt x="0" y="355"/>
                  </a:lnTo>
                  <a:close/>
                  <a:moveTo>
                    <a:pt x="1734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5" name="AutoShape 118"/>
            <p:cNvSpPr/>
            <p:nvPr/>
          </p:nvSpPr>
          <p:spPr bwMode="auto">
            <a:xfrm>
              <a:off x="7869571" y="1165067"/>
              <a:ext cx="435370" cy="484139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076" y="0"/>
                  </a:moveTo>
                  <a:lnTo>
                    <a:pt x="21600" y="422"/>
                  </a:lnTo>
                  <a:lnTo>
                    <a:pt x="524" y="21600"/>
                  </a:lnTo>
                  <a:lnTo>
                    <a:pt x="0" y="21178"/>
                  </a:lnTo>
                  <a:close/>
                  <a:moveTo>
                    <a:pt x="21076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6" name="AutoShape 119"/>
            <p:cNvSpPr/>
            <p:nvPr/>
          </p:nvSpPr>
          <p:spPr bwMode="auto">
            <a:xfrm>
              <a:off x="7201886" y="1037382"/>
              <a:ext cx="345813" cy="58167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767" y="0"/>
                  </a:moveTo>
                  <a:lnTo>
                    <a:pt x="21600" y="21335"/>
                  </a:lnTo>
                  <a:lnTo>
                    <a:pt x="20833" y="21600"/>
                  </a:lnTo>
                  <a:lnTo>
                    <a:pt x="0" y="265"/>
                  </a:lnTo>
                  <a:close/>
                  <a:moveTo>
                    <a:pt x="767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7" name="AutoShape 120"/>
            <p:cNvSpPr/>
            <p:nvPr/>
          </p:nvSpPr>
          <p:spPr bwMode="auto">
            <a:xfrm>
              <a:off x="6791343" y="2633444"/>
              <a:ext cx="296158" cy="57369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925" y="0"/>
                  </a:moveTo>
                  <a:lnTo>
                    <a:pt x="21600" y="21361"/>
                  </a:lnTo>
                  <a:lnTo>
                    <a:pt x="20675" y="21600"/>
                  </a:lnTo>
                  <a:lnTo>
                    <a:pt x="0" y="239"/>
                  </a:lnTo>
                  <a:close/>
                  <a:moveTo>
                    <a:pt x="925" y="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8" name="AutoShape 122"/>
            <p:cNvSpPr/>
            <p:nvPr/>
          </p:nvSpPr>
          <p:spPr bwMode="auto">
            <a:xfrm>
              <a:off x="8188784" y="3030686"/>
              <a:ext cx="673006" cy="77143"/>
            </a:xfrm>
            <a:custGeom>
              <a:avLst/>
              <a:gdLst/>
              <a:ahLst/>
              <a:cxnLst/>
              <a:rect l="0" t="0" r="r" b="b"/>
              <a:pathLst>
                <a:path w="21578" h="21510">
                  <a:moveTo>
                    <a:pt x="227" y="21510"/>
                  </a:moveTo>
                  <a:cubicBezTo>
                    <a:pt x="111" y="21510"/>
                    <a:pt x="13" y="20753"/>
                    <a:pt x="1" y="19744"/>
                  </a:cubicBezTo>
                  <a:cubicBezTo>
                    <a:pt x="-11" y="18668"/>
                    <a:pt x="81" y="17712"/>
                    <a:pt x="205" y="17609"/>
                  </a:cubicBezTo>
                  <a:lnTo>
                    <a:pt x="21329" y="8"/>
                  </a:lnTo>
                  <a:cubicBezTo>
                    <a:pt x="21456" y="-90"/>
                    <a:pt x="21565" y="690"/>
                    <a:pt x="21577" y="1764"/>
                  </a:cubicBezTo>
                  <a:cubicBezTo>
                    <a:pt x="21589" y="2840"/>
                    <a:pt x="21497" y="3796"/>
                    <a:pt x="21373" y="3899"/>
                  </a:cubicBezTo>
                  <a:lnTo>
                    <a:pt x="249" y="21500"/>
                  </a:lnTo>
                  <a:cubicBezTo>
                    <a:pt x="242" y="21506"/>
                    <a:pt x="234" y="21510"/>
                    <a:pt x="227" y="21510"/>
                  </a:cubicBezTo>
                  <a:close/>
                  <a:moveTo>
                    <a:pt x="227" y="2151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9" name="AutoShape 123"/>
            <p:cNvSpPr/>
            <p:nvPr/>
          </p:nvSpPr>
          <p:spPr bwMode="auto">
            <a:xfrm>
              <a:off x="8798834" y="3108715"/>
              <a:ext cx="99310" cy="240296"/>
            </a:xfrm>
            <a:custGeom>
              <a:avLst/>
              <a:gdLst/>
              <a:ahLst/>
              <a:cxnLst/>
              <a:rect l="0" t="0" r="r" b="b"/>
              <a:pathLst>
                <a:path w="21208" h="21519">
                  <a:moveTo>
                    <a:pt x="1516" y="21519"/>
                  </a:moveTo>
                  <a:cubicBezTo>
                    <a:pt x="1339" y="21519"/>
                    <a:pt x="1160" y="21506"/>
                    <a:pt x="983" y="21478"/>
                  </a:cubicBezTo>
                  <a:cubicBezTo>
                    <a:pt x="199" y="21356"/>
                    <a:pt x="-196" y="20991"/>
                    <a:pt x="96" y="20663"/>
                  </a:cubicBezTo>
                  <a:lnTo>
                    <a:pt x="18274" y="410"/>
                  </a:lnTo>
                  <a:cubicBezTo>
                    <a:pt x="18568" y="82"/>
                    <a:pt x="19442" y="-81"/>
                    <a:pt x="20225" y="40"/>
                  </a:cubicBezTo>
                  <a:cubicBezTo>
                    <a:pt x="21009" y="163"/>
                    <a:pt x="21404" y="528"/>
                    <a:pt x="21112" y="855"/>
                  </a:cubicBezTo>
                  <a:lnTo>
                    <a:pt x="2934" y="21108"/>
                  </a:lnTo>
                  <a:cubicBezTo>
                    <a:pt x="2706" y="21363"/>
                    <a:pt x="2128" y="21519"/>
                    <a:pt x="1516" y="21519"/>
                  </a:cubicBezTo>
                  <a:close/>
                  <a:moveTo>
                    <a:pt x="1516" y="21519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0" name="AutoShape 124"/>
            <p:cNvSpPr/>
            <p:nvPr/>
          </p:nvSpPr>
          <p:spPr bwMode="auto">
            <a:xfrm>
              <a:off x="8664055" y="1611964"/>
              <a:ext cx="170247" cy="106404"/>
            </a:xfrm>
            <a:custGeom>
              <a:avLst/>
              <a:gdLst/>
              <a:ahLst/>
              <a:cxnLst/>
              <a:rect l="0" t="0" r="r" b="b"/>
              <a:pathLst>
                <a:path w="21349" h="21399">
                  <a:moveTo>
                    <a:pt x="890" y="21399"/>
                  </a:moveTo>
                  <a:cubicBezTo>
                    <a:pt x="586" y="21399"/>
                    <a:pt x="289" y="21149"/>
                    <a:pt x="123" y="20699"/>
                  </a:cubicBezTo>
                  <a:cubicBezTo>
                    <a:pt x="-126" y="20019"/>
                    <a:pt x="14" y="19145"/>
                    <a:pt x="437" y="18744"/>
                  </a:cubicBezTo>
                  <a:lnTo>
                    <a:pt x="20006" y="198"/>
                  </a:lnTo>
                  <a:cubicBezTo>
                    <a:pt x="20431" y="-201"/>
                    <a:pt x="20974" y="22"/>
                    <a:pt x="21225" y="701"/>
                  </a:cubicBezTo>
                  <a:cubicBezTo>
                    <a:pt x="21474" y="1380"/>
                    <a:pt x="21334" y="2254"/>
                    <a:pt x="20912" y="2655"/>
                  </a:cubicBezTo>
                  <a:lnTo>
                    <a:pt x="1343" y="21201"/>
                  </a:lnTo>
                  <a:cubicBezTo>
                    <a:pt x="1199" y="21335"/>
                    <a:pt x="1044" y="21399"/>
                    <a:pt x="890" y="21399"/>
                  </a:cubicBezTo>
                  <a:close/>
                  <a:moveTo>
                    <a:pt x="890" y="21399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1" name="AutoShape 127"/>
            <p:cNvSpPr/>
            <p:nvPr/>
          </p:nvSpPr>
          <p:spPr bwMode="auto">
            <a:xfrm>
              <a:off x="3882964" y="3229307"/>
              <a:ext cx="148079" cy="226995"/>
            </a:xfrm>
            <a:custGeom>
              <a:avLst/>
              <a:gdLst/>
              <a:ahLst/>
              <a:cxnLst/>
              <a:rect l="0" t="0" r="r" b="b"/>
              <a:pathLst>
                <a:path w="21316" h="21506">
                  <a:moveTo>
                    <a:pt x="1014" y="21506"/>
                  </a:moveTo>
                  <a:cubicBezTo>
                    <a:pt x="828" y="21506"/>
                    <a:pt x="641" y="21472"/>
                    <a:pt x="472" y="21402"/>
                  </a:cubicBezTo>
                  <a:cubicBezTo>
                    <a:pt x="-1" y="21204"/>
                    <a:pt x="-142" y="20788"/>
                    <a:pt x="157" y="20474"/>
                  </a:cubicBezTo>
                  <a:lnTo>
                    <a:pt x="19443" y="313"/>
                  </a:lnTo>
                  <a:cubicBezTo>
                    <a:pt x="19743" y="-1"/>
                    <a:pt x="20371" y="-94"/>
                    <a:pt x="20844" y="104"/>
                  </a:cubicBezTo>
                  <a:cubicBezTo>
                    <a:pt x="21317" y="303"/>
                    <a:pt x="21458" y="718"/>
                    <a:pt x="21159" y="1032"/>
                  </a:cubicBezTo>
                  <a:lnTo>
                    <a:pt x="1873" y="21193"/>
                  </a:lnTo>
                  <a:cubicBezTo>
                    <a:pt x="1679" y="21396"/>
                    <a:pt x="1350" y="21506"/>
                    <a:pt x="1014" y="21506"/>
                  </a:cubicBezTo>
                  <a:close/>
                  <a:moveTo>
                    <a:pt x="1014" y="21506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2" name="AutoShape 128"/>
            <p:cNvSpPr/>
            <p:nvPr/>
          </p:nvSpPr>
          <p:spPr bwMode="auto">
            <a:xfrm>
              <a:off x="5840800" y="3342804"/>
              <a:ext cx="262463" cy="461084"/>
            </a:xfrm>
            <a:custGeom>
              <a:avLst/>
              <a:gdLst/>
              <a:ahLst/>
              <a:cxnLst/>
              <a:rect l="0" t="0" r="r" b="b"/>
              <a:pathLst>
                <a:path w="21435" h="21553">
                  <a:moveTo>
                    <a:pt x="579" y="21553"/>
                  </a:moveTo>
                  <a:cubicBezTo>
                    <a:pt x="484" y="21553"/>
                    <a:pt x="387" y="21540"/>
                    <a:pt x="298" y="21511"/>
                  </a:cubicBezTo>
                  <a:cubicBezTo>
                    <a:pt x="18" y="21422"/>
                    <a:pt x="-83" y="21220"/>
                    <a:pt x="73" y="21061"/>
                  </a:cubicBezTo>
                  <a:lnTo>
                    <a:pt x="20349" y="172"/>
                  </a:lnTo>
                  <a:cubicBezTo>
                    <a:pt x="20504" y="11"/>
                    <a:pt x="20856" y="-47"/>
                    <a:pt x="21136" y="43"/>
                  </a:cubicBezTo>
                  <a:cubicBezTo>
                    <a:pt x="21416" y="131"/>
                    <a:pt x="21517" y="333"/>
                    <a:pt x="21361" y="493"/>
                  </a:cubicBezTo>
                  <a:lnTo>
                    <a:pt x="1085" y="21382"/>
                  </a:lnTo>
                  <a:cubicBezTo>
                    <a:pt x="979" y="21492"/>
                    <a:pt x="782" y="21553"/>
                    <a:pt x="579" y="21553"/>
                  </a:cubicBezTo>
                  <a:close/>
                  <a:moveTo>
                    <a:pt x="579" y="21553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3" name="AutoShape 129"/>
            <p:cNvSpPr/>
            <p:nvPr/>
          </p:nvSpPr>
          <p:spPr bwMode="auto">
            <a:xfrm>
              <a:off x="6195480" y="3300243"/>
              <a:ext cx="669459" cy="223449"/>
            </a:xfrm>
            <a:custGeom>
              <a:avLst/>
              <a:gdLst/>
              <a:ahLst/>
              <a:cxnLst/>
              <a:rect l="0" t="0" r="r" b="b"/>
              <a:pathLst>
                <a:path w="21545" h="21518">
                  <a:moveTo>
                    <a:pt x="21318" y="21518"/>
                  </a:moveTo>
                  <a:cubicBezTo>
                    <a:pt x="21295" y="21518"/>
                    <a:pt x="21272" y="21508"/>
                    <a:pt x="21249" y="21486"/>
                  </a:cubicBezTo>
                  <a:lnTo>
                    <a:pt x="159" y="1335"/>
                  </a:lnTo>
                  <a:cubicBezTo>
                    <a:pt x="39" y="1220"/>
                    <a:pt x="-27" y="836"/>
                    <a:pt x="11" y="476"/>
                  </a:cubicBezTo>
                  <a:cubicBezTo>
                    <a:pt x="49" y="117"/>
                    <a:pt x="177" y="-82"/>
                    <a:pt x="298" y="33"/>
                  </a:cubicBezTo>
                  <a:lnTo>
                    <a:pt x="21387" y="20184"/>
                  </a:lnTo>
                  <a:cubicBezTo>
                    <a:pt x="21507" y="20299"/>
                    <a:pt x="21573" y="20683"/>
                    <a:pt x="21535" y="21043"/>
                  </a:cubicBezTo>
                  <a:cubicBezTo>
                    <a:pt x="21504" y="21333"/>
                    <a:pt x="21415" y="21518"/>
                    <a:pt x="21318" y="21518"/>
                  </a:cubicBezTo>
                  <a:close/>
                  <a:moveTo>
                    <a:pt x="21318" y="21518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4" name="AutoShape 130"/>
            <p:cNvSpPr/>
            <p:nvPr/>
          </p:nvSpPr>
          <p:spPr bwMode="auto">
            <a:xfrm>
              <a:off x="5776957" y="2746941"/>
              <a:ext cx="312119" cy="468178"/>
            </a:xfrm>
            <a:custGeom>
              <a:avLst/>
              <a:gdLst/>
              <a:ahLst/>
              <a:cxnLst/>
              <a:rect l="0" t="0" r="r" b="b"/>
              <a:pathLst>
                <a:path w="21464" h="21554">
                  <a:moveTo>
                    <a:pt x="20977" y="21554"/>
                  </a:moveTo>
                  <a:cubicBezTo>
                    <a:pt x="20818" y="21554"/>
                    <a:pt x="20662" y="21502"/>
                    <a:pt x="20569" y="21407"/>
                  </a:cubicBezTo>
                  <a:lnTo>
                    <a:pt x="80" y="506"/>
                  </a:lnTo>
                  <a:cubicBezTo>
                    <a:pt x="-68" y="355"/>
                    <a:pt x="-5" y="153"/>
                    <a:pt x="220" y="54"/>
                  </a:cubicBezTo>
                  <a:cubicBezTo>
                    <a:pt x="446" y="-46"/>
                    <a:pt x="748" y="-3"/>
                    <a:pt x="895" y="147"/>
                  </a:cubicBezTo>
                  <a:lnTo>
                    <a:pt x="21384" y="21048"/>
                  </a:lnTo>
                  <a:cubicBezTo>
                    <a:pt x="21532" y="21199"/>
                    <a:pt x="21469" y="21401"/>
                    <a:pt x="21244" y="21500"/>
                  </a:cubicBezTo>
                  <a:cubicBezTo>
                    <a:pt x="21161" y="21537"/>
                    <a:pt x="21069" y="21554"/>
                    <a:pt x="20977" y="21554"/>
                  </a:cubicBezTo>
                  <a:close/>
                  <a:moveTo>
                    <a:pt x="20977" y="21554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5" name="AutoShape 131"/>
            <p:cNvSpPr/>
            <p:nvPr/>
          </p:nvSpPr>
          <p:spPr bwMode="auto">
            <a:xfrm>
              <a:off x="6699126" y="4137288"/>
              <a:ext cx="737735" cy="404336"/>
            </a:xfrm>
            <a:custGeom>
              <a:avLst/>
              <a:gdLst/>
              <a:ahLst/>
              <a:cxnLst/>
              <a:rect l="0" t="0" r="r" b="b"/>
              <a:pathLst>
                <a:path w="21541" h="21546">
                  <a:moveTo>
                    <a:pt x="21333" y="21546"/>
                  </a:moveTo>
                  <a:cubicBezTo>
                    <a:pt x="21300" y="21546"/>
                    <a:pt x="21267" y="21532"/>
                    <a:pt x="21235" y="21501"/>
                  </a:cubicBezTo>
                  <a:lnTo>
                    <a:pt x="108" y="711"/>
                  </a:lnTo>
                  <a:cubicBezTo>
                    <a:pt x="8" y="612"/>
                    <a:pt x="-30" y="383"/>
                    <a:pt x="24" y="199"/>
                  </a:cubicBezTo>
                  <a:cubicBezTo>
                    <a:pt x="79" y="16"/>
                    <a:pt x="204" y="-54"/>
                    <a:pt x="305" y="46"/>
                  </a:cubicBezTo>
                  <a:lnTo>
                    <a:pt x="21432" y="20836"/>
                  </a:lnTo>
                  <a:cubicBezTo>
                    <a:pt x="21532" y="20935"/>
                    <a:pt x="21570" y="21164"/>
                    <a:pt x="21516" y="21348"/>
                  </a:cubicBezTo>
                  <a:cubicBezTo>
                    <a:pt x="21478" y="21474"/>
                    <a:pt x="21407" y="21546"/>
                    <a:pt x="21333" y="21546"/>
                  </a:cubicBezTo>
                  <a:close/>
                  <a:moveTo>
                    <a:pt x="21333" y="21546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6" name="AutoShape 132"/>
            <p:cNvSpPr/>
            <p:nvPr/>
          </p:nvSpPr>
          <p:spPr bwMode="auto">
            <a:xfrm>
              <a:off x="5869174" y="1129599"/>
              <a:ext cx="269557" cy="390148"/>
            </a:xfrm>
            <a:custGeom>
              <a:avLst/>
              <a:gdLst/>
              <a:ahLst/>
              <a:cxnLst/>
              <a:rect l="0" t="0" r="r" b="b"/>
              <a:pathLst>
                <a:path w="21445" h="21546">
                  <a:moveTo>
                    <a:pt x="564" y="21546"/>
                  </a:moveTo>
                  <a:cubicBezTo>
                    <a:pt x="455" y="21546"/>
                    <a:pt x="344" y="21524"/>
                    <a:pt x="247" y="21478"/>
                  </a:cubicBezTo>
                  <a:cubicBezTo>
                    <a:pt x="-11" y="21357"/>
                    <a:pt x="-78" y="21113"/>
                    <a:pt x="98" y="20934"/>
                  </a:cubicBezTo>
                  <a:lnTo>
                    <a:pt x="20413" y="172"/>
                  </a:lnTo>
                  <a:cubicBezTo>
                    <a:pt x="20589" y="-7"/>
                    <a:pt x="20939" y="-54"/>
                    <a:pt x="21197" y="68"/>
                  </a:cubicBezTo>
                  <a:cubicBezTo>
                    <a:pt x="21455" y="189"/>
                    <a:pt x="21522" y="433"/>
                    <a:pt x="21346" y="612"/>
                  </a:cubicBezTo>
                  <a:lnTo>
                    <a:pt x="1031" y="21374"/>
                  </a:lnTo>
                  <a:cubicBezTo>
                    <a:pt x="922" y="21486"/>
                    <a:pt x="744" y="21546"/>
                    <a:pt x="564" y="21546"/>
                  </a:cubicBezTo>
                  <a:close/>
                  <a:moveTo>
                    <a:pt x="564" y="21546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7" name="AutoShape 133"/>
            <p:cNvSpPr/>
            <p:nvPr/>
          </p:nvSpPr>
          <p:spPr bwMode="auto">
            <a:xfrm>
              <a:off x="4442473" y="4094727"/>
              <a:ext cx="986898" cy="453991"/>
            </a:xfrm>
            <a:custGeom>
              <a:avLst/>
              <a:gdLst/>
              <a:ahLst/>
              <a:cxnLst/>
              <a:rect l="0" t="0" r="r" b="b"/>
              <a:pathLst>
                <a:path w="21557" h="21553">
                  <a:moveTo>
                    <a:pt x="155" y="21553"/>
                  </a:moveTo>
                  <a:cubicBezTo>
                    <a:pt x="96" y="21553"/>
                    <a:pt x="39" y="21479"/>
                    <a:pt x="13" y="21355"/>
                  </a:cubicBezTo>
                  <a:cubicBezTo>
                    <a:pt x="-22" y="21186"/>
                    <a:pt x="13" y="20986"/>
                    <a:pt x="91" y="20909"/>
                  </a:cubicBezTo>
                  <a:lnTo>
                    <a:pt x="21337" y="30"/>
                  </a:lnTo>
                  <a:cubicBezTo>
                    <a:pt x="21416" y="-47"/>
                    <a:pt x="21507" y="28"/>
                    <a:pt x="21543" y="198"/>
                  </a:cubicBezTo>
                  <a:cubicBezTo>
                    <a:pt x="21578" y="367"/>
                    <a:pt x="21543" y="567"/>
                    <a:pt x="21465" y="643"/>
                  </a:cubicBezTo>
                  <a:lnTo>
                    <a:pt x="219" y="21523"/>
                  </a:lnTo>
                  <a:cubicBezTo>
                    <a:pt x="198" y="21544"/>
                    <a:pt x="176" y="21553"/>
                    <a:pt x="155" y="21553"/>
                  </a:cubicBezTo>
                  <a:close/>
                  <a:moveTo>
                    <a:pt x="155" y="21553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8" name="AutoShape 134"/>
            <p:cNvSpPr/>
            <p:nvPr/>
          </p:nvSpPr>
          <p:spPr bwMode="auto">
            <a:xfrm>
              <a:off x="6330259" y="1101224"/>
              <a:ext cx="1106603" cy="617144"/>
            </a:xfrm>
            <a:custGeom>
              <a:avLst/>
              <a:gdLst/>
              <a:ahLst/>
              <a:cxnLst/>
              <a:rect l="0" t="0" r="r" b="b"/>
              <a:pathLst>
                <a:path w="21561" h="21565">
                  <a:moveTo>
                    <a:pt x="21422" y="21565"/>
                  </a:moveTo>
                  <a:cubicBezTo>
                    <a:pt x="21399" y="21565"/>
                    <a:pt x="21376" y="21555"/>
                    <a:pt x="21355" y="21534"/>
                  </a:cubicBezTo>
                  <a:lnTo>
                    <a:pt x="71" y="465"/>
                  </a:lnTo>
                  <a:cubicBezTo>
                    <a:pt x="4" y="399"/>
                    <a:pt x="-20" y="248"/>
                    <a:pt x="17" y="128"/>
                  </a:cubicBezTo>
                  <a:cubicBezTo>
                    <a:pt x="54" y="9"/>
                    <a:pt x="138" y="-35"/>
                    <a:pt x="205" y="31"/>
                  </a:cubicBezTo>
                  <a:lnTo>
                    <a:pt x="21489" y="21100"/>
                  </a:lnTo>
                  <a:cubicBezTo>
                    <a:pt x="21556" y="21166"/>
                    <a:pt x="21580" y="21317"/>
                    <a:pt x="21543" y="21437"/>
                  </a:cubicBezTo>
                  <a:cubicBezTo>
                    <a:pt x="21518" y="21519"/>
                    <a:pt x="21471" y="21565"/>
                    <a:pt x="21422" y="21565"/>
                  </a:cubicBezTo>
                  <a:close/>
                  <a:moveTo>
                    <a:pt x="21422" y="21565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9" name="AutoShape 135"/>
            <p:cNvSpPr/>
            <p:nvPr/>
          </p:nvSpPr>
          <p:spPr bwMode="auto">
            <a:xfrm>
              <a:off x="6883560" y="2505759"/>
              <a:ext cx="1099509" cy="560395"/>
            </a:xfrm>
            <a:custGeom>
              <a:avLst/>
              <a:gdLst/>
              <a:ahLst/>
              <a:cxnLst/>
              <a:rect l="0" t="0" r="r" b="b"/>
              <a:pathLst>
                <a:path w="21561" h="21561">
                  <a:moveTo>
                    <a:pt x="21421" y="21561"/>
                  </a:moveTo>
                  <a:cubicBezTo>
                    <a:pt x="21400" y="21561"/>
                    <a:pt x="21379" y="21552"/>
                    <a:pt x="21359" y="21532"/>
                  </a:cubicBezTo>
                  <a:lnTo>
                    <a:pt x="76" y="517"/>
                  </a:lnTo>
                  <a:cubicBezTo>
                    <a:pt x="8" y="449"/>
                    <a:pt x="-20" y="285"/>
                    <a:pt x="14" y="150"/>
                  </a:cubicBezTo>
                  <a:cubicBezTo>
                    <a:pt x="49" y="15"/>
                    <a:pt x="133" y="-39"/>
                    <a:pt x="201" y="29"/>
                  </a:cubicBezTo>
                  <a:lnTo>
                    <a:pt x="21484" y="21045"/>
                  </a:lnTo>
                  <a:cubicBezTo>
                    <a:pt x="21552" y="21113"/>
                    <a:pt x="21580" y="21277"/>
                    <a:pt x="21546" y="21411"/>
                  </a:cubicBezTo>
                  <a:cubicBezTo>
                    <a:pt x="21521" y="21506"/>
                    <a:pt x="21472" y="21561"/>
                    <a:pt x="21421" y="21561"/>
                  </a:cubicBezTo>
                  <a:close/>
                  <a:moveTo>
                    <a:pt x="21421" y="21561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0" name="AutoShape 136"/>
            <p:cNvSpPr/>
            <p:nvPr/>
          </p:nvSpPr>
          <p:spPr bwMode="auto">
            <a:xfrm>
              <a:off x="7592921" y="3612361"/>
              <a:ext cx="500986" cy="188868"/>
            </a:xfrm>
            <a:custGeom>
              <a:avLst/>
              <a:gdLst/>
              <a:ahLst/>
              <a:cxnLst/>
              <a:rect l="0" t="0" r="r" b="b"/>
              <a:pathLst>
                <a:path w="21520" h="21494">
                  <a:moveTo>
                    <a:pt x="21208" y="21494"/>
                  </a:moveTo>
                  <a:cubicBezTo>
                    <a:pt x="21173" y="21494"/>
                    <a:pt x="21138" y="21479"/>
                    <a:pt x="21103" y="21446"/>
                  </a:cubicBezTo>
                  <a:lnTo>
                    <a:pt x="207" y="1604"/>
                  </a:lnTo>
                  <a:cubicBezTo>
                    <a:pt x="45" y="1450"/>
                    <a:pt x="-40" y="978"/>
                    <a:pt x="18" y="548"/>
                  </a:cubicBezTo>
                  <a:cubicBezTo>
                    <a:pt x="76" y="117"/>
                    <a:pt x="255" y="-106"/>
                    <a:pt x="417" y="49"/>
                  </a:cubicBezTo>
                  <a:lnTo>
                    <a:pt x="21314" y="19890"/>
                  </a:lnTo>
                  <a:cubicBezTo>
                    <a:pt x="21476" y="20044"/>
                    <a:pt x="21560" y="20517"/>
                    <a:pt x="21502" y="20947"/>
                  </a:cubicBezTo>
                  <a:cubicBezTo>
                    <a:pt x="21456" y="21284"/>
                    <a:pt x="21336" y="21494"/>
                    <a:pt x="21208" y="21494"/>
                  </a:cubicBezTo>
                  <a:close/>
                  <a:moveTo>
                    <a:pt x="21208" y="21494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1" name="AutoShape 137"/>
            <p:cNvSpPr/>
            <p:nvPr/>
          </p:nvSpPr>
          <p:spPr bwMode="auto">
            <a:xfrm>
              <a:off x="4080699" y="3250588"/>
              <a:ext cx="268670" cy="1240495"/>
            </a:xfrm>
            <a:custGeom>
              <a:avLst/>
              <a:gdLst/>
              <a:ahLst/>
              <a:cxnLst/>
              <a:rect l="0" t="0" r="r" b="b"/>
              <a:pathLst>
                <a:path w="21498" h="21589">
                  <a:moveTo>
                    <a:pt x="20938" y="21589"/>
                  </a:moveTo>
                  <a:cubicBezTo>
                    <a:pt x="20679" y="21589"/>
                    <a:pt x="20446" y="21549"/>
                    <a:pt x="20391" y="21492"/>
                  </a:cubicBezTo>
                  <a:lnTo>
                    <a:pt x="12" y="147"/>
                  </a:lnTo>
                  <a:cubicBezTo>
                    <a:pt x="-51" y="81"/>
                    <a:pt x="143" y="16"/>
                    <a:pt x="445" y="3"/>
                  </a:cubicBezTo>
                  <a:cubicBezTo>
                    <a:pt x="748" y="-11"/>
                    <a:pt x="1043" y="31"/>
                    <a:pt x="1107" y="97"/>
                  </a:cubicBezTo>
                  <a:lnTo>
                    <a:pt x="21486" y="21442"/>
                  </a:lnTo>
                  <a:cubicBezTo>
                    <a:pt x="21549" y="21508"/>
                    <a:pt x="21355" y="21573"/>
                    <a:pt x="21053" y="21586"/>
                  </a:cubicBezTo>
                  <a:cubicBezTo>
                    <a:pt x="21014" y="21588"/>
                    <a:pt x="20976" y="21589"/>
                    <a:pt x="20938" y="21589"/>
                  </a:cubicBezTo>
                  <a:close/>
                  <a:moveTo>
                    <a:pt x="20938" y="21589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2" name="AutoShape 138"/>
            <p:cNvSpPr/>
            <p:nvPr/>
          </p:nvSpPr>
          <p:spPr bwMode="auto">
            <a:xfrm>
              <a:off x="8281000" y="4633841"/>
              <a:ext cx="141872" cy="319212"/>
            </a:xfrm>
            <a:custGeom>
              <a:avLst/>
              <a:gdLst/>
              <a:ahLst/>
              <a:cxnLst/>
              <a:rect l="0" t="0" r="r" b="b"/>
              <a:pathLst>
                <a:path w="21312" h="21535">
                  <a:moveTo>
                    <a:pt x="1066" y="21535"/>
                  </a:moveTo>
                  <a:cubicBezTo>
                    <a:pt x="929" y="21535"/>
                    <a:pt x="789" y="21524"/>
                    <a:pt x="655" y="21498"/>
                  </a:cubicBezTo>
                  <a:cubicBezTo>
                    <a:pt x="112" y="21396"/>
                    <a:pt x="-144" y="21115"/>
                    <a:pt x="83" y="20872"/>
                  </a:cubicBezTo>
                  <a:lnTo>
                    <a:pt x="19262" y="294"/>
                  </a:lnTo>
                  <a:cubicBezTo>
                    <a:pt x="19490" y="49"/>
                    <a:pt x="20116" y="-65"/>
                    <a:pt x="20657" y="37"/>
                  </a:cubicBezTo>
                  <a:cubicBezTo>
                    <a:pt x="21200" y="139"/>
                    <a:pt x="21456" y="420"/>
                    <a:pt x="21229" y="663"/>
                  </a:cubicBezTo>
                  <a:lnTo>
                    <a:pt x="2050" y="21241"/>
                  </a:lnTo>
                  <a:cubicBezTo>
                    <a:pt x="1878" y="21424"/>
                    <a:pt x="1483" y="21535"/>
                    <a:pt x="1066" y="21535"/>
                  </a:cubicBezTo>
                  <a:close/>
                  <a:moveTo>
                    <a:pt x="1066" y="21535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3" name="AutoShape 139"/>
            <p:cNvSpPr/>
            <p:nvPr/>
          </p:nvSpPr>
          <p:spPr bwMode="auto">
            <a:xfrm>
              <a:off x="8195877" y="3874825"/>
              <a:ext cx="219902" cy="532021"/>
            </a:xfrm>
            <a:custGeom>
              <a:avLst/>
              <a:gdLst/>
              <a:ahLst/>
              <a:cxnLst/>
              <a:rect l="0" t="0" r="r" b="b"/>
              <a:pathLst>
                <a:path w="21417" h="21562">
                  <a:moveTo>
                    <a:pt x="20725" y="21562"/>
                  </a:moveTo>
                  <a:cubicBezTo>
                    <a:pt x="20450" y="21562"/>
                    <a:pt x="20191" y="21494"/>
                    <a:pt x="20083" y="21381"/>
                  </a:cubicBezTo>
                  <a:lnTo>
                    <a:pt x="48" y="394"/>
                  </a:lnTo>
                  <a:cubicBezTo>
                    <a:pt x="-92" y="246"/>
                    <a:pt x="81" y="79"/>
                    <a:pt x="436" y="20"/>
                  </a:cubicBezTo>
                  <a:cubicBezTo>
                    <a:pt x="790" y="-38"/>
                    <a:pt x="1192" y="34"/>
                    <a:pt x="1333" y="182"/>
                  </a:cubicBezTo>
                  <a:lnTo>
                    <a:pt x="21368" y="21168"/>
                  </a:lnTo>
                  <a:cubicBezTo>
                    <a:pt x="21508" y="21316"/>
                    <a:pt x="21335" y="21483"/>
                    <a:pt x="20980" y="21542"/>
                  </a:cubicBezTo>
                  <a:cubicBezTo>
                    <a:pt x="20897" y="21555"/>
                    <a:pt x="20810" y="21562"/>
                    <a:pt x="20725" y="21562"/>
                  </a:cubicBezTo>
                  <a:close/>
                  <a:moveTo>
                    <a:pt x="20725" y="21562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4" name="AutoShape 140"/>
            <p:cNvSpPr/>
            <p:nvPr/>
          </p:nvSpPr>
          <p:spPr bwMode="auto">
            <a:xfrm>
              <a:off x="7968882" y="2456103"/>
              <a:ext cx="92217" cy="567489"/>
            </a:xfrm>
            <a:custGeom>
              <a:avLst/>
              <a:gdLst/>
              <a:ahLst/>
              <a:cxnLst/>
              <a:rect l="0" t="0" r="r" b="b"/>
              <a:pathLst>
                <a:path w="21379" h="21581">
                  <a:moveTo>
                    <a:pt x="19732" y="21581"/>
                  </a:moveTo>
                  <a:cubicBezTo>
                    <a:pt x="18926" y="21581"/>
                    <a:pt x="18221" y="21484"/>
                    <a:pt x="18106" y="21349"/>
                  </a:cubicBezTo>
                  <a:lnTo>
                    <a:pt x="17" y="307"/>
                  </a:lnTo>
                  <a:cubicBezTo>
                    <a:pt x="-110" y="160"/>
                    <a:pt x="517" y="23"/>
                    <a:pt x="1416" y="3"/>
                  </a:cubicBezTo>
                  <a:cubicBezTo>
                    <a:pt x="2321" y="-19"/>
                    <a:pt x="3148" y="85"/>
                    <a:pt x="3274" y="232"/>
                  </a:cubicBezTo>
                  <a:lnTo>
                    <a:pt x="21363" y="21274"/>
                  </a:lnTo>
                  <a:cubicBezTo>
                    <a:pt x="21490" y="21421"/>
                    <a:pt x="20863" y="21558"/>
                    <a:pt x="19964" y="21579"/>
                  </a:cubicBezTo>
                  <a:cubicBezTo>
                    <a:pt x="19887" y="21580"/>
                    <a:pt x="19808" y="21581"/>
                    <a:pt x="19732" y="21581"/>
                  </a:cubicBezTo>
                  <a:close/>
                  <a:moveTo>
                    <a:pt x="19732" y="21581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5" name="AutoShape 141"/>
            <p:cNvSpPr/>
            <p:nvPr/>
          </p:nvSpPr>
          <p:spPr bwMode="auto">
            <a:xfrm>
              <a:off x="7997256" y="1838960"/>
              <a:ext cx="474385" cy="617144"/>
            </a:xfrm>
            <a:custGeom>
              <a:avLst/>
              <a:gdLst/>
              <a:ahLst/>
              <a:cxnLst/>
              <a:rect l="0" t="0" r="r" b="b"/>
              <a:pathLst>
                <a:path w="21516" h="21568">
                  <a:moveTo>
                    <a:pt x="321" y="21568"/>
                  </a:moveTo>
                  <a:cubicBezTo>
                    <a:pt x="252" y="21568"/>
                    <a:pt x="184" y="21551"/>
                    <a:pt x="126" y="21517"/>
                  </a:cubicBezTo>
                  <a:cubicBezTo>
                    <a:pt x="-15" y="21434"/>
                    <a:pt x="-42" y="21278"/>
                    <a:pt x="66" y="21169"/>
                  </a:cubicBezTo>
                  <a:lnTo>
                    <a:pt x="20940" y="98"/>
                  </a:lnTo>
                  <a:cubicBezTo>
                    <a:pt x="21048" y="-11"/>
                    <a:pt x="21249" y="-32"/>
                    <a:pt x="21390" y="51"/>
                  </a:cubicBezTo>
                  <a:cubicBezTo>
                    <a:pt x="21531" y="134"/>
                    <a:pt x="21558" y="290"/>
                    <a:pt x="21450" y="399"/>
                  </a:cubicBezTo>
                  <a:lnTo>
                    <a:pt x="576" y="21471"/>
                  </a:lnTo>
                  <a:cubicBezTo>
                    <a:pt x="513" y="21535"/>
                    <a:pt x="417" y="21568"/>
                    <a:pt x="321" y="21568"/>
                  </a:cubicBezTo>
                  <a:close/>
                  <a:moveTo>
                    <a:pt x="321" y="21568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6" name="AutoShape 142"/>
            <p:cNvSpPr/>
            <p:nvPr/>
          </p:nvSpPr>
          <p:spPr bwMode="auto">
            <a:xfrm>
              <a:off x="8578932" y="1874428"/>
              <a:ext cx="112611" cy="425616"/>
            </a:xfrm>
            <a:custGeom>
              <a:avLst/>
              <a:gdLst/>
              <a:ahLst/>
              <a:cxnLst/>
              <a:rect l="0" t="0" r="r" b="b"/>
              <a:pathLst>
                <a:path w="21329" h="21564">
                  <a:moveTo>
                    <a:pt x="19995" y="21564"/>
                  </a:moveTo>
                  <a:cubicBezTo>
                    <a:pt x="19394" y="21564"/>
                    <a:pt x="18848" y="21454"/>
                    <a:pt x="18701" y="21289"/>
                  </a:cubicBezTo>
                  <a:lnTo>
                    <a:pt x="37" y="444"/>
                  </a:lnTo>
                  <a:cubicBezTo>
                    <a:pt x="-136" y="251"/>
                    <a:pt x="304" y="57"/>
                    <a:pt x="1020" y="10"/>
                  </a:cubicBezTo>
                  <a:cubicBezTo>
                    <a:pt x="1728" y="-36"/>
                    <a:pt x="2454" y="82"/>
                    <a:pt x="2627" y="275"/>
                  </a:cubicBezTo>
                  <a:lnTo>
                    <a:pt x="21291" y="21120"/>
                  </a:lnTo>
                  <a:cubicBezTo>
                    <a:pt x="21464" y="21313"/>
                    <a:pt x="21024" y="21507"/>
                    <a:pt x="20308" y="21554"/>
                  </a:cubicBezTo>
                  <a:cubicBezTo>
                    <a:pt x="20204" y="21561"/>
                    <a:pt x="20099" y="21564"/>
                    <a:pt x="19995" y="21564"/>
                  </a:cubicBezTo>
                  <a:close/>
                  <a:moveTo>
                    <a:pt x="19995" y="21564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7" name="AutoShape 143"/>
            <p:cNvSpPr/>
            <p:nvPr/>
          </p:nvSpPr>
          <p:spPr bwMode="auto">
            <a:xfrm>
              <a:off x="8344843" y="1072850"/>
              <a:ext cx="340493" cy="101971"/>
            </a:xfrm>
            <a:custGeom>
              <a:avLst/>
              <a:gdLst/>
              <a:ahLst/>
              <a:cxnLst/>
              <a:rect l="0" t="0" r="r" b="b"/>
              <a:pathLst>
                <a:path w="21502" h="21440">
                  <a:moveTo>
                    <a:pt x="447" y="21440"/>
                  </a:moveTo>
                  <a:cubicBezTo>
                    <a:pt x="250" y="21440"/>
                    <a:pt x="70" y="21005"/>
                    <a:pt x="16" y="20346"/>
                  </a:cubicBezTo>
                  <a:cubicBezTo>
                    <a:pt x="-49" y="19557"/>
                    <a:pt x="92" y="18743"/>
                    <a:pt x="331" y="18529"/>
                  </a:cubicBezTo>
                  <a:lnTo>
                    <a:pt x="20937" y="52"/>
                  </a:lnTo>
                  <a:cubicBezTo>
                    <a:pt x="21176" y="-160"/>
                    <a:pt x="21422" y="303"/>
                    <a:pt x="21487" y="1094"/>
                  </a:cubicBezTo>
                  <a:cubicBezTo>
                    <a:pt x="21551" y="1883"/>
                    <a:pt x="21410" y="2697"/>
                    <a:pt x="21172" y="2910"/>
                  </a:cubicBezTo>
                  <a:lnTo>
                    <a:pt x="565" y="21388"/>
                  </a:lnTo>
                  <a:cubicBezTo>
                    <a:pt x="526" y="21422"/>
                    <a:pt x="486" y="21440"/>
                    <a:pt x="447" y="21440"/>
                  </a:cubicBezTo>
                  <a:close/>
                  <a:moveTo>
                    <a:pt x="447" y="2144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8" name="AutoShape 144"/>
            <p:cNvSpPr/>
            <p:nvPr/>
          </p:nvSpPr>
          <p:spPr bwMode="auto">
            <a:xfrm>
              <a:off x="8160409" y="710190"/>
              <a:ext cx="141872" cy="437143"/>
            </a:xfrm>
            <a:custGeom>
              <a:avLst/>
              <a:gdLst/>
              <a:ahLst/>
              <a:cxnLst/>
              <a:rect l="0" t="0" r="r" b="b"/>
              <a:pathLst>
                <a:path w="21350" h="21559">
                  <a:moveTo>
                    <a:pt x="20283" y="21559"/>
                  </a:moveTo>
                  <a:cubicBezTo>
                    <a:pt x="19824" y="21559"/>
                    <a:pt x="19401" y="21461"/>
                    <a:pt x="19261" y="21310"/>
                  </a:cubicBezTo>
                  <a:lnTo>
                    <a:pt x="46" y="453"/>
                  </a:lnTo>
                  <a:cubicBezTo>
                    <a:pt x="-125" y="267"/>
                    <a:pt x="194" y="72"/>
                    <a:pt x="758" y="16"/>
                  </a:cubicBezTo>
                  <a:cubicBezTo>
                    <a:pt x="1324" y="-41"/>
                    <a:pt x="1918" y="65"/>
                    <a:pt x="2089" y="250"/>
                  </a:cubicBezTo>
                  <a:lnTo>
                    <a:pt x="21304" y="21106"/>
                  </a:lnTo>
                  <a:cubicBezTo>
                    <a:pt x="21475" y="21292"/>
                    <a:pt x="21156" y="21487"/>
                    <a:pt x="20592" y="21544"/>
                  </a:cubicBezTo>
                  <a:cubicBezTo>
                    <a:pt x="20489" y="21554"/>
                    <a:pt x="20385" y="21559"/>
                    <a:pt x="20283" y="21559"/>
                  </a:cubicBezTo>
                  <a:close/>
                  <a:moveTo>
                    <a:pt x="20283" y="21559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9" name="AutoShape 145"/>
            <p:cNvSpPr/>
            <p:nvPr/>
          </p:nvSpPr>
          <p:spPr bwMode="auto">
            <a:xfrm>
              <a:off x="7692231" y="179055"/>
              <a:ext cx="312119" cy="212808"/>
            </a:xfrm>
            <a:custGeom>
              <a:avLst/>
              <a:gdLst/>
              <a:ahLst/>
              <a:cxnLst/>
              <a:rect l="0" t="0" r="r" b="b"/>
              <a:pathLst>
                <a:path w="21465" h="21500">
                  <a:moveTo>
                    <a:pt x="20976" y="21500"/>
                  </a:moveTo>
                  <a:cubicBezTo>
                    <a:pt x="20883" y="21500"/>
                    <a:pt x="20789" y="21461"/>
                    <a:pt x="20706" y="21380"/>
                  </a:cubicBezTo>
                  <a:lnTo>
                    <a:pt x="217" y="1313"/>
                  </a:lnTo>
                  <a:cubicBezTo>
                    <a:pt x="-8" y="1094"/>
                    <a:pt x="-68" y="649"/>
                    <a:pt x="82" y="319"/>
                  </a:cubicBezTo>
                  <a:cubicBezTo>
                    <a:pt x="231" y="-10"/>
                    <a:pt x="533" y="-100"/>
                    <a:pt x="758" y="121"/>
                  </a:cubicBezTo>
                  <a:lnTo>
                    <a:pt x="21247" y="20187"/>
                  </a:lnTo>
                  <a:cubicBezTo>
                    <a:pt x="21472" y="20406"/>
                    <a:pt x="21532" y="20851"/>
                    <a:pt x="21382" y="21181"/>
                  </a:cubicBezTo>
                  <a:cubicBezTo>
                    <a:pt x="21289" y="21388"/>
                    <a:pt x="21133" y="21500"/>
                    <a:pt x="20976" y="21500"/>
                  </a:cubicBezTo>
                  <a:close/>
                  <a:moveTo>
                    <a:pt x="20976" y="2150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80" name="Group 148"/>
            <p:cNvGrpSpPr/>
            <p:nvPr/>
          </p:nvGrpSpPr>
          <p:grpSpPr bwMode="auto">
            <a:xfrm>
              <a:off x="7075087" y="3307336"/>
              <a:ext cx="349360" cy="417636"/>
              <a:chOff x="0" y="0"/>
              <a:chExt cx="394" cy="471"/>
            </a:xfrm>
            <a:grpFill/>
          </p:grpSpPr>
          <p:sp>
            <p:nvSpPr>
              <p:cNvPr id="301" name="AutoShape 146"/>
              <p:cNvSpPr/>
              <p:nvPr/>
            </p:nvSpPr>
            <p:spPr bwMode="auto">
              <a:xfrm>
                <a:off x="80" y="0"/>
                <a:ext cx="229" cy="229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4836"/>
                      <a:pt x="16769" y="0"/>
                      <a:pt x="10800" y="0"/>
                    </a:cubicBezTo>
                    <a:cubicBezTo>
                      <a:pt x="4835" y="0"/>
                      <a:pt x="0" y="4837"/>
                      <a:pt x="0" y="10800"/>
                    </a:cubicBezTo>
                    <a:cubicBezTo>
                      <a:pt x="0" y="16765"/>
                      <a:pt x="4836" y="21600"/>
                      <a:pt x="10800" y="21600"/>
                    </a:cubicBezTo>
                    <a:cubicBezTo>
                      <a:pt x="16769" y="21600"/>
                      <a:pt x="21600" y="16765"/>
                      <a:pt x="21600" y="10800"/>
                    </a:cubicBezTo>
                    <a:close/>
                    <a:moveTo>
                      <a:pt x="2699" y="11035"/>
                    </a:moveTo>
                    <a:cubicBezTo>
                      <a:pt x="2699" y="11035"/>
                      <a:pt x="2388" y="7971"/>
                      <a:pt x="4595" y="5633"/>
                    </a:cubicBezTo>
                    <a:cubicBezTo>
                      <a:pt x="6148" y="7190"/>
                      <a:pt x="10801" y="11035"/>
                      <a:pt x="18901" y="11035"/>
                    </a:cubicBezTo>
                    <a:cubicBezTo>
                      <a:pt x="18901" y="15501"/>
                      <a:pt x="15267" y="19133"/>
                      <a:pt x="10801" y="19133"/>
                    </a:cubicBezTo>
                    <a:cubicBezTo>
                      <a:pt x="6334" y="19133"/>
                      <a:pt x="2699" y="15500"/>
                      <a:pt x="2699" y="11035"/>
                    </a:cubicBezTo>
                    <a:close/>
                    <a:moveTo>
                      <a:pt x="2699" y="1103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2" name="AutoShape 147"/>
              <p:cNvSpPr/>
              <p:nvPr/>
            </p:nvSpPr>
            <p:spPr bwMode="auto">
              <a:xfrm>
                <a:off x="0" y="256"/>
                <a:ext cx="394" cy="215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600"/>
                    </a:moveTo>
                    <a:lnTo>
                      <a:pt x="0" y="11702"/>
                    </a:lnTo>
                    <a:lnTo>
                      <a:pt x="0" y="18301"/>
                    </a:lnTo>
                    <a:cubicBezTo>
                      <a:pt x="0" y="20124"/>
                      <a:pt x="807" y="21600"/>
                      <a:pt x="1800" y="21600"/>
                    </a:cubicBezTo>
                    <a:lnTo>
                      <a:pt x="19800" y="21600"/>
                    </a:lnTo>
                    <a:cubicBezTo>
                      <a:pt x="20795" y="21600"/>
                      <a:pt x="21600" y="20124"/>
                      <a:pt x="21600" y="18301"/>
                    </a:cubicBezTo>
                    <a:lnTo>
                      <a:pt x="21600" y="11701"/>
                    </a:lnTo>
                    <a:lnTo>
                      <a:pt x="21600" y="6599"/>
                    </a:lnTo>
                    <a:cubicBezTo>
                      <a:pt x="21600" y="2955"/>
                      <a:pt x="19989" y="1"/>
                      <a:pt x="17999" y="1"/>
                    </a:cubicBezTo>
                    <a:lnTo>
                      <a:pt x="14808" y="1"/>
                    </a:lnTo>
                    <a:cubicBezTo>
                      <a:pt x="14582" y="1"/>
                      <a:pt x="14299" y="279"/>
                      <a:pt x="14173" y="622"/>
                    </a:cubicBezTo>
                    <a:lnTo>
                      <a:pt x="11026" y="8776"/>
                    </a:lnTo>
                    <a:cubicBezTo>
                      <a:pt x="10901" y="9121"/>
                      <a:pt x="10698" y="9121"/>
                      <a:pt x="10573" y="8776"/>
                    </a:cubicBezTo>
                    <a:lnTo>
                      <a:pt x="7427" y="622"/>
                    </a:lnTo>
                    <a:cubicBezTo>
                      <a:pt x="7301" y="279"/>
                      <a:pt x="7017" y="0"/>
                      <a:pt x="6792" y="0"/>
                    </a:cubicBezTo>
                    <a:lnTo>
                      <a:pt x="3600" y="0"/>
                    </a:lnTo>
                    <a:cubicBezTo>
                      <a:pt x="1613" y="0"/>
                      <a:pt x="0" y="2956"/>
                      <a:pt x="0" y="6600"/>
                    </a:cubicBezTo>
                    <a:close/>
                    <a:moveTo>
                      <a:pt x="0" y="6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1" name="Group 154"/>
            <p:cNvGrpSpPr/>
            <p:nvPr/>
          </p:nvGrpSpPr>
          <p:grpSpPr bwMode="auto">
            <a:xfrm>
              <a:off x="5571243" y="3881919"/>
              <a:ext cx="265124" cy="314779"/>
              <a:chOff x="0" y="0"/>
              <a:chExt cx="299" cy="355"/>
            </a:xfrm>
            <a:grpFill/>
          </p:grpSpPr>
          <p:sp>
            <p:nvSpPr>
              <p:cNvPr id="299" name="AutoShape 152"/>
              <p:cNvSpPr/>
              <p:nvPr/>
            </p:nvSpPr>
            <p:spPr bwMode="auto">
              <a:xfrm>
                <a:off x="64" y="0"/>
                <a:ext cx="174" cy="17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10801"/>
                    </a:moveTo>
                    <a:cubicBezTo>
                      <a:pt x="21600" y="4836"/>
                      <a:pt x="16770" y="0"/>
                      <a:pt x="10800" y="0"/>
                    </a:cubicBezTo>
                    <a:cubicBezTo>
                      <a:pt x="4836" y="0"/>
                      <a:pt x="0" y="4836"/>
                      <a:pt x="0" y="10801"/>
                    </a:cubicBezTo>
                    <a:cubicBezTo>
                      <a:pt x="0" y="16765"/>
                      <a:pt x="4836" y="21600"/>
                      <a:pt x="10800" y="21600"/>
                    </a:cubicBezTo>
                    <a:cubicBezTo>
                      <a:pt x="16770" y="21599"/>
                      <a:pt x="21600" y="16764"/>
                      <a:pt x="21600" y="10801"/>
                    </a:cubicBezTo>
                    <a:close/>
                    <a:moveTo>
                      <a:pt x="2700" y="11035"/>
                    </a:moveTo>
                    <a:cubicBezTo>
                      <a:pt x="2700" y="11035"/>
                      <a:pt x="2388" y="7971"/>
                      <a:pt x="4595" y="5634"/>
                    </a:cubicBezTo>
                    <a:cubicBezTo>
                      <a:pt x="6148" y="7191"/>
                      <a:pt x="10800" y="11035"/>
                      <a:pt x="18900" y="11035"/>
                    </a:cubicBezTo>
                    <a:cubicBezTo>
                      <a:pt x="18900" y="15501"/>
                      <a:pt x="15268" y="19132"/>
                      <a:pt x="10800" y="19132"/>
                    </a:cubicBezTo>
                    <a:cubicBezTo>
                      <a:pt x="6333" y="19132"/>
                      <a:pt x="2700" y="15500"/>
                      <a:pt x="2700" y="11035"/>
                    </a:cubicBezTo>
                    <a:close/>
                    <a:moveTo>
                      <a:pt x="2700" y="1103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0" name="AutoShape 153"/>
              <p:cNvSpPr/>
              <p:nvPr/>
            </p:nvSpPr>
            <p:spPr bwMode="auto">
              <a:xfrm>
                <a:off x="0" y="192"/>
                <a:ext cx="299" cy="163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601"/>
                    </a:moveTo>
                    <a:lnTo>
                      <a:pt x="0" y="11702"/>
                    </a:lnTo>
                    <a:lnTo>
                      <a:pt x="0" y="18302"/>
                    </a:lnTo>
                    <a:cubicBezTo>
                      <a:pt x="0" y="20126"/>
                      <a:pt x="806" y="21600"/>
                      <a:pt x="1800" y="21600"/>
                    </a:cubicBezTo>
                    <a:lnTo>
                      <a:pt x="19800" y="21600"/>
                    </a:lnTo>
                    <a:cubicBezTo>
                      <a:pt x="20795" y="21600"/>
                      <a:pt x="21600" y="20125"/>
                      <a:pt x="21600" y="18302"/>
                    </a:cubicBezTo>
                    <a:lnTo>
                      <a:pt x="21600" y="11702"/>
                    </a:lnTo>
                    <a:lnTo>
                      <a:pt x="21600" y="6601"/>
                    </a:lnTo>
                    <a:cubicBezTo>
                      <a:pt x="21600" y="2957"/>
                      <a:pt x="19989" y="2"/>
                      <a:pt x="18000" y="2"/>
                    </a:cubicBezTo>
                    <a:lnTo>
                      <a:pt x="14809" y="2"/>
                    </a:lnTo>
                    <a:cubicBezTo>
                      <a:pt x="14583" y="2"/>
                      <a:pt x="14299" y="280"/>
                      <a:pt x="14173" y="624"/>
                    </a:cubicBezTo>
                    <a:lnTo>
                      <a:pt x="11027" y="8777"/>
                    </a:lnTo>
                    <a:cubicBezTo>
                      <a:pt x="10902" y="9121"/>
                      <a:pt x="10699" y="9121"/>
                      <a:pt x="10574" y="8777"/>
                    </a:cubicBezTo>
                    <a:lnTo>
                      <a:pt x="7427" y="624"/>
                    </a:lnTo>
                    <a:cubicBezTo>
                      <a:pt x="7302" y="280"/>
                      <a:pt x="7018" y="0"/>
                      <a:pt x="6792" y="0"/>
                    </a:cubicBezTo>
                    <a:lnTo>
                      <a:pt x="3600" y="0"/>
                    </a:lnTo>
                    <a:cubicBezTo>
                      <a:pt x="1614" y="1"/>
                      <a:pt x="0" y="2957"/>
                      <a:pt x="0" y="6601"/>
                    </a:cubicBezTo>
                    <a:close/>
                    <a:moveTo>
                      <a:pt x="0" y="6601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2" name="Group 157"/>
            <p:cNvGrpSpPr/>
            <p:nvPr/>
          </p:nvGrpSpPr>
          <p:grpSpPr bwMode="auto">
            <a:xfrm>
              <a:off x="6606909" y="2321325"/>
              <a:ext cx="189754" cy="223449"/>
              <a:chOff x="0" y="0"/>
              <a:chExt cx="214" cy="252"/>
            </a:xfrm>
            <a:grpFill/>
          </p:grpSpPr>
          <p:sp>
            <p:nvSpPr>
              <p:cNvPr id="297" name="AutoShape 155"/>
              <p:cNvSpPr/>
              <p:nvPr/>
            </p:nvSpPr>
            <p:spPr bwMode="auto">
              <a:xfrm>
                <a:off x="48" y="0"/>
                <a:ext cx="124" cy="12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10801"/>
                    </a:moveTo>
                    <a:cubicBezTo>
                      <a:pt x="21600" y="4836"/>
                      <a:pt x="16769" y="0"/>
                      <a:pt x="10799" y="0"/>
                    </a:cubicBezTo>
                    <a:cubicBezTo>
                      <a:pt x="4834" y="0"/>
                      <a:pt x="0" y="4836"/>
                      <a:pt x="0" y="10801"/>
                    </a:cubicBezTo>
                    <a:cubicBezTo>
                      <a:pt x="0" y="16765"/>
                      <a:pt x="4834" y="21600"/>
                      <a:pt x="10799" y="21600"/>
                    </a:cubicBezTo>
                    <a:cubicBezTo>
                      <a:pt x="16769" y="21600"/>
                      <a:pt x="21600" y="16765"/>
                      <a:pt x="21600" y="10801"/>
                    </a:cubicBezTo>
                    <a:close/>
                    <a:moveTo>
                      <a:pt x="2698" y="11036"/>
                    </a:moveTo>
                    <a:cubicBezTo>
                      <a:pt x="2698" y="11036"/>
                      <a:pt x="2386" y="7970"/>
                      <a:pt x="4594" y="5634"/>
                    </a:cubicBezTo>
                    <a:cubicBezTo>
                      <a:pt x="6147" y="7192"/>
                      <a:pt x="10799" y="11036"/>
                      <a:pt x="18899" y="11036"/>
                    </a:cubicBezTo>
                    <a:cubicBezTo>
                      <a:pt x="18899" y="15502"/>
                      <a:pt x="15266" y="19133"/>
                      <a:pt x="10798" y="19133"/>
                    </a:cubicBezTo>
                    <a:cubicBezTo>
                      <a:pt x="6332" y="19133"/>
                      <a:pt x="2698" y="15500"/>
                      <a:pt x="2698" y="11036"/>
                    </a:cubicBezTo>
                    <a:close/>
                    <a:moveTo>
                      <a:pt x="2698" y="1103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8" name="AutoShape 156"/>
              <p:cNvSpPr/>
              <p:nvPr/>
            </p:nvSpPr>
            <p:spPr bwMode="auto">
              <a:xfrm>
                <a:off x="0" y="136"/>
                <a:ext cx="214" cy="116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601"/>
                    </a:moveTo>
                    <a:lnTo>
                      <a:pt x="0" y="11702"/>
                    </a:lnTo>
                    <a:lnTo>
                      <a:pt x="0" y="18303"/>
                    </a:lnTo>
                    <a:cubicBezTo>
                      <a:pt x="0" y="20126"/>
                      <a:pt x="807" y="21600"/>
                      <a:pt x="1800" y="21600"/>
                    </a:cubicBezTo>
                    <a:lnTo>
                      <a:pt x="19800" y="21600"/>
                    </a:lnTo>
                    <a:cubicBezTo>
                      <a:pt x="20795" y="21600"/>
                      <a:pt x="21600" y="20126"/>
                      <a:pt x="21600" y="18303"/>
                    </a:cubicBezTo>
                    <a:lnTo>
                      <a:pt x="21600" y="11702"/>
                    </a:lnTo>
                    <a:lnTo>
                      <a:pt x="21600" y="6601"/>
                    </a:lnTo>
                    <a:cubicBezTo>
                      <a:pt x="21600" y="2957"/>
                      <a:pt x="19990" y="1"/>
                      <a:pt x="18000" y="1"/>
                    </a:cubicBezTo>
                    <a:lnTo>
                      <a:pt x="14809" y="1"/>
                    </a:lnTo>
                    <a:cubicBezTo>
                      <a:pt x="14584" y="1"/>
                      <a:pt x="14299" y="280"/>
                      <a:pt x="14173" y="623"/>
                    </a:cubicBezTo>
                    <a:lnTo>
                      <a:pt x="11027" y="8776"/>
                    </a:lnTo>
                    <a:cubicBezTo>
                      <a:pt x="10903" y="9121"/>
                      <a:pt x="10700" y="9121"/>
                      <a:pt x="10574" y="8776"/>
                    </a:cubicBezTo>
                    <a:lnTo>
                      <a:pt x="7427" y="623"/>
                    </a:lnTo>
                    <a:cubicBezTo>
                      <a:pt x="7302" y="278"/>
                      <a:pt x="7018" y="0"/>
                      <a:pt x="6793" y="0"/>
                    </a:cubicBezTo>
                    <a:lnTo>
                      <a:pt x="3601" y="0"/>
                    </a:lnTo>
                    <a:cubicBezTo>
                      <a:pt x="1615" y="0"/>
                      <a:pt x="0" y="2957"/>
                      <a:pt x="0" y="6601"/>
                    </a:cubicBezTo>
                    <a:close/>
                    <a:moveTo>
                      <a:pt x="0" y="6601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3" name="AutoShape 158"/>
            <p:cNvSpPr/>
            <p:nvPr/>
          </p:nvSpPr>
          <p:spPr bwMode="auto">
            <a:xfrm>
              <a:off x="6677845" y="4640935"/>
              <a:ext cx="267784" cy="267784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799" y="21600"/>
                  </a:moveTo>
                  <a:cubicBezTo>
                    <a:pt x="4844" y="21600"/>
                    <a:pt x="0" y="16754"/>
                    <a:pt x="0" y="10800"/>
                  </a:cubicBezTo>
                  <a:cubicBezTo>
                    <a:pt x="0" y="4845"/>
                    <a:pt x="4845" y="0"/>
                    <a:pt x="10799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4"/>
                    <a:pt x="16755" y="21600"/>
                    <a:pt x="10799" y="21600"/>
                  </a:cubicBezTo>
                  <a:close/>
                  <a:moveTo>
                    <a:pt x="10799" y="1271"/>
                  </a:moveTo>
                  <a:cubicBezTo>
                    <a:pt x="5546" y="1271"/>
                    <a:pt x="1271" y="5545"/>
                    <a:pt x="1271" y="10800"/>
                  </a:cubicBezTo>
                  <a:cubicBezTo>
                    <a:pt x="1271" y="16054"/>
                    <a:pt x="5546" y="20329"/>
                    <a:pt x="10799" y="20329"/>
                  </a:cubicBezTo>
                  <a:cubicBezTo>
                    <a:pt x="16054" y="20329"/>
                    <a:pt x="20328" y="16054"/>
                    <a:pt x="20328" y="10800"/>
                  </a:cubicBezTo>
                  <a:cubicBezTo>
                    <a:pt x="20328" y="5546"/>
                    <a:pt x="16054" y="1271"/>
                    <a:pt x="10799" y="1271"/>
                  </a:cubicBezTo>
                  <a:close/>
                  <a:moveTo>
                    <a:pt x="10799" y="1271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84" name="Group 161"/>
            <p:cNvGrpSpPr/>
            <p:nvPr/>
          </p:nvGrpSpPr>
          <p:grpSpPr bwMode="auto">
            <a:xfrm>
              <a:off x="6748781" y="4704777"/>
              <a:ext cx="122365" cy="144533"/>
              <a:chOff x="0" y="0"/>
              <a:chExt cx="138" cy="163"/>
            </a:xfrm>
            <a:grpFill/>
          </p:grpSpPr>
          <p:sp>
            <p:nvSpPr>
              <p:cNvPr id="295" name="AutoShape 159"/>
              <p:cNvSpPr/>
              <p:nvPr/>
            </p:nvSpPr>
            <p:spPr bwMode="auto">
              <a:xfrm>
                <a:off x="32" y="0"/>
                <a:ext cx="80" cy="8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598">
                    <a:moveTo>
                      <a:pt x="21600" y="10799"/>
                    </a:moveTo>
                    <a:cubicBezTo>
                      <a:pt x="21600" y="4836"/>
                      <a:pt x="16770" y="0"/>
                      <a:pt x="10798" y="0"/>
                    </a:cubicBezTo>
                    <a:cubicBezTo>
                      <a:pt x="4836" y="0"/>
                      <a:pt x="0" y="4836"/>
                      <a:pt x="0" y="10799"/>
                    </a:cubicBezTo>
                    <a:cubicBezTo>
                      <a:pt x="0" y="16762"/>
                      <a:pt x="4836" y="21598"/>
                      <a:pt x="10798" y="21598"/>
                    </a:cubicBezTo>
                    <a:cubicBezTo>
                      <a:pt x="16770" y="21600"/>
                      <a:pt x="21600" y="16762"/>
                      <a:pt x="21600" y="10799"/>
                    </a:cubicBezTo>
                    <a:close/>
                    <a:moveTo>
                      <a:pt x="2701" y="11037"/>
                    </a:moveTo>
                    <a:cubicBezTo>
                      <a:pt x="2701" y="11037"/>
                      <a:pt x="2385" y="7972"/>
                      <a:pt x="4595" y="5633"/>
                    </a:cubicBezTo>
                    <a:cubicBezTo>
                      <a:pt x="6149" y="7194"/>
                      <a:pt x="10798" y="11037"/>
                      <a:pt x="18899" y="11037"/>
                    </a:cubicBezTo>
                    <a:cubicBezTo>
                      <a:pt x="18899" y="15501"/>
                      <a:pt x="15269" y="19134"/>
                      <a:pt x="10796" y="19134"/>
                    </a:cubicBezTo>
                    <a:cubicBezTo>
                      <a:pt x="6329" y="19134"/>
                      <a:pt x="2701" y="15501"/>
                      <a:pt x="2701" y="11037"/>
                    </a:cubicBezTo>
                    <a:close/>
                    <a:moveTo>
                      <a:pt x="2701" y="1103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6" name="AutoShape 160"/>
              <p:cNvSpPr/>
              <p:nvPr/>
            </p:nvSpPr>
            <p:spPr bwMode="auto">
              <a:xfrm>
                <a:off x="0" y="88"/>
                <a:ext cx="138" cy="75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600"/>
                    </a:moveTo>
                    <a:lnTo>
                      <a:pt x="0" y="11699"/>
                    </a:lnTo>
                    <a:lnTo>
                      <a:pt x="0" y="18299"/>
                    </a:lnTo>
                    <a:cubicBezTo>
                      <a:pt x="0" y="20123"/>
                      <a:pt x="807" y="21600"/>
                      <a:pt x="1800" y="21600"/>
                    </a:cubicBezTo>
                    <a:lnTo>
                      <a:pt x="19799" y="21600"/>
                    </a:lnTo>
                    <a:cubicBezTo>
                      <a:pt x="20794" y="21600"/>
                      <a:pt x="21600" y="20125"/>
                      <a:pt x="21600" y="18299"/>
                    </a:cubicBezTo>
                    <a:lnTo>
                      <a:pt x="21600" y="11699"/>
                    </a:lnTo>
                    <a:lnTo>
                      <a:pt x="21600" y="6600"/>
                    </a:lnTo>
                    <a:cubicBezTo>
                      <a:pt x="21600" y="2955"/>
                      <a:pt x="19989" y="5"/>
                      <a:pt x="17998" y="5"/>
                    </a:cubicBezTo>
                    <a:lnTo>
                      <a:pt x="14808" y="5"/>
                    </a:lnTo>
                    <a:cubicBezTo>
                      <a:pt x="14581" y="5"/>
                      <a:pt x="14300" y="280"/>
                      <a:pt x="14172" y="622"/>
                    </a:cubicBezTo>
                    <a:lnTo>
                      <a:pt x="11026" y="8779"/>
                    </a:lnTo>
                    <a:cubicBezTo>
                      <a:pt x="10901" y="9123"/>
                      <a:pt x="10697" y="9123"/>
                      <a:pt x="10574" y="8779"/>
                    </a:cubicBezTo>
                    <a:lnTo>
                      <a:pt x="7428" y="622"/>
                    </a:lnTo>
                    <a:cubicBezTo>
                      <a:pt x="7300" y="282"/>
                      <a:pt x="7017" y="0"/>
                      <a:pt x="6791" y="0"/>
                    </a:cubicBezTo>
                    <a:lnTo>
                      <a:pt x="3601" y="0"/>
                    </a:lnTo>
                    <a:cubicBezTo>
                      <a:pt x="1616" y="0"/>
                      <a:pt x="0" y="2955"/>
                      <a:pt x="0" y="6600"/>
                    </a:cubicBezTo>
                    <a:close/>
                    <a:moveTo>
                      <a:pt x="0" y="6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5" name="Group 164"/>
            <p:cNvGrpSpPr/>
            <p:nvPr/>
          </p:nvGrpSpPr>
          <p:grpSpPr bwMode="auto">
            <a:xfrm>
              <a:off x="8415779" y="4449407"/>
              <a:ext cx="122365" cy="144533"/>
              <a:chOff x="0" y="0"/>
              <a:chExt cx="138" cy="163"/>
            </a:xfrm>
            <a:grpFill/>
          </p:grpSpPr>
          <p:sp>
            <p:nvSpPr>
              <p:cNvPr id="293" name="AutoShape 162"/>
              <p:cNvSpPr/>
              <p:nvPr/>
            </p:nvSpPr>
            <p:spPr bwMode="auto">
              <a:xfrm>
                <a:off x="24" y="0"/>
                <a:ext cx="80" cy="8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4836"/>
                      <a:pt x="16770" y="0"/>
                      <a:pt x="10798" y="0"/>
                    </a:cubicBez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4"/>
                      <a:pt x="4836" y="21600"/>
                      <a:pt x="10798" y="21600"/>
                    </a:cubicBezTo>
                    <a:cubicBezTo>
                      <a:pt x="16770" y="21600"/>
                      <a:pt x="21600" y="16764"/>
                      <a:pt x="21600" y="10800"/>
                    </a:cubicBezTo>
                    <a:close/>
                    <a:moveTo>
                      <a:pt x="2701" y="11036"/>
                    </a:moveTo>
                    <a:cubicBezTo>
                      <a:pt x="2701" y="11036"/>
                      <a:pt x="2387" y="7971"/>
                      <a:pt x="4595" y="5631"/>
                    </a:cubicBezTo>
                    <a:cubicBezTo>
                      <a:pt x="6149" y="7193"/>
                      <a:pt x="10798" y="11036"/>
                      <a:pt x="18899" y="11036"/>
                    </a:cubicBezTo>
                    <a:cubicBezTo>
                      <a:pt x="18899" y="15501"/>
                      <a:pt x="15269" y="19136"/>
                      <a:pt x="10798" y="19136"/>
                    </a:cubicBezTo>
                    <a:cubicBezTo>
                      <a:pt x="6331" y="19136"/>
                      <a:pt x="2701" y="15501"/>
                      <a:pt x="2701" y="11036"/>
                    </a:cubicBezTo>
                    <a:close/>
                    <a:moveTo>
                      <a:pt x="2701" y="1103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4" name="AutoShape 163"/>
              <p:cNvSpPr/>
              <p:nvPr/>
            </p:nvSpPr>
            <p:spPr bwMode="auto">
              <a:xfrm>
                <a:off x="0" y="88"/>
                <a:ext cx="138" cy="75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600"/>
                    </a:moveTo>
                    <a:lnTo>
                      <a:pt x="0" y="11699"/>
                    </a:lnTo>
                    <a:lnTo>
                      <a:pt x="0" y="18299"/>
                    </a:lnTo>
                    <a:cubicBezTo>
                      <a:pt x="0" y="20123"/>
                      <a:pt x="807" y="21600"/>
                      <a:pt x="1801" y="21600"/>
                    </a:cubicBezTo>
                    <a:lnTo>
                      <a:pt x="19799" y="21600"/>
                    </a:lnTo>
                    <a:cubicBezTo>
                      <a:pt x="20794" y="21600"/>
                      <a:pt x="21600" y="20123"/>
                      <a:pt x="21600" y="18299"/>
                    </a:cubicBezTo>
                    <a:lnTo>
                      <a:pt x="21600" y="11699"/>
                    </a:lnTo>
                    <a:lnTo>
                      <a:pt x="21600" y="6600"/>
                    </a:lnTo>
                    <a:cubicBezTo>
                      <a:pt x="21600" y="2955"/>
                      <a:pt x="19989" y="5"/>
                      <a:pt x="17998" y="5"/>
                    </a:cubicBezTo>
                    <a:lnTo>
                      <a:pt x="14808" y="5"/>
                    </a:lnTo>
                    <a:cubicBezTo>
                      <a:pt x="14582" y="5"/>
                      <a:pt x="14300" y="280"/>
                      <a:pt x="14173" y="619"/>
                    </a:cubicBezTo>
                    <a:lnTo>
                      <a:pt x="11027" y="8777"/>
                    </a:lnTo>
                    <a:cubicBezTo>
                      <a:pt x="10901" y="9119"/>
                      <a:pt x="10697" y="9119"/>
                      <a:pt x="10575" y="8777"/>
                    </a:cubicBezTo>
                    <a:lnTo>
                      <a:pt x="7429" y="619"/>
                    </a:lnTo>
                    <a:cubicBezTo>
                      <a:pt x="7301" y="280"/>
                      <a:pt x="7018" y="0"/>
                      <a:pt x="6792" y="0"/>
                    </a:cubicBezTo>
                    <a:lnTo>
                      <a:pt x="3602" y="0"/>
                    </a:lnTo>
                    <a:cubicBezTo>
                      <a:pt x="1616" y="0"/>
                      <a:pt x="0" y="2957"/>
                      <a:pt x="0" y="6600"/>
                    </a:cubicBezTo>
                    <a:close/>
                    <a:moveTo>
                      <a:pt x="0" y="6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6" name="Group 167"/>
            <p:cNvGrpSpPr/>
            <p:nvPr/>
          </p:nvGrpSpPr>
          <p:grpSpPr bwMode="auto">
            <a:xfrm>
              <a:off x="7202772" y="5016896"/>
              <a:ext cx="62956" cy="77143"/>
              <a:chOff x="0" y="0"/>
              <a:chExt cx="71" cy="87"/>
            </a:xfrm>
            <a:grpFill/>
          </p:grpSpPr>
          <p:sp>
            <p:nvSpPr>
              <p:cNvPr id="291" name="AutoShape 165"/>
              <p:cNvSpPr/>
              <p:nvPr/>
            </p:nvSpPr>
            <p:spPr bwMode="auto">
              <a:xfrm>
                <a:off x="16" y="0"/>
                <a:ext cx="41" cy="41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10802"/>
                    </a:moveTo>
                    <a:cubicBezTo>
                      <a:pt x="21600" y="4835"/>
                      <a:pt x="16770" y="0"/>
                      <a:pt x="10800" y="0"/>
                    </a:cubicBezTo>
                    <a:cubicBezTo>
                      <a:pt x="4839" y="0"/>
                      <a:pt x="0" y="4835"/>
                      <a:pt x="0" y="10802"/>
                    </a:cubicBezTo>
                    <a:cubicBezTo>
                      <a:pt x="0" y="16765"/>
                      <a:pt x="4839" y="21600"/>
                      <a:pt x="10800" y="21600"/>
                    </a:cubicBezTo>
                    <a:cubicBezTo>
                      <a:pt x="16770" y="21600"/>
                      <a:pt x="21600" y="16765"/>
                      <a:pt x="21600" y="10802"/>
                    </a:cubicBezTo>
                    <a:close/>
                    <a:moveTo>
                      <a:pt x="2704" y="11037"/>
                    </a:moveTo>
                    <a:cubicBezTo>
                      <a:pt x="2704" y="11037"/>
                      <a:pt x="2390" y="7969"/>
                      <a:pt x="4599" y="5628"/>
                    </a:cubicBezTo>
                    <a:cubicBezTo>
                      <a:pt x="6151" y="7189"/>
                      <a:pt x="10800" y="11037"/>
                      <a:pt x="18900" y="11037"/>
                    </a:cubicBezTo>
                    <a:cubicBezTo>
                      <a:pt x="18900" y="15501"/>
                      <a:pt x="15271" y="19135"/>
                      <a:pt x="10800" y="19135"/>
                    </a:cubicBezTo>
                    <a:cubicBezTo>
                      <a:pt x="6333" y="19135"/>
                      <a:pt x="2704" y="15501"/>
                      <a:pt x="2704" y="11037"/>
                    </a:cubicBezTo>
                    <a:close/>
                    <a:moveTo>
                      <a:pt x="2704" y="1103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2" name="AutoShape 166"/>
              <p:cNvSpPr/>
              <p:nvPr/>
            </p:nvSpPr>
            <p:spPr bwMode="auto">
              <a:xfrm>
                <a:off x="0" y="48"/>
                <a:ext cx="71" cy="39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597"/>
                    </a:moveTo>
                    <a:lnTo>
                      <a:pt x="0" y="11700"/>
                    </a:lnTo>
                    <a:lnTo>
                      <a:pt x="0" y="18301"/>
                    </a:lnTo>
                    <a:cubicBezTo>
                      <a:pt x="0" y="20123"/>
                      <a:pt x="806" y="21600"/>
                      <a:pt x="1802" y="21600"/>
                    </a:cubicBezTo>
                    <a:lnTo>
                      <a:pt x="19798" y="21600"/>
                    </a:lnTo>
                    <a:cubicBezTo>
                      <a:pt x="20794" y="21600"/>
                      <a:pt x="21600" y="20123"/>
                      <a:pt x="21600" y="18301"/>
                    </a:cubicBezTo>
                    <a:lnTo>
                      <a:pt x="21600" y="11700"/>
                    </a:lnTo>
                    <a:lnTo>
                      <a:pt x="21600" y="6597"/>
                    </a:lnTo>
                    <a:cubicBezTo>
                      <a:pt x="21600" y="2955"/>
                      <a:pt x="19988" y="4"/>
                      <a:pt x="17999" y="4"/>
                    </a:cubicBezTo>
                    <a:lnTo>
                      <a:pt x="14810" y="4"/>
                    </a:lnTo>
                    <a:cubicBezTo>
                      <a:pt x="14581" y="4"/>
                      <a:pt x="14300" y="278"/>
                      <a:pt x="14172" y="622"/>
                    </a:cubicBezTo>
                    <a:lnTo>
                      <a:pt x="11026" y="8780"/>
                    </a:lnTo>
                    <a:cubicBezTo>
                      <a:pt x="10899" y="9124"/>
                      <a:pt x="10697" y="9124"/>
                      <a:pt x="10574" y="8780"/>
                    </a:cubicBezTo>
                    <a:lnTo>
                      <a:pt x="7428" y="622"/>
                    </a:lnTo>
                    <a:cubicBezTo>
                      <a:pt x="7300" y="282"/>
                      <a:pt x="7016" y="0"/>
                      <a:pt x="6788" y="0"/>
                    </a:cubicBezTo>
                    <a:lnTo>
                      <a:pt x="3598" y="0"/>
                    </a:lnTo>
                    <a:cubicBezTo>
                      <a:pt x="1616" y="0"/>
                      <a:pt x="0" y="2955"/>
                      <a:pt x="0" y="6597"/>
                    </a:cubicBezTo>
                    <a:close/>
                    <a:moveTo>
                      <a:pt x="0" y="659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7" name="Group 170"/>
            <p:cNvGrpSpPr/>
            <p:nvPr/>
          </p:nvGrpSpPr>
          <p:grpSpPr bwMode="auto">
            <a:xfrm>
              <a:off x="8132035" y="3782608"/>
              <a:ext cx="62956" cy="77143"/>
              <a:chOff x="0" y="0"/>
              <a:chExt cx="71" cy="87"/>
            </a:xfrm>
            <a:grpFill/>
          </p:grpSpPr>
          <p:sp>
            <p:nvSpPr>
              <p:cNvPr id="289" name="AutoShape 168"/>
              <p:cNvSpPr/>
              <p:nvPr/>
            </p:nvSpPr>
            <p:spPr bwMode="auto">
              <a:xfrm>
                <a:off x="16" y="0"/>
                <a:ext cx="41" cy="41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10802"/>
                    </a:moveTo>
                    <a:cubicBezTo>
                      <a:pt x="21600" y="4835"/>
                      <a:pt x="16770" y="0"/>
                      <a:pt x="10800" y="0"/>
                    </a:cubicBezTo>
                    <a:cubicBezTo>
                      <a:pt x="4839" y="0"/>
                      <a:pt x="0" y="4835"/>
                      <a:pt x="0" y="10802"/>
                    </a:cubicBezTo>
                    <a:cubicBezTo>
                      <a:pt x="0" y="16765"/>
                      <a:pt x="4839" y="21600"/>
                      <a:pt x="10800" y="21600"/>
                    </a:cubicBezTo>
                    <a:cubicBezTo>
                      <a:pt x="16770" y="21600"/>
                      <a:pt x="21600" y="16765"/>
                      <a:pt x="21600" y="10802"/>
                    </a:cubicBezTo>
                    <a:close/>
                    <a:moveTo>
                      <a:pt x="2704" y="11042"/>
                    </a:moveTo>
                    <a:cubicBezTo>
                      <a:pt x="2704" y="11042"/>
                      <a:pt x="2390" y="7974"/>
                      <a:pt x="4599" y="5632"/>
                    </a:cubicBezTo>
                    <a:cubicBezTo>
                      <a:pt x="6151" y="7193"/>
                      <a:pt x="10800" y="11042"/>
                      <a:pt x="18900" y="11042"/>
                    </a:cubicBezTo>
                    <a:cubicBezTo>
                      <a:pt x="18900" y="15505"/>
                      <a:pt x="15271" y="19139"/>
                      <a:pt x="10800" y="19139"/>
                    </a:cubicBezTo>
                    <a:cubicBezTo>
                      <a:pt x="6333" y="19139"/>
                      <a:pt x="2704" y="15505"/>
                      <a:pt x="2704" y="11042"/>
                    </a:cubicBezTo>
                    <a:close/>
                    <a:moveTo>
                      <a:pt x="2704" y="11042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0" name="AutoShape 169"/>
              <p:cNvSpPr/>
              <p:nvPr/>
            </p:nvSpPr>
            <p:spPr bwMode="auto">
              <a:xfrm>
                <a:off x="0" y="48"/>
                <a:ext cx="71" cy="39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597"/>
                    </a:moveTo>
                    <a:lnTo>
                      <a:pt x="0" y="11700"/>
                    </a:lnTo>
                    <a:lnTo>
                      <a:pt x="0" y="18301"/>
                    </a:lnTo>
                    <a:cubicBezTo>
                      <a:pt x="0" y="20123"/>
                      <a:pt x="806" y="21600"/>
                      <a:pt x="1802" y="21600"/>
                    </a:cubicBezTo>
                    <a:lnTo>
                      <a:pt x="19798" y="21600"/>
                    </a:lnTo>
                    <a:cubicBezTo>
                      <a:pt x="20794" y="21600"/>
                      <a:pt x="21600" y="20123"/>
                      <a:pt x="21600" y="18301"/>
                    </a:cubicBezTo>
                    <a:lnTo>
                      <a:pt x="21600" y="11700"/>
                    </a:lnTo>
                    <a:lnTo>
                      <a:pt x="21600" y="6597"/>
                    </a:lnTo>
                    <a:cubicBezTo>
                      <a:pt x="21600" y="2955"/>
                      <a:pt x="19988" y="4"/>
                      <a:pt x="17999" y="4"/>
                    </a:cubicBezTo>
                    <a:lnTo>
                      <a:pt x="14810" y="4"/>
                    </a:lnTo>
                    <a:cubicBezTo>
                      <a:pt x="14581" y="4"/>
                      <a:pt x="14300" y="278"/>
                      <a:pt x="14172" y="622"/>
                    </a:cubicBezTo>
                    <a:lnTo>
                      <a:pt x="11026" y="8780"/>
                    </a:lnTo>
                    <a:cubicBezTo>
                      <a:pt x="10899" y="9124"/>
                      <a:pt x="10697" y="9124"/>
                      <a:pt x="10574" y="8780"/>
                    </a:cubicBezTo>
                    <a:lnTo>
                      <a:pt x="7428" y="622"/>
                    </a:lnTo>
                    <a:cubicBezTo>
                      <a:pt x="7300" y="282"/>
                      <a:pt x="7016" y="0"/>
                      <a:pt x="6788" y="0"/>
                    </a:cubicBezTo>
                    <a:lnTo>
                      <a:pt x="3598" y="0"/>
                    </a:lnTo>
                    <a:cubicBezTo>
                      <a:pt x="1616" y="0"/>
                      <a:pt x="0" y="2955"/>
                      <a:pt x="0" y="6597"/>
                    </a:cubicBezTo>
                    <a:close/>
                    <a:moveTo>
                      <a:pt x="0" y="659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8" name="Group 173"/>
            <p:cNvGrpSpPr/>
            <p:nvPr/>
          </p:nvGrpSpPr>
          <p:grpSpPr bwMode="auto">
            <a:xfrm>
              <a:off x="8898144" y="2995218"/>
              <a:ext cx="62956" cy="77143"/>
              <a:chOff x="0" y="0"/>
              <a:chExt cx="71" cy="87"/>
            </a:xfrm>
            <a:grpFill/>
          </p:grpSpPr>
          <p:sp>
            <p:nvSpPr>
              <p:cNvPr id="287" name="AutoShape 171"/>
              <p:cNvSpPr/>
              <p:nvPr/>
            </p:nvSpPr>
            <p:spPr bwMode="auto">
              <a:xfrm>
                <a:off x="16" y="0"/>
                <a:ext cx="41" cy="41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10802"/>
                    </a:moveTo>
                    <a:cubicBezTo>
                      <a:pt x="21600" y="4835"/>
                      <a:pt x="16770" y="0"/>
                      <a:pt x="10800" y="0"/>
                    </a:cubicBezTo>
                    <a:cubicBezTo>
                      <a:pt x="4839" y="0"/>
                      <a:pt x="0" y="4835"/>
                      <a:pt x="0" y="10802"/>
                    </a:cubicBezTo>
                    <a:cubicBezTo>
                      <a:pt x="0" y="16765"/>
                      <a:pt x="4839" y="21600"/>
                      <a:pt x="10800" y="21600"/>
                    </a:cubicBezTo>
                    <a:cubicBezTo>
                      <a:pt x="16770" y="21600"/>
                      <a:pt x="21600" y="16765"/>
                      <a:pt x="21600" y="10802"/>
                    </a:cubicBezTo>
                    <a:close/>
                    <a:moveTo>
                      <a:pt x="2704" y="11042"/>
                    </a:moveTo>
                    <a:cubicBezTo>
                      <a:pt x="2704" y="11042"/>
                      <a:pt x="2390" y="7974"/>
                      <a:pt x="4599" y="5632"/>
                    </a:cubicBezTo>
                    <a:cubicBezTo>
                      <a:pt x="6151" y="7193"/>
                      <a:pt x="10800" y="11042"/>
                      <a:pt x="18900" y="11042"/>
                    </a:cubicBezTo>
                    <a:cubicBezTo>
                      <a:pt x="18900" y="15505"/>
                      <a:pt x="15271" y="19139"/>
                      <a:pt x="10800" y="19139"/>
                    </a:cubicBezTo>
                    <a:cubicBezTo>
                      <a:pt x="6333" y="19135"/>
                      <a:pt x="2704" y="15505"/>
                      <a:pt x="2704" y="11042"/>
                    </a:cubicBezTo>
                    <a:close/>
                    <a:moveTo>
                      <a:pt x="2704" y="11042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8" name="AutoShape 172"/>
              <p:cNvSpPr/>
              <p:nvPr/>
            </p:nvSpPr>
            <p:spPr bwMode="auto">
              <a:xfrm>
                <a:off x="0" y="48"/>
                <a:ext cx="71" cy="39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597"/>
                    </a:moveTo>
                    <a:lnTo>
                      <a:pt x="0" y="11700"/>
                    </a:lnTo>
                    <a:lnTo>
                      <a:pt x="0" y="18301"/>
                    </a:lnTo>
                    <a:cubicBezTo>
                      <a:pt x="0" y="20123"/>
                      <a:pt x="806" y="21600"/>
                      <a:pt x="1802" y="21600"/>
                    </a:cubicBezTo>
                    <a:lnTo>
                      <a:pt x="19798" y="21600"/>
                    </a:lnTo>
                    <a:cubicBezTo>
                      <a:pt x="20794" y="21600"/>
                      <a:pt x="21600" y="20123"/>
                      <a:pt x="21600" y="18301"/>
                    </a:cubicBezTo>
                    <a:lnTo>
                      <a:pt x="21600" y="11700"/>
                    </a:lnTo>
                    <a:lnTo>
                      <a:pt x="21600" y="6597"/>
                    </a:lnTo>
                    <a:cubicBezTo>
                      <a:pt x="21600" y="2955"/>
                      <a:pt x="19988" y="4"/>
                      <a:pt x="17999" y="4"/>
                    </a:cubicBezTo>
                    <a:lnTo>
                      <a:pt x="14810" y="4"/>
                    </a:lnTo>
                    <a:cubicBezTo>
                      <a:pt x="14581" y="4"/>
                      <a:pt x="14300" y="278"/>
                      <a:pt x="14172" y="622"/>
                    </a:cubicBezTo>
                    <a:lnTo>
                      <a:pt x="11026" y="8780"/>
                    </a:lnTo>
                    <a:cubicBezTo>
                      <a:pt x="10899" y="9124"/>
                      <a:pt x="10697" y="9124"/>
                      <a:pt x="10574" y="8780"/>
                    </a:cubicBezTo>
                    <a:lnTo>
                      <a:pt x="7428" y="622"/>
                    </a:lnTo>
                    <a:cubicBezTo>
                      <a:pt x="7300" y="282"/>
                      <a:pt x="7016" y="0"/>
                      <a:pt x="6788" y="0"/>
                    </a:cubicBezTo>
                    <a:lnTo>
                      <a:pt x="3598" y="0"/>
                    </a:lnTo>
                    <a:cubicBezTo>
                      <a:pt x="1616" y="0"/>
                      <a:pt x="0" y="2955"/>
                      <a:pt x="0" y="6597"/>
                    </a:cubicBezTo>
                    <a:close/>
                    <a:moveTo>
                      <a:pt x="0" y="659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9" name="Group 176"/>
            <p:cNvGrpSpPr/>
            <p:nvPr/>
          </p:nvGrpSpPr>
          <p:grpSpPr bwMode="auto">
            <a:xfrm>
              <a:off x="8692430" y="2328419"/>
              <a:ext cx="62956" cy="77143"/>
              <a:chOff x="0" y="0"/>
              <a:chExt cx="71" cy="87"/>
            </a:xfrm>
            <a:grpFill/>
          </p:grpSpPr>
          <p:sp>
            <p:nvSpPr>
              <p:cNvPr id="285" name="AutoShape 174"/>
              <p:cNvSpPr/>
              <p:nvPr/>
            </p:nvSpPr>
            <p:spPr bwMode="auto">
              <a:xfrm>
                <a:off x="16" y="0"/>
                <a:ext cx="41" cy="41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10802"/>
                    </a:moveTo>
                    <a:cubicBezTo>
                      <a:pt x="21600" y="4835"/>
                      <a:pt x="16770" y="0"/>
                      <a:pt x="10800" y="0"/>
                    </a:cubicBezTo>
                    <a:cubicBezTo>
                      <a:pt x="4839" y="0"/>
                      <a:pt x="0" y="4835"/>
                      <a:pt x="0" y="10802"/>
                    </a:cubicBezTo>
                    <a:cubicBezTo>
                      <a:pt x="0" y="16765"/>
                      <a:pt x="4839" y="21600"/>
                      <a:pt x="10800" y="21600"/>
                    </a:cubicBezTo>
                    <a:cubicBezTo>
                      <a:pt x="16770" y="21600"/>
                      <a:pt x="21600" y="16765"/>
                      <a:pt x="21600" y="10802"/>
                    </a:cubicBezTo>
                    <a:close/>
                    <a:moveTo>
                      <a:pt x="2704" y="11042"/>
                    </a:moveTo>
                    <a:cubicBezTo>
                      <a:pt x="2704" y="11042"/>
                      <a:pt x="2390" y="7974"/>
                      <a:pt x="4599" y="5632"/>
                    </a:cubicBezTo>
                    <a:cubicBezTo>
                      <a:pt x="6151" y="7193"/>
                      <a:pt x="10800" y="11042"/>
                      <a:pt x="18900" y="11042"/>
                    </a:cubicBezTo>
                    <a:cubicBezTo>
                      <a:pt x="18900" y="15505"/>
                      <a:pt x="15271" y="19139"/>
                      <a:pt x="10800" y="19139"/>
                    </a:cubicBezTo>
                    <a:cubicBezTo>
                      <a:pt x="6333" y="19135"/>
                      <a:pt x="2704" y="15505"/>
                      <a:pt x="2704" y="11042"/>
                    </a:cubicBezTo>
                    <a:close/>
                    <a:moveTo>
                      <a:pt x="2704" y="11042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6" name="AutoShape 175"/>
              <p:cNvSpPr/>
              <p:nvPr/>
            </p:nvSpPr>
            <p:spPr bwMode="auto">
              <a:xfrm>
                <a:off x="0" y="48"/>
                <a:ext cx="71" cy="39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597"/>
                    </a:moveTo>
                    <a:lnTo>
                      <a:pt x="0" y="11700"/>
                    </a:lnTo>
                    <a:lnTo>
                      <a:pt x="0" y="18301"/>
                    </a:lnTo>
                    <a:cubicBezTo>
                      <a:pt x="0" y="20123"/>
                      <a:pt x="806" y="21600"/>
                      <a:pt x="1802" y="21600"/>
                    </a:cubicBezTo>
                    <a:lnTo>
                      <a:pt x="19798" y="21600"/>
                    </a:lnTo>
                    <a:cubicBezTo>
                      <a:pt x="20794" y="21600"/>
                      <a:pt x="21600" y="20123"/>
                      <a:pt x="21600" y="18301"/>
                    </a:cubicBezTo>
                    <a:lnTo>
                      <a:pt x="21600" y="11700"/>
                    </a:lnTo>
                    <a:lnTo>
                      <a:pt x="21600" y="6597"/>
                    </a:lnTo>
                    <a:cubicBezTo>
                      <a:pt x="21600" y="2955"/>
                      <a:pt x="19988" y="4"/>
                      <a:pt x="17999" y="4"/>
                    </a:cubicBezTo>
                    <a:lnTo>
                      <a:pt x="14810" y="4"/>
                    </a:lnTo>
                    <a:cubicBezTo>
                      <a:pt x="14581" y="4"/>
                      <a:pt x="14300" y="278"/>
                      <a:pt x="14172" y="622"/>
                    </a:cubicBezTo>
                    <a:lnTo>
                      <a:pt x="11026" y="8780"/>
                    </a:lnTo>
                    <a:cubicBezTo>
                      <a:pt x="10899" y="9124"/>
                      <a:pt x="10697" y="9124"/>
                      <a:pt x="10574" y="8780"/>
                    </a:cubicBezTo>
                    <a:lnTo>
                      <a:pt x="7428" y="622"/>
                    </a:lnTo>
                    <a:cubicBezTo>
                      <a:pt x="7300" y="282"/>
                      <a:pt x="7016" y="0"/>
                      <a:pt x="6788" y="0"/>
                    </a:cubicBezTo>
                    <a:lnTo>
                      <a:pt x="3598" y="0"/>
                    </a:lnTo>
                    <a:cubicBezTo>
                      <a:pt x="1616" y="0"/>
                      <a:pt x="0" y="2955"/>
                      <a:pt x="0" y="6597"/>
                    </a:cubicBezTo>
                    <a:close/>
                    <a:moveTo>
                      <a:pt x="0" y="659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0" name="Group 179"/>
            <p:cNvGrpSpPr/>
            <p:nvPr/>
          </p:nvGrpSpPr>
          <p:grpSpPr bwMode="auto">
            <a:xfrm>
              <a:off x="7741886" y="1108318"/>
              <a:ext cx="62956" cy="77143"/>
              <a:chOff x="0" y="0"/>
              <a:chExt cx="71" cy="87"/>
            </a:xfrm>
            <a:grpFill/>
          </p:grpSpPr>
          <p:sp>
            <p:nvSpPr>
              <p:cNvPr id="283" name="AutoShape 177"/>
              <p:cNvSpPr/>
              <p:nvPr/>
            </p:nvSpPr>
            <p:spPr bwMode="auto">
              <a:xfrm>
                <a:off x="16" y="0"/>
                <a:ext cx="41" cy="41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10802"/>
                    </a:moveTo>
                    <a:cubicBezTo>
                      <a:pt x="21600" y="4835"/>
                      <a:pt x="16770" y="0"/>
                      <a:pt x="10800" y="0"/>
                    </a:cubicBezTo>
                    <a:cubicBezTo>
                      <a:pt x="4839" y="0"/>
                      <a:pt x="0" y="4835"/>
                      <a:pt x="0" y="10802"/>
                    </a:cubicBezTo>
                    <a:cubicBezTo>
                      <a:pt x="0" y="16765"/>
                      <a:pt x="4839" y="21600"/>
                      <a:pt x="10800" y="21600"/>
                    </a:cubicBezTo>
                    <a:cubicBezTo>
                      <a:pt x="16770" y="21600"/>
                      <a:pt x="21600" y="16765"/>
                      <a:pt x="21600" y="10802"/>
                    </a:cubicBezTo>
                    <a:close/>
                    <a:moveTo>
                      <a:pt x="2704" y="11037"/>
                    </a:moveTo>
                    <a:cubicBezTo>
                      <a:pt x="2704" y="11037"/>
                      <a:pt x="2390" y="7969"/>
                      <a:pt x="4599" y="5628"/>
                    </a:cubicBezTo>
                    <a:cubicBezTo>
                      <a:pt x="6151" y="7189"/>
                      <a:pt x="10800" y="11037"/>
                      <a:pt x="18900" y="11037"/>
                    </a:cubicBezTo>
                    <a:cubicBezTo>
                      <a:pt x="18900" y="15501"/>
                      <a:pt x="15271" y="19135"/>
                      <a:pt x="10800" y="19135"/>
                    </a:cubicBezTo>
                    <a:cubicBezTo>
                      <a:pt x="6333" y="19135"/>
                      <a:pt x="2704" y="15501"/>
                      <a:pt x="2704" y="11037"/>
                    </a:cubicBezTo>
                    <a:close/>
                    <a:moveTo>
                      <a:pt x="2704" y="1103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4" name="AutoShape 178"/>
              <p:cNvSpPr/>
              <p:nvPr/>
            </p:nvSpPr>
            <p:spPr bwMode="auto">
              <a:xfrm>
                <a:off x="0" y="48"/>
                <a:ext cx="71" cy="39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597"/>
                    </a:moveTo>
                    <a:lnTo>
                      <a:pt x="0" y="11700"/>
                    </a:lnTo>
                    <a:lnTo>
                      <a:pt x="0" y="18301"/>
                    </a:lnTo>
                    <a:cubicBezTo>
                      <a:pt x="0" y="20123"/>
                      <a:pt x="806" y="21600"/>
                      <a:pt x="1802" y="21600"/>
                    </a:cubicBezTo>
                    <a:lnTo>
                      <a:pt x="19798" y="21600"/>
                    </a:lnTo>
                    <a:cubicBezTo>
                      <a:pt x="20794" y="21600"/>
                      <a:pt x="21600" y="20123"/>
                      <a:pt x="21600" y="18301"/>
                    </a:cubicBezTo>
                    <a:lnTo>
                      <a:pt x="21600" y="11700"/>
                    </a:lnTo>
                    <a:lnTo>
                      <a:pt x="21600" y="6597"/>
                    </a:lnTo>
                    <a:cubicBezTo>
                      <a:pt x="21600" y="2955"/>
                      <a:pt x="19988" y="4"/>
                      <a:pt x="17999" y="4"/>
                    </a:cubicBezTo>
                    <a:lnTo>
                      <a:pt x="14810" y="4"/>
                    </a:lnTo>
                    <a:cubicBezTo>
                      <a:pt x="14581" y="4"/>
                      <a:pt x="14300" y="278"/>
                      <a:pt x="14172" y="622"/>
                    </a:cubicBezTo>
                    <a:lnTo>
                      <a:pt x="11026" y="8780"/>
                    </a:lnTo>
                    <a:cubicBezTo>
                      <a:pt x="10899" y="9124"/>
                      <a:pt x="10697" y="9124"/>
                      <a:pt x="10574" y="8780"/>
                    </a:cubicBezTo>
                    <a:lnTo>
                      <a:pt x="7428" y="622"/>
                    </a:lnTo>
                    <a:cubicBezTo>
                      <a:pt x="7300" y="282"/>
                      <a:pt x="7016" y="0"/>
                      <a:pt x="6788" y="0"/>
                    </a:cubicBezTo>
                    <a:lnTo>
                      <a:pt x="3598" y="0"/>
                    </a:lnTo>
                    <a:cubicBezTo>
                      <a:pt x="1616" y="0"/>
                      <a:pt x="0" y="2955"/>
                      <a:pt x="0" y="6597"/>
                    </a:cubicBezTo>
                    <a:close/>
                    <a:moveTo>
                      <a:pt x="0" y="659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1" name="Group 182"/>
            <p:cNvGrpSpPr/>
            <p:nvPr/>
          </p:nvGrpSpPr>
          <p:grpSpPr bwMode="auto">
            <a:xfrm>
              <a:off x="8678242" y="3378272"/>
              <a:ext cx="122365" cy="144533"/>
              <a:chOff x="0" y="0"/>
              <a:chExt cx="138" cy="163"/>
            </a:xfrm>
            <a:grpFill/>
          </p:grpSpPr>
          <p:sp>
            <p:nvSpPr>
              <p:cNvPr id="281" name="AutoShape 180"/>
              <p:cNvSpPr/>
              <p:nvPr/>
            </p:nvSpPr>
            <p:spPr bwMode="auto">
              <a:xfrm>
                <a:off x="32" y="0"/>
                <a:ext cx="80" cy="8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4836"/>
                      <a:pt x="16770" y="0"/>
                      <a:pt x="10798" y="0"/>
                    </a:cubicBez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4"/>
                      <a:pt x="4836" y="21600"/>
                      <a:pt x="10798" y="21600"/>
                    </a:cubicBezTo>
                    <a:cubicBezTo>
                      <a:pt x="16770" y="21600"/>
                      <a:pt x="21600" y="16764"/>
                      <a:pt x="21600" y="10800"/>
                    </a:cubicBezTo>
                    <a:close/>
                    <a:moveTo>
                      <a:pt x="2703" y="11036"/>
                    </a:moveTo>
                    <a:cubicBezTo>
                      <a:pt x="2703" y="11036"/>
                      <a:pt x="2387" y="7971"/>
                      <a:pt x="4598" y="5631"/>
                    </a:cubicBezTo>
                    <a:cubicBezTo>
                      <a:pt x="6151" y="7193"/>
                      <a:pt x="10800" y="11036"/>
                      <a:pt x="18902" y="11036"/>
                    </a:cubicBezTo>
                    <a:cubicBezTo>
                      <a:pt x="18902" y="15501"/>
                      <a:pt x="15271" y="19134"/>
                      <a:pt x="10800" y="19134"/>
                    </a:cubicBezTo>
                    <a:cubicBezTo>
                      <a:pt x="6331" y="19136"/>
                      <a:pt x="2703" y="15501"/>
                      <a:pt x="2703" y="11036"/>
                    </a:cubicBezTo>
                    <a:close/>
                    <a:moveTo>
                      <a:pt x="2703" y="1103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2" name="AutoShape 181"/>
              <p:cNvSpPr/>
              <p:nvPr/>
            </p:nvSpPr>
            <p:spPr bwMode="auto">
              <a:xfrm>
                <a:off x="0" y="88"/>
                <a:ext cx="138" cy="75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598"/>
                    </a:moveTo>
                    <a:lnTo>
                      <a:pt x="0" y="11698"/>
                    </a:lnTo>
                    <a:lnTo>
                      <a:pt x="0" y="18299"/>
                    </a:lnTo>
                    <a:cubicBezTo>
                      <a:pt x="0" y="20123"/>
                      <a:pt x="806" y="21600"/>
                      <a:pt x="1800" y="21600"/>
                    </a:cubicBezTo>
                    <a:lnTo>
                      <a:pt x="19800" y="21600"/>
                    </a:lnTo>
                    <a:cubicBezTo>
                      <a:pt x="20795" y="21600"/>
                      <a:pt x="21600" y="20125"/>
                      <a:pt x="21600" y="18299"/>
                    </a:cubicBezTo>
                    <a:lnTo>
                      <a:pt x="21600" y="11698"/>
                    </a:lnTo>
                    <a:lnTo>
                      <a:pt x="21600" y="6598"/>
                    </a:lnTo>
                    <a:cubicBezTo>
                      <a:pt x="21600" y="2953"/>
                      <a:pt x="19989" y="2"/>
                      <a:pt x="17998" y="2"/>
                    </a:cubicBezTo>
                    <a:lnTo>
                      <a:pt x="14808" y="2"/>
                    </a:lnTo>
                    <a:cubicBezTo>
                      <a:pt x="14581" y="2"/>
                      <a:pt x="14299" y="278"/>
                      <a:pt x="14172" y="619"/>
                    </a:cubicBezTo>
                    <a:lnTo>
                      <a:pt x="11025" y="8778"/>
                    </a:lnTo>
                    <a:cubicBezTo>
                      <a:pt x="10900" y="9122"/>
                      <a:pt x="10696" y="9122"/>
                      <a:pt x="10573" y="8778"/>
                    </a:cubicBezTo>
                    <a:lnTo>
                      <a:pt x="7427" y="619"/>
                    </a:lnTo>
                    <a:cubicBezTo>
                      <a:pt x="7299" y="280"/>
                      <a:pt x="7016" y="0"/>
                      <a:pt x="6790" y="0"/>
                    </a:cubicBezTo>
                    <a:lnTo>
                      <a:pt x="3600" y="0"/>
                    </a:lnTo>
                    <a:cubicBezTo>
                      <a:pt x="1616" y="0"/>
                      <a:pt x="0" y="2955"/>
                      <a:pt x="0" y="6598"/>
                    </a:cubicBezTo>
                    <a:close/>
                    <a:moveTo>
                      <a:pt x="0" y="6598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2" name="Group 185"/>
            <p:cNvGrpSpPr/>
            <p:nvPr/>
          </p:nvGrpSpPr>
          <p:grpSpPr bwMode="auto">
            <a:xfrm>
              <a:off x="6947402" y="625953"/>
              <a:ext cx="265124" cy="314779"/>
              <a:chOff x="0" y="0"/>
              <a:chExt cx="299" cy="355"/>
            </a:xfrm>
            <a:grpFill/>
          </p:grpSpPr>
          <p:sp>
            <p:nvSpPr>
              <p:cNvPr id="279" name="AutoShape 183"/>
              <p:cNvSpPr/>
              <p:nvPr/>
            </p:nvSpPr>
            <p:spPr bwMode="auto">
              <a:xfrm>
                <a:off x="64" y="0"/>
                <a:ext cx="174" cy="17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4836"/>
                      <a:pt x="16770" y="0"/>
                      <a:pt x="10798" y="0"/>
                    </a:cubicBezTo>
                    <a:cubicBezTo>
                      <a:pt x="4837" y="0"/>
                      <a:pt x="0" y="4836"/>
                      <a:pt x="0" y="10800"/>
                    </a:cubicBezTo>
                    <a:cubicBezTo>
                      <a:pt x="0" y="16764"/>
                      <a:pt x="4837" y="21600"/>
                      <a:pt x="10798" y="21600"/>
                    </a:cubicBezTo>
                    <a:cubicBezTo>
                      <a:pt x="16770" y="21600"/>
                      <a:pt x="21600" y="16763"/>
                      <a:pt x="21600" y="10800"/>
                    </a:cubicBezTo>
                    <a:close/>
                    <a:moveTo>
                      <a:pt x="2702" y="11037"/>
                    </a:moveTo>
                    <a:cubicBezTo>
                      <a:pt x="2702" y="11037"/>
                      <a:pt x="2387" y="7971"/>
                      <a:pt x="4596" y="5632"/>
                    </a:cubicBezTo>
                    <a:cubicBezTo>
                      <a:pt x="6149" y="7193"/>
                      <a:pt x="10798" y="11037"/>
                      <a:pt x="18899" y="11037"/>
                    </a:cubicBezTo>
                    <a:cubicBezTo>
                      <a:pt x="18899" y="15501"/>
                      <a:pt x="15268" y="19135"/>
                      <a:pt x="10797" y="19135"/>
                    </a:cubicBezTo>
                    <a:cubicBezTo>
                      <a:pt x="6332" y="19135"/>
                      <a:pt x="2702" y="15501"/>
                      <a:pt x="2702" y="11037"/>
                    </a:cubicBezTo>
                    <a:close/>
                    <a:moveTo>
                      <a:pt x="2702" y="1103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0" name="AutoShape 184"/>
              <p:cNvSpPr/>
              <p:nvPr/>
            </p:nvSpPr>
            <p:spPr bwMode="auto">
              <a:xfrm>
                <a:off x="0" y="192"/>
                <a:ext cx="299" cy="163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601"/>
                    </a:moveTo>
                    <a:lnTo>
                      <a:pt x="0" y="11699"/>
                    </a:lnTo>
                    <a:lnTo>
                      <a:pt x="0" y="18299"/>
                    </a:lnTo>
                    <a:cubicBezTo>
                      <a:pt x="0" y="20124"/>
                      <a:pt x="807" y="21600"/>
                      <a:pt x="1800" y="21600"/>
                    </a:cubicBezTo>
                    <a:lnTo>
                      <a:pt x="19800" y="21600"/>
                    </a:lnTo>
                    <a:cubicBezTo>
                      <a:pt x="20794" y="21600"/>
                      <a:pt x="21600" y="20124"/>
                      <a:pt x="21600" y="18299"/>
                    </a:cubicBezTo>
                    <a:lnTo>
                      <a:pt x="21600" y="11699"/>
                    </a:lnTo>
                    <a:lnTo>
                      <a:pt x="21600" y="6601"/>
                    </a:lnTo>
                    <a:cubicBezTo>
                      <a:pt x="21600" y="2955"/>
                      <a:pt x="19989" y="4"/>
                      <a:pt x="17998" y="4"/>
                    </a:cubicBezTo>
                    <a:lnTo>
                      <a:pt x="14808" y="4"/>
                    </a:lnTo>
                    <a:cubicBezTo>
                      <a:pt x="14582" y="4"/>
                      <a:pt x="14300" y="280"/>
                      <a:pt x="14173" y="621"/>
                    </a:cubicBezTo>
                    <a:lnTo>
                      <a:pt x="11027" y="8777"/>
                    </a:lnTo>
                    <a:cubicBezTo>
                      <a:pt x="10902" y="9119"/>
                      <a:pt x="10698" y="9119"/>
                      <a:pt x="10574" y="8777"/>
                    </a:cubicBezTo>
                    <a:lnTo>
                      <a:pt x="7428" y="621"/>
                    </a:lnTo>
                    <a:cubicBezTo>
                      <a:pt x="7301" y="280"/>
                      <a:pt x="7018" y="0"/>
                      <a:pt x="6792" y="0"/>
                    </a:cubicBezTo>
                    <a:lnTo>
                      <a:pt x="3602" y="0"/>
                    </a:lnTo>
                    <a:cubicBezTo>
                      <a:pt x="1616" y="1"/>
                      <a:pt x="0" y="2955"/>
                      <a:pt x="0" y="6601"/>
                    </a:cubicBezTo>
                    <a:close/>
                    <a:moveTo>
                      <a:pt x="0" y="6601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3" name="Group 188"/>
            <p:cNvGrpSpPr/>
            <p:nvPr/>
          </p:nvGrpSpPr>
          <p:grpSpPr bwMode="auto">
            <a:xfrm>
              <a:off x="8749179" y="1009007"/>
              <a:ext cx="117931" cy="141872"/>
              <a:chOff x="0" y="0"/>
              <a:chExt cx="133" cy="160"/>
            </a:xfrm>
            <a:grpFill/>
          </p:grpSpPr>
          <p:sp>
            <p:nvSpPr>
              <p:cNvPr id="277" name="AutoShape 186"/>
              <p:cNvSpPr/>
              <p:nvPr/>
            </p:nvSpPr>
            <p:spPr bwMode="auto">
              <a:xfrm>
                <a:off x="32" y="0"/>
                <a:ext cx="77" cy="77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598">
                    <a:moveTo>
                      <a:pt x="21600" y="10799"/>
                    </a:moveTo>
                    <a:cubicBezTo>
                      <a:pt x="21600" y="4836"/>
                      <a:pt x="16769" y="0"/>
                      <a:pt x="10798" y="0"/>
                    </a:cubicBezTo>
                    <a:cubicBezTo>
                      <a:pt x="4838" y="0"/>
                      <a:pt x="0" y="4836"/>
                      <a:pt x="0" y="10799"/>
                    </a:cubicBezTo>
                    <a:cubicBezTo>
                      <a:pt x="0" y="16764"/>
                      <a:pt x="4838" y="21598"/>
                      <a:pt x="10798" y="21598"/>
                    </a:cubicBezTo>
                    <a:cubicBezTo>
                      <a:pt x="16769" y="21600"/>
                      <a:pt x="21600" y="16764"/>
                      <a:pt x="21600" y="10799"/>
                    </a:cubicBezTo>
                    <a:close/>
                    <a:moveTo>
                      <a:pt x="2703" y="11037"/>
                    </a:moveTo>
                    <a:cubicBezTo>
                      <a:pt x="2703" y="11037"/>
                      <a:pt x="2388" y="7973"/>
                      <a:pt x="4600" y="5634"/>
                    </a:cubicBezTo>
                    <a:cubicBezTo>
                      <a:pt x="6149" y="7195"/>
                      <a:pt x="10798" y="11037"/>
                      <a:pt x="18899" y="11037"/>
                    </a:cubicBezTo>
                    <a:cubicBezTo>
                      <a:pt x="18899" y="15501"/>
                      <a:pt x="15271" y="19137"/>
                      <a:pt x="10800" y="19137"/>
                    </a:cubicBezTo>
                    <a:cubicBezTo>
                      <a:pt x="6334" y="19137"/>
                      <a:pt x="2703" y="15501"/>
                      <a:pt x="2703" y="11037"/>
                    </a:cubicBezTo>
                    <a:close/>
                    <a:moveTo>
                      <a:pt x="2703" y="1103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8" name="AutoShape 187"/>
              <p:cNvSpPr/>
              <p:nvPr/>
            </p:nvSpPr>
            <p:spPr bwMode="auto">
              <a:xfrm>
                <a:off x="0" y="88"/>
                <a:ext cx="133" cy="7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598">
                    <a:moveTo>
                      <a:pt x="0" y="6599"/>
                    </a:moveTo>
                    <a:lnTo>
                      <a:pt x="0" y="11697"/>
                    </a:lnTo>
                    <a:lnTo>
                      <a:pt x="0" y="18295"/>
                    </a:lnTo>
                    <a:cubicBezTo>
                      <a:pt x="0" y="20121"/>
                      <a:pt x="806" y="21598"/>
                      <a:pt x="1801" y="21598"/>
                    </a:cubicBezTo>
                    <a:lnTo>
                      <a:pt x="19801" y="21598"/>
                    </a:lnTo>
                    <a:cubicBezTo>
                      <a:pt x="20796" y="21598"/>
                      <a:pt x="21600" y="20121"/>
                      <a:pt x="21600" y="18295"/>
                    </a:cubicBezTo>
                    <a:lnTo>
                      <a:pt x="21600" y="11697"/>
                    </a:lnTo>
                    <a:lnTo>
                      <a:pt x="21600" y="6599"/>
                    </a:lnTo>
                    <a:cubicBezTo>
                      <a:pt x="21600" y="2952"/>
                      <a:pt x="19990" y="3"/>
                      <a:pt x="17999" y="3"/>
                    </a:cubicBezTo>
                    <a:lnTo>
                      <a:pt x="14810" y="3"/>
                    </a:lnTo>
                    <a:cubicBezTo>
                      <a:pt x="14583" y="3"/>
                      <a:pt x="14301" y="281"/>
                      <a:pt x="14174" y="620"/>
                    </a:cubicBezTo>
                    <a:lnTo>
                      <a:pt x="11027" y="8779"/>
                    </a:lnTo>
                    <a:cubicBezTo>
                      <a:pt x="10903" y="9120"/>
                      <a:pt x="10698" y="9120"/>
                      <a:pt x="10575" y="8779"/>
                    </a:cubicBezTo>
                    <a:lnTo>
                      <a:pt x="7429" y="620"/>
                    </a:lnTo>
                    <a:cubicBezTo>
                      <a:pt x="7301" y="281"/>
                      <a:pt x="7018" y="0"/>
                      <a:pt x="6792" y="0"/>
                    </a:cubicBezTo>
                    <a:lnTo>
                      <a:pt x="3601" y="0"/>
                    </a:lnTo>
                    <a:cubicBezTo>
                      <a:pt x="1615" y="-2"/>
                      <a:pt x="0" y="2952"/>
                      <a:pt x="0" y="6599"/>
                    </a:cubicBezTo>
                    <a:close/>
                    <a:moveTo>
                      <a:pt x="0" y="659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4" name="Group 191"/>
            <p:cNvGrpSpPr/>
            <p:nvPr/>
          </p:nvGrpSpPr>
          <p:grpSpPr bwMode="auto">
            <a:xfrm>
              <a:off x="8493809" y="1682900"/>
              <a:ext cx="117931" cy="134779"/>
              <a:chOff x="0" y="0"/>
              <a:chExt cx="133" cy="152"/>
            </a:xfrm>
            <a:grpFill/>
          </p:grpSpPr>
          <p:sp>
            <p:nvSpPr>
              <p:cNvPr id="275" name="AutoShape 189"/>
              <p:cNvSpPr/>
              <p:nvPr/>
            </p:nvSpPr>
            <p:spPr bwMode="auto">
              <a:xfrm>
                <a:off x="32" y="0"/>
                <a:ext cx="77" cy="77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598">
                    <a:moveTo>
                      <a:pt x="21600" y="10799"/>
                    </a:moveTo>
                    <a:cubicBezTo>
                      <a:pt x="21600" y="4836"/>
                      <a:pt x="16769" y="0"/>
                      <a:pt x="10797" y="0"/>
                    </a:cubicBezTo>
                    <a:cubicBezTo>
                      <a:pt x="4836" y="0"/>
                      <a:pt x="0" y="4836"/>
                      <a:pt x="0" y="10799"/>
                    </a:cubicBezTo>
                    <a:cubicBezTo>
                      <a:pt x="0" y="16764"/>
                      <a:pt x="4838" y="21598"/>
                      <a:pt x="10797" y="21598"/>
                    </a:cubicBezTo>
                    <a:cubicBezTo>
                      <a:pt x="16771" y="21600"/>
                      <a:pt x="21600" y="16764"/>
                      <a:pt x="21600" y="10799"/>
                    </a:cubicBezTo>
                    <a:close/>
                    <a:moveTo>
                      <a:pt x="2701" y="11037"/>
                    </a:moveTo>
                    <a:cubicBezTo>
                      <a:pt x="2701" y="11037"/>
                      <a:pt x="2386" y="7973"/>
                      <a:pt x="4598" y="5634"/>
                    </a:cubicBezTo>
                    <a:cubicBezTo>
                      <a:pt x="6148" y="7195"/>
                      <a:pt x="10797" y="11037"/>
                      <a:pt x="18899" y="11037"/>
                    </a:cubicBezTo>
                    <a:cubicBezTo>
                      <a:pt x="18899" y="15501"/>
                      <a:pt x="15270" y="19137"/>
                      <a:pt x="10797" y="19137"/>
                    </a:cubicBezTo>
                    <a:cubicBezTo>
                      <a:pt x="6332" y="19137"/>
                      <a:pt x="2701" y="15501"/>
                      <a:pt x="2701" y="11037"/>
                    </a:cubicBezTo>
                    <a:close/>
                    <a:moveTo>
                      <a:pt x="2701" y="1103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6" name="AutoShape 190"/>
              <p:cNvSpPr/>
              <p:nvPr/>
            </p:nvSpPr>
            <p:spPr bwMode="auto">
              <a:xfrm>
                <a:off x="0" y="80"/>
                <a:ext cx="133" cy="7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599"/>
                    </a:moveTo>
                    <a:lnTo>
                      <a:pt x="0" y="11698"/>
                    </a:lnTo>
                    <a:lnTo>
                      <a:pt x="0" y="18297"/>
                    </a:lnTo>
                    <a:cubicBezTo>
                      <a:pt x="0" y="20121"/>
                      <a:pt x="806" y="21600"/>
                      <a:pt x="1801" y="21600"/>
                    </a:cubicBezTo>
                    <a:lnTo>
                      <a:pt x="19801" y="21600"/>
                    </a:lnTo>
                    <a:cubicBezTo>
                      <a:pt x="20796" y="21600"/>
                      <a:pt x="21600" y="20123"/>
                      <a:pt x="21600" y="18297"/>
                    </a:cubicBezTo>
                    <a:lnTo>
                      <a:pt x="21600" y="11698"/>
                    </a:lnTo>
                    <a:lnTo>
                      <a:pt x="21600" y="6599"/>
                    </a:lnTo>
                    <a:cubicBezTo>
                      <a:pt x="21600" y="2952"/>
                      <a:pt x="19990" y="2"/>
                      <a:pt x="17999" y="2"/>
                    </a:cubicBezTo>
                    <a:lnTo>
                      <a:pt x="14810" y="2"/>
                    </a:lnTo>
                    <a:cubicBezTo>
                      <a:pt x="14583" y="2"/>
                      <a:pt x="14301" y="280"/>
                      <a:pt x="14174" y="620"/>
                    </a:cubicBezTo>
                    <a:lnTo>
                      <a:pt x="11027" y="8779"/>
                    </a:lnTo>
                    <a:cubicBezTo>
                      <a:pt x="10903" y="9121"/>
                      <a:pt x="10698" y="9121"/>
                      <a:pt x="10575" y="8779"/>
                    </a:cubicBezTo>
                    <a:lnTo>
                      <a:pt x="7429" y="620"/>
                    </a:lnTo>
                    <a:cubicBezTo>
                      <a:pt x="7301" y="280"/>
                      <a:pt x="7018" y="0"/>
                      <a:pt x="6792" y="0"/>
                    </a:cubicBezTo>
                    <a:lnTo>
                      <a:pt x="3601" y="0"/>
                    </a:lnTo>
                    <a:cubicBezTo>
                      <a:pt x="1615" y="0"/>
                      <a:pt x="0" y="2954"/>
                      <a:pt x="0" y="6599"/>
                    </a:cubicBezTo>
                    <a:close/>
                    <a:moveTo>
                      <a:pt x="0" y="659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5" name="Group 203"/>
            <p:cNvGrpSpPr/>
            <p:nvPr/>
          </p:nvGrpSpPr>
          <p:grpSpPr bwMode="auto">
            <a:xfrm>
              <a:off x="8458341" y="29203"/>
              <a:ext cx="62069" cy="70049"/>
              <a:chOff x="0" y="0"/>
              <a:chExt cx="70" cy="78"/>
            </a:xfrm>
            <a:grpFill/>
          </p:grpSpPr>
          <p:sp>
            <p:nvSpPr>
              <p:cNvPr id="273" name="AutoShape 201"/>
              <p:cNvSpPr/>
              <p:nvPr/>
            </p:nvSpPr>
            <p:spPr bwMode="auto">
              <a:xfrm>
                <a:off x="16" y="0"/>
                <a:ext cx="40" cy="4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10798"/>
                    </a:moveTo>
                    <a:cubicBezTo>
                      <a:pt x="21600" y="4834"/>
                      <a:pt x="16770" y="0"/>
                      <a:pt x="10798" y="0"/>
                    </a:cubicBezTo>
                    <a:cubicBezTo>
                      <a:pt x="4834" y="0"/>
                      <a:pt x="0" y="4839"/>
                      <a:pt x="0" y="10798"/>
                    </a:cubicBezTo>
                    <a:cubicBezTo>
                      <a:pt x="0" y="16766"/>
                      <a:pt x="4834" y="21600"/>
                      <a:pt x="10798" y="21600"/>
                    </a:cubicBezTo>
                    <a:cubicBezTo>
                      <a:pt x="16770" y="21600"/>
                      <a:pt x="21600" y="16766"/>
                      <a:pt x="21600" y="10798"/>
                    </a:cubicBezTo>
                    <a:close/>
                    <a:moveTo>
                      <a:pt x="2698" y="11039"/>
                    </a:moveTo>
                    <a:cubicBezTo>
                      <a:pt x="2698" y="11039"/>
                      <a:pt x="2385" y="7973"/>
                      <a:pt x="4593" y="5634"/>
                    </a:cubicBezTo>
                    <a:cubicBezTo>
                      <a:pt x="6145" y="7194"/>
                      <a:pt x="10798" y="11039"/>
                      <a:pt x="18897" y="11039"/>
                    </a:cubicBezTo>
                    <a:cubicBezTo>
                      <a:pt x="18897" y="15505"/>
                      <a:pt x="15268" y="19134"/>
                      <a:pt x="10798" y="19134"/>
                    </a:cubicBezTo>
                    <a:cubicBezTo>
                      <a:pt x="6332" y="19134"/>
                      <a:pt x="2698" y="15501"/>
                      <a:pt x="2698" y="11039"/>
                    </a:cubicBezTo>
                    <a:close/>
                    <a:moveTo>
                      <a:pt x="2698" y="1103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4" name="AutoShape 202"/>
              <p:cNvSpPr/>
              <p:nvPr/>
            </p:nvSpPr>
            <p:spPr bwMode="auto">
              <a:xfrm>
                <a:off x="0" y="40"/>
                <a:ext cx="70" cy="38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599"/>
                    </a:moveTo>
                    <a:lnTo>
                      <a:pt x="0" y="11699"/>
                    </a:lnTo>
                    <a:lnTo>
                      <a:pt x="0" y="18303"/>
                    </a:lnTo>
                    <a:cubicBezTo>
                      <a:pt x="0" y="20127"/>
                      <a:pt x="806" y="21600"/>
                      <a:pt x="1799" y="21600"/>
                    </a:cubicBezTo>
                    <a:lnTo>
                      <a:pt x="19801" y="21600"/>
                    </a:lnTo>
                    <a:cubicBezTo>
                      <a:pt x="20792" y="21600"/>
                      <a:pt x="21600" y="20123"/>
                      <a:pt x="21600" y="18303"/>
                    </a:cubicBezTo>
                    <a:lnTo>
                      <a:pt x="21600" y="11699"/>
                    </a:lnTo>
                    <a:lnTo>
                      <a:pt x="21600" y="6599"/>
                    </a:lnTo>
                    <a:cubicBezTo>
                      <a:pt x="21600" y="2954"/>
                      <a:pt x="19991" y="5"/>
                      <a:pt x="17998" y="5"/>
                    </a:cubicBezTo>
                    <a:lnTo>
                      <a:pt x="14807" y="5"/>
                    </a:lnTo>
                    <a:cubicBezTo>
                      <a:pt x="14580" y="5"/>
                      <a:pt x="14299" y="280"/>
                      <a:pt x="14171" y="623"/>
                    </a:cubicBezTo>
                    <a:lnTo>
                      <a:pt x="11027" y="8781"/>
                    </a:lnTo>
                    <a:cubicBezTo>
                      <a:pt x="10901" y="9124"/>
                      <a:pt x="10699" y="9124"/>
                      <a:pt x="10573" y="8781"/>
                    </a:cubicBezTo>
                    <a:lnTo>
                      <a:pt x="7427" y="623"/>
                    </a:lnTo>
                    <a:cubicBezTo>
                      <a:pt x="7301" y="280"/>
                      <a:pt x="7018" y="0"/>
                      <a:pt x="6791" y="0"/>
                    </a:cubicBezTo>
                    <a:lnTo>
                      <a:pt x="3600" y="0"/>
                    </a:lnTo>
                    <a:cubicBezTo>
                      <a:pt x="1614" y="0"/>
                      <a:pt x="0" y="2954"/>
                      <a:pt x="0" y="6599"/>
                    </a:cubicBezTo>
                    <a:close/>
                    <a:moveTo>
                      <a:pt x="0" y="659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6" name="Group 206"/>
            <p:cNvGrpSpPr/>
            <p:nvPr/>
          </p:nvGrpSpPr>
          <p:grpSpPr bwMode="auto">
            <a:xfrm>
              <a:off x="5819519" y="1548122"/>
              <a:ext cx="62069" cy="76256"/>
              <a:chOff x="0" y="0"/>
              <a:chExt cx="70" cy="86"/>
            </a:xfrm>
            <a:grpFill/>
          </p:grpSpPr>
          <p:sp>
            <p:nvSpPr>
              <p:cNvPr id="271" name="AutoShape 204"/>
              <p:cNvSpPr/>
              <p:nvPr/>
            </p:nvSpPr>
            <p:spPr bwMode="auto">
              <a:xfrm>
                <a:off x="16" y="0"/>
                <a:ext cx="40" cy="4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10798"/>
                    </a:moveTo>
                    <a:cubicBezTo>
                      <a:pt x="21600" y="4834"/>
                      <a:pt x="16770" y="0"/>
                      <a:pt x="10798" y="0"/>
                    </a:cubicBezTo>
                    <a:cubicBezTo>
                      <a:pt x="4834" y="0"/>
                      <a:pt x="0" y="4839"/>
                      <a:pt x="0" y="10798"/>
                    </a:cubicBezTo>
                    <a:cubicBezTo>
                      <a:pt x="0" y="16766"/>
                      <a:pt x="4830" y="21600"/>
                      <a:pt x="10798" y="21600"/>
                    </a:cubicBezTo>
                    <a:cubicBezTo>
                      <a:pt x="16770" y="21600"/>
                      <a:pt x="21600" y="16766"/>
                      <a:pt x="21600" y="10798"/>
                    </a:cubicBezTo>
                    <a:close/>
                    <a:moveTo>
                      <a:pt x="2698" y="11039"/>
                    </a:moveTo>
                    <a:cubicBezTo>
                      <a:pt x="2698" y="11039"/>
                      <a:pt x="2385" y="7973"/>
                      <a:pt x="4593" y="5634"/>
                    </a:cubicBezTo>
                    <a:cubicBezTo>
                      <a:pt x="6145" y="7194"/>
                      <a:pt x="10798" y="11039"/>
                      <a:pt x="18897" y="11039"/>
                    </a:cubicBezTo>
                    <a:cubicBezTo>
                      <a:pt x="18897" y="15505"/>
                      <a:pt x="15268" y="19134"/>
                      <a:pt x="10798" y="19134"/>
                    </a:cubicBezTo>
                    <a:cubicBezTo>
                      <a:pt x="6332" y="19134"/>
                      <a:pt x="2698" y="15501"/>
                      <a:pt x="2698" y="11039"/>
                    </a:cubicBezTo>
                    <a:close/>
                    <a:moveTo>
                      <a:pt x="2698" y="1103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2" name="AutoShape 205"/>
              <p:cNvSpPr/>
              <p:nvPr/>
            </p:nvSpPr>
            <p:spPr bwMode="auto">
              <a:xfrm>
                <a:off x="0" y="48"/>
                <a:ext cx="70" cy="38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599"/>
                    </a:moveTo>
                    <a:lnTo>
                      <a:pt x="0" y="11699"/>
                    </a:lnTo>
                    <a:lnTo>
                      <a:pt x="0" y="18303"/>
                    </a:lnTo>
                    <a:cubicBezTo>
                      <a:pt x="0" y="20127"/>
                      <a:pt x="806" y="21600"/>
                      <a:pt x="1799" y="21600"/>
                    </a:cubicBezTo>
                    <a:lnTo>
                      <a:pt x="19803" y="21600"/>
                    </a:lnTo>
                    <a:cubicBezTo>
                      <a:pt x="20794" y="21600"/>
                      <a:pt x="21600" y="20123"/>
                      <a:pt x="21600" y="18303"/>
                    </a:cubicBezTo>
                    <a:lnTo>
                      <a:pt x="21600" y="11699"/>
                    </a:lnTo>
                    <a:lnTo>
                      <a:pt x="21600" y="6599"/>
                    </a:lnTo>
                    <a:cubicBezTo>
                      <a:pt x="21600" y="2954"/>
                      <a:pt x="19991" y="5"/>
                      <a:pt x="17997" y="5"/>
                    </a:cubicBezTo>
                    <a:lnTo>
                      <a:pt x="14806" y="5"/>
                    </a:lnTo>
                    <a:cubicBezTo>
                      <a:pt x="14579" y="5"/>
                      <a:pt x="14298" y="280"/>
                      <a:pt x="14170" y="623"/>
                    </a:cubicBezTo>
                    <a:lnTo>
                      <a:pt x="11025" y="8781"/>
                    </a:lnTo>
                    <a:cubicBezTo>
                      <a:pt x="10900" y="9124"/>
                      <a:pt x="10698" y="9124"/>
                      <a:pt x="10572" y="8781"/>
                    </a:cubicBezTo>
                    <a:lnTo>
                      <a:pt x="7425" y="623"/>
                    </a:lnTo>
                    <a:cubicBezTo>
                      <a:pt x="7299" y="280"/>
                      <a:pt x="7016" y="0"/>
                      <a:pt x="6789" y="0"/>
                    </a:cubicBezTo>
                    <a:lnTo>
                      <a:pt x="3598" y="0"/>
                    </a:lnTo>
                    <a:cubicBezTo>
                      <a:pt x="1614" y="0"/>
                      <a:pt x="0" y="2954"/>
                      <a:pt x="0" y="6599"/>
                    </a:cubicBezTo>
                    <a:close/>
                    <a:moveTo>
                      <a:pt x="0" y="659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7" name="Group 209"/>
            <p:cNvGrpSpPr/>
            <p:nvPr/>
          </p:nvGrpSpPr>
          <p:grpSpPr bwMode="auto">
            <a:xfrm>
              <a:off x="4024836" y="3051966"/>
              <a:ext cx="120591" cy="143646"/>
              <a:chOff x="0" y="0"/>
              <a:chExt cx="136" cy="162"/>
            </a:xfrm>
            <a:grpFill/>
          </p:grpSpPr>
          <p:sp>
            <p:nvSpPr>
              <p:cNvPr id="269" name="AutoShape 207"/>
              <p:cNvSpPr/>
              <p:nvPr/>
            </p:nvSpPr>
            <p:spPr bwMode="auto">
              <a:xfrm>
                <a:off x="32" y="0"/>
                <a:ext cx="79" cy="79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598">
                    <a:moveTo>
                      <a:pt x="21600" y="10800"/>
                    </a:moveTo>
                    <a:cubicBezTo>
                      <a:pt x="21600" y="4836"/>
                      <a:pt x="16769" y="0"/>
                      <a:pt x="10801" y="0"/>
                    </a:cubicBez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4"/>
                      <a:pt x="4836" y="21598"/>
                      <a:pt x="10801" y="21598"/>
                    </a:cubicBezTo>
                    <a:cubicBezTo>
                      <a:pt x="16771" y="21600"/>
                      <a:pt x="21600" y="16766"/>
                      <a:pt x="21600" y="10800"/>
                    </a:cubicBezTo>
                    <a:close/>
                    <a:moveTo>
                      <a:pt x="2704" y="11033"/>
                    </a:moveTo>
                    <a:cubicBezTo>
                      <a:pt x="2704" y="11033"/>
                      <a:pt x="2392" y="7972"/>
                      <a:pt x="4598" y="5632"/>
                    </a:cubicBezTo>
                    <a:cubicBezTo>
                      <a:pt x="6151" y="7189"/>
                      <a:pt x="10803" y="11033"/>
                      <a:pt x="18903" y="11033"/>
                    </a:cubicBezTo>
                    <a:cubicBezTo>
                      <a:pt x="18903" y="15503"/>
                      <a:pt x="15271" y="19134"/>
                      <a:pt x="10805" y="19134"/>
                    </a:cubicBezTo>
                    <a:cubicBezTo>
                      <a:pt x="6336" y="19134"/>
                      <a:pt x="2704" y="15499"/>
                      <a:pt x="2704" y="11033"/>
                    </a:cubicBezTo>
                    <a:close/>
                    <a:moveTo>
                      <a:pt x="2704" y="11033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0" name="AutoShape 208"/>
              <p:cNvSpPr/>
              <p:nvPr/>
            </p:nvSpPr>
            <p:spPr bwMode="auto">
              <a:xfrm>
                <a:off x="0" y="88"/>
                <a:ext cx="136" cy="7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601"/>
                    </a:moveTo>
                    <a:lnTo>
                      <a:pt x="0" y="11699"/>
                    </a:lnTo>
                    <a:lnTo>
                      <a:pt x="0" y="18302"/>
                    </a:lnTo>
                    <a:cubicBezTo>
                      <a:pt x="0" y="20123"/>
                      <a:pt x="807" y="21600"/>
                      <a:pt x="1800" y="21600"/>
                    </a:cubicBezTo>
                    <a:lnTo>
                      <a:pt x="19800" y="21600"/>
                    </a:lnTo>
                    <a:cubicBezTo>
                      <a:pt x="20795" y="21600"/>
                      <a:pt x="21600" y="20123"/>
                      <a:pt x="21600" y="18302"/>
                    </a:cubicBezTo>
                    <a:lnTo>
                      <a:pt x="21600" y="11699"/>
                    </a:lnTo>
                    <a:lnTo>
                      <a:pt x="21600" y="6601"/>
                    </a:lnTo>
                    <a:cubicBezTo>
                      <a:pt x="21600" y="2956"/>
                      <a:pt x="19989" y="0"/>
                      <a:pt x="18000" y="0"/>
                    </a:cubicBezTo>
                    <a:lnTo>
                      <a:pt x="14809" y="0"/>
                    </a:lnTo>
                    <a:cubicBezTo>
                      <a:pt x="14584" y="0"/>
                      <a:pt x="14299" y="279"/>
                      <a:pt x="14173" y="624"/>
                    </a:cubicBezTo>
                    <a:lnTo>
                      <a:pt x="11028" y="8776"/>
                    </a:lnTo>
                    <a:cubicBezTo>
                      <a:pt x="10902" y="9121"/>
                      <a:pt x="10699" y="9121"/>
                      <a:pt x="10575" y="8776"/>
                    </a:cubicBezTo>
                    <a:lnTo>
                      <a:pt x="7429" y="624"/>
                    </a:lnTo>
                    <a:cubicBezTo>
                      <a:pt x="7303" y="282"/>
                      <a:pt x="7019" y="0"/>
                      <a:pt x="6794" y="0"/>
                    </a:cubicBezTo>
                    <a:lnTo>
                      <a:pt x="3601" y="0"/>
                    </a:lnTo>
                    <a:cubicBezTo>
                      <a:pt x="1615" y="0"/>
                      <a:pt x="0" y="2956"/>
                      <a:pt x="0" y="6601"/>
                    </a:cubicBezTo>
                    <a:close/>
                    <a:moveTo>
                      <a:pt x="0" y="6601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8" name="Group 212"/>
            <p:cNvGrpSpPr/>
            <p:nvPr/>
          </p:nvGrpSpPr>
          <p:grpSpPr bwMode="auto">
            <a:xfrm>
              <a:off x="4677448" y="2491571"/>
              <a:ext cx="62069" cy="76256"/>
              <a:chOff x="0" y="0"/>
              <a:chExt cx="70" cy="86"/>
            </a:xfrm>
            <a:grpFill/>
          </p:grpSpPr>
          <p:sp>
            <p:nvSpPr>
              <p:cNvPr id="267" name="AutoShape 210"/>
              <p:cNvSpPr/>
              <p:nvPr/>
            </p:nvSpPr>
            <p:spPr bwMode="auto">
              <a:xfrm>
                <a:off x="16" y="0"/>
                <a:ext cx="40" cy="4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10802"/>
                    </a:moveTo>
                    <a:cubicBezTo>
                      <a:pt x="21600" y="4838"/>
                      <a:pt x="16766" y="0"/>
                      <a:pt x="10802" y="0"/>
                    </a:cubicBezTo>
                    <a:cubicBezTo>
                      <a:pt x="4834" y="0"/>
                      <a:pt x="0" y="4838"/>
                      <a:pt x="0" y="10802"/>
                    </a:cubicBezTo>
                    <a:cubicBezTo>
                      <a:pt x="0" y="16766"/>
                      <a:pt x="4834" y="21600"/>
                      <a:pt x="10802" y="21600"/>
                    </a:cubicBezTo>
                    <a:cubicBezTo>
                      <a:pt x="16766" y="21600"/>
                      <a:pt x="21600" y="16766"/>
                      <a:pt x="21600" y="10802"/>
                    </a:cubicBezTo>
                    <a:close/>
                    <a:moveTo>
                      <a:pt x="2699" y="11034"/>
                    </a:moveTo>
                    <a:cubicBezTo>
                      <a:pt x="2699" y="11034"/>
                      <a:pt x="2387" y="7972"/>
                      <a:pt x="4593" y="5635"/>
                    </a:cubicBezTo>
                    <a:cubicBezTo>
                      <a:pt x="6146" y="7192"/>
                      <a:pt x="10802" y="11034"/>
                      <a:pt x="18901" y="11034"/>
                    </a:cubicBezTo>
                    <a:cubicBezTo>
                      <a:pt x="18901" y="15505"/>
                      <a:pt x="15269" y="19133"/>
                      <a:pt x="10802" y="19133"/>
                    </a:cubicBezTo>
                    <a:cubicBezTo>
                      <a:pt x="6331" y="19133"/>
                      <a:pt x="2699" y="15501"/>
                      <a:pt x="2699" y="11034"/>
                    </a:cubicBezTo>
                    <a:close/>
                    <a:moveTo>
                      <a:pt x="2699" y="1103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68" name="AutoShape 211"/>
              <p:cNvSpPr/>
              <p:nvPr/>
            </p:nvSpPr>
            <p:spPr bwMode="auto">
              <a:xfrm>
                <a:off x="0" y="48"/>
                <a:ext cx="70" cy="38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595">
                    <a:moveTo>
                      <a:pt x="0" y="6599"/>
                    </a:moveTo>
                    <a:lnTo>
                      <a:pt x="0" y="11698"/>
                    </a:lnTo>
                    <a:lnTo>
                      <a:pt x="0" y="18298"/>
                    </a:lnTo>
                    <a:cubicBezTo>
                      <a:pt x="0" y="20122"/>
                      <a:pt x="806" y="21595"/>
                      <a:pt x="1799" y="21595"/>
                    </a:cubicBezTo>
                    <a:lnTo>
                      <a:pt x="19799" y="21595"/>
                    </a:lnTo>
                    <a:cubicBezTo>
                      <a:pt x="20792" y="21595"/>
                      <a:pt x="21600" y="20122"/>
                      <a:pt x="21600" y="18298"/>
                    </a:cubicBezTo>
                    <a:lnTo>
                      <a:pt x="21600" y="11698"/>
                    </a:lnTo>
                    <a:lnTo>
                      <a:pt x="21600" y="6599"/>
                    </a:lnTo>
                    <a:cubicBezTo>
                      <a:pt x="21600" y="2950"/>
                      <a:pt x="19988" y="0"/>
                      <a:pt x="18000" y="0"/>
                    </a:cubicBezTo>
                    <a:lnTo>
                      <a:pt x="14809" y="0"/>
                    </a:lnTo>
                    <a:cubicBezTo>
                      <a:pt x="14585" y="0"/>
                      <a:pt x="14300" y="279"/>
                      <a:pt x="14175" y="621"/>
                    </a:cubicBezTo>
                    <a:lnTo>
                      <a:pt x="11030" y="8775"/>
                    </a:lnTo>
                    <a:cubicBezTo>
                      <a:pt x="10904" y="9117"/>
                      <a:pt x="10700" y="9117"/>
                      <a:pt x="10578" y="8775"/>
                    </a:cubicBezTo>
                    <a:lnTo>
                      <a:pt x="7433" y="621"/>
                    </a:lnTo>
                    <a:cubicBezTo>
                      <a:pt x="7307" y="279"/>
                      <a:pt x="7022" y="0"/>
                      <a:pt x="6799" y="0"/>
                    </a:cubicBezTo>
                    <a:lnTo>
                      <a:pt x="3607" y="0"/>
                    </a:lnTo>
                    <a:cubicBezTo>
                      <a:pt x="1614" y="-5"/>
                      <a:pt x="0" y="2950"/>
                      <a:pt x="0" y="6599"/>
                    </a:cubicBezTo>
                    <a:close/>
                    <a:moveTo>
                      <a:pt x="0" y="659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9" name="Group 218"/>
            <p:cNvGrpSpPr/>
            <p:nvPr/>
          </p:nvGrpSpPr>
          <p:grpSpPr bwMode="auto">
            <a:xfrm>
              <a:off x="4287300" y="4534530"/>
              <a:ext cx="120591" cy="143646"/>
              <a:chOff x="0" y="0"/>
              <a:chExt cx="136" cy="162"/>
            </a:xfrm>
            <a:grpFill/>
          </p:grpSpPr>
          <p:sp>
            <p:nvSpPr>
              <p:cNvPr id="265" name="AutoShape 216"/>
              <p:cNvSpPr/>
              <p:nvPr/>
            </p:nvSpPr>
            <p:spPr bwMode="auto">
              <a:xfrm>
                <a:off x="32" y="0"/>
                <a:ext cx="79" cy="79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10801"/>
                    </a:moveTo>
                    <a:cubicBezTo>
                      <a:pt x="21600" y="4837"/>
                      <a:pt x="16769" y="0"/>
                      <a:pt x="10801" y="0"/>
                    </a:cubicBezTo>
                    <a:cubicBezTo>
                      <a:pt x="4836" y="0"/>
                      <a:pt x="0" y="4837"/>
                      <a:pt x="0" y="10801"/>
                    </a:cubicBezTo>
                    <a:cubicBezTo>
                      <a:pt x="0" y="16765"/>
                      <a:pt x="4836" y="21600"/>
                      <a:pt x="10801" y="21600"/>
                    </a:cubicBezTo>
                    <a:cubicBezTo>
                      <a:pt x="16769" y="21600"/>
                      <a:pt x="21600" y="16765"/>
                      <a:pt x="21600" y="10801"/>
                    </a:cubicBezTo>
                    <a:close/>
                    <a:moveTo>
                      <a:pt x="2701" y="11034"/>
                    </a:moveTo>
                    <a:cubicBezTo>
                      <a:pt x="2701" y="11034"/>
                      <a:pt x="2390" y="7973"/>
                      <a:pt x="4596" y="5633"/>
                    </a:cubicBezTo>
                    <a:cubicBezTo>
                      <a:pt x="6148" y="7190"/>
                      <a:pt x="10801" y="11034"/>
                      <a:pt x="18901" y="11034"/>
                    </a:cubicBezTo>
                    <a:cubicBezTo>
                      <a:pt x="18901" y="15505"/>
                      <a:pt x="15268" y="19136"/>
                      <a:pt x="10803" y="19136"/>
                    </a:cubicBezTo>
                    <a:cubicBezTo>
                      <a:pt x="6334" y="19134"/>
                      <a:pt x="2701" y="15498"/>
                      <a:pt x="2701" y="11034"/>
                    </a:cubicBezTo>
                    <a:close/>
                    <a:moveTo>
                      <a:pt x="2701" y="1103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66" name="AutoShape 217"/>
              <p:cNvSpPr/>
              <p:nvPr/>
            </p:nvSpPr>
            <p:spPr bwMode="auto">
              <a:xfrm>
                <a:off x="0" y="88"/>
                <a:ext cx="136" cy="7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601"/>
                    </a:moveTo>
                    <a:lnTo>
                      <a:pt x="0" y="11699"/>
                    </a:lnTo>
                    <a:lnTo>
                      <a:pt x="0" y="18302"/>
                    </a:lnTo>
                    <a:cubicBezTo>
                      <a:pt x="0" y="20123"/>
                      <a:pt x="807" y="21600"/>
                      <a:pt x="1800" y="21600"/>
                    </a:cubicBezTo>
                    <a:lnTo>
                      <a:pt x="19800" y="21600"/>
                    </a:lnTo>
                    <a:cubicBezTo>
                      <a:pt x="20795" y="21600"/>
                      <a:pt x="21600" y="20123"/>
                      <a:pt x="21600" y="18302"/>
                    </a:cubicBezTo>
                    <a:lnTo>
                      <a:pt x="21600" y="11699"/>
                    </a:lnTo>
                    <a:lnTo>
                      <a:pt x="21600" y="6601"/>
                    </a:lnTo>
                    <a:cubicBezTo>
                      <a:pt x="21600" y="2956"/>
                      <a:pt x="19989" y="0"/>
                      <a:pt x="18000" y="0"/>
                    </a:cubicBezTo>
                    <a:lnTo>
                      <a:pt x="14809" y="0"/>
                    </a:lnTo>
                    <a:cubicBezTo>
                      <a:pt x="14584" y="0"/>
                      <a:pt x="14299" y="279"/>
                      <a:pt x="14173" y="624"/>
                    </a:cubicBezTo>
                    <a:lnTo>
                      <a:pt x="11028" y="8776"/>
                    </a:lnTo>
                    <a:cubicBezTo>
                      <a:pt x="10902" y="9121"/>
                      <a:pt x="10699" y="9121"/>
                      <a:pt x="10575" y="8776"/>
                    </a:cubicBezTo>
                    <a:lnTo>
                      <a:pt x="7429" y="624"/>
                    </a:lnTo>
                    <a:cubicBezTo>
                      <a:pt x="7303" y="282"/>
                      <a:pt x="7019" y="0"/>
                      <a:pt x="6794" y="0"/>
                    </a:cubicBezTo>
                    <a:lnTo>
                      <a:pt x="3601" y="0"/>
                    </a:lnTo>
                    <a:cubicBezTo>
                      <a:pt x="1616" y="0"/>
                      <a:pt x="0" y="2953"/>
                      <a:pt x="0" y="6601"/>
                    </a:cubicBezTo>
                    <a:close/>
                    <a:moveTo>
                      <a:pt x="0" y="6601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00" name="AutoShape 219"/>
            <p:cNvSpPr/>
            <p:nvPr/>
          </p:nvSpPr>
          <p:spPr bwMode="auto">
            <a:xfrm>
              <a:off x="4769665" y="4612560"/>
              <a:ext cx="407882" cy="407882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4"/>
                    <a:pt x="0" y="10799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799"/>
                  </a:cubicBezTo>
                  <a:cubicBezTo>
                    <a:pt x="21600" y="16754"/>
                    <a:pt x="16756" y="21600"/>
                    <a:pt x="10800" y="21600"/>
                  </a:cubicBezTo>
                  <a:close/>
                  <a:moveTo>
                    <a:pt x="10800" y="1271"/>
                  </a:moveTo>
                  <a:cubicBezTo>
                    <a:pt x="5546" y="1271"/>
                    <a:pt x="1271" y="5546"/>
                    <a:pt x="1271" y="10799"/>
                  </a:cubicBezTo>
                  <a:cubicBezTo>
                    <a:pt x="1271" y="16054"/>
                    <a:pt x="5546" y="20328"/>
                    <a:pt x="10800" y="20328"/>
                  </a:cubicBezTo>
                  <a:cubicBezTo>
                    <a:pt x="16054" y="20328"/>
                    <a:pt x="20329" y="16054"/>
                    <a:pt x="20329" y="10799"/>
                  </a:cubicBezTo>
                  <a:cubicBezTo>
                    <a:pt x="20330" y="5546"/>
                    <a:pt x="16054" y="1271"/>
                    <a:pt x="10800" y="1271"/>
                  </a:cubicBezTo>
                  <a:close/>
                  <a:moveTo>
                    <a:pt x="10800" y="1271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01" name="Group 222"/>
            <p:cNvGrpSpPr/>
            <p:nvPr/>
          </p:nvGrpSpPr>
          <p:grpSpPr bwMode="auto">
            <a:xfrm>
              <a:off x="4883163" y="4711871"/>
              <a:ext cx="186207" cy="214582"/>
              <a:chOff x="0" y="0"/>
              <a:chExt cx="210" cy="242"/>
            </a:xfrm>
            <a:grpFill/>
          </p:grpSpPr>
          <p:sp>
            <p:nvSpPr>
              <p:cNvPr id="263" name="AutoShape 220"/>
              <p:cNvSpPr/>
              <p:nvPr/>
            </p:nvSpPr>
            <p:spPr bwMode="auto">
              <a:xfrm>
                <a:off x="40" y="0"/>
                <a:ext cx="122" cy="12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10801"/>
                    </a:moveTo>
                    <a:cubicBezTo>
                      <a:pt x="21600" y="4837"/>
                      <a:pt x="16768" y="0"/>
                      <a:pt x="10801" y="0"/>
                    </a:cubicBezTo>
                    <a:cubicBezTo>
                      <a:pt x="4836" y="0"/>
                      <a:pt x="0" y="4837"/>
                      <a:pt x="0" y="10801"/>
                    </a:cubicBezTo>
                    <a:cubicBezTo>
                      <a:pt x="0" y="16766"/>
                      <a:pt x="4836" y="21600"/>
                      <a:pt x="10801" y="21600"/>
                    </a:cubicBezTo>
                    <a:cubicBezTo>
                      <a:pt x="16768" y="21600"/>
                      <a:pt x="21600" y="16766"/>
                      <a:pt x="21600" y="10801"/>
                    </a:cubicBezTo>
                    <a:close/>
                    <a:moveTo>
                      <a:pt x="2698" y="11033"/>
                    </a:moveTo>
                    <a:cubicBezTo>
                      <a:pt x="2698" y="11033"/>
                      <a:pt x="2386" y="7971"/>
                      <a:pt x="4593" y="5632"/>
                    </a:cubicBezTo>
                    <a:cubicBezTo>
                      <a:pt x="6147" y="7188"/>
                      <a:pt x="10799" y="11033"/>
                      <a:pt x="18899" y="11033"/>
                    </a:cubicBezTo>
                    <a:cubicBezTo>
                      <a:pt x="18899" y="15503"/>
                      <a:pt x="15266" y="19133"/>
                      <a:pt x="10799" y="19133"/>
                    </a:cubicBezTo>
                    <a:cubicBezTo>
                      <a:pt x="6331" y="19133"/>
                      <a:pt x="2698" y="15498"/>
                      <a:pt x="2698" y="11033"/>
                    </a:cubicBezTo>
                    <a:close/>
                    <a:moveTo>
                      <a:pt x="2698" y="11033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64" name="AutoShape 221"/>
              <p:cNvSpPr/>
              <p:nvPr/>
            </p:nvSpPr>
            <p:spPr bwMode="auto">
              <a:xfrm>
                <a:off x="0" y="128"/>
                <a:ext cx="210" cy="11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600"/>
                    </a:moveTo>
                    <a:lnTo>
                      <a:pt x="0" y="11700"/>
                    </a:lnTo>
                    <a:lnTo>
                      <a:pt x="0" y="18303"/>
                    </a:lnTo>
                    <a:cubicBezTo>
                      <a:pt x="0" y="20125"/>
                      <a:pt x="807" y="21600"/>
                      <a:pt x="1800" y="21600"/>
                    </a:cubicBezTo>
                    <a:lnTo>
                      <a:pt x="19799" y="21600"/>
                    </a:lnTo>
                    <a:cubicBezTo>
                      <a:pt x="20794" y="21600"/>
                      <a:pt x="21600" y="20123"/>
                      <a:pt x="21600" y="18303"/>
                    </a:cubicBezTo>
                    <a:lnTo>
                      <a:pt x="21600" y="11700"/>
                    </a:lnTo>
                    <a:lnTo>
                      <a:pt x="21600" y="6600"/>
                    </a:lnTo>
                    <a:cubicBezTo>
                      <a:pt x="21600" y="2954"/>
                      <a:pt x="19989" y="0"/>
                      <a:pt x="17999" y="0"/>
                    </a:cubicBezTo>
                    <a:lnTo>
                      <a:pt x="14808" y="0"/>
                    </a:lnTo>
                    <a:cubicBezTo>
                      <a:pt x="14583" y="0"/>
                      <a:pt x="14298" y="279"/>
                      <a:pt x="14173" y="622"/>
                    </a:cubicBezTo>
                    <a:lnTo>
                      <a:pt x="11027" y="8774"/>
                    </a:lnTo>
                    <a:cubicBezTo>
                      <a:pt x="10901" y="9118"/>
                      <a:pt x="10699" y="9118"/>
                      <a:pt x="10573" y="8774"/>
                    </a:cubicBezTo>
                    <a:lnTo>
                      <a:pt x="7427" y="622"/>
                    </a:lnTo>
                    <a:cubicBezTo>
                      <a:pt x="7302" y="280"/>
                      <a:pt x="7017" y="0"/>
                      <a:pt x="6792" y="0"/>
                    </a:cubicBezTo>
                    <a:lnTo>
                      <a:pt x="3600" y="0"/>
                    </a:lnTo>
                    <a:cubicBezTo>
                      <a:pt x="1614" y="2"/>
                      <a:pt x="0" y="2955"/>
                      <a:pt x="0" y="6600"/>
                    </a:cubicBezTo>
                    <a:close/>
                    <a:moveTo>
                      <a:pt x="0" y="6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02" name="Group 225"/>
            <p:cNvGrpSpPr/>
            <p:nvPr/>
          </p:nvGrpSpPr>
          <p:grpSpPr bwMode="auto">
            <a:xfrm>
              <a:off x="5478139" y="2222014"/>
              <a:ext cx="313892" cy="415863"/>
              <a:chOff x="0" y="0"/>
              <a:chExt cx="353" cy="469"/>
            </a:xfrm>
            <a:grpFill/>
          </p:grpSpPr>
          <p:sp>
            <p:nvSpPr>
              <p:cNvPr id="261" name="AutoShape 223"/>
              <p:cNvSpPr/>
              <p:nvPr/>
            </p:nvSpPr>
            <p:spPr bwMode="auto">
              <a:xfrm>
                <a:off x="32" y="0"/>
                <a:ext cx="300" cy="235"/>
              </a:xfrm>
              <a:custGeom>
                <a:avLst/>
                <a:gdLst/>
                <a:ahLst/>
                <a:cxnLst/>
                <a:rect l="0" t="0" r="r" b="b"/>
                <a:pathLst>
                  <a:path w="19565" h="21600">
                    <a:moveTo>
                      <a:pt x="9776" y="0"/>
                    </a:moveTo>
                    <a:cubicBezTo>
                      <a:pt x="5536" y="0"/>
                      <a:pt x="2100" y="4836"/>
                      <a:pt x="2100" y="10800"/>
                    </a:cubicBezTo>
                    <a:lnTo>
                      <a:pt x="2100" y="14264"/>
                    </a:lnTo>
                    <a:cubicBezTo>
                      <a:pt x="2043" y="15381"/>
                      <a:pt x="1780" y="17977"/>
                      <a:pt x="547" y="17798"/>
                    </a:cubicBezTo>
                    <a:cubicBezTo>
                      <a:pt x="-1014" y="17570"/>
                      <a:pt x="964" y="21567"/>
                      <a:pt x="3998" y="21599"/>
                    </a:cubicBezTo>
                    <a:cubicBezTo>
                      <a:pt x="4005" y="21599"/>
                      <a:pt x="4011" y="21600"/>
                      <a:pt x="4018" y="21600"/>
                    </a:cubicBezTo>
                    <a:lnTo>
                      <a:pt x="15532" y="21600"/>
                    </a:lnTo>
                    <a:cubicBezTo>
                      <a:pt x="18586" y="21600"/>
                      <a:pt x="20586" y="17568"/>
                      <a:pt x="19019" y="17796"/>
                    </a:cubicBezTo>
                    <a:cubicBezTo>
                      <a:pt x="17451" y="18024"/>
                      <a:pt x="17451" y="13765"/>
                      <a:pt x="17451" y="13765"/>
                    </a:cubicBezTo>
                    <a:lnTo>
                      <a:pt x="17451" y="10799"/>
                    </a:lnTo>
                    <a:cubicBezTo>
                      <a:pt x="17451" y="4836"/>
                      <a:pt x="14014" y="0"/>
                      <a:pt x="9776" y="0"/>
                    </a:cubicBezTo>
                    <a:close/>
                    <a:moveTo>
                      <a:pt x="9776" y="2417"/>
                    </a:moveTo>
                    <a:cubicBezTo>
                      <a:pt x="12438" y="2417"/>
                      <a:pt x="14921" y="5016"/>
                      <a:pt x="14921" y="8222"/>
                    </a:cubicBezTo>
                    <a:cubicBezTo>
                      <a:pt x="14921" y="8371"/>
                      <a:pt x="14915" y="8520"/>
                      <a:pt x="14907" y="8666"/>
                    </a:cubicBezTo>
                    <a:cubicBezTo>
                      <a:pt x="14891" y="8911"/>
                      <a:pt x="14830" y="8803"/>
                      <a:pt x="14742" y="8446"/>
                    </a:cubicBezTo>
                    <a:cubicBezTo>
                      <a:pt x="14135" y="5991"/>
                      <a:pt x="11993" y="4189"/>
                      <a:pt x="9776" y="4189"/>
                    </a:cubicBezTo>
                    <a:cubicBezTo>
                      <a:pt x="7558" y="4189"/>
                      <a:pt x="5279" y="5992"/>
                      <a:pt x="4651" y="8448"/>
                    </a:cubicBezTo>
                    <a:cubicBezTo>
                      <a:pt x="4559" y="8804"/>
                      <a:pt x="4498" y="8912"/>
                      <a:pt x="4483" y="8666"/>
                    </a:cubicBezTo>
                    <a:cubicBezTo>
                      <a:pt x="4473" y="8520"/>
                      <a:pt x="4469" y="8371"/>
                      <a:pt x="4469" y="8222"/>
                    </a:cubicBezTo>
                    <a:cubicBezTo>
                      <a:pt x="4468" y="5015"/>
                      <a:pt x="7113" y="2417"/>
                      <a:pt x="9776" y="2417"/>
                    </a:cubicBezTo>
                    <a:close/>
                    <a:moveTo>
                      <a:pt x="9776" y="18901"/>
                    </a:moveTo>
                    <a:cubicBezTo>
                      <a:pt x="6597" y="18901"/>
                      <a:pt x="4019" y="15502"/>
                      <a:pt x="4019" y="11029"/>
                    </a:cubicBezTo>
                    <a:cubicBezTo>
                      <a:pt x="4019" y="11029"/>
                      <a:pt x="6581" y="7872"/>
                      <a:pt x="9830" y="7872"/>
                    </a:cubicBezTo>
                    <a:cubicBezTo>
                      <a:pt x="13127" y="7872"/>
                      <a:pt x="15533" y="11029"/>
                      <a:pt x="15533" y="11029"/>
                    </a:cubicBezTo>
                    <a:cubicBezTo>
                      <a:pt x="15532" y="15502"/>
                      <a:pt x="12953" y="18901"/>
                      <a:pt x="9776" y="18901"/>
                    </a:cubicBezTo>
                    <a:close/>
                    <a:moveTo>
                      <a:pt x="9776" y="18901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62" name="AutoShape 224"/>
              <p:cNvSpPr/>
              <p:nvPr/>
            </p:nvSpPr>
            <p:spPr bwMode="auto">
              <a:xfrm>
                <a:off x="0" y="264"/>
                <a:ext cx="353" cy="205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171"/>
                    </a:moveTo>
                    <a:lnTo>
                      <a:pt x="0" y="18514"/>
                    </a:lnTo>
                    <a:cubicBezTo>
                      <a:pt x="0" y="20219"/>
                      <a:pt x="805" y="21600"/>
                      <a:pt x="1800" y="21600"/>
                    </a:cubicBezTo>
                    <a:lnTo>
                      <a:pt x="3600" y="21600"/>
                    </a:lnTo>
                    <a:lnTo>
                      <a:pt x="18000" y="21600"/>
                    </a:lnTo>
                    <a:lnTo>
                      <a:pt x="19800" y="21600"/>
                    </a:lnTo>
                    <a:cubicBezTo>
                      <a:pt x="20795" y="21600"/>
                      <a:pt x="21600" y="20219"/>
                      <a:pt x="21600" y="18514"/>
                    </a:cubicBezTo>
                    <a:lnTo>
                      <a:pt x="21600" y="6171"/>
                    </a:lnTo>
                    <a:cubicBezTo>
                      <a:pt x="21600" y="2763"/>
                      <a:pt x="19988" y="0"/>
                      <a:pt x="18000" y="0"/>
                    </a:cubicBezTo>
                    <a:lnTo>
                      <a:pt x="16354" y="0"/>
                    </a:lnTo>
                    <a:cubicBezTo>
                      <a:pt x="16102" y="0"/>
                      <a:pt x="15730" y="197"/>
                      <a:pt x="15521" y="441"/>
                    </a:cubicBezTo>
                    <a:lnTo>
                      <a:pt x="13682" y="2594"/>
                    </a:lnTo>
                    <a:cubicBezTo>
                      <a:pt x="13474" y="2836"/>
                      <a:pt x="13247" y="3370"/>
                      <a:pt x="13176" y="3784"/>
                    </a:cubicBezTo>
                    <a:lnTo>
                      <a:pt x="11031" y="16243"/>
                    </a:lnTo>
                    <a:cubicBezTo>
                      <a:pt x="10959" y="16657"/>
                      <a:pt x="10840" y="16660"/>
                      <a:pt x="10765" y="16247"/>
                    </a:cubicBezTo>
                    <a:lnTo>
                      <a:pt x="8511" y="4001"/>
                    </a:lnTo>
                    <a:cubicBezTo>
                      <a:pt x="8435" y="3589"/>
                      <a:pt x="8204" y="3059"/>
                      <a:pt x="7995" y="2818"/>
                    </a:cubicBezTo>
                    <a:lnTo>
                      <a:pt x="5931" y="438"/>
                    </a:lnTo>
                    <a:cubicBezTo>
                      <a:pt x="5721" y="196"/>
                      <a:pt x="5348" y="1"/>
                      <a:pt x="5095" y="1"/>
                    </a:cubicBezTo>
                    <a:lnTo>
                      <a:pt x="3600" y="1"/>
                    </a:lnTo>
                    <a:cubicBezTo>
                      <a:pt x="1612" y="0"/>
                      <a:pt x="0" y="2763"/>
                      <a:pt x="0" y="6171"/>
                    </a:cubicBezTo>
                    <a:close/>
                    <a:moveTo>
                      <a:pt x="7986" y="11865"/>
                    </a:moveTo>
                    <a:cubicBezTo>
                      <a:pt x="8406" y="11865"/>
                      <a:pt x="8747" y="12449"/>
                      <a:pt x="8747" y="13170"/>
                    </a:cubicBezTo>
                    <a:cubicBezTo>
                      <a:pt x="8747" y="13889"/>
                      <a:pt x="8407" y="14472"/>
                      <a:pt x="7986" y="14472"/>
                    </a:cubicBezTo>
                    <a:cubicBezTo>
                      <a:pt x="7566" y="14472"/>
                      <a:pt x="7225" y="13889"/>
                      <a:pt x="7225" y="13170"/>
                    </a:cubicBezTo>
                    <a:cubicBezTo>
                      <a:pt x="7225" y="12449"/>
                      <a:pt x="7566" y="11865"/>
                      <a:pt x="7986" y="11865"/>
                    </a:cubicBezTo>
                    <a:close/>
                    <a:moveTo>
                      <a:pt x="7986" y="16558"/>
                    </a:moveTo>
                    <a:cubicBezTo>
                      <a:pt x="8406" y="16558"/>
                      <a:pt x="8747" y="17141"/>
                      <a:pt x="8747" y="17862"/>
                    </a:cubicBezTo>
                    <a:cubicBezTo>
                      <a:pt x="8747" y="18582"/>
                      <a:pt x="8407" y="19166"/>
                      <a:pt x="7986" y="19166"/>
                    </a:cubicBezTo>
                    <a:cubicBezTo>
                      <a:pt x="7566" y="19166"/>
                      <a:pt x="7225" y="18582"/>
                      <a:pt x="7225" y="17862"/>
                    </a:cubicBezTo>
                    <a:cubicBezTo>
                      <a:pt x="7225" y="17141"/>
                      <a:pt x="7566" y="16558"/>
                      <a:pt x="7986" y="16558"/>
                    </a:cubicBezTo>
                    <a:close/>
                    <a:moveTo>
                      <a:pt x="7986" y="16558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03" name="Group 231"/>
            <p:cNvGrpSpPr/>
            <p:nvPr/>
          </p:nvGrpSpPr>
          <p:grpSpPr bwMode="auto">
            <a:xfrm>
              <a:off x="7564546" y="1682014"/>
              <a:ext cx="237636" cy="316552"/>
              <a:chOff x="0" y="0"/>
              <a:chExt cx="268" cy="356"/>
            </a:xfrm>
            <a:grpFill/>
          </p:grpSpPr>
          <p:sp>
            <p:nvSpPr>
              <p:cNvPr id="259" name="AutoShape 229"/>
              <p:cNvSpPr/>
              <p:nvPr/>
            </p:nvSpPr>
            <p:spPr bwMode="auto">
              <a:xfrm>
                <a:off x="24" y="0"/>
                <a:ext cx="227" cy="178"/>
              </a:xfrm>
              <a:custGeom>
                <a:avLst/>
                <a:gdLst/>
                <a:ahLst/>
                <a:cxnLst/>
                <a:rect l="0" t="0" r="r" b="b"/>
                <a:pathLst>
                  <a:path w="19565" h="21600">
                    <a:moveTo>
                      <a:pt x="9775" y="0"/>
                    </a:moveTo>
                    <a:cubicBezTo>
                      <a:pt x="5535" y="0"/>
                      <a:pt x="2099" y="4836"/>
                      <a:pt x="2099" y="10800"/>
                    </a:cubicBezTo>
                    <a:lnTo>
                      <a:pt x="2099" y="14264"/>
                    </a:lnTo>
                    <a:cubicBezTo>
                      <a:pt x="2042" y="15381"/>
                      <a:pt x="1778" y="17976"/>
                      <a:pt x="547" y="17797"/>
                    </a:cubicBezTo>
                    <a:cubicBezTo>
                      <a:pt x="-1015" y="17570"/>
                      <a:pt x="963" y="21566"/>
                      <a:pt x="3996" y="21598"/>
                    </a:cubicBezTo>
                    <a:cubicBezTo>
                      <a:pt x="4004" y="21598"/>
                      <a:pt x="4011" y="21600"/>
                      <a:pt x="4017" y="21600"/>
                    </a:cubicBezTo>
                    <a:lnTo>
                      <a:pt x="15531" y="21600"/>
                    </a:lnTo>
                    <a:cubicBezTo>
                      <a:pt x="18584" y="21600"/>
                      <a:pt x="20585" y="17569"/>
                      <a:pt x="19018" y="17796"/>
                    </a:cubicBezTo>
                    <a:cubicBezTo>
                      <a:pt x="17449" y="18024"/>
                      <a:pt x="17449" y="13767"/>
                      <a:pt x="17449" y="13767"/>
                    </a:cubicBezTo>
                    <a:lnTo>
                      <a:pt x="17449" y="10800"/>
                    </a:lnTo>
                    <a:cubicBezTo>
                      <a:pt x="17450" y="4836"/>
                      <a:pt x="14013" y="0"/>
                      <a:pt x="9775" y="0"/>
                    </a:cubicBezTo>
                    <a:close/>
                    <a:moveTo>
                      <a:pt x="9775" y="2416"/>
                    </a:moveTo>
                    <a:cubicBezTo>
                      <a:pt x="12437" y="2416"/>
                      <a:pt x="14920" y="5015"/>
                      <a:pt x="14920" y="8220"/>
                    </a:cubicBezTo>
                    <a:cubicBezTo>
                      <a:pt x="14920" y="8370"/>
                      <a:pt x="14915" y="8519"/>
                      <a:pt x="14905" y="8666"/>
                    </a:cubicBezTo>
                    <a:cubicBezTo>
                      <a:pt x="14890" y="8910"/>
                      <a:pt x="14828" y="8803"/>
                      <a:pt x="14740" y="8445"/>
                    </a:cubicBezTo>
                    <a:cubicBezTo>
                      <a:pt x="14133" y="5991"/>
                      <a:pt x="11992" y="4188"/>
                      <a:pt x="9774" y="4188"/>
                    </a:cubicBezTo>
                    <a:cubicBezTo>
                      <a:pt x="7556" y="4188"/>
                      <a:pt x="5277" y="5991"/>
                      <a:pt x="4648" y="8446"/>
                    </a:cubicBezTo>
                    <a:cubicBezTo>
                      <a:pt x="4557" y="8802"/>
                      <a:pt x="4496" y="8910"/>
                      <a:pt x="4480" y="8666"/>
                    </a:cubicBezTo>
                    <a:cubicBezTo>
                      <a:pt x="4471" y="8520"/>
                      <a:pt x="4466" y="8370"/>
                      <a:pt x="4466" y="8220"/>
                    </a:cubicBezTo>
                    <a:cubicBezTo>
                      <a:pt x="4467" y="5015"/>
                      <a:pt x="7112" y="2416"/>
                      <a:pt x="9775" y="2416"/>
                    </a:cubicBezTo>
                    <a:close/>
                    <a:moveTo>
                      <a:pt x="9775" y="18900"/>
                    </a:moveTo>
                    <a:cubicBezTo>
                      <a:pt x="6597" y="18900"/>
                      <a:pt x="4017" y="15502"/>
                      <a:pt x="4017" y="11028"/>
                    </a:cubicBezTo>
                    <a:cubicBezTo>
                      <a:pt x="4017" y="11028"/>
                      <a:pt x="6579" y="7871"/>
                      <a:pt x="9828" y="7871"/>
                    </a:cubicBezTo>
                    <a:cubicBezTo>
                      <a:pt x="13126" y="7871"/>
                      <a:pt x="15531" y="11028"/>
                      <a:pt x="15531" y="11028"/>
                    </a:cubicBezTo>
                    <a:cubicBezTo>
                      <a:pt x="15531" y="15501"/>
                      <a:pt x="12953" y="18900"/>
                      <a:pt x="9775" y="18900"/>
                    </a:cubicBezTo>
                    <a:close/>
                    <a:moveTo>
                      <a:pt x="9775" y="189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60" name="AutoShape 230"/>
              <p:cNvSpPr/>
              <p:nvPr/>
            </p:nvSpPr>
            <p:spPr bwMode="auto">
              <a:xfrm>
                <a:off x="0" y="200"/>
                <a:ext cx="268" cy="156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171"/>
                    </a:moveTo>
                    <a:lnTo>
                      <a:pt x="0" y="18513"/>
                    </a:lnTo>
                    <a:cubicBezTo>
                      <a:pt x="0" y="20219"/>
                      <a:pt x="806" y="21600"/>
                      <a:pt x="1800" y="21600"/>
                    </a:cubicBezTo>
                    <a:lnTo>
                      <a:pt x="3600" y="21600"/>
                    </a:lnTo>
                    <a:lnTo>
                      <a:pt x="18000" y="21600"/>
                    </a:lnTo>
                    <a:lnTo>
                      <a:pt x="19800" y="21600"/>
                    </a:lnTo>
                    <a:cubicBezTo>
                      <a:pt x="20794" y="21600"/>
                      <a:pt x="21600" y="20219"/>
                      <a:pt x="21600" y="18513"/>
                    </a:cubicBezTo>
                    <a:lnTo>
                      <a:pt x="21600" y="6171"/>
                    </a:lnTo>
                    <a:cubicBezTo>
                      <a:pt x="21600" y="2763"/>
                      <a:pt x="19988" y="0"/>
                      <a:pt x="18000" y="0"/>
                    </a:cubicBezTo>
                    <a:lnTo>
                      <a:pt x="16353" y="0"/>
                    </a:lnTo>
                    <a:cubicBezTo>
                      <a:pt x="16101" y="0"/>
                      <a:pt x="15729" y="197"/>
                      <a:pt x="15521" y="441"/>
                    </a:cubicBezTo>
                    <a:lnTo>
                      <a:pt x="13681" y="2594"/>
                    </a:lnTo>
                    <a:cubicBezTo>
                      <a:pt x="13473" y="2836"/>
                      <a:pt x="13247" y="3370"/>
                      <a:pt x="13176" y="3785"/>
                    </a:cubicBezTo>
                    <a:lnTo>
                      <a:pt x="11030" y="16242"/>
                    </a:lnTo>
                    <a:cubicBezTo>
                      <a:pt x="10959" y="16657"/>
                      <a:pt x="10840" y="16659"/>
                      <a:pt x="10764" y="16247"/>
                    </a:cubicBezTo>
                    <a:lnTo>
                      <a:pt x="8511" y="4001"/>
                    </a:lnTo>
                    <a:cubicBezTo>
                      <a:pt x="8435" y="3589"/>
                      <a:pt x="8203" y="3059"/>
                      <a:pt x="7995" y="2818"/>
                    </a:cubicBezTo>
                    <a:lnTo>
                      <a:pt x="5931" y="437"/>
                    </a:lnTo>
                    <a:cubicBezTo>
                      <a:pt x="5721" y="196"/>
                      <a:pt x="5347" y="0"/>
                      <a:pt x="5095" y="0"/>
                    </a:cubicBezTo>
                    <a:lnTo>
                      <a:pt x="3600" y="0"/>
                    </a:lnTo>
                    <a:cubicBezTo>
                      <a:pt x="1612" y="0"/>
                      <a:pt x="0" y="2763"/>
                      <a:pt x="0" y="6171"/>
                    </a:cubicBezTo>
                    <a:close/>
                    <a:moveTo>
                      <a:pt x="7986" y="11864"/>
                    </a:moveTo>
                    <a:cubicBezTo>
                      <a:pt x="8406" y="11864"/>
                      <a:pt x="8747" y="12449"/>
                      <a:pt x="8747" y="13169"/>
                    </a:cubicBezTo>
                    <a:cubicBezTo>
                      <a:pt x="8747" y="13888"/>
                      <a:pt x="8407" y="14473"/>
                      <a:pt x="7986" y="14473"/>
                    </a:cubicBezTo>
                    <a:cubicBezTo>
                      <a:pt x="7567" y="14473"/>
                      <a:pt x="7226" y="13889"/>
                      <a:pt x="7226" y="13169"/>
                    </a:cubicBezTo>
                    <a:cubicBezTo>
                      <a:pt x="7226" y="12448"/>
                      <a:pt x="7566" y="11864"/>
                      <a:pt x="7986" y="11864"/>
                    </a:cubicBezTo>
                    <a:close/>
                    <a:moveTo>
                      <a:pt x="7986" y="16558"/>
                    </a:moveTo>
                    <a:cubicBezTo>
                      <a:pt x="8406" y="16558"/>
                      <a:pt x="8747" y="17141"/>
                      <a:pt x="8747" y="17862"/>
                    </a:cubicBezTo>
                    <a:cubicBezTo>
                      <a:pt x="8747" y="18582"/>
                      <a:pt x="8407" y="19166"/>
                      <a:pt x="7986" y="19166"/>
                    </a:cubicBezTo>
                    <a:cubicBezTo>
                      <a:pt x="7567" y="19166"/>
                      <a:pt x="7226" y="18582"/>
                      <a:pt x="7226" y="17862"/>
                    </a:cubicBezTo>
                    <a:cubicBezTo>
                      <a:pt x="7226" y="17141"/>
                      <a:pt x="7566" y="16558"/>
                      <a:pt x="7986" y="16558"/>
                    </a:cubicBezTo>
                    <a:close/>
                    <a:moveTo>
                      <a:pt x="7986" y="16558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04" name="Group 234"/>
            <p:cNvGrpSpPr/>
            <p:nvPr/>
          </p:nvGrpSpPr>
          <p:grpSpPr bwMode="auto">
            <a:xfrm>
              <a:off x="8075286" y="384770"/>
              <a:ext cx="184434" cy="249163"/>
              <a:chOff x="0" y="0"/>
              <a:chExt cx="208" cy="281"/>
            </a:xfrm>
            <a:grpFill/>
          </p:grpSpPr>
          <p:sp>
            <p:nvSpPr>
              <p:cNvPr id="257" name="AutoShape 232"/>
              <p:cNvSpPr/>
              <p:nvPr/>
            </p:nvSpPr>
            <p:spPr bwMode="auto">
              <a:xfrm>
                <a:off x="16" y="0"/>
                <a:ext cx="177" cy="139"/>
              </a:xfrm>
              <a:custGeom>
                <a:avLst/>
                <a:gdLst/>
                <a:ahLst/>
                <a:cxnLst/>
                <a:rect l="0" t="0" r="r" b="b"/>
                <a:pathLst>
                  <a:path w="19564" h="21600">
                    <a:moveTo>
                      <a:pt x="9774" y="0"/>
                    </a:moveTo>
                    <a:cubicBezTo>
                      <a:pt x="5534" y="0"/>
                      <a:pt x="2099" y="4836"/>
                      <a:pt x="2099" y="10800"/>
                    </a:cubicBezTo>
                    <a:lnTo>
                      <a:pt x="2099" y="14263"/>
                    </a:lnTo>
                    <a:cubicBezTo>
                      <a:pt x="2042" y="15380"/>
                      <a:pt x="1778" y="17975"/>
                      <a:pt x="547" y="17796"/>
                    </a:cubicBezTo>
                    <a:cubicBezTo>
                      <a:pt x="-1015" y="17569"/>
                      <a:pt x="963" y="21566"/>
                      <a:pt x="3996" y="21598"/>
                    </a:cubicBezTo>
                    <a:cubicBezTo>
                      <a:pt x="4004" y="21598"/>
                      <a:pt x="4010" y="21600"/>
                      <a:pt x="4017" y="21600"/>
                    </a:cubicBezTo>
                    <a:lnTo>
                      <a:pt x="15530" y="21600"/>
                    </a:lnTo>
                    <a:cubicBezTo>
                      <a:pt x="18583" y="21600"/>
                      <a:pt x="20585" y="17569"/>
                      <a:pt x="19017" y="17796"/>
                    </a:cubicBezTo>
                    <a:cubicBezTo>
                      <a:pt x="17449" y="18025"/>
                      <a:pt x="17449" y="13766"/>
                      <a:pt x="17449" y="13766"/>
                    </a:cubicBezTo>
                    <a:lnTo>
                      <a:pt x="17449" y="10800"/>
                    </a:lnTo>
                    <a:cubicBezTo>
                      <a:pt x="17449" y="4836"/>
                      <a:pt x="14013" y="0"/>
                      <a:pt x="9774" y="0"/>
                    </a:cubicBezTo>
                    <a:close/>
                    <a:moveTo>
                      <a:pt x="9774" y="2415"/>
                    </a:moveTo>
                    <a:cubicBezTo>
                      <a:pt x="12437" y="2415"/>
                      <a:pt x="14919" y="5015"/>
                      <a:pt x="14919" y="8220"/>
                    </a:cubicBezTo>
                    <a:cubicBezTo>
                      <a:pt x="14919" y="8369"/>
                      <a:pt x="14914" y="8518"/>
                      <a:pt x="14904" y="8665"/>
                    </a:cubicBezTo>
                    <a:cubicBezTo>
                      <a:pt x="14889" y="8909"/>
                      <a:pt x="14828" y="8801"/>
                      <a:pt x="14740" y="8445"/>
                    </a:cubicBezTo>
                    <a:cubicBezTo>
                      <a:pt x="14133" y="5990"/>
                      <a:pt x="11992" y="4188"/>
                      <a:pt x="9774" y="4188"/>
                    </a:cubicBezTo>
                    <a:cubicBezTo>
                      <a:pt x="7556" y="4188"/>
                      <a:pt x="5277" y="5991"/>
                      <a:pt x="4648" y="8446"/>
                    </a:cubicBezTo>
                    <a:cubicBezTo>
                      <a:pt x="4558" y="8802"/>
                      <a:pt x="4496" y="8911"/>
                      <a:pt x="4481" y="8665"/>
                    </a:cubicBezTo>
                    <a:cubicBezTo>
                      <a:pt x="4471" y="8518"/>
                      <a:pt x="4466" y="8369"/>
                      <a:pt x="4466" y="8220"/>
                    </a:cubicBezTo>
                    <a:cubicBezTo>
                      <a:pt x="4466" y="5015"/>
                      <a:pt x="7111" y="2415"/>
                      <a:pt x="9774" y="2415"/>
                    </a:cubicBezTo>
                    <a:close/>
                    <a:moveTo>
                      <a:pt x="9774" y="18899"/>
                    </a:moveTo>
                    <a:cubicBezTo>
                      <a:pt x="6596" y="18899"/>
                      <a:pt x="4017" y="15501"/>
                      <a:pt x="4017" y="11027"/>
                    </a:cubicBezTo>
                    <a:cubicBezTo>
                      <a:pt x="4017" y="11027"/>
                      <a:pt x="6579" y="7870"/>
                      <a:pt x="9827" y="7870"/>
                    </a:cubicBezTo>
                    <a:cubicBezTo>
                      <a:pt x="13125" y="7870"/>
                      <a:pt x="15530" y="11027"/>
                      <a:pt x="15530" y="11027"/>
                    </a:cubicBezTo>
                    <a:cubicBezTo>
                      <a:pt x="15530" y="15501"/>
                      <a:pt x="12952" y="18899"/>
                      <a:pt x="9774" y="18899"/>
                    </a:cubicBezTo>
                    <a:close/>
                    <a:moveTo>
                      <a:pt x="9774" y="1889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8" name="AutoShape 233"/>
              <p:cNvSpPr/>
              <p:nvPr/>
            </p:nvSpPr>
            <p:spPr bwMode="auto">
              <a:xfrm>
                <a:off x="0" y="160"/>
                <a:ext cx="208" cy="121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171"/>
                    </a:moveTo>
                    <a:lnTo>
                      <a:pt x="0" y="18514"/>
                    </a:lnTo>
                    <a:cubicBezTo>
                      <a:pt x="0" y="20220"/>
                      <a:pt x="806" y="21600"/>
                      <a:pt x="1800" y="21600"/>
                    </a:cubicBezTo>
                    <a:lnTo>
                      <a:pt x="3601" y="21600"/>
                    </a:lnTo>
                    <a:lnTo>
                      <a:pt x="17999" y="21600"/>
                    </a:lnTo>
                    <a:lnTo>
                      <a:pt x="19799" y="21600"/>
                    </a:lnTo>
                    <a:cubicBezTo>
                      <a:pt x="20794" y="21600"/>
                      <a:pt x="21600" y="20220"/>
                      <a:pt x="21600" y="18514"/>
                    </a:cubicBezTo>
                    <a:lnTo>
                      <a:pt x="21600" y="6171"/>
                    </a:lnTo>
                    <a:cubicBezTo>
                      <a:pt x="21600" y="2764"/>
                      <a:pt x="19988" y="0"/>
                      <a:pt x="17999" y="0"/>
                    </a:cubicBezTo>
                    <a:lnTo>
                      <a:pt x="16353" y="0"/>
                    </a:lnTo>
                    <a:cubicBezTo>
                      <a:pt x="16101" y="0"/>
                      <a:pt x="15729" y="197"/>
                      <a:pt x="15521" y="442"/>
                    </a:cubicBezTo>
                    <a:lnTo>
                      <a:pt x="13681" y="2595"/>
                    </a:lnTo>
                    <a:cubicBezTo>
                      <a:pt x="13473" y="2836"/>
                      <a:pt x="13247" y="3370"/>
                      <a:pt x="13175" y="3785"/>
                    </a:cubicBezTo>
                    <a:lnTo>
                      <a:pt x="11030" y="16242"/>
                    </a:lnTo>
                    <a:cubicBezTo>
                      <a:pt x="10959" y="16657"/>
                      <a:pt x="10840" y="16658"/>
                      <a:pt x="10764" y="16246"/>
                    </a:cubicBezTo>
                    <a:lnTo>
                      <a:pt x="8511" y="4001"/>
                    </a:lnTo>
                    <a:cubicBezTo>
                      <a:pt x="8434" y="3590"/>
                      <a:pt x="8203" y="3059"/>
                      <a:pt x="7994" y="2818"/>
                    </a:cubicBezTo>
                    <a:lnTo>
                      <a:pt x="5930" y="437"/>
                    </a:lnTo>
                    <a:cubicBezTo>
                      <a:pt x="5721" y="194"/>
                      <a:pt x="5347" y="0"/>
                      <a:pt x="5095" y="0"/>
                    </a:cubicBezTo>
                    <a:lnTo>
                      <a:pt x="3600" y="0"/>
                    </a:lnTo>
                    <a:cubicBezTo>
                      <a:pt x="1612" y="0"/>
                      <a:pt x="0" y="2764"/>
                      <a:pt x="0" y="6171"/>
                    </a:cubicBezTo>
                    <a:close/>
                    <a:moveTo>
                      <a:pt x="7986" y="11864"/>
                    </a:moveTo>
                    <a:cubicBezTo>
                      <a:pt x="8406" y="11864"/>
                      <a:pt x="8747" y="12448"/>
                      <a:pt x="8747" y="13167"/>
                    </a:cubicBezTo>
                    <a:cubicBezTo>
                      <a:pt x="8747" y="13887"/>
                      <a:pt x="8406" y="14471"/>
                      <a:pt x="7986" y="14471"/>
                    </a:cubicBezTo>
                    <a:cubicBezTo>
                      <a:pt x="7566" y="14471"/>
                      <a:pt x="7225" y="13887"/>
                      <a:pt x="7225" y="13167"/>
                    </a:cubicBezTo>
                    <a:cubicBezTo>
                      <a:pt x="7225" y="12448"/>
                      <a:pt x="7566" y="11864"/>
                      <a:pt x="7986" y="11864"/>
                    </a:cubicBezTo>
                    <a:close/>
                    <a:moveTo>
                      <a:pt x="7986" y="16557"/>
                    </a:moveTo>
                    <a:cubicBezTo>
                      <a:pt x="8406" y="16557"/>
                      <a:pt x="8747" y="17141"/>
                      <a:pt x="8747" y="17861"/>
                    </a:cubicBezTo>
                    <a:cubicBezTo>
                      <a:pt x="8747" y="18580"/>
                      <a:pt x="8406" y="19164"/>
                      <a:pt x="7986" y="19164"/>
                    </a:cubicBezTo>
                    <a:cubicBezTo>
                      <a:pt x="7566" y="19164"/>
                      <a:pt x="7225" y="18579"/>
                      <a:pt x="7225" y="17861"/>
                    </a:cubicBezTo>
                    <a:cubicBezTo>
                      <a:pt x="7225" y="17141"/>
                      <a:pt x="7566" y="16557"/>
                      <a:pt x="7986" y="16557"/>
                    </a:cubicBezTo>
                    <a:close/>
                    <a:moveTo>
                      <a:pt x="7986" y="1655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05" name="Group 237"/>
            <p:cNvGrpSpPr/>
            <p:nvPr/>
          </p:nvGrpSpPr>
          <p:grpSpPr bwMode="auto">
            <a:xfrm>
              <a:off x="7529078" y="86839"/>
              <a:ext cx="109064" cy="140986"/>
              <a:chOff x="0" y="0"/>
              <a:chExt cx="123" cy="159"/>
            </a:xfrm>
            <a:grpFill/>
          </p:grpSpPr>
          <p:sp>
            <p:nvSpPr>
              <p:cNvPr id="255" name="AutoShape 235"/>
              <p:cNvSpPr/>
              <p:nvPr/>
            </p:nvSpPr>
            <p:spPr bwMode="auto">
              <a:xfrm>
                <a:off x="8" y="0"/>
                <a:ext cx="104" cy="82"/>
              </a:xfrm>
              <a:custGeom>
                <a:avLst/>
                <a:gdLst/>
                <a:ahLst/>
                <a:cxnLst/>
                <a:rect l="0" t="0" r="r" b="b"/>
                <a:pathLst>
                  <a:path w="19564" h="21600">
                    <a:moveTo>
                      <a:pt x="9773" y="0"/>
                    </a:moveTo>
                    <a:cubicBezTo>
                      <a:pt x="5534" y="0"/>
                      <a:pt x="2099" y="4836"/>
                      <a:pt x="2099" y="10799"/>
                    </a:cubicBezTo>
                    <a:lnTo>
                      <a:pt x="2099" y="14263"/>
                    </a:lnTo>
                    <a:cubicBezTo>
                      <a:pt x="2042" y="15380"/>
                      <a:pt x="1777" y="17976"/>
                      <a:pt x="548" y="17797"/>
                    </a:cubicBezTo>
                    <a:cubicBezTo>
                      <a:pt x="-1015" y="17569"/>
                      <a:pt x="963" y="21568"/>
                      <a:pt x="3996" y="21598"/>
                    </a:cubicBezTo>
                    <a:cubicBezTo>
                      <a:pt x="4005" y="21598"/>
                      <a:pt x="4011" y="21600"/>
                      <a:pt x="4019" y="21600"/>
                    </a:cubicBezTo>
                    <a:lnTo>
                      <a:pt x="15530" y="21600"/>
                    </a:lnTo>
                    <a:cubicBezTo>
                      <a:pt x="18583" y="21600"/>
                      <a:pt x="20585" y="17569"/>
                      <a:pt x="19017" y="17797"/>
                    </a:cubicBezTo>
                    <a:cubicBezTo>
                      <a:pt x="17448" y="18024"/>
                      <a:pt x="17448" y="13766"/>
                      <a:pt x="17448" y="13766"/>
                    </a:cubicBezTo>
                    <a:lnTo>
                      <a:pt x="17448" y="10799"/>
                    </a:lnTo>
                    <a:cubicBezTo>
                      <a:pt x="17447" y="4838"/>
                      <a:pt x="14010" y="0"/>
                      <a:pt x="9773" y="0"/>
                    </a:cubicBezTo>
                    <a:close/>
                    <a:moveTo>
                      <a:pt x="9773" y="2417"/>
                    </a:moveTo>
                    <a:cubicBezTo>
                      <a:pt x="12435" y="2417"/>
                      <a:pt x="14919" y="5017"/>
                      <a:pt x="14919" y="8222"/>
                    </a:cubicBezTo>
                    <a:cubicBezTo>
                      <a:pt x="14919" y="8372"/>
                      <a:pt x="14913" y="8521"/>
                      <a:pt x="14904" y="8667"/>
                    </a:cubicBezTo>
                    <a:cubicBezTo>
                      <a:pt x="14888" y="8911"/>
                      <a:pt x="14826" y="8804"/>
                      <a:pt x="14740" y="8447"/>
                    </a:cubicBezTo>
                    <a:cubicBezTo>
                      <a:pt x="14133" y="5993"/>
                      <a:pt x="11992" y="4189"/>
                      <a:pt x="9775" y="4189"/>
                    </a:cubicBezTo>
                    <a:cubicBezTo>
                      <a:pt x="7559" y="4189"/>
                      <a:pt x="5278" y="5993"/>
                      <a:pt x="4649" y="8447"/>
                    </a:cubicBezTo>
                    <a:cubicBezTo>
                      <a:pt x="4558" y="8804"/>
                      <a:pt x="4497" y="8911"/>
                      <a:pt x="4483" y="8667"/>
                    </a:cubicBezTo>
                    <a:cubicBezTo>
                      <a:pt x="4473" y="8519"/>
                      <a:pt x="4468" y="8369"/>
                      <a:pt x="4468" y="8222"/>
                    </a:cubicBezTo>
                    <a:cubicBezTo>
                      <a:pt x="4467" y="5017"/>
                      <a:pt x="7111" y="2417"/>
                      <a:pt x="9773" y="2417"/>
                    </a:cubicBezTo>
                    <a:close/>
                    <a:moveTo>
                      <a:pt x="9773" y="18901"/>
                    </a:moveTo>
                    <a:cubicBezTo>
                      <a:pt x="6596" y="18901"/>
                      <a:pt x="4017" y="15502"/>
                      <a:pt x="4017" y="11029"/>
                    </a:cubicBezTo>
                    <a:cubicBezTo>
                      <a:pt x="4017" y="11029"/>
                      <a:pt x="6579" y="7872"/>
                      <a:pt x="9827" y="7872"/>
                    </a:cubicBezTo>
                    <a:cubicBezTo>
                      <a:pt x="13124" y="7872"/>
                      <a:pt x="15529" y="11029"/>
                      <a:pt x="15529" y="11029"/>
                    </a:cubicBezTo>
                    <a:cubicBezTo>
                      <a:pt x="15529" y="15502"/>
                      <a:pt x="12950" y="18901"/>
                      <a:pt x="9773" y="18901"/>
                    </a:cubicBezTo>
                    <a:close/>
                    <a:moveTo>
                      <a:pt x="9773" y="18901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6" name="AutoShape 236"/>
              <p:cNvSpPr/>
              <p:nvPr/>
            </p:nvSpPr>
            <p:spPr bwMode="auto">
              <a:xfrm>
                <a:off x="0" y="88"/>
                <a:ext cx="123" cy="71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172"/>
                    </a:moveTo>
                    <a:lnTo>
                      <a:pt x="0" y="18513"/>
                    </a:lnTo>
                    <a:cubicBezTo>
                      <a:pt x="0" y="20218"/>
                      <a:pt x="805" y="21600"/>
                      <a:pt x="1800" y="21600"/>
                    </a:cubicBezTo>
                    <a:lnTo>
                      <a:pt x="3600" y="21600"/>
                    </a:lnTo>
                    <a:lnTo>
                      <a:pt x="18000" y="21600"/>
                    </a:lnTo>
                    <a:lnTo>
                      <a:pt x="19799" y="21600"/>
                    </a:lnTo>
                    <a:cubicBezTo>
                      <a:pt x="20795" y="21600"/>
                      <a:pt x="21600" y="20220"/>
                      <a:pt x="21600" y="18513"/>
                    </a:cubicBezTo>
                    <a:lnTo>
                      <a:pt x="21600" y="6172"/>
                    </a:lnTo>
                    <a:cubicBezTo>
                      <a:pt x="21600" y="2762"/>
                      <a:pt x="19987" y="0"/>
                      <a:pt x="17998" y="0"/>
                    </a:cubicBezTo>
                    <a:lnTo>
                      <a:pt x="16352" y="0"/>
                    </a:lnTo>
                    <a:cubicBezTo>
                      <a:pt x="16100" y="0"/>
                      <a:pt x="15728" y="197"/>
                      <a:pt x="15519" y="441"/>
                    </a:cubicBezTo>
                    <a:lnTo>
                      <a:pt x="13678" y="2593"/>
                    </a:lnTo>
                    <a:cubicBezTo>
                      <a:pt x="13470" y="2837"/>
                      <a:pt x="13243" y="3369"/>
                      <a:pt x="13174" y="3785"/>
                    </a:cubicBezTo>
                    <a:lnTo>
                      <a:pt x="11028" y="16242"/>
                    </a:lnTo>
                    <a:cubicBezTo>
                      <a:pt x="10957" y="16656"/>
                      <a:pt x="10838" y="16659"/>
                      <a:pt x="10762" y="16245"/>
                    </a:cubicBezTo>
                    <a:lnTo>
                      <a:pt x="8509" y="4000"/>
                    </a:lnTo>
                    <a:cubicBezTo>
                      <a:pt x="8432" y="3588"/>
                      <a:pt x="8201" y="3058"/>
                      <a:pt x="7992" y="2817"/>
                    </a:cubicBezTo>
                    <a:lnTo>
                      <a:pt x="5928" y="438"/>
                    </a:lnTo>
                    <a:cubicBezTo>
                      <a:pt x="5719" y="195"/>
                      <a:pt x="5345" y="0"/>
                      <a:pt x="5092" y="0"/>
                    </a:cubicBezTo>
                    <a:lnTo>
                      <a:pt x="3596" y="0"/>
                    </a:lnTo>
                    <a:cubicBezTo>
                      <a:pt x="1613" y="0"/>
                      <a:pt x="0" y="2764"/>
                      <a:pt x="0" y="6172"/>
                    </a:cubicBezTo>
                    <a:close/>
                    <a:moveTo>
                      <a:pt x="7986" y="11864"/>
                    </a:moveTo>
                    <a:cubicBezTo>
                      <a:pt x="8408" y="11864"/>
                      <a:pt x="8748" y="12447"/>
                      <a:pt x="8748" y="13169"/>
                    </a:cubicBezTo>
                    <a:cubicBezTo>
                      <a:pt x="8748" y="13889"/>
                      <a:pt x="8408" y="14472"/>
                      <a:pt x="7986" y="14472"/>
                    </a:cubicBezTo>
                    <a:cubicBezTo>
                      <a:pt x="7566" y="14472"/>
                      <a:pt x="7226" y="13889"/>
                      <a:pt x="7226" y="13169"/>
                    </a:cubicBezTo>
                    <a:cubicBezTo>
                      <a:pt x="7226" y="12447"/>
                      <a:pt x="7566" y="11864"/>
                      <a:pt x="7986" y="11864"/>
                    </a:cubicBezTo>
                    <a:close/>
                    <a:moveTo>
                      <a:pt x="7986" y="16560"/>
                    </a:moveTo>
                    <a:cubicBezTo>
                      <a:pt x="8408" y="16560"/>
                      <a:pt x="8748" y="17143"/>
                      <a:pt x="8748" y="17863"/>
                    </a:cubicBezTo>
                    <a:cubicBezTo>
                      <a:pt x="8748" y="18583"/>
                      <a:pt x="8408" y="19168"/>
                      <a:pt x="7986" y="19168"/>
                    </a:cubicBezTo>
                    <a:cubicBezTo>
                      <a:pt x="7566" y="19168"/>
                      <a:pt x="7226" y="18583"/>
                      <a:pt x="7226" y="17863"/>
                    </a:cubicBezTo>
                    <a:cubicBezTo>
                      <a:pt x="7226" y="17140"/>
                      <a:pt x="7566" y="16560"/>
                      <a:pt x="7986" y="16560"/>
                    </a:cubicBezTo>
                    <a:close/>
                    <a:moveTo>
                      <a:pt x="7986" y="1656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06" name="Group 246"/>
            <p:cNvGrpSpPr/>
            <p:nvPr/>
          </p:nvGrpSpPr>
          <p:grpSpPr bwMode="auto">
            <a:xfrm>
              <a:off x="6543067" y="3988323"/>
              <a:ext cx="116158" cy="159606"/>
              <a:chOff x="0" y="0"/>
              <a:chExt cx="131" cy="180"/>
            </a:xfrm>
            <a:grpFill/>
          </p:grpSpPr>
          <p:sp>
            <p:nvSpPr>
              <p:cNvPr id="253" name="AutoShape 244"/>
              <p:cNvSpPr/>
              <p:nvPr/>
            </p:nvSpPr>
            <p:spPr bwMode="auto">
              <a:xfrm>
                <a:off x="8" y="0"/>
                <a:ext cx="111" cy="87"/>
              </a:xfrm>
              <a:custGeom>
                <a:avLst/>
                <a:gdLst/>
                <a:ahLst/>
                <a:cxnLst/>
                <a:rect l="0" t="0" r="r" b="b"/>
                <a:pathLst>
                  <a:path w="19566" h="21600">
                    <a:moveTo>
                      <a:pt x="9774" y="0"/>
                    </a:moveTo>
                    <a:cubicBezTo>
                      <a:pt x="5536" y="0"/>
                      <a:pt x="2100" y="4836"/>
                      <a:pt x="2100" y="10798"/>
                    </a:cubicBezTo>
                    <a:lnTo>
                      <a:pt x="2100" y="14263"/>
                    </a:lnTo>
                    <a:cubicBezTo>
                      <a:pt x="2042" y="15380"/>
                      <a:pt x="1779" y="17976"/>
                      <a:pt x="547" y="17796"/>
                    </a:cubicBezTo>
                    <a:cubicBezTo>
                      <a:pt x="-1014" y="17570"/>
                      <a:pt x="964" y="21567"/>
                      <a:pt x="3998" y="21598"/>
                    </a:cubicBezTo>
                    <a:cubicBezTo>
                      <a:pt x="4005" y="21598"/>
                      <a:pt x="4012" y="21600"/>
                      <a:pt x="4019" y="21600"/>
                    </a:cubicBezTo>
                    <a:lnTo>
                      <a:pt x="15532" y="21600"/>
                    </a:lnTo>
                    <a:cubicBezTo>
                      <a:pt x="18587" y="21600"/>
                      <a:pt x="20586" y="17568"/>
                      <a:pt x="19019" y="17796"/>
                    </a:cubicBezTo>
                    <a:cubicBezTo>
                      <a:pt x="17450" y="18023"/>
                      <a:pt x="17450" y="13764"/>
                      <a:pt x="17450" y="13764"/>
                    </a:cubicBezTo>
                    <a:lnTo>
                      <a:pt x="17450" y="10798"/>
                    </a:lnTo>
                    <a:cubicBezTo>
                      <a:pt x="17450" y="4836"/>
                      <a:pt x="14015" y="0"/>
                      <a:pt x="9774" y="0"/>
                    </a:cubicBezTo>
                    <a:close/>
                    <a:moveTo>
                      <a:pt x="9774" y="2413"/>
                    </a:moveTo>
                    <a:cubicBezTo>
                      <a:pt x="12437" y="2413"/>
                      <a:pt x="14920" y="5013"/>
                      <a:pt x="14920" y="8218"/>
                    </a:cubicBezTo>
                    <a:cubicBezTo>
                      <a:pt x="14920" y="8367"/>
                      <a:pt x="14916" y="8517"/>
                      <a:pt x="14906" y="8665"/>
                    </a:cubicBezTo>
                    <a:cubicBezTo>
                      <a:pt x="14890" y="8909"/>
                      <a:pt x="14829" y="8801"/>
                      <a:pt x="14741" y="8444"/>
                    </a:cubicBezTo>
                    <a:cubicBezTo>
                      <a:pt x="14134" y="5990"/>
                      <a:pt x="11992" y="4188"/>
                      <a:pt x="9774" y="4188"/>
                    </a:cubicBezTo>
                    <a:cubicBezTo>
                      <a:pt x="7557" y="4188"/>
                      <a:pt x="5279" y="5990"/>
                      <a:pt x="4650" y="8444"/>
                    </a:cubicBezTo>
                    <a:cubicBezTo>
                      <a:pt x="4559" y="8803"/>
                      <a:pt x="4498" y="8909"/>
                      <a:pt x="4482" y="8665"/>
                    </a:cubicBezTo>
                    <a:cubicBezTo>
                      <a:pt x="4472" y="8519"/>
                      <a:pt x="4468" y="8369"/>
                      <a:pt x="4468" y="8218"/>
                    </a:cubicBezTo>
                    <a:cubicBezTo>
                      <a:pt x="4468" y="5015"/>
                      <a:pt x="7113" y="2413"/>
                      <a:pt x="9774" y="2413"/>
                    </a:cubicBezTo>
                    <a:close/>
                    <a:moveTo>
                      <a:pt x="9774" y="18900"/>
                    </a:moveTo>
                    <a:cubicBezTo>
                      <a:pt x="6596" y="18900"/>
                      <a:pt x="4019" y="15498"/>
                      <a:pt x="4019" y="11027"/>
                    </a:cubicBezTo>
                    <a:cubicBezTo>
                      <a:pt x="4019" y="11027"/>
                      <a:pt x="6581" y="7869"/>
                      <a:pt x="9829" y="7869"/>
                    </a:cubicBezTo>
                    <a:cubicBezTo>
                      <a:pt x="13126" y="7869"/>
                      <a:pt x="15531" y="11027"/>
                      <a:pt x="15531" y="11027"/>
                    </a:cubicBezTo>
                    <a:cubicBezTo>
                      <a:pt x="15532" y="15500"/>
                      <a:pt x="12955" y="18900"/>
                      <a:pt x="9774" y="18900"/>
                    </a:cubicBezTo>
                    <a:close/>
                    <a:moveTo>
                      <a:pt x="9774" y="189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4" name="AutoShape 245"/>
              <p:cNvSpPr/>
              <p:nvPr/>
            </p:nvSpPr>
            <p:spPr bwMode="auto">
              <a:xfrm>
                <a:off x="0" y="104"/>
                <a:ext cx="131" cy="76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171"/>
                    </a:moveTo>
                    <a:lnTo>
                      <a:pt x="0" y="18513"/>
                    </a:lnTo>
                    <a:cubicBezTo>
                      <a:pt x="0" y="20220"/>
                      <a:pt x="805" y="21600"/>
                      <a:pt x="1800" y="21600"/>
                    </a:cubicBezTo>
                    <a:lnTo>
                      <a:pt x="3601" y="21600"/>
                    </a:lnTo>
                    <a:lnTo>
                      <a:pt x="17999" y="21600"/>
                    </a:lnTo>
                    <a:lnTo>
                      <a:pt x="19800" y="21600"/>
                    </a:lnTo>
                    <a:cubicBezTo>
                      <a:pt x="20795" y="21600"/>
                      <a:pt x="21600" y="20220"/>
                      <a:pt x="21600" y="18513"/>
                    </a:cubicBezTo>
                    <a:lnTo>
                      <a:pt x="21600" y="6171"/>
                    </a:lnTo>
                    <a:cubicBezTo>
                      <a:pt x="21600" y="2760"/>
                      <a:pt x="19987" y="0"/>
                      <a:pt x="17999" y="0"/>
                    </a:cubicBezTo>
                    <a:lnTo>
                      <a:pt x="16354" y="0"/>
                    </a:lnTo>
                    <a:cubicBezTo>
                      <a:pt x="16103" y="0"/>
                      <a:pt x="15729" y="196"/>
                      <a:pt x="15521" y="439"/>
                    </a:cubicBezTo>
                    <a:lnTo>
                      <a:pt x="13681" y="2594"/>
                    </a:lnTo>
                    <a:cubicBezTo>
                      <a:pt x="13474" y="2837"/>
                      <a:pt x="13247" y="3370"/>
                      <a:pt x="13176" y="3782"/>
                    </a:cubicBezTo>
                    <a:lnTo>
                      <a:pt x="11030" y="16242"/>
                    </a:lnTo>
                    <a:cubicBezTo>
                      <a:pt x="10958" y="16656"/>
                      <a:pt x="10839" y="16658"/>
                      <a:pt x="10765" y="16246"/>
                    </a:cubicBezTo>
                    <a:lnTo>
                      <a:pt x="8510" y="3998"/>
                    </a:lnTo>
                    <a:cubicBezTo>
                      <a:pt x="8434" y="3586"/>
                      <a:pt x="8204" y="3057"/>
                      <a:pt x="7994" y="2817"/>
                    </a:cubicBezTo>
                    <a:lnTo>
                      <a:pt x="5929" y="435"/>
                    </a:lnTo>
                    <a:cubicBezTo>
                      <a:pt x="5719" y="191"/>
                      <a:pt x="5346" y="0"/>
                      <a:pt x="5093" y="0"/>
                    </a:cubicBezTo>
                    <a:lnTo>
                      <a:pt x="3598" y="0"/>
                    </a:lnTo>
                    <a:cubicBezTo>
                      <a:pt x="1613" y="0"/>
                      <a:pt x="0" y="2760"/>
                      <a:pt x="0" y="6171"/>
                    </a:cubicBezTo>
                    <a:close/>
                    <a:moveTo>
                      <a:pt x="7986" y="11863"/>
                    </a:moveTo>
                    <a:cubicBezTo>
                      <a:pt x="8406" y="11863"/>
                      <a:pt x="8746" y="12448"/>
                      <a:pt x="8746" y="13166"/>
                    </a:cubicBezTo>
                    <a:cubicBezTo>
                      <a:pt x="8746" y="13887"/>
                      <a:pt x="8406" y="14472"/>
                      <a:pt x="7986" y="14472"/>
                    </a:cubicBezTo>
                    <a:cubicBezTo>
                      <a:pt x="7567" y="14472"/>
                      <a:pt x="7227" y="13887"/>
                      <a:pt x="7227" y="13166"/>
                    </a:cubicBezTo>
                    <a:cubicBezTo>
                      <a:pt x="7227" y="12448"/>
                      <a:pt x="7566" y="11863"/>
                      <a:pt x="7986" y="11863"/>
                    </a:cubicBezTo>
                    <a:close/>
                    <a:moveTo>
                      <a:pt x="7986" y="16557"/>
                    </a:moveTo>
                    <a:cubicBezTo>
                      <a:pt x="8406" y="16557"/>
                      <a:pt x="8746" y="17140"/>
                      <a:pt x="8746" y="17860"/>
                    </a:cubicBezTo>
                    <a:cubicBezTo>
                      <a:pt x="8746" y="18581"/>
                      <a:pt x="8406" y="19166"/>
                      <a:pt x="7986" y="19166"/>
                    </a:cubicBezTo>
                    <a:cubicBezTo>
                      <a:pt x="7567" y="19166"/>
                      <a:pt x="7227" y="18581"/>
                      <a:pt x="7227" y="17860"/>
                    </a:cubicBezTo>
                    <a:cubicBezTo>
                      <a:pt x="7227" y="17140"/>
                      <a:pt x="7566" y="16557"/>
                      <a:pt x="7986" y="16557"/>
                    </a:cubicBezTo>
                    <a:close/>
                    <a:moveTo>
                      <a:pt x="7986" y="1655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07" name="Group 249"/>
            <p:cNvGrpSpPr/>
            <p:nvPr/>
          </p:nvGrpSpPr>
          <p:grpSpPr bwMode="auto">
            <a:xfrm>
              <a:off x="6103263" y="3243494"/>
              <a:ext cx="54975" cy="74483"/>
              <a:chOff x="0" y="0"/>
              <a:chExt cx="62" cy="84"/>
            </a:xfrm>
            <a:grpFill/>
          </p:grpSpPr>
          <p:sp>
            <p:nvSpPr>
              <p:cNvPr id="251" name="AutoShape 247"/>
              <p:cNvSpPr/>
              <p:nvPr/>
            </p:nvSpPr>
            <p:spPr bwMode="auto">
              <a:xfrm>
                <a:off x="0" y="0"/>
                <a:ext cx="53" cy="41"/>
              </a:xfrm>
              <a:custGeom>
                <a:avLst/>
                <a:gdLst/>
                <a:ahLst/>
                <a:cxnLst/>
                <a:rect l="0" t="0" r="r" b="b"/>
                <a:pathLst>
                  <a:path w="19565" h="21600">
                    <a:moveTo>
                      <a:pt x="9775" y="0"/>
                    </a:moveTo>
                    <a:cubicBezTo>
                      <a:pt x="5536" y="0"/>
                      <a:pt x="2099" y="4837"/>
                      <a:pt x="2099" y="10798"/>
                    </a:cubicBezTo>
                    <a:lnTo>
                      <a:pt x="2099" y="14268"/>
                    </a:lnTo>
                    <a:cubicBezTo>
                      <a:pt x="2041" y="15383"/>
                      <a:pt x="1776" y="17977"/>
                      <a:pt x="547" y="17800"/>
                    </a:cubicBezTo>
                    <a:cubicBezTo>
                      <a:pt x="-1015" y="17572"/>
                      <a:pt x="963" y="21571"/>
                      <a:pt x="3998" y="21600"/>
                    </a:cubicBezTo>
                    <a:cubicBezTo>
                      <a:pt x="4004" y="21600"/>
                      <a:pt x="4013" y="21600"/>
                      <a:pt x="4019" y="21600"/>
                    </a:cubicBezTo>
                    <a:lnTo>
                      <a:pt x="15531" y="21600"/>
                    </a:lnTo>
                    <a:cubicBezTo>
                      <a:pt x="18586" y="21600"/>
                      <a:pt x="20585" y="17568"/>
                      <a:pt x="19018" y="17800"/>
                    </a:cubicBezTo>
                    <a:cubicBezTo>
                      <a:pt x="17447" y="18027"/>
                      <a:pt x="17447" y="13764"/>
                      <a:pt x="17447" y="13764"/>
                    </a:cubicBezTo>
                    <a:lnTo>
                      <a:pt x="17447" y="10794"/>
                    </a:lnTo>
                    <a:cubicBezTo>
                      <a:pt x="17447" y="4837"/>
                      <a:pt x="14013" y="0"/>
                      <a:pt x="9775" y="0"/>
                    </a:cubicBezTo>
                    <a:close/>
                    <a:moveTo>
                      <a:pt x="9775" y="2412"/>
                    </a:moveTo>
                    <a:cubicBezTo>
                      <a:pt x="12437" y="2412"/>
                      <a:pt x="14917" y="5015"/>
                      <a:pt x="14917" y="8220"/>
                    </a:cubicBezTo>
                    <a:cubicBezTo>
                      <a:pt x="14917" y="8369"/>
                      <a:pt x="14914" y="8522"/>
                      <a:pt x="14905" y="8662"/>
                    </a:cubicBezTo>
                    <a:cubicBezTo>
                      <a:pt x="14888" y="8914"/>
                      <a:pt x="14829" y="8799"/>
                      <a:pt x="14741" y="8443"/>
                    </a:cubicBezTo>
                    <a:cubicBezTo>
                      <a:pt x="14133" y="5986"/>
                      <a:pt x="11991" y="4189"/>
                      <a:pt x="9775" y="4189"/>
                    </a:cubicBezTo>
                    <a:cubicBezTo>
                      <a:pt x="7556" y="4189"/>
                      <a:pt x="5278" y="5990"/>
                      <a:pt x="4647" y="8443"/>
                    </a:cubicBezTo>
                    <a:cubicBezTo>
                      <a:pt x="4556" y="8799"/>
                      <a:pt x="4494" y="8910"/>
                      <a:pt x="4480" y="8662"/>
                    </a:cubicBezTo>
                    <a:cubicBezTo>
                      <a:pt x="4471" y="8522"/>
                      <a:pt x="4465" y="8369"/>
                      <a:pt x="4465" y="8220"/>
                    </a:cubicBezTo>
                    <a:cubicBezTo>
                      <a:pt x="4465" y="5015"/>
                      <a:pt x="7113" y="2412"/>
                      <a:pt x="9775" y="2412"/>
                    </a:cubicBezTo>
                    <a:close/>
                    <a:moveTo>
                      <a:pt x="9775" y="18907"/>
                    </a:moveTo>
                    <a:cubicBezTo>
                      <a:pt x="6596" y="18907"/>
                      <a:pt x="4019" y="15507"/>
                      <a:pt x="4019" y="11033"/>
                    </a:cubicBezTo>
                    <a:cubicBezTo>
                      <a:pt x="4019" y="11033"/>
                      <a:pt x="6581" y="7873"/>
                      <a:pt x="9828" y="7873"/>
                    </a:cubicBezTo>
                    <a:cubicBezTo>
                      <a:pt x="13127" y="7873"/>
                      <a:pt x="15531" y="11033"/>
                      <a:pt x="15531" y="11033"/>
                    </a:cubicBezTo>
                    <a:cubicBezTo>
                      <a:pt x="15531" y="15503"/>
                      <a:pt x="12954" y="18907"/>
                      <a:pt x="9775" y="18907"/>
                    </a:cubicBezTo>
                    <a:close/>
                    <a:moveTo>
                      <a:pt x="9775" y="1890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2" name="AutoShape 248"/>
              <p:cNvSpPr/>
              <p:nvPr/>
            </p:nvSpPr>
            <p:spPr bwMode="auto">
              <a:xfrm>
                <a:off x="0" y="48"/>
                <a:ext cx="62" cy="36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169"/>
                    </a:moveTo>
                    <a:lnTo>
                      <a:pt x="0" y="18513"/>
                    </a:lnTo>
                    <a:cubicBezTo>
                      <a:pt x="0" y="20217"/>
                      <a:pt x="807" y="21600"/>
                      <a:pt x="1801" y="21600"/>
                    </a:cubicBezTo>
                    <a:lnTo>
                      <a:pt x="3601" y="21600"/>
                    </a:lnTo>
                    <a:lnTo>
                      <a:pt x="17999" y="21600"/>
                    </a:lnTo>
                    <a:lnTo>
                      <a:pt x="19799" y="21600"/>
                    </a:lnTo>
                    <a:cubicBezTo>
                      <a:pt x="20793" y="21600"/>
                      <a:pt x="21600" y="20217"/>
                      <a:pt x="21600" y="18513"/>
                    </a:cubicBezTo>
                    <a:lnTo>
                      <a:pt x="21600" y="6169"/>
                    </a:lnTo>
                    <a:cubicBezTo>
                      <a:pt x="21600" y="2757"/>
                      <a:pt x="19987" y="0"/>
                      <a:pt x="17999" y="0"/>
                    </a:cubicBezTo>
                    <a:lnTo>
                      <a:pt x="16355" y="0"/>
                    </a:lnTo>
                    <a:cubicBezTo>
                      <a:pt x="16104" y="0"/>
                      <a:pt x="15730" y="194"/>
                      <a:pt x="15523" y="439"/>
                    </a:cubicBezTo>
                    <a:lnTo>
                      <a:pt x="13681" y="2591"/>
                    </a:lnTo>
                    <a:cubicBezTo>
                      <a:pt x="13475" y="2837"/>
                      <a:pt x="13246" y="3370"/>
                      <a:pt x="13178" y="3781"/>
                    </a:cubicBezTo>
                    <a:lnTo>
                      <a:pt x="11033" y="16242"/>
                    </a:lnTo>
                    <a:cubicBezTo>
                      <a:pt x="10961" y="16658"/>
                      <a:pt x="10843" y="16658"/>
                      <a:pt x="10766" y="16247"/>
                    </a:cubicBezTo>
                    <a:lnTo>
                      <a:pt x="8511" y="3998"/>
                    </a:lnTo>
                    <a:cubicBezTo>
                      <a:pt x="8436" y="3587"/>
                      <a:pt x="8205" y="3059"/>
                      <a:pt x="7996" y="2818"/>
                    </a:cubicBezTo>
                    <a:lnTo>
                      <a:pt x="5931" y="434"/>
                    </a:lnTo>
                    <a:cubicBezTo>
                      <a:pt x="5721" y="194"/>
                      <a:pt x="5347" y="0"/>
                      <a:pt x="5094" y="0"/>
                    </a:cubicBezTo>
                    <a:lnTo>
                      <a:pt x="3599" y="0"/>
                    </a:lnTo>
                    <a:cubicBezTo>
                      <a:pt x="1613" y="0"/>
                      <a:pt x="0" y="2757"/>
                      <a:pt x="0" y="6169"/>
                    </a:cubicBezTo>
                    <a:close/>
                    <a:moveTo>
                      <a:pt x="7985" y="11862"/>
                    </a:moveTo>
                    <a:cubicBezTo>
                      <a:pt x="8406" y="11862"/>
                      <a:pt x="8745" y="12447"/>
                      <a:pt x="8745" y="13165"/>
                    </a:cubicBezTo>
                    <a:cubicBezTo>
                      <a:pt x="8745" y="13882"/>
                      <a:pt x="8406" y="14468"/>
                      <a:pt x="7985" y="14468"/>
                    </a:cubicBezTo>
                    <a:cubicBezTo>
                      <a:pt x="7566" y="14468"/>
                      <a:pt x="7225" y="13882"/>
                      <a:pt x="7225" y="13165"/>
                    </a:cubicBezTo>
                    <a:cubicBezTo>
                      <a:pt x="7228" y="12447"/>
                      <a:pt x="7566" y="11862"/>
                      <a:pt x="7985" y="11862"/>
                    </a:cubicBezTo>
                    <a:close/>
                    <a:moveTo>
                      <a:pt x="7985" y="16554"/>
                    </a:moveTo>
                    <a:cubicBezTo>
                      <a:pt x="8406" y="16554"/>
                      <a:pt x="8745" y="17135"/>
                      <a:pt x="8745" y="17862"/>
                    </a:cubicBezTo>
                    <a:cubicBezTo>
                      <a:pt x="8745" y="18579"/>
                      <a:pt x="8406" y="19164"/>
                      <a:pt x="7985" y="19164"/>
                    </a:cubicBezTo>
                    <a:cubicBezTo>
                      <a:pt x="7566" y="19164"/>
                      <a:pt x="7225" y="18579"/>
                      <a:pt x="7225" y="17862"/>
                    </a:cubicBezTo>
                    <a:cubicBezTo>
                      <a:pt x="7228" y="17135"/>
                      <a:pt x="7566" y="16554"/>
                      <a:pt x="7985" y="16554"/>
                    </a:cubicBezTo>
                    <a:close/>
                    <a:moveTo>
                      <a:pt x="7985" y="1655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08" name="Group 252"/>
            <p:cNvGrpSpPr/>
            <p:nvPr/>
          </p:nvGrpSpPr>
          <p:grpSpPr bwMode="auto">
            <a:xfrm>
              <a:off x="8869770" y="1555215"/>
              <a:ext cx="54975" cy="74483"/>
              <a:chOff x="0" y="0"/>
              <a:chExt cx="62" cy="84"/>
            </a:xfrm>
            <a:grpFill/>
          </p:grpSpPr>
          <p:sp>
            <p:nvSpPr>
              <p:cNvPr id="249" name="AutoShape 250"/>
              <p:cNvSpPr/>
              <p:nvPr/>
            </p:nvSpPr>
            <p:spPr bwMode="auto">
              <a:xfrm>
                <a:off x="0" y="0"/>
                <a:ext cx="53" cy="41"/>
              </a:xfrm>
              <a:custGeom>
                <a:avLst/>
                <a:gdLst/>
                <a:ahLst/>
                <a:cxnLst/>
                <a:rect l="0" t="0" r="r" b="b"/>
                <a:pathLst>
                  <a:path w="19566" h="21600">
                    <a:moveTo>
                      <a:pt x="9774" y="0"/>
                    </a:moveTo>
                    <a:cubicBezTo>
                      <a:pt x="5535" y="0"/>
                      <a:pt x="2098" y="4837"/>
                      <a:pt x="2098" y="10798"/>
                    </a:cubicBezTo>
                    <a:lnTo>
                      <a:pt x="2098" y="14268"/>
                    </a:lnTo>
                    <a:cubicBezTo>
                      <a:pt x="2040" y="15383"/>
                      <a:pt x="1778" y="17977"/>
                      <a:pt x="546" y="17800"/>
                    </a:cubicBezTo>
                    <a:cubicBezTo>
                      <a:pt x="-1013" y="17572"/>
                      <a:pt x="965" y="21571"/>
                      <a:pt x="3997" y="21600"/>
                    </a:cubicBezTo>
                    <a:cubicBezTo>
                      <a:pt x="4003" y="21600"/>
                      <a:pt x="4015" y="21600"/>
                      <a:pt x="4021" y="21600"/>
                    </a:cubicBezTo>
                    <a:lnTo>
                      <a:pt x="15533" y="21600"/>
                    </a:lnTo>
                    <a:cubicBezTo>
                      <a:pt x="18588" y="21600"/>
                      <a:pt x="20587" y="17568"/>
                      <a:pt x="19020" y="17800"/>
                    </a:cubicBezTo>
                    <a:cubicBezTo>
                      <a:pt x="17452" y="18027"/>
                      <a:pt x="17452" y="13764"/>
                      <a:pt x="17452" y="13764"/>
                    </a:cubicBezTo>
                    <a:lnTo>
                      <a:pt x="17452" y="10794"/>
                    </a:lnTo>
                    <a:cubicBezTo>
                      <a:pt x="17446" y="4833"/>
                      <a:pt x="14009" y="0"/>
                      <a:pt x="9774" y="0"/>
                    </a:cubicBezTo>
                    <a:close/>
                    <a:moveTo>
                      <a:pt x="9774" y="2412"/>
                    </a:moveTo>
                    <a:cubicBezTo>
                      <a:pt x="12433" y="2412"/>
                      <a:pt x="14916" y="5015"/>
                      <a:pt x="14916" y="8220"/>
                    </a:cubicBezTo>
                    <a:cubicBezTo>
                      <a:pt x="14916" y="8369"/>
                      <a:pt x="14913" y="8522"/>
                      <a:pt x="14904" y="8662"/>
                    </a:cubicBezTo>
                    <a:cubicBezTo>
                      <a:pt x="14887" y="8914"/>
                      <a:pt x="14831" y="8799"/>
                      <a:pt x="14737" y="8443"/>
                    </a:cubicBezTo>
                    <a:cubicBezTo>
                      <a:pt x="14130" y="5986"/>
                      <a:pt x="11987" y="4189"/>
                      <a:pt x="9774" y="4189"/>
                    </a:cubicBezTo>
                    <a:cubicBezTo>
                      <a:pt x="7555" y="4189"/>
                      <a:pt x="5280" y="5990"/>
                      <a:pt x="4649" y="8443"/>
                    </a:cubicBezTo>
                    <a:cubicBezTo>
                      <a:pt x="4558" y="8799"/>
                      <a:pt x="4493" y="8910"/>
                      <a:pt x="4482" y="8662"/>
                    </a:cubicBezTo>
                    <a:cubicBezTo>
                      <a:pt x="4470" y="8522"/>
                      <a:pt x="4464" y="8369"/>
                      <a:pt x="4464" y="8220"/>
                    </a:cubicBezTo>
                    <a:cubicBezTo>
                      <a:pt x="4464" y="5011"/>
                      <a:pt x="7112" y="2412"/>
                      <a:pt x="9774" y="2412"/>
                    </a:cubicBezTo>
                    <a:close/>
                    <a:moveTo>
                      <a:pt x="9774" y="18907"/>
                    </a:moveTo>
                    <a:cubicBezTo>
                      <a:pt x="6595" y="18907"/>
                      <a:pt x="4018" y="15507"/>
                      <a:pt x="4018" y="11033"/>
                    </a:cubicBezTo>
                    <a:cubicBezTo>
                      <a:pt x="4018" y="11033"/>
                      <a:pt x="6580" y="7873"/>
                      <a:pt x="9827" y="7873"/>
                    </a:cubicBezTo>
                    <a:cubicBezTo>
                      <a:pt x="13126" y="7873"/>
                      <a:pt x="15530" y="11033"/>
                      <a:pt x="15530" y="11033"/>
                    </a:cubicBezTo>
                    <a:cubicBezTo>
                      <a:pt x="15530" y="15503"/>
                      <a:pt x="12953" y="18907"/>
                      <a:pt x="9774" y="18907"/>
                    </a:cubicBezTo>
                    <a:close/>
                    <a:moveTo>
                      <a:pt x="9774" y="1890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0" name="AutoShape 251"/>
              <p:cNvSpPr/>
              <p:nvPr/>
            </p:nvSpPr>
            <p:spPr bwMode="auto">
              <a:xfrm>
                <a:off x="0" y="48"/>
                <a:ext cx="62" cy="36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169"/>
                    </a:moveTo>
                    <a:lnTo>
                      <a:pt x="0" y="18513"/>
                    </a:lnTo>
                    <a:cubicBezTo>
                      <a:pt x="0" y="20217"/>
                      <a:pt x="804" y="21600"/>
                      <a:pt x="1798" y="21600"/>
                    </a:cubicBezTo>
                    <a:lnTo>
                      <a:pt x="3600" y="21600"/>
                    </a:lnTo>
                    <a:lnTo>
                      <a:pt x="18000" y="21600"/>
                    </a:lnTo>
                    <a:lnTo>
                      <a:pt x="19802" y="21600"/>
                    </a:lnTo>
                    <a:cubicBezTo>
                      <a:pt x="20796" y="21600"/>
                      <a:pt x="21600" y="20217"/>
                      <a:pt x="21600" y="18513"/>
                    </a:cubicBezTo>
                    <a:lnTo>
                      <a:pt x="21600" y="6169"/>
                    </a:lnTo>
                    <a:cubicBezTo>
                      <a:pt x="21600" y="2757"/>
                      <a:pt x="19989" y="0"/>
                      <a:pt x="17998" y="0"/>
                    </a:cubicBezTo>
                    <a:lnTo>
                      <a:pt x="16354" y="0"/>
                    </a:lnTo>
                    <a:cubicBezTo>
                      <a:pt x="16100" y="0"/>
                      <a:pt x="15726" y="194"/>
                      <a:pt x="15519" y="439"/>
                    </a:cubicBezTo>
                    <a:lnTo>
                      <a:pt x="13677" y="2591"/>
                    </a:lnTo>
                    <a:cubicBezTo>
                      <a:pt x="13470" y="2837"/>
                      <a:pt x="13244" y="3370"/>
                      <a:pt x="13173" y="3781"/>
                    </a:cubicBezTo>
                    <a:lnTo>
                      <a:pt x="11027" y="16242"/>
                    </a:lnTo>
                    <a:cubicBezTo>
                      <a:pt x="10953" y="16658"/>
                      <a:pt x="10837" y="16658"/>
                      <a:pt x="10757" y="16247"/>
                    </a:cubicBezTo>
                    <a:lnTo>
                      <a:pt x="8505" y="3998"/>
                    </a:lnTo>
                    <a:cubicBezTo>
                      <a:pt x="8430" y="3587"/>
                      <a:pt x="8199" y="3059"/>
                      <a:pt x="7987" y="2818"/>
                    </a:cubicBezTo>
                    <a:lnTo>
                      <a:pt x="5921" y="434"/>
                    </a:lnTo>
                    <a:cubicBezTo>
                      <a:pt x="5712" y="194"/>
                      <a:pt x="5340" y="0"/>
                      <a:pt x="5087" y="0"/>
                    </a:cubicBezTo>
                    <a:lnTo>
                      <a:pt x="3591" y="0"/>
                    </a:lnTo>
                    <a:cubicBezTo>
                      <a:pt x="1614" y="0"/>
                      <a:pt x="0" y="2757"/>
                      <a:pt x="0" y="6169"/>
                    </a:cubicBezTo>
                    <a:close/>
                    <a:moveTo>
                      <a:pt x="7987" y="11862"/>
                    </a:moveTo>
                    <a:cubicBezTo>
                      <a:pt x="8408" y="11862"/>
                      <a:pt x="8747" y="12447"/>
                      <a:pt x="8747" y="13165"/>
                    </a:cubicBezTo>
                    <a:cubicBezTo>
                      <a:pt x="8747" y="13882"/>
                      <a:pt x="8408" y="14468"/>
                      <a:pt x="7987" y="14468"/>
                    </a:cubicBezTo>
                    <a:cubicBezTo>
                      <a:pt x="7568" y="14468"/>
                      <a:pt x="7227" y="13882"/>
                      <a:pt x="7227" y="13165"/>
                    </a:cubicBezTo>
                    <a:cubicBezTo>
                      <a:pt x="7227" y="12447"/>
                      <a:pt x="7568" y="11862"/>
                      <a:pt x="7987" y="11862"/>
                    </a:cubicBezTo>
                    <a:close/>
                    <a:moveTo>
                      <a:pt x="7987" y="16554"/>
                    </a:moveTo>
                    <a:cubicBezTo>
                      <a:pt x="8408" y="16554"/>
                      <a:pt x="8747" y="17135"/>
                      <a:pt x="8747" y="17862"/>
                    </a:cubicBezTo>
                    <a:cubicBezTo>
                      <a:pt x="8747" y="18579"/>
                      <a:pt x="8408" y="19164"/>
                      <a:pt x="7987" y="19164"/>
                    </a:cubicBezTo>
                    <a:cubicBezTo>
                      <a:pt x="7568" y="19164"/>
                      <a:pt x="7227" y="18579"/>
                      <a:pt x="7227" y="17862"/>
                    </a:cubicBezTo>
                    <a:cubicBezTo>
                      <a:pt x="7227" y="17135"/>
                      <a:pt x="7568" y="16554"/>
                      <a:pt x="7987" y="16554"/>
                    </a:cubicBezTo>
                    <a:close/>
                    <a:moveTo>
                      <a:pt x="7987" y="1655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09" name="Group 255"/>
            <p:cNvGrpSpPr/>
            <p:nvPr/>
          </p:nvGrpSpPr>
          <p:grpSpPr bwMode="auto">
            <a:xfrm>
              <a:off x="6358633" y="1640339"/>
              <a:ext cx="54975" cy="74483"/>
              <a:chOff x="0" y="0"/>
              <a:chExt cx="62" cy="84"/>
            </a:xfrm>
            <a:grpFill/>
          </p:grpSpPr>
          <p:sp>
            <p:nvSpPr>
              <p:cNvPr id="247" name="AutoShape 253"/>
              <p:cNvSpPr/>
              <p:nvPr/>
            </p:nvSpPr>
            <p:spPr bwMode="auto">
              <a:xfrm>
                <a:off x="0" y="0"/>
                <a:ext cx="53" cy="41"/>
              </a:xfrm>
              <a:custGeom>
                <a:avLst/>
                <a:gdLst/>
                <a:ahLst/>
                <a:cxnLst/>
                <a:rect l="0" t="0" r="r" b="b"/>
                <a:pathLst>
                  <a:path w="19567" h="21600">
                    <a:moveTo>
                      <a:pt x="9774" y="0"/>
                    </a:moveTo>
                    <a:cubicBezTo>
                      <a:pt x="5535" y="0"/>
                      <a:pt x="2098" y="4837"/>
                      <a:pt x="2098" y="10798"/>
                    </a:cubicBezTo>
                    <a:lnTo>
                      <a:pt x="2098" y="14268"/>
                    </a:lnTo>
                    <a:cubicBezTo>
                      <a:pt x="2040" y="15383"/>
                      <a:pt x="1778" y="17977"/>
                      <a:pt x="546" y="17800"/>
                    </a:cubicBezTo>
                    <a:cubicBezTo>
                      <a:pt x="-1013" y="17572"/>
                      <a:pt x="962" y="21571"/>
                      <a:pt x="3997" y="21600"/>
                    </a:cubicBezTo>
                    <a:cubicBezTo>
                      <a:pt x="4003" y="21600"/>
                      <a:pt x="4015" y="21600"/>
                      <a:pt x="4021" y="21600"/>
                    </a:cubicBezTo>
                    <a:lnTo>
                      <a:pt x="15533" y="21600"/>
                    </a:lnTo>
                    <a:cubicBezTo>
                      <a:pt x="18588" y="21600"/>
                      <a:pt x="20587" y="17568"/>
                      <a:pt x="19020" y="17800"/>
                    </a:cubicBezTo>
                    <a:cubicBezTo>
                      <a:pt x="17452" y="18027"/>
                      <a:pt x="17452" y="13764"/>
                      <a:pt x="17452" y="13764"/>
                    </a:cubicBezTo>
                    <a:lnTo>
                      <a:pt x="17452" y="10794"/>
                    </a:lnTo>
                    <a:cubicBezTo>
                      <a:pt x="17446" y="4837"/>
                      <a:pt x="14009" y="0"/>
                      <a:pt x="9774" y="0"/>
                    </a:cubicBezTo>
                    <a:close/>
                    <a:moveTo>
                      <a:pt x="9774" y="2412"/>
                    </a:moveTo>
                    <a:cubicBezTo>
                      <a:pt x="12433" y="2412"/>
                      <a:pt x="14916" y="5015"/>
                      <a:pt x="14916" y="8220"/>
                    </a:cubicBezTo>
                    <a:cubicBezTo>
                      <a:pt x="14916" y="8369"/>
                      <a:pt x="14913" y="8522"/>
                      <a:pt x="14904" y="8662"/>
                    </a:cubicBezTo>
                    <a:cubicBezTo>
                      <a:pt x="14887" y="8914"/>
                      <a:pt x="14831" y="8799"/>
                      <a:pt x="14737" y="8443"/>
                    </a:cubicBezTo>
                    <a:cubicBezTo>
                      <a:pt x="14130" y="5986"/>
                      <a:pt x="11990" y="4189"/>
                      <a:pt x="9774" y="4189"/>
                    </a:cubicBezTo>
                    <a:cubicBezTo>
                      <a:pt x="7555" y="4189"/>
                      <a:pt x="5280" y="5990"/>
                      <a:pt x="4649" y="8443"/>
                    </a:cubicBezTo>
                    <a:cubicBezTo>
                      <a:pt x="4558" y="8799"/>
                      <a:pt x="4493" y="8910"/>
                      <a:pt x="4482" y="8662"/>
                    </a:cubicBezTo>
                    <a:cubicBezTo>
                      <a:pt x="4470" y="8522"/>
                      <a:pt x="4464" y="8369"/>
                      <a:pt x="4464" y="8220"/>
                    </a:cubicBezTo>
                    <a:cubicBezTo>
                      <a:pt x="4464" y="5015"/>
                      <a:pt x="7112" y="2412"/>
                      <a:pt x="9774" y="2412"/>
                    </a:cubicBezTo>
                    <a:close/>
                    <a:moveTo>
                      <a:pt x="9774" y="18907"/>
                    </a:moveTo>
                    <a:cubicBezTo>
                      <a:pt x="6595" y="18907"/>
                      <a:pt x="4018" y="15507"/>
                      <a:pt x="4018" y="11033"/>
                    </a:cubicBezTo>
                    <a:cubicBezTo>
                      <a:pt x="4018" y="11033"/>
                      <a:pt x="6580" y="7873"/>
                      <a:pt x="9824" y="7873"/>
                    </a:cubicBezTo>
                    <a:cubicBezTo>
                      <a:pt x="13123" y="7873"/>
                      <a:pt x="15527" y="11033"/>
                      <a:pt x="15527" y="11033"/>
                    </a:cubicBezTo>
                    <a:cubicBezTo>
                      <a:pt x="15530" y="15507"/>
                      <a:pt x="12953" y="18907"/>
                      <a:pt x="9774" y="18907"/>
                    </a:cubicBezTo>
                    <a:close/>
                    <a:moveTo>
                      <a:pt x="9774" y="1890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8" name="AutoShape 254"/>
              <p:cNvSpPr/>
              <p:nvPr/>
            </p:nvSpPr>
            <p:spPr bwMode="auto">
              <a:xfrm>
                <a:off x="0" y="48"/>
                <a:ext cx="62" cy="36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169"/>
                    </a:moveTo>
                    <a:lnTo>
                      <a:pt x="0" y="18513"/>
                    </a:lnTo>
                    <a:cubicBezTo>
                      <a:pt x="0" y="20217"/>
                      <a:pt x="804" y="21600"/>
                      <a:pt x="1798" y="21600"/>
                    </a:cubicBezTo>
                    <a:lnTo>
                      <a:pt x="3600" y="21600"/>
                    </a:lnTo>
                    <a:lnTo>
                      <a:pt x="18000" y="21600"/>
                    </a:lnTo>
                    <a:lnTo>
                      <a:pt x="19802" y="21600"/>
                    </a:lnTo>
                    <a:cubicBezTo>
                      <a:pt x="20796" y="21600"/>
                      <a:pt x="21600" y="20217"/>
                      <a:pt x="21600" y="18513"/>
                    </a:cubicBezTo>
                    <a:lnTo>
                      <a:pt x="21600" y="6169"/>
                    </a:lnTo>
                    <a:cubicBezTo>
                      <a:pt x="21600" y="2757"/>
                      <a:pt x="19989" y="0"/>
                      <a:pt x="17998" y="0"/>
                    </a:cubicBezTo>
                    <a:lnTo>
                      <a:pt x="16354" y="0"/>
                    </a:lnTo>
                    <a:cubicBezTo>
                      <a:pt x="16100" y="0"/>
                      <a:pt x="15726" y="194"/>
                      <a:pt x="15519" y="439"/>
                    </a:cubicBezTo>
                    <a:lnTo>
                      <a:pt x="13677" y="2591"/>
                    </a:lnTo>
                    <a:cubicBezTo>
                      <a:pt x="13470" y="2837"/>
                      <a:pt x="13244" y="3370"/>
                      <a:pt x="13173" y="3781"/>
                    </a:cubicBezTo>
                    <a:lnTo>
                      <a:pt x="11027" y="16242"/>
                    </a:lnTo>
                    <a:cubicBezTo>
                      <a:pt x="10953" y="16658"/>
                      <a:pt x="10837" y="16658"/>
                      <a:pt x="10757" y="16247"/>
                    </a:cubicBezTo>
                    <a:lnTo>
                      <a:pt x="8505" y="3998"/>
                    </a:lnTo>
                    <a:cubicBezTo>
                      <a:pt x="8430" y="3587"/>
                      <a:pt x="8199" y="3059"/>
                      <a:pt x="7987" y="2818"/>
                    </a:cubicBezTo>
                    <a:lnTo>
                      <a:pt x="5921" y="434"/>
                    </a:lnTo>
                    <a:cubicBezTo>
                      <a:pt x="5712" y="194"/>
                      <a:pt x="5340" y="0"/>
                      <a:pt x="5087" y="0"/>
                    </a:cubicBezTo>
                    <a:lnTo>
                      <a:pt x="3591" y="0"/>
                    </a:lnTo>
                    <a:cubicBezTo>
                      <a:pt x="1614" y="5"/>
                      <a:pt x="0" y="2757"/>
                      <a:pt x="0" y="6169"/>
                    </a:cubicBezTo>
                    <a:close/>
                    <a:moveTo>
                      <a:pt x="7987" y="11862"/>
                    </a:moveTo>
                    <a:cubicBezTo>
                      <a:pt x="8408" y="11862"/>
                      <a:pt x="8747" y="12447"/>
                      <a:pt x="8747" y="13165"/>
                    </a:cubicBezTo>
                    <a:cubicBezTo>
                      <a:pt x="8747" y="13882"/>
                      <a:pt x="8408" y="14468"/>
                      <a:pt x="7987" y="14468"/>
                    </a:cubicBezTo>
                    <a:cubicBezTo>
                      <a:pt x="7568" y="14468"/>
                      <a:pt x="7227" y="13882"/>
                      <a:pt x="7227" y="13165"/>
                    </a:cubicBezTo>
                    <a:cubicBezTo>
                      <a:pt x="7227" y="12447"/>
                      <a:pt x="7568" y="11862"/>
                      <a:pt x="7987" y="11862"/>
                    </a:cubicBezTo>
                    <a:close/>
                    <a:moveTo>
                      <a:pt x="7987" y="16554"/>
                    </a:moveTo>
                    <a:cubicBezTo>
                      <a:pt x="8408" y="16554"/>
                      <a:pt x="8747" y="17135"/>
                      <a:pt x="8747" y="17862"/>
                    </a:cubicBezTo>
                    <a:cubicBezTo>
                      <a:pt x="8747" y="18579"/>
                      <a:pt x="8408" y="19164"/>
                      <a:pt x="7987" y="19164"/>
                    </a:cubicBezTo>
                    <a:cubicBezTo>
                      <a:pt x="7568" y="19164"/>
                      <a:pt x="7227" y="18579"/>
                      <a:pt x="7227" y="17862"/>
                    </a:cubicBezTo>
                    <a:cubicBezTo>
                      <a:pt x="7227" y="17135"/>
                      <a:pt x="7568" y="16554"/>
                      <a:pt x="7987" y="16554"/>
                    </a:cubicBezTo>
                    <a:close/>
                    <a:moveTo>
                      <a:pt x="7987" y="1655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0" name="Group 258"/>
            <p:cNvGrpSpPr/>
            <p:nvPr/>
          </p:nvGrpSpPr>
          <p:grpSpPr bwMode="auto">
            <a:xfrm>
              <a:off x="6876466" y="58464"/>
              <a:ext cx="54975" cy="74483"/>
              <a:chOff x="0" y="0"/>
              <a:chExt cx="62" cy="84"/>
            </a:xfrm>
            <a:grpFill/>
          </p:grpSpPr>
          <p:sp>
            <p:nvSpPr>
              <p:cNvPr id="245" name="AutoShape 256"/>
              <p:cNvSpPr/>
              <p:nvPr/>
            </p:nvSpPr>
            <p:spPr bwMode="auto">
              <a:xfrm>
                <a:off x="0" y="0"/>
                <a:ext cx="53" cy="41"/>
              </a:xfrm>
              <a:custGeom>
                <a:avLst/>
                <a:gdLst/>
                <a:ahLst/>
                <a:cxnLst/>
                <a:rect l="0" t="0" r="r" b="b"/>
                <a:pathLst>
                  <a:path w="19566" h="21600">
                    <a:moveTo>
                      <a:pt x="9774" y="0"/>
                    </a:moveTo>
                    <a:cubicBezTo>
                      <a:pt x="5535" y="0"/>
                      <a:pt x="2098" y="4836"/>
                      <a:pt x="2098" y="10796"/>
                    </a:cubicBezTo>
                    <a:lnTo>
                      <a:pt x="2098" y="14265"/>
                    </a:lnTo>
                    <a:cubicBezTo>
                      <a:pt x="2040" y="15380"/>
                      <a:pt x="1778" y="17978"/>
                      <a:pt x="546" y="17800"/>
                    </a:cubicBezTo>
                    <a:cubicBezTo>
                      <a:pt x="-1013" y="17573"/>
                      <a:pt x="965" y="21571"/>
                      <a:pt x="3997" y="21600"/>
                    </a:cubicBezTo>
                    <a:cubicBezTo>
                      <a:pt x="4003" y="21600"/>
                      <a:pt x="4015" y="21600"/>
                      <a:pt x="4021" y="21600"/>
                    </a:cubicBezTo>
                    <a:lnTo>
                      <a:pt x="15533" y="21600"/>
                    </a:lnTo>
                    <a:cubicBezTo>
                      <a:pt x="18588" y="21600"/>
                      <a:pt x="20587" y="17569"/>
                      <a:pt x="19020" y="17800"/>
                    </a:cubicBezTo>
                    <a:cubicBezTo>
                      <a:pt x="17452" y="18028"/>
                      <a:pt x="17452" y="13765"/>
                      <a:pt x="17452" y="13765"/>
                    </a:cubicBezTo>
                    <a:lnTo>
                      <a:pt x="17452" y="10796"/>
                    </a:lnTo>
                    <a:cubicBezTo>
                      <a:pt x="17446" y="4832"/>
                      <a:pt x="14009" y="0"/>
                      <a:pt x="9774" y="0"/>
                    </a:cubicBezTo>
                    <a:close/>
                    <a:moveTo>
                      <a:pt x="9774" y="2412"/>
                    </a:moveTo>
                    <a:cubicBezTo>
                      <a:pt x="12433" y="2412"/>
                      <a:pt x="14916" y="5014"/>
                      <a:pt x="14916" y="8219"/>
                    </a:cubicBezTo>
                    <a:cubicBezTo>
                      <a:pt x="14916" y="8367"/>
                      <a:pt x="14913" y="8520"/>
                      <a:pt x="14904" y="8661"/>
                    </a:cubicBezTo>
                    <a:cubicBezTo>
                      <a:pt x="14887" y="8913"/>
                      <a:pt x="14831" y="8797"/>
                      <a:pt x="14737" y="8442"/>
                    </a:cubicBezTo>
                    <a:cubicBezTo>
                      <a:pt x="14130" y="5984"/>
                      <a:pt x="11990" y="4188"/>
                      <a:pt x="9774" y="4188"/>
                    </a:cubicBezTo>
                    <a:cubicBezTo>
                      <a:pt x="7555" y="4188"/>
                      <a:pt x="5280" y="5989"/>
                      <a:pt x="4649" y="8442"/>
                    </a:cubicBezTo>
                    <a:cubicBezTo>
                      <a:pt x="4558" y="8797"/>
                      <a:pt x="4493" y="8908"/>
                      <a:pt x="4482" y="8661"/>
                    </a:cubicBezTo>
                    <a:cubicBezTo>
                      <a:pt x="4470" y="8520"/>
                      <a:pt x="4464" y="8367"/>
                      <a:pt x="4464" y="8219"/>
                    </a:cubicBezTo>
                    <a:cubicBezTo>
                      <a:pt x="4464" y="5010"/>
                      <a:pt x="7112" y="2412"/>
                      <a:pt x="9774" y="2412"/>
                    </a:cubicBezTo>
                    <a:close/>
                    <a:moveTo>
                      <a:pt x="9774" y="18903"/>
                    </a:moveTo>
                    <a:cubicBezTo>
                      <a:pt x="6595" y="18903"/>
                      <a:pt x="4018" y="15504"/>
                      <a:pt x="4018" y="11031"/>
                    </a:cubicBezTo>
                    <a:cubicBezTo>
                      <a:pt x="4018" y="11031"/>
                      <a:pt x="6580" y="7872"/>
                      <a:pt x="9827" y="7872"/>
                    </a:cubicBezTo>
                    <a:cubicBezTo>
                      <a:pt x="13126" y="7872"/>
                      <a:pt x="15530" y="11031"/>
                      <a:pt x="15530" y="11031"/>
                    </a:cubicBezTo>
                    <a:cubicBezTo>
                      <a:pt x="15530" y="15500"/>
                      <a:pt x="12953" y="18903"/>
                      <a:pt x="9774" y="18903"/>
                    </a:cubicBezTo>
                    <a:close/>
                    <a:moveTo>
                      <a:pt x="9774" y="18903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6" name="AutoShape 257"/>
              <p:cNvSpPr/>
              <p:nvPr/>
            </p:nvSpPr>
            <p:spPr bwMode="auto">
              <a:xfrm>
                <a:off x="0" y="48"/>
                <a:ext cx="62" cy="36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169"/>
                    </a:moveTo>
                    <a:lnTo>
                      <a:pt x="0" y="18513"/>
                    </a:lnTo>
                    <a:cubicBezTo>
                      <a:pt x="0" y="20217"/>
                      <a:pt x="804" y="21600"/>
                      <a:pt x="1798" y="21600"/>
                    </a:cubicBezTo>
                    <a:lnTo>
                      <a:pt x="3600" y="21600"/>
                    </a:lnTo>
                    <a:lnTo>
                      <a:pt x="18000" y="21600"/>
                    </a:lnTo>
                    <a:lnTo>
                      <a:pt x="19802" y="21600"/>
                    </a:lnTo>
                    <a:cubicBezTo>
                      <a:pt x="20796" y="21600"/>
                      <a:pt x="21600" y="20217"/>
                      <a:pt x="21600" y="18513"/>
                    </a:cubicBezTo>
                    <a:lnTo>
                      <a:pt x="21600" y="6169"/>
                    </a:lnTo>
                    <a:cubicBezTo>
                      <a:pt x="21600" y="2757"/>
                      <a:pt x="19989" y="0"/>
                      <a:pt x="17998" y="0"/>
                    </a:cubicBezTo>
                    <a:lnTo>
                      <a:pt x="16354" y="0"/>
                    </a:lnTo>
                    <a:cubicBezTo>
                      <a:pt x="16100" y="0"/>
                      <a:pt x="15726" y="194"/>
                      <a:pt x="15519" y="439"/>
                    </a:cubicBezTo>
                    <a:lnTo>
                      <a:pt x="13677" y="2591"/>
                    </a:lnTo>
                    <a:cubicBezTo>
                      <a:pt x="13470" y="2837"/>
                      <a:pt x="13244" y="3370"/>
                      <a:pt x="13173" y="3781"/>
                    </a:cubicBezTo>
                    <a:lnTo>
                      <a:pt x="11027" y="16242"/>
                    </a:lnTo>
                    <a:cubicBezTo>
                      <a:pt x="10953" y="16658"/>
                      <a:pt x="10837" y="16658"/>
                      <a:pt x="10757" y="16247"/>
                    </a:cubicBezTo>
                    <a:lnTo>
                      <a:pt x="8505" y="3998"/>
                    </a:lnTo>
                    <a:cubicBezTo>
                      <a:pt x="8430" y="3587"/>
                      <a:pt x="8199" y="3059"/>
                      <a:pt x="7987" y="2818"/>
                    </a:cubicBezTo>
                    <a:lnTo>
                      <a:pt x="5921" y="434"/>
                    </a:lnTo>
                    <a:cubicBezTo>
                      <a:pt x="5712" y="194"/>
                      <a:pt x="5340" y="0"/>
                      <a:pt x="5087" y="0"/>
                    </a:cubicBezTo>
                    <a:lnTo>
                      <a:pt x="3591" y="0"/>
                    </a:lnTo>
                    <a:cubicBezTo>
                      <a:pt x="1614" y="0"/>
                      <a:pt x="0" y="2757"/>
                      <a:pt x="0" y="6169"/>
                    </a:cubicBezTo>
                    <a:close/>
                    <a:moveTo>
                      <a:pt x="7987" y="11862"/>
                    </a:moveTo>
                    <a:cubicBezTo>
                      <a:pt x="8408" y="11862"/>
                      <a:pt x="8747" y="12447"/>
                      <a:pt x="8747" y="13165"/>
                    </a:cubicBezTo>
                    <a:cubicBezTo>
                      <a:pt x="8747" y="13882"/>
                      <a:pt x="8408" y="14468"/>
                      <a:pt x="7987" y="14468"/>
                    </a:cubicBezTo>
                    <a:cubicBezTo>
                      <a:pt x="7568" y="14468"/>
                      <a:pt x="7227" y="13882"/>
                      <a:pt x="7227" y="13165"/>
                    </a:cubicBezTo>
                    <a:cubicBezTo>
                      <a:pt x="7227" y="12447"/>
                      <a:pt x="7568" y="11862"/>
                      <a:pt x="7987" y="11862"/>
                    </a:cubicBezTo>
                    <a:close/>
                    <a:moveTo>
                      <a:pt x="7987" y="16554"/>
                    </a:moveTo>
                    <a:cubicBezTo>
                      <a:pt x="8408" y="16554"/>
                      <a:pt x="8747" y="17135"/>
                      <a:pt x="8747" y="17862"/>
                    </a:cubicBezTo>
                    <a:cubicBezTo>
                      <a:pt x="8747" y="18579"/>
                      <a:pt x="8408" y="19164"/>
                      <a:pt x="7987" y="19164"/>
                    </a:cubicBezTo>
                    <a:cubicBezTo>
                      <a:pt x="7568" y="19164"/>
                      <a:pt x="7227" y="18579"/>
                      <a:pt x="7227" y="17862"/>
                    </a:cubicBezTo>
                    <a:cubicBezTo>
                      <a:pt x="7227" y="17135"/>
                      <a:pt x="7568" y="16554"/>
                      <a:pt x="7987" y="16554"/>
                    </a:cubicBezTo>
                    <a:close/>
                    <a:moveTo>
                      <a:pt x="7987" y="1655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1" name="Group 261"/>
            <p:cNvGrpSpPr/>
            <p:nvPr/>
          </p:nvGrpSpPr>
          <p:grpSpPr bwMode="auto">
            <a:xfrm>
              <a:off x="3982275" y="4172757"/>
              <a:ext cx="54975" cy="74483"/>
              <a:chOff x="0" y="0"/>
              <a:chExt cx="62" cy="84"/>
            </a:xfrm>
            <a:grpFill/>
          </p:grpSpPr>
          <p:sp>
            <p:nvSpPr>
              <p:cNvPr id="243" name="AutoShape 259"/>
              <p:cNvSpPr/>
              <p:nvPr/>
            </p:nvSpPr>
            <p:spPr bwMode="auto">
              <a:xfrm>
                <a:off x="0" y="0"/>
                <a:ext cx="53" cy="41"/>
              </a:xfrm>
              <a:custGeom>
                <a:avLst/>
                <a:gdLst/>
                <a:ahLst/>
                <a:cxnLst/>
                <a:rect l="0" t="0" r="r" b="b"/>
                <a:pathLst>
                  <a:path w="19565" h="21600">
                    <a:moveTo>
                      <a:pt x="9775" y="0"/>
                    </a:moveTo>
                    <a:cubicBezTo>
                      <a:pt x="5536" y="0"/>
                      <a:pt x="2099" y="4836"/>
                      <a:pt x="2099" y="10796"/>
                    </a:cubicBezTo>
                    <a:lnTo>
                      <a:pt x="2099" y="14265"/>
                    </a:lnTo>
                    <a:cubicBezTo>
                      <a:pt x="2043" y="15380"/>
                      <a:pt x="1776" y="17974"/>
                      <a:pt x="547" y="17800"/>
                    </a:cubicBezTo>
                    <a:cubicBezTo>
                      <a:pt x="-1015" y="17573"/>
                      <a:pt x="963" y="21571"/>
                      <a:pt x="3998" y="21600"/>
                    </a:cubicBezTo>
                    <a:cubicBezTo>
                      <a:pt x="4004" y="21600"/>
                      <a:pt x="4013" y="21600"/>
                      <a:pt x="4019" y="21600"/>
                    </a:cubicBezTo>
                    <a:lnTo>
                      <a:pt x="15531" y="21600"/>
                    </a:lnTo>
                    <a:cubicBezTo>
                      <a:pt x="18586" y="21600"/>
                      <a:pt x="20585" y="17569"/>
                      <a:pt x="19018" y="17800"/>
                    </a:cubicBezTo>
                    <a:cubicBezTo>
                      <a:pt x="17447" y="18028"/>
                      <a:pt x="17447" y="13765"/>
                      <a:pt x="17447" y="13765"/>
                    </a:cubicBezTo>
                    <a:lnTo>
                      <a:pt x="17447" y="10796"/>
                    </a:lnTo>
                    <a:cubicBezTo>
                      <a:pt x="17447" y="4836"/>
                      <a:pt x="14010" y="0"/>
                      <a:pt x="9775" y="0"/>
                    </a:cubicBezTo>
                    <a:close/>
                    <a:moveTo>
                      <a:pt x="9775" y="2416"/>
                    </a:moveTo>
                    <a:cubicBezTo>
                      <a:pt x="12437" y="2416"/>
                      <a:pt x="14917" y="5018"/>
                      <a:pt x="14917" y="8223"/>
                    </a:cubicBezTo>
                    <a:cubicBezTo>
                      <a:pt x="14917" y="8372"/>
                      <a:pt x="14914" y="8524"/>
                      <a:pt x="14905" y="8665"/>
                    </a:cubicBezTo>
                    <a:cubicBezTo>
                      <a:pt x="14888" y="8913"/>
                      <a:pt x="14829" y="8801"/>
                      <a:pt x="14741" y="8446"/>
                    </a:cubicBezTo>
                    <a:cubicBezTo>
                      <a:pt x="14133" y="5989"/>
                      <a:pt x="11991" y="4192"/>
                      <a:pt x="9775" y="4192"/>
                    </a:cubicBezTo>
                    <a:cubicBezTo>
                      <a:pt x="7556" y="4192"/>
                      <a:pt x="5278" y="5993"/>
                      <a:pt x="4647" y="8446"/>
                    </a:cubicBezTo>
                    <a:cubicBezTo>
                      <a:pt x="4556" y="8801"/>
                      <a:pt x="4494" y="8913"/>
                      <a:pt x="4480" y="8665"/>
                    </a:cubicBezTo>
                    <a:cubicBezTo>
                      <a:pt x="4468" y="8524"/>
                      <a:pt x="4465" y="8372"/>
                      <a:pt x="4465" y="8223"/>
                    </a:cubicBezTo>
                    <a:cubicBezTo>
                      <a:pt x="4465" y="5014"/>
                      <a:pt x="7110" y="2416"/>
                      <a:pt x="9775" y="2416"/>
                    </a:cubicBezTo>
                    <a:close/>
                    <a:moveTo>
                      <a:pt x="9775" y="18907"/>
                    </a:moveTo>
                    <a:cubicBezTo>
                      <a:pt x="6596" y="18907"/>
                      <a:pt x="4019" y="15508"/>
                      <a:pt x="4019" y="11035"/>
                    </a:cubicBezTo>
                    <a:cubicBezTo>
                      <a:pt x="4019" y="11035"/>
                      <a:pt x="6581" y="7876"/>
                      <a:pt x="9828" y="7876"/>
                    </a:cubicBezTo>
                    <a:cubicBezTo>
                      <a:pt x="13124" y="7876"/>
                      <a:pt x="15531" y="11035"/>
                      <a:pt x="15531" y="11035"/>
                    </a:cubicBezTo>
                    <a:cubicBezTo>
                      <a:pt x="15528" y="15504"/>
                      <a:pt x="12954" y="18907"/>
                      <a:pt x="9775" y="18907"/>
                    </a:cubicBezTo>
                    <a:close/>
                    <a:moveTo>
                      <a:pt x="9775" y="1890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4" name="AutoShape 260"/>
              <p:cNvSpPr/>
              <p:nvPr/>
            </p:nvSpPr>
            <p:spPr bwMode="auto">
              <a:xfrm>
                <a:off x="0" y="48"/>
                <a:ext cx="62" cy="36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169"/>
                    </a:moveTo>
                    <a:lnTo>
                      <a:pt x="0" y="18513"/>
                    </a:lnTo>
                    <a:cubicBezTo>
                      <a:pt x="0" y="20217"/>
                      <a:pt x="807" y="21600"/>
                      <a:pt x="1801" y="21600"/>
                    </a:cubicBezTo>
                    <a:lnTo>
                      <a:pt x="3601" y="21600"/>
                    </a:lnTo>
                    <a:lnTo>
                      <a:pt x="17999" y="21600"/>
                    </a:lnTo>
                    <a:lnTo>
                      <a:pt x="19799" y="21600"/>
                    </a:lnTo>
                    <a:cubicBezTo>
                      <a:pt x="20793" y="21600"/>
                      <a:pt x="21600" y="20217"/>
                      <a:pt x="21600" y="18513"/>
                    </a:cubicBezTo>
                    <a:lnTo>
                      <a:pt x="21600" y="6169"/>
                    </a:lnTo>
                    <a:cubicBezTo>
                      <a:pt x="21600" y="2757"/>
                      <a:pt x="19989" y="0"/>
                      <a:pt x="17999" y="0"/>
                    </a:cubicBezTo>
                    <a:lnTo>
                      <a:pt x="16355" y="0"/>
                    </a:lnTo>
                    <a:cubicBezTo>
                      <a:pt x="16104" y="0"/>
                      <a:pt x="15730" y="194"/>
                      <a:pt x="15523" y="439"/>
                    </a:cubicBezTo>
                    <a:lnTo>
                      <a:pt x="13681" y="2591"/>
                    </a:lnTo>
                    <a:cubicBezTo>
                      <a:pt x="13475" y="2837"/>
                      <a:pt x="13246" y="3370"/>
                      <a:pt x="13178" y="3781"/>
                    </a:cubicBezTo>
                    <a:lnTo>
                      <a:pt x="11033" y="16242"/>
                    </a:lnTo>
                    <a:cubicBezTo>
                      <a:pt x="10961" y="16658"/>
                      <a:pt x="10843" y="16658"/>
                      <a:pt x="10766" y="16247"/>
                    </a:cubicBezTo>
                    <a:lnTo>
                      <a:pt x="8511" y="3998"/>
                    </a:lnTo>
                    <a:cubicBezTo>
                      <a:pt x="8436" y="3587"/>
                      <a:pt x="8205" y="3059"/>
                      <a:pt x="7996" y="2818"/>
                    </a:cubicBezTo>
                    <a:lnTo>
                      <a:pt x="5931" y="434"/>
                    </a:lnTo>
                    <a:cubicBezTo>
                      <a:pt x="5721" y="194"/>
                      <a:pt x="5347" y="0"/>
                      <a:pt x="5094" y="0"/>
                    </a:cubicBezTo>
                    <a:lnTo>
                      <a:pt x="3599" y="0"/>
                    </a:lnTo>
                    <a:cubicBezTo>
                      <a:pt x="1613" y="0"/>
                      <a:pt x="0" y="2757"/>
                      <a:pt x="0" y="6169"/>
                    </a:cubicBezTo>
                    <a:close/>
                    <a:moveTo>
                      <a:pt x="7985" y="11862"/>
                    </a:moveTo>
                    <a:cubicBezTo>
                      <a:pt x="8406" y="11862"/>
                      <a:pt x="8745" y="12447"/>
                      <a:pt x="8745" y="13165"/>
                    </a:cubicBezTo>
                    <a:cubicBezTo>
                      <a:pt x="8745" y="13882"/>
                      <a:pt x="8403" y="14468"/>
                      <a:pt x="7985" y="14468"/>
                    </a:cubicBezTo>
                    <a:cubicBezTo>
                      <a:pt x="7566" y="14468"/>
                      <a:pt x="7225" y="13882"/>
                      <a:pt x="7225" y="13165"/>
                    </a:cubicBezTo>
                    <a:cubicBezTo>
                      <a:pt x="7225" y="12447"/>
                      <a:pt x="7566" y="11862"/>
                      <a:pt x="7985" y="11862"/>
                    </a:cubicBezTo>
                    <a:close/>
                    <a:moveTo>
                      <a:pt x="7985" y="16554"/>
                    </a:moveTo>
                    <a:cubicBezTo>
                      <a:pt x="8406" y="16554"/>
                      <a:pt x="8745" y="17135"/>
                      <a:pt x="8745" y="17862"/>
                    </a:cubicBezTo>
                    <a:cubicBezTo>
                      <a:pt x="8745" y="18579"/>
                      <a:pt x="8403" y="19164"/>
                      <a:pt x="7985" y="19164"/>
                    </a:cubicBezTo>
                    <a:cubicBezTo>
                      <a:pt x="7566" y="19164"/>
                      <a:pt x="7225" y="18579"/>
                      <a:pt x="7225" y="17862"/>
                    </a:cubicBezTo>
                    <a:cubicBezTo>
                      <a:pt x="7225" y="17135"/>
                      <a:pt x="7566" y="16554"/>
                      <a:pt x="7985" y="16554"/>
                    </a:cubicBezTo>
                    <a:close/>
                    <a:moveTo>
                      <a:pt x="7985" y="1655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2" name="Group 264"/>
            <p:cNvGrpSpPr/>
            <p:nvPr/>
          </p:nvGrpSpPr>
          <p:grpSpPr bwMode="auto">
            <a:xfrm>
              <a:off x="5776957" y="4655122"/>
              <a:ext cx="54975" cy="74483"/>
              <a:chOff x="0" y="0"/>
              <a:chExt cx="62" cy="84"/>
            </a:xfrm>
            <a:grpFill/>
          </p:grpSpPr>
          <p:sp>
            <p:nvSpPr>
              <p:cNvPr id="241" name="AutoShape 262"/>
              <p:cNvSpPr/>
              <p:nvPr/>
            </p:nvSpPr>
            <p:spPr bwMode="auto">
              <a:xfrm>
                <a:off x="0" y="0"/>
                <a:ext cx="53" cy="41"/>
              </a:xfrm>
              <a:custGeom>
                <a:avLst/>
                <a:gdLst/>
                <a:ahLst/>
                <a:cxnLst/>
                <a:rect l="0" t="0" r="r" b="b"/>
                <a:pathLst>
                  <a:path w="19565" h="21600">
                    <a:moveTo>
                      <a:pt x="9775" y="0"/>
                    </a:moveTo>
                    <a:cubicBezTo>
                      <a:pt x="5536" y="0"/>
                      <a:pt x="2099" y="4837"/>
                      <a:pt x="2099" y="10798"/>
                    </a:cubicBezTo>
                    <a:lnTo>
                      <a:pt x="2099" y="14268"/>
                    </a:lnTo>
                    <a:cubicBezTo>
                      <a:pt x="2041" y="15383"/>
                      <a:pt x="1776" y="17977"/>
                      <a:pt x="547" y="17800"/>
                    </a:cubicBezTo>
                    <a:cubicBezTo>
                      <a:pt x="-1015" y="17572"/>
                      <a:pt x="963" y="21571"/>
                      <a:pt x="3998" y="21600"/>
                    </a:cubicBezTo>
                    <a:cubicBezTo>
                      <a:pt x="4004" y="21600"/>
                      <a:pt x="4013" y="21600"/>
                      <a:pt x="4019" y="21600"/>
                    </a:cubicBezTo>
                    <a:lnTo>
                      <a:pt x="15531" y="21600"/>
                    </a:lnTo>
                    <a:cubicBezTo>
                      <a:pt x="18586" y="21600"/>
                      <a:pt x="20585" y="17568"/>
                      <a:pt x="19018" y="17800"/>
                    </a:cubicBezTo>
                    <a:cubicBezTo>
                      <a:pt x="17447" y="18027"/>
                      <a:pt x="17447" y="13764"/>
                      <a:pt x="17447" y="13764"/>
                    </a:cubicBezTo>
                    <a:lnTo>
                      <a:pt x="17447" y="10794"/>
                    </a:lnTo>
                    <a:cubicBezTo>
                      <a:pt x="17450" y="4837"/>
                      <a:pt x="14013" y="0"/>
                      <a:pt x="9775" y="0"/>
                    </a:cubicBezTo>
                    <a:close/>
                    <a:moveTo>
                      <a:pt x="9775" y="2412"/>
                    </a:moveTo>
                    <a:cubicBezTo>
                      <a:pt x="12437" y="2412"/>
                      <a:pt x="14917" y="5015"/>
                      <a:pt x="14917" y="8220"/>
                    </a:cubicBezTo>
                    <a:cubicBezTo>
                      <a:pt x="14917" y="8369"/>
                      <a:pt x="14914" y="8522"/>
                      <a:pt x="14905" y="8662"/>
                    </a:cubicBezTo>
                    <a:cubicBezTo>
                      <a:pt x="14888" y="8914"/>
                      <a:pt x="14829" y="8799"/>
                      <a:pt x="14741" y="8443"/>
                    </a:cubicBezTo>
                    <a:cubicBezTo>
                      <a:pt x="14133" y="5986"/>
                      <a:pt x="11991" y="4189"/>
                      <a:pt x="9775" y="4189"/>
                    </a:cubicBezTo>
                    <a:cubicBezTo>
                      <a:pt x="7556" y="4189"/>
                      <a:pt x="5278" y="5990"/>
                      <a:pt x="4647" y="8443"/>
                    </a:cubicBezTo>
                    <a:cubicBezTo>
                      <a:pt x="4556" y="8799"/>
                      <a:pt x="4494" y="8910"/>
                      <a:pt x="4480" y="8662"/>
                    </a:cubicBezTo>
                    <a:cubicBezTo>
                      <a:pt x="4468" y="8522"/>
                      <a:pt x="4465" y="8369"/>
                      <a:pt x="4465" y="8220"/>
                    </a:cubicBezTo>
                    <a:cubicBezTo>
                      <a:pt x="4468" y="5015"/>
                      <a:pt x="7113" y="2412"/>
                      <a:pt x="9775" y="2412"/>
                    </a:cubicBezTo>
                    <a:close/>
                    <a:moveTo>
                      <a:pt x="9775" y="18907"/>
                    </a:moveTo>
                    <a:cubicBezTo>
                      <a:pt x="6596" y="18907"/>
                      <a:pt x="4019" y="15507"/>
                      <a:pt x="4019" y="11033"/>
                    </a:cubicBezTo>
                    <a:cubicBezTo>
                      <a:pt x="4019" y="11033"/>
                      <a:pt x="6581" y="7873"/>
                      <a:pt x="9828" y="7873"/>
                    </a:cubicBezTo>
                    <a:cubicBezTo>
                      <a:pt x="13127" y="7873"/>
                      <a:pt x="15531" y="11033"/>
                      <a:pt x="15531" y="11033"/>
                    </a:cubicBezTo>
                    <a:cubicBezTo>
                      <a:pt x="15531" y="15507"/>
                      <a:pt x="12954" y="18907"/>
                      <a:pt x="9775" y="18907"/>
                    </a:cubicBezTo>
                    <a:close/>
                    <a:moveTo>
                      <a:pt x="9775" y="1890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2" name="AutoShape 263"/>
              <p:cNvSpPr/>
              <p:nvPr/>
            </p:nvSpPr>
            <p:spPr bwMode="auto">
              <a:xfrm>
                <a:off x="0" y="48"/>
                <a:ext cx="62" cy="36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169"/>
                    </a:moveTo>
                    <a:lnTo>
                      <a:pt x="0" y="18513"/>
                    </a:lnTo>
                    <a:cubicBezTo>
                      <a:pt x="0" y="20217"/>
                      <a:pt x="804" y="21600"/>
                      <a:pt x="1801" y="21600"/>
                    </a:cubicBezTo>
                    <a:lnTo>
                      <a:pt x="3601" y="21600"/>
                    </a:lnTo>
                    <a:lnTo>
                      <a:pt x="17999" y="21600"/>
                    </a:lnTo>
                    <a:lnTo>
                      <a:pt x="19799" y="21600"/>
                    </a:lnTo>
                    <a:cubicBezTo>
                      <a:pt x="20793" y="21600"/>
                      <a:pt x="21600" y="20217"/>
                      <a:pt x="21600" y="18513"/>
                    </a:cubicBezTo>
                    <a:lnTo>
                      <a:pt x="21600" y="6169"/>
                    </a:lnTo>
                    <a:cubicBezTo>
                      <a:pt x="21600" y="2757"/>
                      <a:pt x="19989" y="0"/>
                      <a:pt x="17999" y="0"/>
                    </a:cubicBezTo>
                    <a:lnTo>
                      <a:pt x="16355" y="0"/>
                    </a:lnTo>
                    <a:cubicBezTo>
                      <a:pt x="16104" y="0"/>
                      <a:pt x="15730" y="194"/>
                      <a:pt x="15523" y="439"/>
                    </a:cubicBezTo>
                    <a:lnTo>
                      <a:pt x="13681" y="2591"/>
                    </a:lnTo>
                    <a:cubicBezTo>
                      <a:pt x="13475" y="2837"/>
                      <a:pt x="13246" y="3370"/>
                      <a:pt x="13178" y="3781"/>
                    </a:cubicBezTo>
                    <a:lnTo>
                      <a:pt x="11033" y="16242"/>
                    </a:lnTo>
                    <a:cubicBezTo>
                      <a:pt x="10961" y="16658"/>
                      <a:pt x="10843" y="16658"/>
                      <a:pt x="10766" y="16247"/>
                    </a:cubicBezTo>
                    <a:lnTo>
                      <a:pt x="8511" y="3998"/>
                    </a:lnTo>
                    <a:cubicBezTo>
                      <a:pt x="8436" y="3587"/>
                      <a:pt x="8205" y="3059"/>
                      <a:pt x="7996" y="2818"/>
                    </a:cubicBezTo>
                    <a:lnTo>
                      <a:pt x="5931" y="434"/>
                    </a:lnTo>
                    <a:cubicBezTo>
                      <a:pt x="5721" y="194"/>
                      <a:pt x="5347" y="0"/>
                      <a:pt x="5094" y="0"/>
                    </a:cubicBezTo>
                    <a:lnTo>
                      <a:pt x="3599" y="0"/>
                    </a:lnTo>
                    <a:cubicBezTo>
                      <a:pt x="1613" y="5"/>
                      <a:pt x="0" y="2761"/>
                      <a:pt x="0" y="6169"/>
                    </a:cubicBezTo>
                    <a:close/>
                    <a:moveTo>
                      <a:pt x="7985" y="11867"/>
                    </a:moveTo>
                    <a:cubicBezTo>
                      <a:pt x="8406" y="11867"/>
                      <a:pt x="8745" y="12452"/>
                      <a:pt x="8745" y="13170"/>
                    </a:cubicBezTo>
                    <a:cubicBezTo>
                      <a:pt x="8745" y="13887"/>
                      <a:pt x="8403" y="14472"/>
                      <a:pt x="7985" y="14472"/>
                    </a:cubicBezTo>
                    <a:cubicBezTo>
                      <a:pt x="7566" y="14472"/>
                      <a:pt x="7225" y="13887"/>
                      <a:pt x="7225" y="13170"/>
                    </a:cubicBezTo>
                    <a:cubicBezTo>
                      <a:pt x="7225" y="12452"/>
                      <a:pt x="7566" y="11867"/>
                      <a:pt x="7985" y="11867"/>
                    </a:cubicBezTo>
                    <a:close/>
                    <a:moveTo>
                      <a:pt x="7985" y="16559"/>
                    </a:moveTo>
                    <a:cubicBezTo>
                      <a:pt x="8406" y="16559"/>
                      <a:pt x="8745" y="17139"/>
                      <a:pt x="8745" y="17866"/>
                    </a:cubicBezTo>
                    <a:cubicBezTo>
                      <a:pt x="8745" y="18584"/>
                      <a:pt x="8403" y="19169"/>
                      <a:pt x="7985" y="19169"/>
                    </a:cubicBezTo>
                    <a:cubicBezTo>
                      <a:pt x="7566" y="19169"/>
                      <a:pt x="7225" y="18584"/>
                      <a:pt x="7225" y="17866"/>
                    </a:cubicBezTo>
                    <a:cubicBezTo>
                      <a:pt x="7225" y="17139"/>
                      <a:pt x="7566" y="16559"/>
                      <a:pt x="7985" y="16559"/>
                    </a:cubicBezTo>
                    <a:close/>
                    <a:moveTo>
                      <a:pt x="7985" y="1655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3" name="Group 267"/>
            <p:cNvGrpSpPr/>
            <p:nvPr/>
          </p:nvGrpSpPr>
          <p:grpSpPr bwMode="auto">
            <a:xfrm>
              <a:off x="3833309" y="3484677"/>
              <a:ext cx="54975" cy="74483"/>
              <a:chOff x="0" y="0"/>
              <a:chExt cx="62" cy="84"/>
            </a:xfrm>
            <a:grpFill/>
          </p:grpSpPr>
          <p:sp>
            <p:nvSpPr>
              <p:cNvPr id="239" name="AutoShape 265"/>
              <p:cNvSpPr/>
              <p:nvPr/>
            </p:nvSpPr>
            <p:spPr bwMode="auto">
              <a:xfrm>
                <a:off x="0" y="0"/>
                <a:ext cx="53" cy="41"/>
              </a:xfrm>
              <a:custGeom>
                <a:avLst/>
                <a:gdLst/>
                <a:ahLst/>
                <a:cxnLst/>
                <a:rect l="0" t="0" r="r" b="b"/>
                <a:pathLst>
                  <a:path w="19565" h="21600">
                    <a:moveTo>
                      <a:pt x="9775" y="0"/>
                    </a:moveTo>
                    <a:cubicBezTo>
                      <a:pt x="5536" y="0"/>
                      <a:pt x="2099" y="4836"/>
                      <a:pt x="2099" y="10796"/>
                    </a:cubicBezTo>
                    <a:lnTo>
                      <a:pt x="2099" y="14265"/>
                    </a:lnTo>
                    <a:cubicBezTo>
                      <a:pt x="2041" y="15380"/>
                      <a:pt x="1776" y="17974"/>
                      <a:pt x="547" y="17800"/>
                    </a:cubicBezTo>
                    <a:cubicBezTo>
                      <a:pt x="-1015" y="17573"/>
                      <a:pt x="963" y="21571"/>
                      <a:pt x="3998" y="21600"/>
                    </a:cubicBezTo>
                    <a:cubicBezTo>
                      <a:pt x="4004" y="21600"/>
                      <a:pt x="4013" y="21600"/>
                      <a:pt x="4019" y="21600"/>
                    </a:cubicBezTo>
                    <a:lnTo>
                      <a:pt x="15531" y="21600"/>
                    </a:lnTo>
                    <a:cubicBezTo>
                      <a:pt x="18586" y="21600"/>
                      <a:pt x="20585" y="17569"/>
                      <a:pt x="19018" y="17800"/>
                    </a:cubicBezTo>
                    <a:cubicBezTo>
                      <a:pt x="17447" y="18028"/>
                      <a:pt x="17447" y="13765"/>
                      <a:pt x="17447" y="13765"/>
                    </a:cubicBezTo>
                    <a:lnTo>
                      <a:pt x="17447" y="10796"/>
                    </a:lnTo>
                    <a:cubicBezTo>
                      <a:pt x="17447" y="4836"/>
                      <a:pt x="14013" y="0"/>
                      <a:pt x="9775" y="0"/>
                    </a:cubicBezTo>
                    <a:close/>
                    <a:moveTo>
                      <a:pt x="9775" y="2416"/>
                    </a:moveTo>
                    <a:cubicBezTo>
                      <a:pt x="12437" y="2416"/>
                      <a:pt x="14917" y="5018"/>
                      <a:pt x="14917" y="8223"/>
                    </a:cubicBezTo>
                    <a:cubicBezTo>
                      <a:pt x="14917" y="8372"/>
                      <a:pt x="14914" y="8524"/>
                      <a:pt x="14905" y="8665"/>
                    </a:cubicBezTo>
                    <a:cubicBezTo>
                      <a:pt x="14888" y="8913"/>
                      <a:pt x="14829" y="8801"/>
                      <a:pt x="14741" y="8446"/>
                    </a:cubicBezTo>
                    <a:cubicBezTo>
                      <a:pt x="14133" y="5989"/>
                      <a:pt x="11991" y="4192"/>
                      <a:pt x="9775" y="4192"/>
                    </a:cubicBezTo>
                    <a:cubicBezTo>
                      <a:pt x="7556" y="4192"/>
                      <a:pt x="5278" y="5993"/>
                      <a:pt x="4647" y="8446"/>
                    </a:cubicBezTo>
                    <a:cubicBezTo>
                      <a:pt x="4556" y="8801"/>
                      <a:pt x="4494" y="8913"/>
                      <a:pt x="4480" y="8665"/>
                    </a:cubicBezTo>
                    <a:cubicBezTo>
                      <a:pt x="4471" y="8524"/>
                      <a:pt x="4465" y="8372"/>
                      <a:pt x="4465" y="8223"/>
                    </a:cubicBezTo>
                    <a:cubicBezTo>
                      <a:pt x="4465" y="5014"/>
                      <a:pt x="7113" y="2416"/>
                      <a:pt x="9775" y="2416"/>
                    </a:cubicBezTo>
                    <a:close/>
                    <a:moveTo>
                      <a:pt x="9775" y="18907"/>
                    </a:moveTo>
                    <a:cubicBezTo>
                      <a:pt x="6596" y="18907"/>
                      <a:pt x="4019" y="15508"/>
                      <a:pt x="4019" y="11035"/>
                    </a:cubicBezTo>
                    <a:cubicBezTo>
                      <a:pt x="4019" y="11035"/>
                      <a:pt x="6581" y="7876"/>
                      <a:pt x="9828" y="7876"/>
                    </a:cubicBezTo>
                    <a:cubicBezTo>
                      <a:pt x="13127" y="7876"/>
                      <a:pt x="15531" y="11035"/>
                      <a:pt x="15531" y="11035"/>
                    </a:cubicBezTo>
                    <a:cubicBezTo>
                      <a:pt x="15531" y="15504"/>
                      <a:pt x="12954" y="18907"/>
                      <a:pt x="9775" y="18907"/>
                    </a:cubicBezTo>
                    <a:close/>
                    <a:moveTo>
                      <a:pt x="9775" y="1890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0" name="AutoShape 266"/>
              <p:cNvSpPr/>
              <p:nvPr/>
            </p:nvSpPr>
            <p:spPr bwMode="auto">
              <a:xfrm>
                <a:off x="0" y="48"/>
                <a:ext cx="62" cy="36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169"/>
                    </a:moveTo>
                    <a:lnTo>
                      <a:pt x="0" y="18513"/>
                    </a:lnTo>
                    <a:cubicBezTo>
                      <a:pt x="0" y="20217"/>
                      <a:pt x="804" y="21600"/>
                      <a:pt x="1801" y="21600"/>
                    </a:cubicBezTo>
                    <a:lnTo>
                      <a:pt x="3601" y="21600"/>
                    </a:lnTo>
                    <a:lnTo>
                      <a:pt x="17999" y="21600"/>
                    </a:lnTo>
                    <a:lnTo>
                      <a:pt x="19799" y="21600"/>
                    </a:lnTo>
                    <a:cubicBezTo>
                      <a:pt x="20793" y="21600"/>
                      <a:pt x="21600" y="20217"/>
                      <a:pt x="21600" y="18513"/>
                    </a:cubicBezTo>
                    <a:lnTo>
                      <a:pt x="21600" y="6169"/>
                    </a:lnTo>
                    <a:cubicBezTo>
                      <a:pt x="21600" y="2757"/>
                      <a:pt x="19987" y="0"/>
                      <a:pt x="17999" y="0"/>
                    </a:cubicBezTo>
                    <a:lnTo>
                      <a:pt x="16355" y="0"/>
                    </a:lnTo>
                    <a:cubicBezTo>
                      <a:pt x="16104" y="0"/>
                      <a:pt x="15730" y="194"/>
                      <a:pt x="15523" y="439"/>
                    </a:cubicBezTo>
                    <a:lnTo>
                      <a:pt x="13681" y="2591"/>
                    </a:lnTo>
                    <a:cubicBezTo>
                      <a:pt x="13475" y="2837"/>
                      <a:pt x="13246" y="3370"/>
                      <a:pt x="13178" y="3781"/>
                    </a:cubicBezTo>
                    <a:lnTo>
                      <a:pt x="11033" y="16242"/>
                    </a:lnTo>
                    <a:cubicBezTo>
                      <a:pt x="10961" y="16658"/>
                      <a:pt x="10843" y="16658"/>
                      <a:pt x="10766" y="16247"/>
                    </a:cubicBezTo>
                    <a:lnTo>
                      <a:pt x="8511" y="3998"/>
                    </a:lnTo>
                    <a:cubicBezTo>
                      <a:pt x="8436" y="3587"/>
                      <a:pt x="8205" y="3059"/>
                      <a:pt x="7996" y="2818"/>
                    </a:cubicBezTo>
                    <a:lnTo>
                      <a:pt x="5931" y="434"/>
                    </a:lnTo>
                    <a:cubicBezTo>
                      <a:pt x="5721" y="194"/>
                      <a:pt x="5347" y="0"/>
                      <a:pt x="5094" y="0"/>
                    </a:cubicBezTo>
                    <a:lnTo>
                      <a:pt x="3599" y="0"/>
                    </a:lnTo>
                    <a:cubicBezTo>
                      <a:pt x="1613" y="0"/>
                      <a:pt x="0" y="2757"/>
                      <a:pt x="0" y="6169"/>
                    </a:cubicBezTo>
                    <a:close/>
                    <a:moveTo>
                      <a:pt x="7987" y="11862"/>
                    </a:moveTo>
                    <a:cubicBezTo>
                      <a:pt x="8409" y="11862"/>
                      <a:pt x="8747" y="12447"/>
                      <a:pt x="8747" y="13165"/>
                    </a:cubicBezTo>
                    <a:cubicBezTo>
                      <a:pt x="8747" y="13882"/>
                      <a:pt x="8409" y="14468"/>
                      <a:pt x="7987" y="14468"/>
                    </a:cubicBezTo>
                    <a:cubicBezTo>
                      <a:pt x="7569" y="14468"/>
                      <a:pt x="7228" y="13882"/>
                      <a:pt x="7228" y="13165"/>
                    </a:cubicBezTo>
                    <a:cubicBezTo>
                      <a:pt x="7228" y="12447"/>
                      <a:pt x="7566" y="11862"/>
                      <a:pt x="7987" y="11862"/>
                    </a:cubicBezTo>
                    <a:close/>
                    <a:moveTo>
                      <a:pt x="7987" y="16554"/>
                    </a:moveTo>
                    <a:cubicBezTo>
                      <a:pt x="8409" y="16554"/>
                      <a:pt x="8747" y="17135"/>
                      <a:pt x="8747" y="17862"/>
                    </a:cubicBezTo>
                    <a:cubicBezTo>
                      <a:pt x="8747" y="18579"/>
                      <a:pt x="8409" y="19164"/>
                      <a:pt x="7987" y="19164"/>
                    </a:cubicBezTo>
                    <a:cubicBezTo>
                      <a:pt x="7569" y="19164"/>
                      <a:pt x="7228" y="18579"/>
                      <a:pt x="7228" y="17862"/>
                    </a:cubicBezTo>
                    <a:cubicBezTo>
                      <a:pt x="7228" y="17135"/>
                      <a:pt x="7566" y="16554"/>
                      <a:pt x="7987" y="16554"/>
                    </a:cubicBezTo>
                    <a:close/>
                    <a:moveTo>
                      <a:pt x="7987" y="1655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4" name="Group 273"/>
            <p:cNvGrpSpPr/>
            <p:nvPr/>
          </p:nvGrpSpPr>
          <p:grpSpPr bwMode="auto">
            <a:xfrm>
              <a:off x="4712916" y="3470489"/>
              <a:ext cx="176454" cy="230542"/>
              <a:chOff x="0" y="0"/>
              <a:chExt cx="199" cy="260"/>
            </a:xfrm>
            <a:grpFill/>
          </p:grpSpPr>
          <p:sp>
            <p:nvSpPr>
              <p:cNvPr id="237" name="AutoShape 271"/>
              <p:cNvSpPr/>
              <p:nvPr/>
            </p:nvSpPr>
            <p:spPr bwMode="auto">
              <a:xfrm>
                <a:off x="16" y="0"/>
                <a:ext cx="169" cy="133"/>
              </a:xfrm>
              <a:custGeom>
                <a:avLst/>
                <a:gdLst/>
                <a:ahLst/>
                <a:cxnLst/>
                <a:rect l="0" t="0" r="r" b="b"/>
                <a:pathLst>
                  <a:path w="19565" h="21600">
                    <a:moveTo>
                      <a:pt x="9776" y="0"/>
                    </a:moveTo>
                    <a:cubicBezTo>
                      <a:pt x="5536" y="0"/>
                      <a:pt x="2101" y="4835"/>
                      <a:pt x="2101" y="10797"/>
                    </a:cubicBezTo>
                    <a:lnTo>
                      <a:pt x="2101" y="14267"/>
                    </a:lnTo>
                    <a:cubicBezTo>
                      <a:pt x="2044" y="15380"/>
                      <a:pt x="1779" y="17978"/>
                      <a:pt x="547" y="17800"/>
                    </a:cubicBezTo>
                    <a:cubicBezTo>
                      <a:pt x="-1015" y="17574"/>
                      <a:pt x="965" y="21571"/>
                      <a:pt x="3999" y="21600"/>
                    </a:cubicBezTo>
                    <a:cubicBezTo>
                      <a:pt x="4004" y="21600"/>
                      <a:pt x="4014" y="21600"/>
                      <a:pt x="4019" y="21600"/>
                    </a:cubicBezTo>
                    <a:lnTo>
                      <a:pt x="15532" y="21600"/>
                    </a:lnTo>
                    <a:cubicBezTo>
                      <a:pt x="18586" y="21600"/>
                      <a:pt x="20585" y="17572"/>
                      <a:pt x="19018" y="17800"/>
                    </a:cubicBezTo>
                    <a:cubicBezTo>
                      <a:pt x="17449" y="18027"/>
                      <a:pt x="17449" y="13768"/>
                      <a:pt x="17449" y="13768"/>
                    </a:cubicBezTo>
                    <a:lnTo>
                      <a:pt x="17449" y="10799"/>
                    </a:lnTo>
                    <a:cubicBezTo>
                      <a:pt x="17449" y="4836"/>
                      <a:pt x="14014" y="0"/>
                      <a:pt x="9776" y="0"/>
                    </a:cubicBezTo>
                    <a:close/>
                    <a:moveTo>
                      <a:pt x="9776" y="2412"/>
                    </a:moveTo>
                    <a:cubicBezTo>
                      <a:pt x="12438" y="2412"/>
                      <a:pt x="14920" y="5014"/>
                      <a:pt x="14920" y="8222"/>
                    </a:cubicBezTo>
                    <a:cubicBezTo>
                      <a:pt x="14920" y="8371"/>
                      <a:pt x="14916" y="8524"/>
                      <a:pt x="14907" y="8666"/>
                    </a:cubicBezTo>
                    <a:cubicBezTo>
                      <a:pt x="14889" y="8915"/>
                      <a:pt x="14831" y="8804"/>
                      <a:pt x="14742" y="8449"/>
                    </a:cubicBezTo>
                    <a:cubicBezTo>
                      <a:pt x="14134" y="5991"/>
                      <a:pt x="11991" y="4193"/>
                      <a:pt x="9776" y="4193"/>
                    </a:cubicBezTo>
                    <a:cubicBezTo>
                      <a:pt x="7557" y="4193"/>
                      <a:pt x="5280" y="5992"/>
                      <a:pt x="4650" y="8449"/>
                    </a:cubicBezTo>
                    <a:cubicBezTo>
                      <a:pt x="4559" y="8803"/>
                      <a:pt x="4497" y="8915"/>
                      <a:pt x="4483" y="8666"/>
                    </a:cubicBezTo>
                    <a:cubicBezTo>
                      <a:pt x="4473" y="8525"/>
                      <a:pt x="4467" y="8371"/>
                      <a:pt x="4467" y="8222"/>
                    </a:cubicBezTo>
                    <a:cubicBezTo>
                      <a:pt x="4468" y="5014"/>
                      <a:pt x="7113" y="2412"/>
                      <a:pt x="9776" y="2412"/>
                    </a:cubicBezTo>
                    <a:close/>
                    <a:moveTo>
                      <a:pt x="9776" y="18905"/>
                    </a:moveTo>
                    <a:cubicBezTo>
                      <a:pt x="6597" y="18905"/>
                      <a:pt x="4019" y="15504"/>
                      <a:pt x="4019" y="11032"/>
                    </a:cubicBezTo>
                    <a:cubicBezTo>
                      <a:pt x="4019" y="11032"/>
                      <a:pt x="6581" y="7873"/>
                      <a:pt x="9829" y="7873"/>
                    </a:cubicBezTo>
                    <a:cubicBezTo>
                      <a:pt x="13127" y="7873"/>
                      <a:pt x="15532" y="11032"/>
                      <a:pt x="15532" y="11032"/>
                    </a:cubicBezTo>
                    <a:cubicBezTo>
                      <a:pt x="15532" y="15504"/>
                      <a:pt x="12955" y="18905"/>
                      <a:pt x="9776" y="18905"/>
                    </a:cubicBezTo>
                    <a:close/>
                    <a:moveTo>
                      <a:pt x="9776" y="1890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8" name="AutoShape 272"/>
              <p:cNvSpPr/>
              <p:nvPr/>
            </p:nvSpPr>
            <p:spPr bwMode="auto">
              <a:xfrm>
                <a:off x="0" y="144"/>
                <a:ext cx="199" cy="116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167"/>
                    </a:moveTo>
                    <a:lnTo>
                      <a:pt x="0" y="18511"/>
                    </a:lnTo>
                    <a:cubicBezTo>
                      <a:pt x="0" y="20217"/>
                      <a:pt x="806" y="21600"/>
                      <a:pt x="1800" y="21600"/>
                    </a:cubicBezTo>
                    <a:lnTo>
                      <a:pt x="3601" y="21600"/>
                    </a:lnTo>
                    <a:lnTo>
                      <a:pt x="17998" y="21600"/>
                    </a:lnTo>
                    <a:lnTo>
                      <a:pt x="19800" y="21600"/>
                    </a:lnTo>
                    <a:cubicBezTo>
                      <a:pt x="20794" y="21600"/>
                      <a:pt x="21600" y="20217"/>
                      <a:pt x="21600" y="18511"/>
                    </a:cubicBezTo>
                    <a:lnTo>
                      <a:pt x="21600" y="6167"/>
                    </a:lnTo>
                    <a:cubicBezTo>
                      <a:pt x="21600" y="2757"/>
                      <a:pt x="19988" y="0"/>
                      <a:pt x="17998" y="0"/>
                    </a:cubicBezTo>
                    <a:lnTo>
                      <a:pt x="16355" y="0"/>
                    </a:lnTo>
                    <a:cubicBezTo>
                      <a:pt x="16103" y="0"/>
                      <a:pt x="15729" y="194"/>
                      <a:pt x="15522" y="439"/>
                    </a:cubicBezTo>
                    <a:lnTo>
                      <a:pt x="13680" y="2591"/>
                    </a:lnTo>
                    <a:cubicBezTo>
                      <a:pt x="13474" y="2835"/>
                      <a:pt x="13246" y="3369"/>
                      <a:pt x="13176" y="3781"/>
                    </a:cubicBezTo>
                    <a:lnTo>
                      <a:pt x="11030" y="16239"/>
                    </a:lnTo>
                    <a:cubicBezTo>
                      <a:pt x="10958" y="16654"/>
                      <a:pt x="10841" y="16654"/>
                      <a:pt x="10764" y="16245"/>
                    </a:cubicBezTo>
                    <a:lnTo>
                      <a:pt x="8509" y="3996"/>
                    </a:lnTo>
                    <a:cubicBezTo>
                      <a:pt x="8434" y="3587"/>
                      <a:pt x="8203" y="3056"/>
                      <a:pt x="7995" y="2816"/>
                    </a:cubicBezTo>
                    <a:lnTo>
                      <a:pt x="5929" y="434"/>
                    </a:lnTo>
                    <a:cubicBezTo>
                      <a:pt x="5719" y="194"/>
                      <a:pt x="5346" y="0"/>
                      <a:pt x="5093" y="0"/>
                    </a:cubicBezTo>
                    <a:lnTo>
                      <a:pt x="3598" y="0"/>
                    </a:lnTo>
                    <a:cubicBezTo>
                      <a:pt x="1612" y="0"/>
                      <a:pt x="0" y="2757"/>
                      <a:pt x="0" y="6167"/>
                    </a:cubicBezTo>
                    <a:close/>
                    <a:moveTo>
                      <a:pt x="7985" y="11861"/>
                    </a:moveTo>
                    <a:cubicBezTo>
                      <a:pt x="8406" y="11861"/>
                      <a:pt x="8746" y="12447"/>
                      <a:pt x="8746" y="13165"/>
                    </a:cubicBezTo>
                    <a:cubicBezTo>
                      <a:pt x="8746" y="13884"/>
                      <a:pt x="8406" y="14471"/>
                      <a:pt x="7985" y="14471"/>
                    </a:cubicBezTo>
                    <a:cubicBezTo>
                      <a:pt x="7566" y="14471"/>
                      <a:pt x="7225" y="13884"/>
                      <a:pt x="7225" y="13165"/>
                    </a:cubicBezTo>
                    <a:cubicBezTo>
                      <a:pt x="7226" y="12446"/>
                      <a:pt x="7566" y="11861"/>
                      <a:pt x="7985" y="11861"/>
                    </a:cubicBezTo>
                    <a:close/>
                    <a:moveTo>
                      <a:pt x="7985" y="16553"/>
                    </a:moveTo>
                    <a:cubicBezTo>
                      <a:pt x="8406" y="16553"/>
                      <a:pt x="8746" y="17134"/>
                      <a:pt x="8746" y="17863"/>
                    </a:cubicBezTo>
                    <a:cubicBezTo>
                      <a:pt x="8746" y="18581"/>
                      <a:pt x="8406" y="19168"/>
                      <a:pt x="7985" y="19168"/>
                    </a:cubicBezTo>
                    <a:cubicBezTo>
                      <a:pt x="7566" y="19168"/>
                      <a:pt x="7225" y="18581"/>
                      <a:pt x="7225" y="17863"/>
                    </a:cubicBezTo>
                    <a:cubicBezTo>
                      <a:pt x="7226" y="17133"/>
                      <a:pt x="7566" y="16553"/>
                      <a:pt x="7985" y="16553"/>
                    </a:cubicBezTo>
                    <a:close/>
                    <a:moveTo>
                      <a:pt x="7985" y="16553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5" name="Group 276"/>
            <p:cNvGrpSpPr/>
            <p:nvPr/>
          </p:nvGrpSpPr>
          <p:grpSpPr bwMode="auto">
            <a:xfrm>
              <a:off x="7543265" y="4520343"/>
              <a:ext cx="165813" cy="217242"/>
              <a:chOff x="0" y="0"/>
              <a:chExt cx="187" cy="245"/>
            </a:xfrm>
            <a:grpFill/>
          </p:grpSpPr>
          <p:sp>
            <p:nvSpPr>
              <p:cNvPr id="235" name="AutoShape 274"/>
              <p:cNvSpPr/>
              <p:nvPr/>
            </p:nvSpPr>
            <p:spPr bwMode="auto">
              <a:xfrm>
                <a:off x="16" y="0"/>
                <a:ext cx="159" cy="125"/>
              </a:xfrm>
              <a:custGeom>
                <a:avLst/>
                <a:gdLst/>
                <a:ahLst/>
                <a:cxnLst/>
                <a:rect l="0" t="0" r="r" b="b"/>
                <a:pathLst>
                  <a:path w="19566" h="21600">
                    <a:moveTo>
                      <a:pt x="9775" y="0"/>
                    </a:moveTo>
                    <a:cubicBezTo>
                      <a:pt x="5536" y="0"/>
                      <a:pt x="2100" y="4836"/>
                      <a:pt x="2100" y="10798"/>
                    </a:cubicBezTo>
                    <a:lnTo>
                      <a:pt x="2100" y="14263"/>
                    </a:lnTo>
                    <a:cubicBezTo>
                      <a:pt x="2043" y="15381"/>
                      <a:pt x="1779" y="17976"/>
                      <a:pt x="547" y="17796"/>
                    </a:cubicBezTo>
                    <a:cubicBezTo>
                      <a:pt x="-1014" y="17570"/>
                      <a:pt x="964" y="21568"/>
                      <a:pt x="3998" y="21597"/>
                    </a:cubicBezTo>
                    <a:cubicBezTo>
                      <a:pt x="4005" y="21597"/>
                      <a:pt x="4012" y="21600"/>
                      <a:pt x="4019" y="21600"/>
                    </a:cubicBezTo>
                    <a:lnTo>
                      <a:pt x="15532" y="21600"/>
                    </a:lnTo>
                    <a:cubicBezTo>
                      <a:pt x="18587" y="21600"/>
                      <a:pt x="20586" y="17568"/>
                      <a:pt x="19021" y="17796"/>
                    </a:cubicBezTo>
                    <a:cubicBezTo>
                      <a:pt x="17450" y="18024"/>
                      <a:pt x="17450" y="13764"/>
                      <a:pt x="17450" y="13764"/>
                    </a:cubicBezTo>
                    <a:lnTo>
                      <a:pt x="17450" y="10798"/>
                    </a:lnTo>
                    <a:cubicBezTo>
                      <a:pt x="17449" y="4836"/>
                      <a:pt x="14013" y="0"/>
                      <a:pt x="9775" y="0"/>
                    </a:cubicBezTo>
                    <a:close/>
                    <a:moveTo>
                      <a:pt x="9775" y="2414"/>
                    </a:moveTo>
                    <a:cubicBezTo>
                      <a:pt x="12438" y="2414"/>
                      <a:pt x="14921" y="5016"/>
                      <a:pt x="14921" y="8218"/>
                    </a:cubicBezTo>
                    <a:cubicBezTo>
                      <a:pt x="14921" y="8369"/>
                      <a:pt x="14916" y="8520"/>
                      <a:pt x="14906" y="8665"/>
                    </a:cubicBezTo>
                    <a:cubicBezTo>
                      <a:pt x="14889" y="8909"/>
                      <a:pt x="14830" y="8801"/>
                      <a:pt x="14741" y="8444"/>
                    </a:cubicBezTo>
                    <a:cubicBezTo>
                      <a:pt x="14134" y="5990"/>
                      <a:pt x="11991" y="4187"/>
                      <a:pt x="9774" y="4187"/>
                    </a:cubicBezTo>
                    <a:cubicBezTo>
                      <a:pt x="7556" y="4187"/>
                      <a:pt x="5278" y="5990"/>
                      <a:pt x="4649" y="8444"/>
                    </a:cubicBezTo>
                    <a:cubicBezTo>
                      <a:pt x="4557" y="8801"/>
                      <a:pt x="4496" y="8909"/>
                      <a:pt x="4481" y="8665"/>
                    </a:cubicBezTo>
                    <a:cubicBezTo>
                      <a:pt x="4471" y="8520"/>
                      <a:pt x="4467" y="8369"/>
                      <a:pt x="4467" y="8218"/>
                    </a:cubicBezTo>
                    <a:cubicBezTo>
                      <a:pt x="4469" y="5014"/>
                      <a:pt x="7112" y="2414"/>
                      <a:pt x="9775" y="2414"/>
                    </a:cubicBezTo>
                    <a:close/>
                    <a:moveTo>
                      <a:pt x="9775" y="18900"/>
                    </a:moveTo>
                    <a:cubicBezTo>
                      <a:pt x="6598" y="18900"/>
                      <a:pt x="4019" y="15498"/>
                      <a:pt x="4019" y="11027"/>
                    </a:cubicBezTo>
                    <a:cubicBezTo>
                      <a:pt x="4019" y="11027"/>
                      <a:pt x="6581" y="7870"/>
                      <a:pt x="9830" y="7870"/>
                    </a:cubicBezTo>
                    <a:cubicBezTo>
                      <a:pt x="13126" y="7870"/>
                      <a:pt x="15532" y="11027"/>
                      <a:pt x="15532" y="11027"/>
                    </a:cubicBezTo>
                    <a:cubicBezTo>
                      <a:pt x="15531" y="15498"/>
                      <a:pt x="12955" y="18900"/>
                      <a:pt x="9775" y="18900"/>
                    </a:cubicBezTo>
                    <a:close/>
                    <a:moveTo>
                      <a:pt x="9775" y="189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" name="AutoShape 275"/>
              <p:cNvSpPr/>
              <p:nvPr/>
            </p:nvSpPr>
            <p:spPr bwMode="auto">
              <a:xfrm>
                <a:off x="0" y="136"/>
                <a:ext cx="187" cy="109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171"/>
                    </a:moveTo>
                    <a:lnTo>
                      <a:pt x="0" y="18513"/>
                    </a:lnTo>
                    <a:cubicBezTo>
                      <a:pt x="0" y="20218"/>
                      <a:pt x="805" y="21600"/>
                      <a:pt x="1800" y="21600"/>
                    </a:cubicBezTo>
                    <a:lnTo>
                      <a:pt x="3601" y="21600"/>
                    </a:lnTo>
                    <a:lnTo>
                      <a:pt x="17999" y="21600"/>
                    </a:lnTo>
                    <a:lnTo>
                      <a:pt x="19799" y="21600"/>
                    </a:lnTo>
                    <a:cubicBezTo>
                      <a:pt x="20795" y="21600"/>
                      <a:pt x="21600" y="20218"/>
                      <a:pt x="21600" y="18513"/>
                    </a:cubicBezTo>
                    <a:lnTo>
                      <a:pt x="21600" y="6171"/>
                    </a:lnTo>
                    <a:cubicBezTo>
                      <a:pt x="21600" y="2762"/>
                      <a:pt x="19988" y="0"/>
                      <a:pt x="17999" y="0"/>
                    </a:cubicBezTo>
                    <a:lnTo>
                      <a:pt x="16354" y="0"/>
                    </a:lnTo>
                    <a:cubicBezTo>
                      <a:pt x="16102" y="0"/>
                      <a:pt x="15729" y="196"/>
                      <a:pt x="15522" y="439"/>
                    </a:cubicBezTo>
                    <a:lnTo>
                      <a:pt x="13681" y="2593"/>
                    </a:lnTo>
                    <a:cubicBezTo>
                      <a:pt x="13473" y="2835"/>
                      <a:pt x="13247" y="3370"/>
                      <a:pt x="13176" y="3784"/>
                    </a:cubicBezTo>
                    <a:lnTo>
                      <a:pt x="11030" y="16242"/>
                    </a:lnTo>
                    <a:cubicBezTo>
                      <a:pt x="10959" y="16656"/>
                      <a:pt x="10841" y="16659"/>
                      <a:pt x="10765" y="16247"/>
                    </a:cubicBezTo>
                    <a:lnTo>
                      <a:pt x="8511" y="3998"/>
                    </a:lnTo>
                    <a:cubicBezTo>
                      <a:pt x="8435" y="3588"/>
                      <a:pt x="8204" y="3057"/>
                      <a:pt x="7995" y="2816"/>
                    </a:cubicBezTo>
                    <a:lnTo>
                      <a:pt x="5931" y="436"/>
                    </a:lnTo>
                    <a:cubicBezTo>
                      <a:pt x="5721" y="194"/>
                      <a:pt x="5347" y="0"/>
                      <a:pt x="5094" y="0"/>
                    </a:cubicBezTo>
                    <a:lnTo>
                      <a:pt x="3601" y="0"/>
                    </a:lnTo>
                    <a:cubicBezTo>
                      <a:pt x="1613" y="0"/>
                      <a:pt x="0" y="2762"/>
                      <a:pt x="0" y="6171"/>
                    </a:cubicBezTo>
                    <a:close/>
                    <a:moveTo>
                      <a:pt x="7986" y="11863"/>
                    </a:moveTo>
                    <a:cubicBezTo>
                      <a:pt x="8407" y="11863"/>
                      <a:pt x="8746" y="12447"/>
                      <a:pt x="8746" y="13166"/>
                    </a:cubicBezTo>
                    <a:cubicBezTo>
                      <a:pt x="8746" y="13887"/>
                      <a:pt x="8407" y="14472"/>
                      <a:pt x="7986" y="14472"/>
                    </a:cubicBezTo>
                    <a:cubicBezTo>
                      <a:pt x="7567" y="14472"/>
                      <a:pt x="7227" y="13887"/>
                      <a:pt x="7227" y="13166"/>
                    </a:cubicBezTo>
                    <a:cubicBezTo>
                      <a:pt x="7227" y="12447"/>
                      <a:pt x="7567" y="11863"/>
                      <a:pt x="7986" y="11863"/>
                    </a:cubicBezTo>
                    <a:close/>
                    <a:moveTo>
                      <a:pt x="7986" y="16556"/>
                    </a:moveTo>
                    <a:cubicBezTo>
                      <a:pt x="8407" y="16556"/>
                      <a:pt x="8746" y="17139"/>
                      <a:pt x="8746" y="17861"/>
                    </a:cubicBezTo>
                    <a:cubicBezTo>
                      <a:pt x="8746" y="18581"/>
                      <a:pt x="8407" y="19165"/>
                      <a:pt x="7986" y="19165"/>
                    </a:cubicBezTo>
                    <a:cubicBezTo>
                      <a:pt x="7567" y="19165"/>
                      <a:pt x="7227" y="18581"/>
                      <a:pt x="7227" y="17861"/>
                    </a:cubicBezTo>
                    <a:cubicBezTo>
                      <a:pt x="7227" y="17139"/>
                      <a:pt x="7567" y="16556"/>
                      <a:pt x="7986" y="16556"/>
                    </a:cubicBezTo>
                    <a:close/>
                    <a:moveTo>
                      <a:pt x="7986" y="1655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6" name="Group 279"/>
            <p:cNvGrpSpPr/>
            <p:nvPr/>
          </p:nvGrpSpPr>
          <p:grpSpPr bwMode="auto">
            <a:xfrm>
              <a:off x="8181690" y="4981428"/>
              <a:ext cx="117045" cy="160493"/>
              <a:chOff x="0" y="0"/>
              <a:chExt cx="132" cy="181"/>
            </a:xfrm>
            <a:grpFill/>
          </p:grpSpPr>
          <p:sp>
            <p:nvSpPr>
              <p:cNvPr id="233" name="AutoShape 277"/>
              <p:cNvSpPr/>
              <p:nvPr/>
            </p:nvSpPr>
            <p:spPr bwMode="auto">
              <a:xfrm>
                <a:off x="8" y="0"/>
                <a:ext cx="112" cy="88"/>
              </a:xfrm>
              <a:custGeom>
                <a:avLst/>
                <a:gdLst/>
                <a:ahLst/>
                <a:cxnLst/>
                <a:rect l="0" t="0" r="r" b="b"/>
                <a:pathLst>
                  <a:path w="19566" h="21600">
                    <a:moveTo>
                      <a:pt x="9773" y="0"/>
                    </a:moveTo>
                    <a:cubicBezTo>
                      <a:pt x="5535" y="0"/>
                      <a:pt x="2099" y="4836"/>
                      <a:pt x="2099" y="10797"/>
                    </a:cubicBezTo>
                    <a:lnTo>
                      <a:pt x="2099" y="14263"/>
                    </a:lnTo>
                    <a:cubicBezTo>
                      <a:pt x="2041" y="15378"/>
                      <a:pt x="1779" y="17975"/>
                      <a:pt x="547" y="17796"/>
                    </a:cubicBezTo>
                    <a:cubicBezTo>
                      <a:pt x="-1014" y="17570"/>
                      <a:pt x="963" y="21567"/>
                      <a:pt x="3999" y="21596"/>
                    </a:cubicBezTo>
                    <a:cubicBezTo>
                      <a:pt x="4004" y="21596"/>
                      <a:pt x="4013" y="21600"/>
                      <a:pt x="4020" y="21600"/>
                    </a:cubicBezTo>
                    <a:lnTo>
                      <a:pt x="15533" y="21600"/>
                    </a:lnTo>
                    <a:cubicBezTo>
                      <a:pt x="18587" y="21600"/>
                      <a:pt x="20586" y="17569"/>
                      <a:pt x="19021" y="17796"/>
                    </a:cubicBezTo>
                    <a:cubicBezTo>
                      <a:pt x="17450" y="18022"/>
                      <a:pt x="17450" y="13763"/>
                      <a:pt x="17450" y="13763"/>
                    </a:cubicBezTo>
                    <a:lnTo>
                      <a:pt x="17450" y="10797"/>
                    </a:lnTo>
                    <a:cubicBezTo>
                      <a:pt x="17448" y="4834"/>
                      <a:pt x="14013" y="0"/>
                      <a:pt x="9773" y="0"/>
                    </a:cubicBezTo>
                    <a:close/>
                    <a:moveTo>
                      <a:pt x="9773" y="2412"/>
                    </a:moveTo>
                    <a:cubicBezTo>
                      <a:pt x="12437" y="2412"/>
                      <a:pt x="14919" y="5013"/>
                      <a:pt x="14919" y="8216"/>
                    </a:cubicBezTo>
                    <a:cubicBezTo>
                      <a:pt x="14919" y="8367"/>
                      <a:pt x="14915" y="8516"/>
                      <a:pt x="14905" y="8662"/>
                    </a:cubicBezTo>
                    <a:cubicBezTo>
                      <a:pt x="14888" y="8907"/>
                      <a:pt x="14828" y="8797"/>
                      <a:pt x="14740" y="8442"/>
                    </a:cubicBezTo>
                    <a:cubicBezTo>
                      <a:pt x="14132" y="5988"/>
                      <a:pt x="11990" y="4185"/>
                      <a:pt x="9772" y="4185"/>
                    </a:cubicBezTo>
                    <a:cubicBezTo>
                      <a:pt x="7555" y="4185"/>
                      <a:pt x="5275" y="5988"/>
                      <a:pt x="4649" y="8442"/>
                    </a:cubicBezTo>
                    <a:cubicBezTo>
                      <a:pt x="4557" y="8799"/>
                      <a:pt x="4496" y="8907"/>
                      <a:pt x="4480" y="8662"/>
                    </a:cubicBezTo>
                    <a:cubicBezTo>
                      <a:pt x="4469" y="8516"/>
                      <a:pt x="4465" y="8367"/>
                      <a:pt x="4465" y="8216"/>
                    </a:cubicBezTo>
                    <a:cubicBezTo>
                      <a:pt x="4468" y="5013"/>
                      <a:pt x="7111" y="2412"/>
                      <a:pt x="9773" y="2412"/>
                    </a:cubicBezTo>
                    <a:close/>
                    <a:moveTo>
                      <a:pt x="9773" y="18897"/>
                    </a:moveTo>
                    <a:cubicBezTo>
                      <a:pt x="6598" y="18897"/>
                      <a:pt x="4018" y="15496"/>
                      <a:pt x="4018" y="11023"/>
                    </a:cubicBezTo>
                    <a:cubicBezTo>
                      <a:pt x="4018" y="11023"/>
                      <a:pt x="6581" y="7867"/>
                      <a:pt x="9829" y="7867"/>
                    </a:cubicBezTo>
                    <a:cubicBezTo>
                      <a:pt x="13126" y="7867"/>
                      <a:pt x="15531" y="11023"/>
                      <a:pt x="15531" y="11023"/>
                    </a:cubicBezTo>
                    <a:cubicBezTo>
                      <a:pt x="15531" y="15496"/>
                      <a:pt x="12954" y="18897"/>
                      <a:pt x="9773" y="18897"/>
                    </a:cubicBezTo>
                    <a:close/>
                    <a:moveTo>
                      <a:pt x="9773" y="1889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4" name="AutoShape 278"/>
              <p:cNvSpPr/>
              <p:nvPr/>
            </p:nvSpPr>
            <p:spPr bwMode="auto">
              <a:xfrm>
                <a:off x="0" y="103"/>
                <a:ext cx="132" cy="78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173"/>
                    </a:moveTo>
                    <a:lnTo>
                      <a:pt x="0" y="18513"/>
                    </a:lnTo>
                    <a:cubicBezTo>
                      <a:pt x="0" y="20220"/>
                      <a:pt x="805" y="21600"/>
                      <a:pt x="1799" y="21600"/>
                    </a:cubicBezTo>
                    <a:lnTo>
                      <a:pt x="3600" y="21600"/>
                    </a:lnTo>
                    <a:lnTo>
                      <a:pt x="17997" y="21600"/>
                    </a:lnTo>
                    <a:lnTo>
                      <a:pt x="19799" y="21600"/>
                    </a:lnTo>
                    <a:cubicBezTo>
                      <a:pt x="20794" y="21600"/>
                      <a:pt x="21600" y="20220"/>
                      <a:pt x="21600" y="18513"/>
                    </a:cubicBezTo>
                    <a:lnTo>
                      <a:pt x="21600" y="6173"/>
                    </a:lnTo>
                    <a:cubicBezTo>
                      <a:pt x="21600" y="2761"/>
                      <a:pt x="19988" y="0"/>
                      <a:pt x="17997" y="0"/>
                    </a:cubicBezTo>
                    <a:lnTo>
                      <a:pt x="16352" y="0"/>
                    </a:lnTo>
                    <a:cubicBezTo>
                      <a:pt x="16103" y="0"/>
                      <a:pt x="15728" y="197"/>
                      <a:pt x="15520" y="440"/>
                    </a:cubicBezTo>
                    <a:lnTo>
                      <a:pt x="13680" y="2593"/>
                    </a:lnTo>
                    <a:cubicBezTo>
                      <a:pt x="13473" y="2835"/>
                      <a:pt x="13246" y="3372"/>
                      <a:pt x="13175" y="3784"/>
                    </a:cubicBezTo>
                    <a:lnTo>
                      <a:pt x="11029" y="16241"/>
                    </a:lnTo>
                    <a:cubicBezTo>
                      <a:pt x="10957" y="16654"/>
                      <a:pt x="10838" y="16658"/>
                      <a:pt x="10763" y="16245"/>
                    </a:cubicBezTo>
                    <a:lnTo>
                      <a:pt x="8509" y="4000"/>
                    </a:lnTo>
                    <a:cubicBezTo>
                      <a:pt x="8433" y="3589"/>
                      <a:pt x="8202" y="3058"/>
                      <a:pt x="7993" y="2817"/>
                    </a:cubicBezTo>
                    <a:lnTo>
                      <a:pt x="5928" y="437"/>
                    </a:lnTo>
                    <a:cubicBezTo>
                      <a:pt x="5719" y="197"/>
                      <a:pt x="5344" y="2"/>
                      <a:pt x="5091" y="2"/>
                    </a:cubicBezTo>
                    <a:lnTo>
                      <a:pt x="3597" y="2"/>
                    </a:lnTo>
                    <a:cubicBezTo>
                      <a:pt x="1614" y="0"/>
                      <a:pt x="0" y="2764"/>
                      <a:pt x="0" y="6173"/>
                    </a:cubicBezTo>
                    <a:close/>
                    <a:moveTo>
                      <a:pt x="7985" y="11864"/>
                    </a:moveTo>
                    <a:cubicBezTo>
                      <a:pt x="8407" y="11864"/>
                      <a:pt x="8745" y="12450"/>
                      <a:pt x="8745" y="13168"/>
                    </a:cubicBezTo>
                    <a:cubicBezTo>
                      <a:pt x="8745" y="13890"/>
                      <a:pt x="8407" y="14476"/>
                      <a:pt x="7985" y="14476"/>
                    </a:cubicBezTo>
                    <a:cubicBezTo>
                      <a:pt x="7568" y="14476"/>
                      <a:pt x="7227" y="13890"/>
                      <a:pt x="7227" y="13168"/>
                    </a:cubicBezTo>
                    <a:cubicBezTo>
                      <a:pt x="7227" y="12448"/>
                      <a:pt x="7568" y="11864"/>
                      <a:pt x="7985" y="11864"/>
                    </a:cubicBezTo>
                    <a:close/>
                    <a:moveTo>
                      <a:pt x="7985" y="16555"/>
                    </a:moveTo>
                    <a:cubicBezTo>
                      <a:pt x="8407" y="16555"/>
                      <a:pt x="8745" y="17138"/>
                      <a:pt x="8745" y="17861"/>
                    </a:cubicBezTo>
                    <a:cubicBezTo>
                      <a:pt x="8745" y="18581"/>
                      <a:pt x="8407" y="19166"/>
                      <a:pt x="7985" y="19166"/>
                    </a:cubicBezTo>
                    <a:cubicBezTo>
                      <a:pt x="7568" y="19166"/>
                      <a:pt x="7227" y="18581"/>
                      <a:pt x="7227" y="17861"/>
                    </a:cubicBezTo>
                    <a:cubicBezTo>
                      <a:pt x="7227" y="17138"/>
                      <a:pt x="7568" y="16555"/>
                      <a:pt x="7985" y="16555"/>
                    </a:cubicBezTo>
                    <a:close/>
                    <a:moveTo>
                      <a:pt x="7985" y="1655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7" name="Group 282"/>
            <p:cNvGrpSpPr/>
            <p:nvPr/>
          </p:nvGrpSpPr>
          <p:grpSpPr bwMode="auto">
            <a:xfrm>
              <a:off x="8025631" y="3073247"/>
              <a:ext cx="112611" cy="150739"/>
              <a:chOff x="0" y="0"/>
              <a:chExt cx="127" cy="170"/>
            </a:xfrm>
            <a:grpFill/>
          </p:grpSpPr>
          <p:sp>
            <p:nvSpPr>
              <p:cNvPr id="231" name="AutoShape 280"/>
              <p:cNvSpPr/>
              <p:nvPr/>
            </p:nvSpPr>
            <p:spPr bwMode="auto">
              <a:xfrm>
                <a:off x="8" y="0"/>
                <a:ext cx="108" cy="84"/>
              </a:xfrm>
              <a:custGeom>
                <a:avLst/>
                <a:gdLst/>
                <a:ahLst/>
                <a:cxnLst/>
                <a:rect l="0" t="0" r="r" b="b"/>
                <a:pathLst>
                  <a:path w="19566" h="21600">
                    <a:moveTo>
                      <a:pt x="9774" y="0"/>
                    </a:moveTo>
                    <a:cubicBezTo>
                      <a:pt x="5535" y="0"/>
                      <a:pt x="2099" y="4836"/>
                      <a:pt x="2099" y="10799"/>
                    </a:cubicBezTo>
                    <a:lnTo>
                      <a:pt x="2099" y="14263"/>
                    </a:lnTo>
                    <a:cubicBezTo>
                      <a:pt x="2043" y="15380"/>
                      <a:pt x="1778" y="17975"/>
                      <a:pt x="547" y="17796"/>
                    </a:cubicBezTo>
                    <a:cubicBezTo>
                      <a:pt x="-1014" y="17570"/>
                      <a:pt x="963" y="21567"/>
                      <a:pt x="3998" y="21596"/>
                    </a:cubicBezTo>
                    <a:cubicBezTo>
                      <a:pt x="4006" y="21596"/>
                      <a:pt x="4013" y="21600"/>
                      <a:pt x="4019" y="21600"/>
                    </a:cubicBezTo>
                    <a:lnTo>
                      <a:pt x="15532" y="21600"/>
                    </a:lnTo>
                    <a:cubicBezTo>
                      <a:pt x="18587" y="21600"/>
                      <a:pt x="20586" y="17568"/>
                      <a:pt x="19021" y="17796"/>
                    </a:cubicBezTo>
                    <a:cubicBezTo>
                      <a:pt x="17450" y="18022"/>
                      <a:pt x="17450" y="13762"/>
                      <a:pt x="17450" y="13762"/>
                    </a:cubicBezTo>
                    <a:lnTo>
                      <a:pt x="17450" y="10797"/>
                    </a:lnTo>
                    <a:cubicBezTo>
                      <a:pt x="17448" y="4836"/>
                      <a:pt x="14013" y="0"/>
                      <a:pt x="9774" y="0"/>
                    </a:cubicBezTo>
                    <a:close/>
                    <a:moveTo>
                      <a:pt x="9774" y="2412"/>
                    </a:moveTo>
                    <a:cubicBezTo>
                      <a:pt x="12438" y="2412"/>
                      <a:pt x="14921" y="5013"/>
                      <a:pt x="14921" y="8216"/>
                    </a:cubicBezTo>
                    <a:cubicBezTo>
                      <a:pt x="14921" y="8367"/>
                      <a:pt x="14915" y="8517"/>
                      <a:pt x="14905" y="8664"/>
                    </a:cubicBezTo>
                    <a:cubicBezTo>
                      <a:pt x="14889" y="8908"/>
                      <a:pt x="14830" y="8800"/>
                      <a:pt x="14742" y="8442"/>
                    </a:cubicBezTo>
                    <a:cubicBezTo>
                      <a:pt x="14134" y="5990"/>
                      <a:pt x="11992" y="4184"/>
                      <a:pt x="9774" y="4184"/>
                    </a:cubicBezTo>
                    <a:cubicBezTo>
                      <a:pt x="7557" y="4184"/>
                      <a:pt x="5279" y="5990"/>
                      <a:pt x="4651" y="8442"/>
                    </a:cubicBezTo>
                    <a:cubicBezTo>
                      <a:pt x="4557" y="8802"/>
                      <a:pt x="4496" y="8908"/>
                      <a:pt x="4481" y="8664"/>
                    </a:cubicBezTo>
                    <a:cubicBezTo>
                      <a:pt x="4473" y="8520"/>
                      <a:pt x="4468" y="8367"/>
                      <a:pt x="4468" y="8216"/>
                    </a:cubicBezTo>
                    <a:cubicBezTo>
                      <a:pt x="4468" y="5013"/>
                      <a:pt x="7111" y="2412"/>
                      <a:pt x="9774" y="2412"/>
                    </a:cubicBezTo>
                    <a:close/>
                    <a:moveTo>
                      <a:pt x="9774" y="18899"/>
                    </a:moveTo>
                    <a:cubicBezTo>
                      <a:pt x="6596" y="18899"/>
                      <a:pt x="4019" y="15498"/>
                      <a:pt x="4019" y="11029"/>
                    </a:cubicBezTo>
                    <a:cubicBezTo>
                      <a:pt x="4019" y="11029"/>
                      <a:pt x="6580" y="7870"/>
                      <a:pt x="9831" y="7870"/>
                    </a:cubicBezTo>
                    <a:cubicBezTo>
                      <a:pt x="13126" y="7870"/>
                      <a:pt x="15532" y="11029"/>
                      <a:pt x="15532" y="11029"/>
                    </a:cubicBezTo>
                    <a:cubicBezTo>
                      <a:pt x="15530" y="15498"/>
                      <a:pt x="12954" y="18899"/>
                      <a:pt x="9774" y="18899"/>
                    </a:cubicBezTo>
                    <a:close/>
                    <a:moveTo>
                      <a:pt x="9774" y="1889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2" name="AutoShape 281"/>
              <p:cNvSpPr/>
              <p:nvPr/>
            </p:nvSpPr>
            <p:spPr bwMode="auto">
              <a:xfrm>
                <a:off x="0" y="96"/>
                <a:ext cx="127" cy="7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171"/>
                    </a:moveTo>
                    <a:lnTo>
                      <a:pt x="0" y="18513"/>
                    </a:lnTo>
                    <a:cubicBezTo>
                      <a:pt x="0" y="20216"/>
                      <a:pt x="805" y="21600"/>
                      <a:pt x="1799" y="21600"/>
                    </a:cubicBezTo>
                    <a:lnTo>
                      <a:pt x="3600" y="21600"/>
                    </a:lnTo>
                    <a:lnTo>
                      <a:pt x="18000" y="21600"/>
                    </a:lnTo>
                    <a:lnTo>
                      <a:pt x="19799" y="21600"/>
                    </a:lnTo>
                    <a:cubicBezTo>
                      <a:pt x="20795" y="21600"/>
                      <a:pt x="21600" y="20216"/>
                      <a:pt x="21600" y="18513"/>
                    </a:cubicBezTo>
                    <a:lnTo>
                      <a:pt x="21600" y="6171"/>
                    </a:lnTo>
                    <a:cubicBezTo>
                      <a:pt x="21600" y="2761"/>
                      <a:pt x="19988" y="0"/>
                      <a:pt x="18000" y="0"/>
                    </a:cubicBezTo>
                    <a:lnTo>
                      <a:pt x="16354" y="0"/>
                    </a:lnTo>
                    <a:cubicBezTo>
                      <a:pt x="16103" y="0"/>
                      <a:pt x="15729" y="195"/>
                      <a:pt x="15523" y="440"/>
                    </a:cubicBezTo>
                    <a:lnTo>
                      <a:pt x="13683" y="2596"/>
                    </a:lnTo>
                    <a:cubicBezTo>
                      <a:pt x="13475" y="2838"/>
                      <a:pt x="13249" y="3373"/>
                      <a:pt x="13177" y="3785"/>
                    </a:cubicBezTo>
                    <a:lnTo>
                      <a:pt x="11031" y="16243"/>
                    </a:lnTo>
                    <a:cubicBezTo>
                      <a:pt x="10959" y="16655"/>
                      <a:pt x="10841" y="16659"/>
                      <a:pt x="10767" y="16248"/>
                    </a:cubicBezTo>
                    <a:lnTo>
                      <a:pt x="8511" y="3999"/>
                    </a:lnTo>
                    <a:cubicBezTo>
                      <a:pt x="8437" y="3587"/>
                      <a:pt x="8205" y="3059"/>
                      <a:pt x="7996" y="2817"/>
                    </a:cubicBezTo>
                    <a:lnTo>
                      <a:pt x="5932" y="437"/>
                    </a:lnTo>
                    <a:cubicBezTo>
                      <a:pt x="5721" y="198"/>
                      <a:pt x="5348" y="0"/>
                      <a:pt x="5096" y="0"/>
                    </a:cubicBezTo>
                    <a:lnTo>
                      <a:pt x="3602" y="0"/>
                    </a:lnTo>
                    <a:cubicBezTo>
                      <a:pt x="1612" y="0"/>
                      <a:pt x="0" y="2763"/>
                      <a:pt x="0" y="6171"/>
                    </a:cubicBezTo>
                    <a:close/>
                    <a:moveTo>
                      <a:pt x="7986" y="11863"/>
                    </a:moveTo>
                    <a:cubicBezTo>
                      <a:pt x="8407" y="11863"/>
                      <a:pt x="8746" y="12449"/>
                      <a:pt x="8746" y="13168"/>
                    </a:cubicBezTo>
                    <a:cubicBezTo>
                      <a:pt x="8746" y="13889"/>
                      <a:pt x="8407" y="14475"/>
                      <a:pt x="7986" y="14475"/>
                    </a:cubicBezTo>
                    <a:cubicBezTo>
                      <a:pt x="7565" y="14475"/>
                      <a:pt x="7226" y="13889"/>
                      <a:pt x="7226" y="13168"/>
                    </a:cubicBezTo>
                    <a:cubicBezTo>
                      <a:pt x="7226" y="12449"/>
                      <a:pt x="7567" y="11863"/>
                      <a:pt x="7986" y="11863"/>
                    </a:cubicBezTo>
                    <a:close/>
                    <a:moveTo>
                      <a:pt x="7986" y="16555"/>
                    </a:moveTo>
                    <a:cubicBezTo>
                      <a:pt x="8407" y="16555"/>
                      <a:pt x="8746" y="17139"/>
                      <a:pt x="8746" y="17860"/>
                    </a:cubicBezTo>
                    <a:cubicBezTo>
                      <a:pt x="8746" y="18578"/>
                      <a:pt x="8407" y="19165"/>
                      <a:pt x="7986" y="19165"/>
                    </a:cubicBezTo>
                    <a:cubicBezTo>
                      <a:pt x="7565" y="19165"/>
                      <a:pt x="7226" y="18578"/>
                      <a:pt x="7226" y="17860"/>
                    </a:cubicBezTo>
                    <a:cubicBezTo>
                      <a:pt x="7226" y="17139"/>
                      <a:pt x="7567" y="16555"/>
                      <a:pt x="7986" y="16555"/>
                    </a:cubicBezTo>
                    <a:close/>
                    <a:moveTo>
                      <a:pt x="7986" y="1655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8" name="Group 285"/>
            <p:cNvGrpSpPr/>
            <p:nvPr/>
          </p:nvGrpSpPr>
          <p:grpSpPr bwMode="auto">
            <a:xfrm>
              <a:off x="6174199" y="980633"/>
              <a:ext cx="112611" cy="150739"/>
              <a:chOff x="0" y="0"/>
              <a:chExt cx="127" cy="170"/>
            </a:xfrm>
            <a:grpFill/>
          </p:grpSpPr>
          <p:sp>
            <p:nvSpPr>
              <p:cNvPr id="229" name="AutoShape 283"/>
              <p:cNvSpPr/>
              <p:nvPr/>
            </p:nvSpPr>
            <p:spPr bwMode="auto">
              <a:xfrm>
                <a:off x="8" y="0"/>
                <a:ext cx="108" cy="84"/>
              </a:xfrm>
              <a:custGeom>
                <a:avLst/>
                <a:gdLst/>
                <a:ahLst/>
                <a:cxnLst/>
                <a:rect l="0" t="0" r="r" b="b"/>
                <a:pathLst>
                  <a:path w="19566" h="21600">
                    <a:moveTo>
                      <a:pt x="9774" y="0"/>
                    </a:moveTo>
                    <a:cubicBezTo>
                      <a:pt x="5535" y="0"/>
                      <a:pt x="2099" y="4836"/>
                      <a:pt x="2099" y="10799"/>
                    </a:cubicBezTo>
                    <a:lnTo>
                      <a:pt x="2099" y="14263"/>
                    </a:lnTo>
                    <a:cubicBezTo>
                      <a:pt x="2043" y="15380"/>
                      <a:pt x="1778" y="17975"/>
                      <a:pt x="547" y="17796"/>
                    </a:cubicBezTo>
                    <a:cubicBezTo>
                      <a:pt x="-1014" y="17570"/>
                      <a:pt x="963" y="21567"/>
                      <a:pt x="3998" y="21596"/>
                    </a:cubicBezTo>
                    <a:cubicBezTo>
                      <a:pt x="4006" y="21596"/>
                      <a:pt x="4013" y="21600"/>
                      <a:pt x="4019" y="21600"/>
                    </a:cubicBezTo>
                    <a:lnTo>
                      <a:pt x="15532" y="21600"/>
                    </a:lnTo>
                    <a:cubicBezTo>
                      <a:pt x="18587" y="21600"/>
                      <a:pt x="20586" y="17566"/>
                      <a:pt x="19021" y="17796"/>
                    </a:cubicBezTo>
                    <a:cubicBezTo>
                      <a:pt x="17450" y="18022"/>
                      <a:pt x="17450" y="13764"/>
                      <a:pt x="17450" y="13764"/>
                    </a:cubicBezTo>
                    <a:lnTo>
                      <a:pt x="17450" y="10799"/>
                    </a:lnTo>
                    <a:cubicBezTo>
                      <a:pt x="17450" y="4836"/>
                      <a:pt x="14014" y="0"/>
                      <a:pt x="9774" y="0"/>
                    </a:cubicBezTo>
                    <a:close/>
                    <a:moveTo>
                      <a:pt x="9774" y="2414"/>
                    </a:moveTo>
                    <a:cubicBezTo>
                      <a:pt x="12438" y="2414"/>
                      <a:pt x="14921" y="5015"/>
                      <a:pt x="14921" y="8218"/>
                    </a:cubicBezTo>
                    <a:cubicBezTo>
                      <a:pt x="14921" y="8369"/>
                      <a:pt x="14915" y="8520"/>
                      <a:pt x="14905" y="8666"/>
                    </a:cubicBezTo>
                    <a:cubicBezTo>
                      <a:pt x="14889" y="8910"/>
                      <a:pt x="14830" y="8802"/>
                      <a:pt x="14742" y="8444"/>
                    </a:cubicBezTo>
                    <a:cubicBezTo>
                      <a:pt x="14134" y="5992"/>
                      <a:pt x="11992" y="4186"/>
                      <a:pt x="9774" y="4186"/>
                    </a:cubicBezTo>
                    <a:cubicBezTo>
                      <a:pt x="7557" y="4186"/>
                      <a:pt x="5279" y="5992"/>
                      <a:pt x="4651" y="8444"/>
                    </a:cubicBezTo>
                    <a:cubicBezTo>
                      <a:pt x="4558" y="8804"/>
                      <a:pt x="4497" y="8912"/>
                      <a:pt x="4481" y="8666"/>
                    </a:cubicBezTo>
                    <a:cubicBezTo>
                      <a:pt x="4473" y="8522"/>
                      <a:pt x="4468" y="8369"/>
                      <a:pt x="4468" y="8218"/>
                    </a:cubicBezTo>
                    <a:cubicBezTo>
                      <a:pt x="4468" y="5015"/>
                      <a:pt x="7111" y="2414"/>
                      <a:pt x="9774" y="2414"/>
                    </a:cubicBezTo>
                    <a:close/>
                    <a:moveTo>
                      <a:pt x="9774" y="18899"/>
                    </a:moveTo>
                    <a:cubicBezTo>
                      <a:pt x="6596" y="18899"/>
                      <a:pt x="4017" y="15498"/>
                      <a:pt x="4017" y="11029"/>
                    </a:cubicBezTo>
                    <a:cubicBezTo>
                      <a:pt x="4017" y="11029"/>
                      <a:pt x="6580" y="7870"/>
                      <a:pt x="9829" y="7870"/>
                    </a:cubicBezTo>
                    <a:cubicBezTo>
                      <a:pt x="13125" y="7870"/>
                      <a:pt x="15530" y="11029"/>
                      <a:pt x="15530" y="11029"/>
                    </a:cubicBezTo>
                    <a:cubicBezTo>
                      <a:pt x="15530" y="15498"/>
                      <a:pt x="12954" y="18899"/>
                      <a:pt x="9774" y="18899"/>
                    </a:cubicBezTo>
                    <a:close/>
                    <a:moveTo>
                      <a:pt x="9774" y="1889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0" name="AutoShape 284"/>
              <p:cNvSpPr/>
              <p:nvPr/>
            </p:nvSpPr>
            <p:spPr bwMode="auto">
              <a:xfrm>
                <a:off x="0" y="96"/>
                <a:ext cx="127" cy="7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6173"/>
                    </a:moveTo>
                    <a:lnTo>
                      <a:pt x="0" y="18514"/>
                    </a:lnTo>
                    <a:cubicBezTo>
                      <a:pt x="0" y="20216"/>
                      <a:pt x="805" y="21600"/>
                      <a:pt x="1799" y="21600"/>
                    </a:cubicBezTo>
                    <a:lnTo>
                      <a:pt x="3600" y="21600"/>
                    </a:lnTo>
                    <a:lnTo>
                      <a:pt x="18000" y="21600"/>
                    </a:lnTo>
                    <a:lnTo>
                      <a:pt x="19799" y="21600"/>
                    </a:lnTo>
                    <a:cubicBezTo>
                      <a:pt x="20795" y="21600"/>
                      <a:pt x="21600" y="20216"/>
                      <a:pt x="21600" y="18514"/>
                    </a:cubicBezTo>
                    <a:lnTo>
                      <a:pt x="21600" y="6173"/>
                    </a:lnTo>
                    <a:cubicBezTo>
                      <a:pt x="21600" y="2763"/>
                      <a:pt x="19988" y="2"/>
                      <a:pt x="18000" y="2"/>
                    </a:cubicBezTo>
                    <a:lnTo>
                      <a:pt x="16354" y="2"/>
                    </a:lnTo>
                    <a:cubicBezTo>
                      <a:pt x="16101" y="2"/>
                      <a:pt x="15729" y="198"/>
                      <a:pt x="15523" y="440"/>
                    </a:cubicBezTo>
                    <a:lnTo>
                      <a:pt x="13682" y="2596"/>
                    </a:lnTo>
                    <a:cubicBezTo>
                      <a:pt x="13474" y="2838"/>
                      <a:pt x="13247" y="3372"/>
                      <a:pt x="13175" y="3784"/>
                    </a:cubicBezTo>
                    <a:lnTo>
                      <a:pt x="11030" y="16241"/>
                    </a:lnTo>
                    <a:cubicBezTo>
                      <a:pt x="10958" y="16653"/>
                      <a:pt x="10840" y="16658"/>
                      <a:pt x="10765" y="16246"/>
                    </a:cubicBezTo>
                    <a:lnTo>
                      <a:pt x="8510" y="3998"/>
                    </a:lnTo>
                    <a:cubicBezTo>
                      <a:pt x="8435" y="3586"/>
                      <a:pt x="8203" y="3058"/>
                      <a:pt x="7994" y="2817"/>
                    </a:cubicBezTo>
                    <a:lnTo>
                      <a:pt x="5930" y="437"/>
                    </a:lnTo>
                    <a:cubicBezTo>
                      <a:pt x="5720" y="195"/>
                      <a:pt x="5347" y="0"/>
                      <a:pt x="5094" y="0"/>
                    </a:cubicBezTo>
                    <a:lnTo>
                      <a:pt x="3600" y="0"/>
                    </a:lnTo>
                    <a:cubicBezTo>
                      <a:pt x="1612" y="2"/>
                      <a:pt x="0" y="2763"/>
                      <a:pt x="0" y="6173"/>
                    </a:cubicBezTo>
                    <a:close/>
                    <a:moveTo>
                      <a:pt x="7988" y="11862"/>
                    </a:moveTo>
                    <a:cubicBezTo>
                      <a:pt x="8408" y="11862"/>
                      <a:pt x="8747" y="12448"/>
                      <a:pt x="8747" y="13167"/>
                    </a:cubicBezTo>
                    <a:cubicBezTo>
                      <a:pt x="8747" y="13888"/>
                      <a:pt x="8408" y="14471"/>
                      <a:pt x="7988" y="14471"/>
                    </a:cubicBezTo>
                    <a:cubicBezTo>
                      <a:pt x="7567" y="14471"/>
                      <a:pt x="7226" y="13885"/>
                      <a:pt x="7226" y="13167"/>
                    </a:cubicBezTo>
                    <a:cubicBezTo>
                      <a:pt x="7226" y="12448"/>
                      <a:pt x="7567" y="11862"/>
                      <a:pt x="7988" y="11862"/>
                    </a:cubicBezTo>
                    <a:close/>
                    <a:moveTo>
                      <a:pt x="7988" y="16555"/>
                    </a:moveTo>
                    <a:cubicBezTo>
                      <a:pt x="8408" y="16555"/>
                      <a:pt x="8747" y="17139"/>
                      <a:pt x="8747" y="17862"/>
                    </a:cubicBezTo>
                    <a:cubicBezTo>
                      <a:pt x="8747" y="18581"/>
                      <a:pt x="8408" y="19167"/>
                      <a:pt x="7988" y="19167"/>
                    </a:cubicBezTo>
                    <a:cubicBezTo>
                      <a:pt x="7567" y="19167"/>
                      <a:pt x="7226" y="18581"/>
                      <a:pt x="7226" y="17862"/>
                    </a:cubicBezTo>
                    <a:cubicBezTo>
                      <a:pt x="7226" y="17139"/>
                      <a:pt x="7567" y="16555"/>
                      <a:pt x="7988" y="16555"/>
                    </a:cubicBezTo>
                    <a:close/>
                    <a:moveTo>
                      <a:pt x="7988" y="1655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1285099">
                  <a:defRPr/>
                </a:pPr>
                <a:endParaRPr lang="en-US" sz="2531" kern="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19" name="AutoShape 94"/>
            <p:cNvSpPr/>
            <p:nvPr/>
          </p:nvSpPr>
          <p:spPr bwMode="auto">
            <a:xfrm>
              <a:off x="7919227" y="2406448"/>
              <a:ext cx="113498" cy="113498"/>
            </a:xfrm>
            <a:custGeom>
              <a:avLst/>
              <a:gdLst/>
              <a:ahLst/>
              <a:cxnLst/>
              <a:rect l="0" t="0" r="r" b="b"/>
              <a:pathLst>
                <a:path w="21598" h="21598">
                  <a:moveTo>
                    <a:pt x="21598" y="10799"/>
                  </a:moveTo>
                  <a:cubicBezTo>
                    <a:pt x="21599" y="9385"/>
                    <a:pt x="21318" y="7972"/>
                    <a:pt x="20776" y="6666"/>
                  </a:cubicBezTo>
                  <a:cubicBezTo>
                    <a:pt x="20236" y="5360"/>
                    <a:pt x="19435" y="4162"/>
                    <a:pt x="18435" y="3163"/>
                  </a:cubicBezTo>
                  <a:cubicBezTo>
                    <a:pt x="17436" y="2163"/>
                    <a:pt x="16238" y="1362"/>
                    <a:pt x="14932" y="822"/>
                  </a:cubicBezTo>
                  <a:cubicBezTo>
                    <a:pt x="13626" y="280"/>
                    <a:pt x="12213" y="-1"/>
                    <a:pt x="10799" y="0"/>
                  </a:cubicBezTo>
                  <a:cubicBezTo>
                    <a:pt x="9385" y="-1"/>
                    <a:pt x="7972" y="280"/>
                    <a:pt x="6666" y="822"/>
                  </a:cubicBezTo>
                  <a:cubicBezTo>
                    <a:pt x="5360" y="1362"/>
                    <a:pt x="4162" y="2163"/>
                    <a:pt x="3163" y="3163"/>
                  </a:cubicBezTo>
                  <a:cubicBezTo>
                    <a:pt x="2163" y="4162"/>
                    <a:pt x="1362" y="5360"/>
                    <a:pt x="822" y="6666"/>
                  </a:cubicBezTo>
                  <a:cubicBezTo>
                    <a:pt x="280" y="7972"/>
                    <a:pt x="-1" y="9385"/>
                    <a:pt x="0" y="10799"/>
                  </a:cubicBezTo>
                  <a:cubicBezTo>
                    <a:pt x="-1" y="12213"/>
                    <a:pt x="280" y="13626"/>
                    <a:pt x="822" y="14932"/>
                  </a:cubicBezTo>
                  <a:cubicBezTo>
                    <a:pt x="1362" y="16238"/>
                    <a:pt x="2163" y="17436"/>
                    <a:pt x="3163" y="18435"/>
                  </a:cubicBezTo>
                  <a:cubicBezTo>
                    <a:pt x="4162" y="19435"/>
                    <a:pt x="5360" y="20236"/>
                    <a:pt x="6666" y="20776"/>
                  </a:cubicBezTo>
                  <a:cubicBezTo>
                    <a:pt x="7972" y="21318"/>
                    <a:pt x="9385" y="21599"/>
                    <a:pt x="10799" y="21598"/>
                  </a:cubicBezTo>
                  <a:cubicBezTo>
                    <a:pt x="12213" y="21599"/>
                    <a:pt x="13626" y="21318"/>
                    <a:pt x="14932" y="20776"/>
                  </a:cubicBezTo>
                  <a:cubicBezTo>
                    <a:pt x="16238" y="20236"/>
                    <a:pt x="17436" y="19435"/>
                    <a:pt x="18435" y="18435"/>
                  </a:cubicBezTo>
                  <a:cubicBezTo>
                    <a:pt x="19435" y="17436"/>
                    <a:pt x="20236" y="16238"/>
                    <a:pt x="20776" y="14932"/>
                  </a:cubicBezTo>
                  <a:cubicBezTo>
                    <a:pt x="21318" y="13626"/>
                    <a:pt x="21599" y="12213"/>
                    <a:pt x="21598" y="10799"/>
                  </a:cubicBezTo>
                  <a:close/>
                  <a:moveTo>
                    <a:pt x="21598" y="10799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0" name="AutoShape 96"/>
            <p:cNvSpPr/>
            <p:nvPr/>
          </p:nvSpPr>
          <p:spPr bwMode="auto">
            <a:xfrm>
              <a:off x="6337352" y="2917188"/>
              <a:ext cx="113498" cy="113498"/>
            </a:xfrm>
            <a:custGeom>
              <a:avLst/>
              <a:gdLst/>
              <a:ahLst/>
              <a:cxnLst/>
              <a:rect l="0" t="0" r="r" b="b"/>
              <a:pathLst>
                <a:path w="21598" h="21598">
                  <a:moveTo>
                    <a:pt x="21598" y="10799"/>
                  </a:moveTo>
                  <a:cubicBezTo>
                    <a:pt x="21599" y="9385"/>
                    <a:pt x="21318" y="7972"/>
                    <a:pt x="20776" y="6666"/>
                  </a:cubicBezTo>
                  <a:cubicBezTo>
                    <a:pt x="20236" y="5360"/>
                    <a:pt x="19435" y="4162"/>
                    <a:pt x="18435" y="3163"/>
                  </a:cubicBezTo>
                  <a:cubicBezTo>
                    <a:pt x="17436" y="2163"/>
                    <a:pt x="16238" y="1362"/>
                    <a:pt x="14932" y="822"/>
                  </a:cubicBezTo>
                  <a:cubicBezTo>
                    <a:pt x="13626" y="280"/>
                    <a:pt x="12213" y="-1"/>
                    <a:pt x="10799" y="0"/>
                  </a:cubicBezTo>
                  <a:cubicBezTo>
                    <a:pt x="9385" y="-1"/>
                    <a:pt x="7972" y="280"/>
                    <a:pt x="6666" y="822"/>
                  </a:cubicBezTo>
                  <a:cubicBezTo>
                    <a:pt x="5360" y="1362"/>
                    <a:pt x="4162" y="2163"/>
                    <a:pt x="3163" y="3163"/>
                  </a:cubicBezTo>
                  <a:cubicBezTo>
                    <a:pt x="2163" y="4162"/>
                    <a:pt x="1362" y="5360"/>
                    <a:pt x="822" y="6666"/>
                  </a:cubicBezTo>
                  <a:cubicBezTo>
                    <a:pt x="280" y="7972"/>
                    <a:pt x="-1" y="9385"/>
                    <a:pt x="0" y="10799"/>
                  </a:cubicBezTo>
                  <a:cubicBezTo>
                    <a:pt x="-1" y="12213"/>
                    <a:pt x="280" y="13626"/>
                    <a:pt x="822" y="14932"/>
                  </a:cubicBezTo>
                  <a:cubicBezTo>
                    <a:pt x="1362" y="16238"/>
                    <a:pt x="2163" y="17436"/>
                    <a:pt x="3163" y="18435"/>
                  </a:cubicBezTo>
                  <a:cubicBezTo>
                    <a:pt x="4162" y="19435"/>
                    <a:pt x="5360" y="20236"/>
                    <a:pt x="6666" y="20776"/>
                  </a:cubicBezTo>
                  <a:cubicBezTo>
                    <a:pt x="7972" y="21318"/>
                    <a:pt x="9385" y="21599"/>
                    <a:pt x="10799" y="21598"/>
                  </a:cubicBezTo>
                  <a:cubicBezTo>
                    <a:pt x="12213" y="21599"/>
                    <a:pt x="13626" y="21318"/>
                    <a:pt x="14932" y="20776"/>
                  </a:cubicBezTo>
                  <a:cubicBezTo>
                    <a:pt x="16238" y="20236"/>
                    <a:pt x="17436" y="19435"/>
                    <a:pt x="18435" y="18435"/>
                  </a:cubicBezTo>
                  <a:cubicBezTo>
                    <a:pt x="19435" y="17436"/>
                    <a:pt x="20236" y="16238"/>
                    <a:pt x="20776" y="14932"/>
                  </a:cubicBezTo>
                  <a:cubicBezTo>
                    <a:pt x="21318" y="13626"/>
                    <a:pt x="21599" y="12213"/>
                    <a:pt x="21598" y="10799"/>
                  </a:cubicBezTo>
                  <a:close/>
                  <a:moveTo>
                    <a:pt x="21598" y="10799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1" name="AutoShape 1"/>
            <p:cNvSpPr/>
            <p:nvPr/>
          </p:nvSpPr>
          <p:spPr bwMode="auto">
            <a:xfrm>
              <a:off x="5252030" y="2044674"/>
              <a:ext cx="766110" cy="76611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1271"/>
                  </a:moveTo>
                  <a:cubicBezTo>
                    <a:pt x="5545" y="1271"/>
                    <a:pt x="1271" y="5545"/>
                    <a:pt x="1271" y="10800"/>
                  </a:cubicBezTo>
                  <a:cubicBezTo>
                    <a:pt x="1271" y="16055"/>
                    <a:pt x="5545" y="20329"/>
                    <a:pt x="10800" y="20329"/>
                  </a:cubicBezTo>
                  <a:cubicBezTo>
                    <a:pt x="16054" y="20329"/>
                    <a:pt x="20329" y="16055"/>
                    <a:pt x="20329" y="10800"/>
                  </a:cubicBezTo>
                  <a:cubicBezTo>
                    <a:pt x="20329" y="5545"/>
                    <a:pt x="16055" y="1271"/>
                    <a:pt x="10800" y="1271"/>
                  </a:cubicBezTo>
                  <a:close/>
                  <a:moveTo>
                    <a:pt x="10800" y="1271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2" name="AutoShape 2"/>
            <p:cNvSpPr/>
            <p:nvPr/>
          </p:nvSpPr>
          <p:spPr bwMode="auto">
            <a:xfrm>
              <a:off x="6862279" y="3129996"/>
              <a:ext cx="766110" cy="76611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1270"/>
                  </a:moveTo>
                  <a:cubicBezTo>
                    <a:pt x="5545" y="1270"/>
                    <a:pt x="1270" y="5545"/>
                    <a:pt x="1270" y="10800"/>
                  </a:cubicBezTo>
                  <a:cubicBezTo>
                    <a:pt x="1270" y="16054"/>
                    <a:pt x="5545" y="20329"/>
                    <a:pt x="10800" y="20329"/>
                  </a:cubicBezTo>
                  <a:cubicBezTo>
                    <a:pt x="16054" y="20329"/>
                    <a:pt x="20329" y="16054"/>
                    <a:pt x="20329" y="10800"/>
                  </a:cubicBezTo>
                  <a:cubicBezTo>
                    <a:pt x="20329" y="5545"/>
                    <a:pt x="16054" y="1270"/>
                    <a:pt x="10800" y="1270"/>
                  </a:cubicBezTo>
                  <a:close/>
                  <a:moveTo>
                    <a:pt x="10800" y="127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3" name="AutoShape 3"/>
            <p:cNvSpPr/>
            <p:nvPr/>
          </p:nvSpPr>
          <p:spPr bwMode="auto">
            <a:xfrm>
              <a:off x="5415183" y="3747140"/>
              <a:ext cx="581676" cy="58167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1270"/>
                  </a:moveTo>
                  <a:cubicBezTo>
                    <a:pt x="5545" y="1270"/>
                    <a:pt x="1270" y="5545"/>
                    <a:pt x="1270" y="10800"/>
                  </a:cubicBezTo>
                  <a:cubicBezTo>
                    <a:pt x="1270" y="16054"/>
                    <a:pt x="5545" y="20330"/>
                    <a:pt x="10800" y="20330"/>
                  </a:cubicBezTo>
                  <a:cubicBezTo>
                    <a:pt x="16055" y="20330"/>
                    <a:pt x="20329" y="16055"/>
                    <a:pt x="20329" y="10800"/>
                  </a:cubicBezTo>
                  <a:cubicBezTo>
                    <a:pt x="20329" y="5545"/>
                    <a:pt x="16055" y="1270"/>
                    <a:pt x="10800" y="1270"/>
                  </a:cubicBezTo>
                  <a:close/>
                  <a:moveTo>
                    <a:pt x="10800" y="127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4" name="AutoShape 5"/>
            <p:cNvSpPr/>
            <p:nvPr/>
          </p:nvSpPr>
          <p:spPr bwMode="auto">
            <a:xfrm>
              <a:off x="6791343" y="491174"/>
              <a:ext cx="581676" cy="58167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1271"/>
                  </a:moveTo>
                  <a:cubicBezTo>
                    <a:pt x="5545" y="1271"/>
                    <a:pt x="1270" y="5546"/>
                    <a:pt x="1270" y="10800"/>
                  </a:cubicBezTo>
                  <a:cubicBezTo>
                    <a:pt x="1270" y="16054"/>
                    <a:pt x="5545" y="20329"/>
                    <a:pt x="10800" y="20329"/>
                  </a:cubicBezTo>
                  <a:cubicBezTo>
                    <a:pt x="16055" y="20329"/>
                    <a:pt x="20330" y="16054"/>
                    <a:pt x="20330" y="10800"/>
                  </a:cubicBezTo>
                  <a:cubicBezTo>
                    <a:pt x="20330" y="5546"/>
                    <a:pt x="16055" y="1271"/>
                    <a:pt x="10800" y="1271"/>
                  </a:cubicBezTo>
                  <a:close/>
                  <a:moveTo>
                    <a:pt x="10800" y="1271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5" name="AutoShape 6"/>
            <p:cNvSpPr/>
            <p:nvPr/>
          </p:nvSpPr>
          <p:spPr bwMode="auto">
            <a:xfrm>
              <a:off x="7394300" y="1562309"/>
              <a:ext cx="581676" cy="58167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1270"/>
                  </a:moveTo>
                  <a:cubicBezTo>
                    <a:pt x="5545" y="1270"/>
                    <a:pt x="1270" y="5545"/>
                    <a:pt x="1270" y="10800"/>
                  </a:cubicBezTo>
                  <a:cubicBezTo>
                    <a:pt x="1270" y="16055"/>
                    <a:pt x="5545" y="20329"/>
                    <a:pt x="10800" y="20329"/>
                  </a:cubicBezTo>
                  <a:cubicBezTo>
                    <a:pt x="16055" y="20329"/>
                    <a:pt x="20330" y="16055"/>
                    <a:pt x="20330" y="10800"/>
                  </a:cubicBezTo>
                  <a:cubicBezTo>
                    <a:pt x="20330" y="5545"/>
                    <a:pt x="16055" y="1270"/>
                    <a:pt x="10800" y="1270"/>
                  </a:cubicBezTo>
                  <a:close/>
                  <a:moveTo>
                    <a:pt x="10800" y="127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6" name="AutoShape 7"/>
            <p:cNvSpPr/>
            <p:nvPr/>
          </p:nvSpPr>
          <p:spPr bwMode="auto">
            <a:xfrm>
              <a:off x="6493411" y="2236202"/>
              <a:ext cx="418523" cy="41852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1271"/>
                  </a:moveTo>
                  <a:cubicBezTo>
                    <a:pt x="5545" y="1271"/>
                    <a:pt x="1271" y="5546"/>
                    <a:pt x="1271" y="10800"/>
                  </a:cubicBezTo>
                  <a:cubicBezTo>
                    <a:pt x="1271" y="16054"/>
                    <a:pt x="5546" y="20329"/>
                    <a:pt x="10800" y="20329"/>
                  </a:cubicBezTo>
                  <a:cubicBezTo>
                    <a:pt x="16054" y="20329"/>
                    <a:pt x="20329" y="16054"/>
                    <a:pt x="20329" y="10800"/>
                  </a:cubicBezTo>
                  <a:cubicBezTo>
                    <a:pt x="20329" y="5546"/>
                    <a:pt x="16054" y="1271"/>
                    <a:pt x="10800" y="1271"/>
                  </a:cubicBezTo>
                  <a:close/>
                  <a:moveTo>
                    <a:pt x="10800" y="1271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7" name="AutoShape 10"/>
            <p:cNvSpPr/>
            <p:nvPr/>
          </p:nvSpPr>
          <p:spPr bwMode="auto">
            <a:xfrm>
              <a:off x="4592325" y="3385366"/>
              <a:ext cx="418523" cy="41852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1271"/>
                  </a:moveTo>
                  <a:cubicBezTo>
                    <a:pt x="5545" y="1271"/>
                    <a:pt x="1271" y="5546"/>
                    <a:pt x="1271" y="10800"/>
                  </a:cubicBezTo>
                  <a:cubicBezTo>
                    <a:pt x="1271" y="16054"/>
                    <a:pt x="5546" y="20329"/>
                    <a:pt x="10800" y="20329"/>
                  </a:cubicBezTo>
                  <a:cubicBezTo>
                    <a:pt x="16054" y="20329"/>
                    <a:pt x="20329" y="16054"/>
                    <a:pt x="20329" y="10800"/>
                  </a:cubicBezTo>
                  <a:cubicBezTo>
                    <a:pt x="20329" y="5546"/>
                    <a:pt x="16054" y="1271"/>
                    <a:pt x="10800" y="1271"/>
                  </a:cubicBezTo>
                  <a:close/>
                  <a:moveTo>
                    <a:pt x="10800" y="1271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8" name="AutoShape 14"/>
            <p:cNvSpPr/>
            <p:nvPr/>
          </p:nvSpPr>
          <p:spPr bwMode="auto">
            <a:xfrm>
              <a:off x="4216364" y="4477782"/>
              <a:ext cx="262463" cy="26246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4845" y="21600"/>
                    <a:pt x="0" y="16755"/>
                    <a:pt x="0" y="10800"/>
                  </a:cubicBezTo>
                  <a:cubicBezTo>
                    <a:pt x="0" y="4845"/>
                    <a:pt x="4845" y="0"/>
                    <a:pt x="10800" y="0"/>
                  </a:cubicBezTo>
                  <a:cubicBezTo>
                    <a:pt x="16755" y="0"/>
                    <a:pt x="21600" y="4845"/>
                    <a:pt x="21600" y="10800"/>
                  </a:cubicBezTo>
                  <a:cubicBezTo>
                    <a:pt x="21600" y="16755"/>
                    <a:pt x="16755" y="21600"/>
                    <a:pt x="10800" y="21600"/>
                  </a:cubicBezTo>
                  <a:close/>
                  <a:moveTo>
                    <a:pt x="10800" y="1271"/>
                  </a:moveTo>
                  <a:cubicBezTo>
                    <a:pt x="5545" y="1271"/>
                    <a:pt x="1270" y="5545"/>
                    <a:pt x="1270" y="10800"/>
                  </a:cubicBezTo>
                  <a:cubicBezTo>
                    <a:pt x="1270" y="16055"/>
                    <a:pt x="5545" y="20329"/>
                    <a:pt x="10800" y="20329"/>
                  </a:cubicBezTo>
                  <a:cubicBezTo>
                    <a:pt x="16055" y="20329"/>
                    <a:pt x="20330" y="16055"/>
                    <a:pt x="20330" y="10800"/>
                  </a:cubicBezTo>
                  <a:cubicBezTo>
                    <a:pt x="20330" y="5545"/>
                    <a:pt x="16055" y="1271"/>
                    <a:pt x="10800" y="1271"/>
                  </a:cubicBezTo>
                  <a:close/>
                  <a:moveTo>
                    <a:pt x="10800" y="1271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1285099">
                <a:defRPr/>
              </a:pPr>
              <a:endParaRPr lang="en-US" sz="2531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3" name="组合 302"/>
          <p:cNvGrpSpPr/>
          <p:nvPr/>
        </p:nvGrpSpPr>
        <p:grpSpPr>
          <a:xfrm>
            <a:off x="9499409" y="678199"/>
            <a:ext cx="887817" cy="88781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04" name="同心圆 30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5" name="椭圆 30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8" name="组合 307"/>
          <p:cNvGrpSpPr/>
          <p:nvPr/>
        </p:nvGrpSpPr>
        <p:grpSpPr>
          <a:xfrm>
            <a:off x="7593349" y="5239256"/>
            <a:ext cx="859294" cy="85929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09" name="同心圆 30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0" name="椭圆 30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3" name="组合 312"/>
          <p:cNvGrpSpPr/>
          <p:nvPr/>
        </p:nvGrpSpPr>
        <p:grpSpPr>
          <a:xfrm>
            <a:off x="9104133" y="3100769"/>
            <a:ext cx="633424" cy="6334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14" name="同心圆 3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5" name="椭圆 31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6" name="组合 315"/>
          <p:cNvGrpSpPr/>
          <p:nvPr/>
        </p:nvGrpSpPr>
        <p:grpSpPr>
          <a:xfrm>
            <a:off x="6666240" y="6426615"/>
            <a:ext cx="630109" cy="6301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17" name="同心圆 31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8" name="椭圆 31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1" name="组合 320"/>
          <p:cNvGrpSpPr/>
          <p:nvPr/>
        </p:nvGrpSpPr>
        <p:grpSpPr>
          <a:xfrm>
            <a:off x="12029201" y="4559505"/>
            <a:ext cx="531622" cy="5316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2" name="同心圆 3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3" name="椭圆 32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4" name="组合 323"/>
          <p:cNvGrpSpPr/>
          <p:nvPr/>
        </p:nvGrpSpPr>
        <p:grpSpPr>
          <a:xfrm>
            <a:off x="5503616" y="4117636"/>
            <a:ext cx="531622" cy="5316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5" name="同心圆 3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6" name="椭圆 32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7384210" y="2823797"/>
            <a:ext cx="1137721" cy="1137715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307" name="椭圆 30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0" name="椭圆 329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2" name="组合 341"/>
          <p:cNvGrpSpPr/>
          <p:nvPr/>
        </p:nvGrpSpPr>
        <p:grpSpPr>
          <a:xfrm>
            <a:off x="9616089" y="4368796"/>
            <a:ext cx="1137721" cy="1137715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343" name="椭圆 34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4" name="椭圆 34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5" name="组合 344"/>
          <p:cNvGrpSpPr/>
          <p:nvPr/>
        </p:nvGrpSpPr>
        <p:grpSpPr>
          <a:xfrm>
            <a:off x="6449819" y="4758942"/>
            <a:ext cx="601114" cy="601110"/>
            <a:chOff x="5252030" y="2008764"/>
            <a:chExt cx="809336" cy="809336"/>
          </a:xfrm>
          <a:solidFill>
            <a:schemeClr val="tx2"/>
          </a:solidFill>
        </p:grpSpPr>
        <p:sp>
          <p:nvSpPr>
            <p:cNvPr id="346" name="椭圆 345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7" name="椭圆 346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8" name="组合 347"/>
          <p:cNvGrpSpPr/>
          <p:nvPr/>
        </p:nvGrpSpPr>
        <p:grpSpPr>
          <a:xfrm>
            <a:off x="10308478" y="2143108"/>
            <a:ext cx="934823" cy="934817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349" name="椭圆 348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0" name="椭圆 349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4" name="组合 353"/>
          <p:cNvGrpSpPr/>
          <p:nvPr/>
        </p:nvGrpSpPr>
        <p:grpSpPr>
          <a:xfrm>
            <a:off x="11198425" y="402808"/>
            <a:ext cx="601114" cy="601110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355" name="椭圆 35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099"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6" name="椭圆 35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57" name="矩形 356"/>
          <p:cNvSpPr/>
          <p:nvPr/>
        </p:nvSpPr>
        <p:spPr>
          <a:xfrm>
            <a:off x="7179201" y="2973623"/>
            <a:ext cx="1585518" cy="746512"/>
          </a:xfrm>
          <a:prstGeom prst="rect">
            <a:avLst/>
          </a:prstGeom>
        </p:spPr>
        <p:txBody>
          <a:bodyPr wrap="square" lIns="96416" tIns="48209" rIns="96416" bIns="48209">
            <a:spAutoFit/>
          </a:bodyPr>
          <a:lstStyle/>
          <a:p>
            <a:pPr algn="ctr"/>
            <a:r>
              <a:rPr lang="zh-CN" altLang="en-US" sz="210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生活</a:t>
            </a:r>
            <a:endParaRPr lang="en-US" altLang="zh-CN" sz="210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10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便捷</a:t>
            </a:r>
          </a:p>
        </p:txBody>
      </p:sp>
      <p:sp>
        <p:nvSpPr>
          <p:cNvPr id="358" name="矩形 357"/>
          <p:cNvSpPr/>
          <p:nvPr/>
        </p:nvSpPr>
        <p:spPr>
          <a:xfrm>
            <a:off x="9953819" y="2223800"/>
            <a:ext cx="1585518" cy="714195"/>
          </a:xfrm>
          <a:prstGeom prst="rect">
            <a:avLst/>
          </a:prstGeom>
        </p:spPr>
        <p:txBody>
          <a:bodyPr wrap="square" lIns="96416" tIns="48209" rIns="96416" bIns="48209">
            <a:spAutoFit/>
          </a:bodyPr>
          <a:lstStyle/>
          <a:p>
            <a:pPr algn="ctr"/>
            <a:r>
              <a:rPr lang="zh-CN" altLang="en-US" sz="2004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提高</a:t>
            </a:r>
            <a:endParaRPr lang="en-US" altLang="zh-CN" sz="2004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004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效率</a:t>
            </a:r>
          </a:p>
        </p:txBody>
      </p:sp>
      <p:sp>
        <p:nvSpPr>
          <p:cNvPr id="359" name="矩形 358"/>
          <p:cNvSpPr/>
          <p:nvPr/>
        </p:nvSpPr>
        <p:spPr>
          <a:xfrm>
            <a:off x="9428430" y="4533262"/>
            <a:ext cx="1585518" cy="779085"/>
          </a:xfrm>
          <a:prstGeom prst="rect">
            <a:avLst/>
          </a:prstGeom>
        </p:spPr>
        <p:txBody>
          <a:bodyPr wrap="square" lIns="96416" tIns="48209" rIns="96416" bIns="48209">
            <a:spAutoFit/>
          </a:bodyPr>
          <a:lstStyle/>
          <a:p>
            <a:pPr algn="ctr"/>
            <a:r>
              <a:rPr lang="zh-CN" altLang="en-US" sz="221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增加</a:t>
            </a:r>
            <a:endParaRPr lang="en-US" altLang="zh-CN" sz="221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21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入收</a:t>
            </a:r>
          </a:p>
        </p:txBody>
      </p:sp>
      <p:sp>
        <p:nvSpPr>
          <p:cNvPr id="360" name="文本框 46"/>
          <p:cNvSpPr txBox="1"/>
          <p:nvPr/>
        </p:nvSpPr>
        <p:spPr>
          <a:xfrm>
            <a:off x="690420" y="1905943"/>
            <a:ext cx="704447" cy="746434"/>
          </a:xfrm>
          <a:prstGeom prst="rect">
            <a:avLst/>
          </a:prstGeom>
          <a:noFill/>
        </p:spPr>
        <p:txBody>
          <a:bodyPr wrap="none" lIns="96404" tIns="48202" rIns="96404" bIns="48202" rtlCol="0">
            <a:spAutoFit/>
          </a:bodyPr>
          <a:lstStyle/>
          <a:p>
            <a:pPr algn="ctr"/>
            <a:r>
              <a:rPr lang="en-US" altLang="zh-CN" sz="4218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A.</a:t>
            </a:r>
            <a:endParaRPr lang="zh-CN" altLang="en-US" sz="4218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63" name="矩形 362"/>
          <p:cNvSpPr/>
          <p:nvPr/>
        </p:nvSpPr>
        <p:spPr>
          <a:xfrm>
            <a:off x="1287723" y="1923194"/>
            <a:ext cx="4819572" cy="714056"/>
          </a:xfrm>
          <a:prstGeom prst="rect">
            <a:avLst/>
          </a:prstGeom>
        </p:spPr>
        <p:txBody>
          <a:bodyPr wrap="square" lIns="128538" tIns="64269" rIns="128538" bIns="64269">
            <a:spAutoFit/>
          </a:bodyPr>
          <a:lstStyle/>
          <a:p>
            <a:pPr lvl="0" algn="l">
              <a:lnSpc>
                <a:spcPct val="120000"/>
              </a:lnSpc>
              <a:defRPr/>
            </a:pPr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5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5" name="文本框 46"/>
          <p:cNvSpPr txBox="1"/>
          <p:nvPr/>
        </p:nvSpPr>
        <p:spPr>
          <a:xfrm>
            <a:off x="710459" y="2762881"/>
            <a:ext cx="664371" cy="746434"/>
          </a:xfrm>
          <a:prstGeom prst="rect">
            <a:avLst/>
          </a:prstGeom>
          <a:noFill/>
        </p:spPr>
        <p:txBody>
          <a:bodyPr wrap="none" lIns="96404" tIns="48202" rIns="96404" bIns="48202" rtlCol="0">
            <a:spAutoFit/>
          </a:bodyPr>
          <a:lstStyle/>
          <a:p>
            <a:pPr algn="ctr"/>
            <a:r>
              <a:rPr lang="en-US" altLang="zh-CN" sz="4218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B.</a:t>
            </a:r>
            <a:endParaRPr lang="zh-CN" altLang="en-US" sz="4218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66" name="矩形 365"/>
          <p:cNvSpPr/>
          <p:nvPr/>
        </p:nvSpPr>
        <p:spPr>
          <a:xfrm>
            <a:off x="1287723" y="2780132"/>
            <a:ext cx="4819572" cy="714056"/>
          </a:xfrm>
          <a:prstGeom prst="rect">
            <a:avLst/>
          </a:prstGeom>
        </p:spPr>
        <p:txBody>
          <a:bodyPr wrap="square" lIns="128538" tIns="64269" rIns="128538" bIns="64269">
            <a:spAutoFit/>
          </a:bodyPr>
          <a:lstStyle/>
          <a:p>
            <a:pPr lvl="0" algn="l">
              <a:lnSpc>
                <a:spcPct val="120000"/>
              </a:lnSpc>
              <a:defRPr/>
            </a:pPr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5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7" name="文本框 46"/>
          <p:cNvSpPr txBox="1"/>
          <p:nvPr/>
        </p:nvSpPr>
        <p:spPr>
          <a:xfrm>
            <a:off x="699237" y="3590685"/>
            <a:ext cx="686813" cy="746434"/>
          </a:xfrm>
          <a:prstGeom prst="rect">
            <a:avLst/>
          </a:prstGeom>
          <a:noFill/>
        </p:spPr>
        <p:txBody>
          <a:bodyPr wrap="none" lIns="96404" tIns="48202" rIns="96404" bIns="48202" rtlCol="0">
            <a:spAutoFit/>
          </a:bodyPr>
          <a:lstStyle/>
          <a:p>
            <a:pPr algn="ctr"/>
            <a:r>
              <a:rPr lang="en-US" altLang="zh-CN" sz="4218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C.</a:t>
            </a:r>
            <a:endParaRPr lang="zh-CN" altLang="en-US" sz="4218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68" name="矩形 367"/>
          <p:cNvSpPr/>
          <p:nvPr/>
        </p:nvSpPr>
        <p:spPr>
          <a:xfrm>
            <a:off x="1287723" y="3607936"/>
            <a:ext cx="4819572" cy="714056"/>
          </a:xfrm>
          <a:prstGeom prst="rect">
            <a:avLst/>
          </a:prstGeom>
        </p:spPr>
        <p:txBody>
          <a:bodyPr wrap="square" lIns="128538" tIns="64269" rIns="128538" bIns="64269">
            <a:spAutoFit/>
          </a:bodyPr>
          <a:lstStyle/>
          <a:p>
            <a:pPr lvl="0" algn="l">
              <a:lnSpc>
                <a:spcPct val="120000"/>
              </a:lnSpc>
              <a:defRPr/>
            </a:pPr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5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9" name="文本框 46"/>
          <p:cNvSpPr txBox="1"/>
          <p:nvPr/>
        </p:nvSpPr>
        <p:spPr>
          <a:xfrm>
            <a:off x="692761" y="4473265"/>
            <a:ext cx="699766" cy="746434"/>
          </a:xfrm>
          <a:prstGeom prst="rect">
            <a:avLst/>
          </a:prstGeom>
          <a:noFill/>
        </p:spPr>
        <p:txBody>
          <a:bodyPr wrap="none" lIns="96404" tIns="48202" rIns="96404" bIns="48202" rtlCol="0">
            <a:spAutoFit/>
          </a:bodyPr>
          <a:lstStyle/>
          <a:p>
            <a:pPr algn="ctr"/>
            <a:r>
              <a:rPr lang="en-US" altLang="zh-CN" sz="4218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D.</a:t>
            </a:r>
            <a:endParaRPr lang="zh-CN" altLang="en-US" sz="4218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70" name="矩形 369"/>
          <p:cNvSpPr/>
          <p:nvPr/>
        </p:nvSpPr>
        <p:spPr>
          <a:xfrm>
            <a:off x="1287723" y="4490516"/>
            <a:ext cx="3642006" cy="1006187"/>
          </a:xfrm>
          <a:prstGeom prst="rect">
            <a:avLst/>
          </a:prstGeom>
        </p:spPr>
        <p:txBody>
          <a:bodyPr wrap="square" lIns="128538" tIns="64269" rIns="128538" bIns="64269">
            <a:spAutoFit/>
          </a:bodyPr>
          <a:lstStyle/>
          <a:p>
            <a:pPr lvl="0" algn="l">
              <a:lnSpc>
                <a:spcPct val="120000"/>
              </a:lnSpc>
              <a:defRPr/>
            </a:pPr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5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1" name="文本框 46"/>
          <p:cNvSpPr txBox="1"/>
          <p:nvPr/>
        </p:nvSpPr>
        <p:spPr>
          <a:xfrm>
            <a:off x="731297" y="5504792"/>
            <a:ext cx="622693" cy="746434"/>
          </a:xfrm>
          <a:prstGeom prst="rect">
            <a:avLst/>
          </a:prstGeom>
          <a:noFill/>
        </p:spPr>
        <p:txBody>
          <a:bodyPr wrap="none" lIns="96404" tIns="48202" rIns="96404" bIns="48202" rtlCol="0">
            <a:spAutoFit/>
          </a:bodyPr>
          <a:lstStyle/>
          <a:p>
            <a:pPr algn="ctr"/>
            <a:r>
              <a:rPr lang="en-US" altLang="zh-CN" sz="4218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E.</a:t>
            </a:r>
            <a:endParaRPr lang="zh-CN" altLang="en-US" sz="4218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72" name="矩形 371"/>
          <p:cNvSpPr/>
          <p:nvPr/>
        </p:nvSpPr>
        <p:spPr>
          <a:xfrm>
            <a:off x="1287723" y="5522043"/>
            <a:ext cx="3642006" cy="1006187"/>
          </a:xfrm>
          <a:prstGeom prst="rect">
            <a:avLst/>
          </a:prstGeom>
        </p:spPr>
        <p:txBody>
          <a:bodyPr wrap="square" lIns="128538" tIns="64269" rIns="128538" bIns="64269">
            <a:spAutoFit/>
          </a:bodyPr>
          <a:lstStyle/>
          <a:p>
            <a:pPr lvl="0" algn="l">
              <a:lnSpc>
                <a:spcPct val="120000"/>
              </a:lnSpc>
              <a:defRPr/>
            </a:pPr>
            <a:r>
              <a:rPr lang="zh-CN" altLang="en-US" sz="158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582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06" name="直接连接符 305"/>
          <p:cNvCxnSpPr/>
          <p:nvPr/>
        </p:nvCxnSpPr>
        <p:spPr>
          <a:xfrm>
            <a:off x="1067533" y="887468"/>
            <a:ext cx="2609385" cy="0"/>
          </a:xfrm>
          <a:prstGeom prst="line">
            <a:avLst/>
          </a:prstGeom>
          <a:ln>
            <a:solidFill>
              <a:srgbClr val="19AA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1" name="组合 310"/>
          <p:cNvGrpSpPr/>
          <p:nvPr/>
        </p:nvGrpSpPr>
        <p:grpSpPr>
          <a:xfrm>
            <a:off x="313309" y="324110"/>
            <a:ext cx="609600" cy="609600"/>
            <a:chOff x="5486400" y="959005"/>
            <a:chExt cx="609600" cy="609600"/>
          </a:xfrm>
        </p:grpSpPr>
        <p:sp>
          <p:nvSpPr>
            <p:cNvPr id="312" name="椭圆 311"/>
            <p:cNvSpPr/>
            <p:nvPr/>
          </p:nvSpPr>
          <p:spPr>
            <a:xfrm>
              <a:off x="5486400" y="959005"/>
              <a:ext cx="609600" cy="609600"/>
            </a:xfrm>
            <a:prstGeom prst="ellipse">
              <a:avLst/>
            </a:prstGeom>
            <a:solidFill>
              <a:srgbClr val="AACF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9" name="Text Placeholder 12"/>
            <p:cNvSpPr txBox="1"/>
            <p:nvPr/>
          </p:nvSpPr>
          <p:spPr>
            <a:xfrm>
              <a:off x="5556681" y="1069102"/>
              <a:ext cx="491339" cy="406925"/>
            </a:xfrm>
            <a:prstGeom prst="rect">
              <a:avLst/>
            </a:prstGeom>
          </p:spPr>
          <p:txBody>
            <a:bodyPr lIns="0" tIns="60958" rIns="0" bIns="60958"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800" b="0" kern="1200" baseline="0">
                  <a:solidFill>
                    <a:schemeClr val="tx1"/>
                  </a:solidFill>
                  <a:latin typeface="Aller Light" panose="02000503000000020004" pitchFamily="2" charset="0"/>
                  <a:ea typeface="Roboto" pitchFamily="2" charset="0"/>
                  <a:cs typeface="+mn-cs"/>
                </a:defRPr>
              </a:lvl1pPr>
              <a:lvl2pPr marL="3429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GB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20" name="Text Placeholder 12"/>
          <p:cNvSpPr txBox="1"/>
          <p:nvPr/>
        </p:nvSpPr>
        <p:spPr>
          <a:xfrm>
            <a:off x="1056382" y="379865"/>
            <a:ext cx="2609385" cy="406925"/>
          </a:xfrm>
          <a:prstGeom prst="rect">
            <a:avLst/>
          </a:prstGeom>
        </p:spPr>
        <p:txBody>
          <a:bodyPr lIns="0" tIns="60958" rIns="0" bIns="60958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chemeClr val="tx1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2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8915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500"/>
                            </p:stCondLst>
                            <p:childTnLst>
                              <p:par>
                                <p:cTn id="7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"/>
                            </p:stCondLst>
                            <p:childTnLst>
                              <p:par>
                                <p:cTn id="8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7" grpId="0"/>
      <p:bldP spid="358" grpId="0"/>
      <p:bldP spid="359" grpId="0"/>
      <p:bldP spid="360" grpId="0"/>
      <p:bldP spid="363" grpId="0"/>
      <p:bldP spid="365" grpId="0"/>
      <p:bldP spid="366" grpId="0"/>
      <p:bldP spid="367" grpId="0"/>
      <p:bldP spid="368" grpId="0"/>
      <p:bldP spid="369" grpId="0"/>
      <p:bldP spid="370" grpId="0"/>
      <p:bldP spid="371" grpId="0"/>
      <p:bldP spid="37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2" descr="C:\Users\Administrator\Desktop\微立体创业计划\0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730" y="2028740"/>
            <a:ext cx="2470876" cy="247086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557" y="1947806"/>
            <a:ext cx="2801572" cy="2801559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C:\Users\Administrator\Desktop\微立体创业计划\0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486" y="2028740"/>
            <a:ext cx="2470876" cy="247086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8313" y="1947806"/>
            <a:ext cx="2801572" cy="2801559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C:\Users\Administrator\Desktop\微立体创业计划\0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5046" y="2028740"/>
            <a:ext cx="2470876" cy="247086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2991" y="1947806"/>
            <a:ext cx="2801572" cy="2801559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5" name="组合 44"/>
          <p:cNvGrpSpPr/>
          <p:nvPr/>
        </p:nvGrpSpPr>
        <p:grpSpPr>
          <a:xfrm>
            <a:off x="9662607" y="2876645"/>
            <a:ext cx="842950" cy="687731"/>
            <a:chOff x="3479800" y="1373188"/>
            <a:chExt cx="5232400" cy="4108451"/>
          </a:xfrm>
          <a:solidFill>
            <a:schemeClr val="accent2"/>
          </a:solidFill>
        </p:grpSpPr>
        <p:sp>
          <p:nvSpPr>
            <p:cNvPr id="46" name="Freeform 179"/>
            <p:cNvSpPr>
              <a:spLocks noEditPoints="1"/>
            </p:cNvSpPr>
            <p:nvPr/>
          </p:nvSpPr>
          <p:spPr bwMode="auto">
            <a:xfrm>
              <a:off x="3844925" y="1373188"/>
              <a:ext cx="4510088" cy="3240088"/>
            </a:xfrm>
            <a:custGeom>
              <a:avLst/>
              <a:gdLst>
                <a:gd name="T0" fmla="*/ 2841 w 2841"/>
                <a:gd name="T1" fmla="*/ 0 h 2041"/>
                <a:gd name="T2" fmla="*/ 2841 w 2841"/>
                <a:gd name="T3" fmla="*/ 2041 h 2041"/>
                <a:gd name="T4" fmla="*/ 0 w 2841"/>
                <a:gd name="T5" fmla="*/ 2041 h 2041"/>
                <a:gd name="T6" fmla="*/ 0 w 2841"/>
                <a:gd name="T7" fmla="*/ 0 h 2041"/>
                <a:gd name="T8" fmla="*/ 2841 w 2841"/>
                <a:gd name="T9" fmla="*/ 0 h 2041"/>
                <a:gd name="T10" fmla="*/ 2711 w 2841"/>
                <a:gd name="T11" fmla="*/ 1762 h 2041"/>
                <a:gd name="T12" fmla="*/ 2711 w 2841"/>
                <a:gd name="T13" fmla="*/ 123 h 2041"/>
                <a:gd name="T14" fmla="*/ 128 w 2841"/>
                <a:gd name="T15" fmla="*/ 123 h 2041"/>
                <a:gd name="T16" fmla="*/ 128 w 2841"/>
                <a:gd name="T17" fmla="*/ 1762 h 2041"/>
                <a:gd name="T18" fmla="*/ 2711 w 2841"/>
                <a:gd name="T19" fmla="*/ 1762 h 20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41" h="2041">
                  <a:moveTo>
                    <a:pt x="2841" y="0"/>
                  </a:moveTo>
                  <a:lnTo>
                    <a:pt x="2841" y="2041"/>
                  </a:lnTo>
                  <a:lnTo>
                    <a:pt x="0" y="2041"/>
                  </a:lnTo>
                  <a:lnTo>
                    <a:pt x="0" y="0"/>
                  </a:lnTo>
                  <a:lnTo>
                    <a:pt x="2841" y="0"/>
                  </a:lnTo>
                  <a:close/>
                  <a:moveTo>
                    <a:pt x="2711" y="1762"/>
                  </a:moveTo>
                  <a:lnTo>
                    <a:pt x="2711" y="123"/>
                  </a:lnTo>
                  <a:lnTo>
                    <a:pt x="128" y="123"/>
                  </a:lnTo>
                  <a:lnTo>
                    <a:pt x="128" y="1762"/>
                  </a:lnTo>
                  <a:lnTo>
                    <a:pt x="2711" y="17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47" name="Freeform 180"/>
            <p:cNvSpPr/>
            <p:nvPr/>
          </p:nvSpPr>
          <p:spPr bwMode="auto">
            <a:xfrm>
              <a:off x="4927600" y="3165476"/>
              <a:ext cx="819150" cy="230188"/>
            </a:xfrm>
            <a:custGeom>
              <a:avLst/>
              <a:gdLst>
                <a:gd name="T0" fmla="*/ 516 w 516"/>
                <a:gd name="T1" fmla="*/ 145 h 145"/>
                <a:gd name="T2" fmla="*/ 0 w 516"/>
                <a:gd name="T3" fmla="*/ 145 h 145"/>
                <a:gd name="T4" fmla="*/ 0 w 516"/>
                <a:gd name="T5" fmla="*/ 0 h 145"/>
                <a:gd name="T6" fmla="*/ 516 w 516"/>
                <a:gd name="T7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6" h="145">
                  <a:moveTo>
                    <a:pt x="516" y="145"/>
                  </a:moveTo>
                  <a:lnTo>
                    <a:pt x="0" y="145"/>
                  </a:lnTo>
                  <a:lnTo>
                    <a:pt x="0" y="0"/>
                  </a:lnTo>
                  <a:lnTo>
                    <a:pt x="516" y="1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48" name="Freeform 181"/>
            <p:cNvSpPr/>
            <p:nvPr/>
          </p:nvSpPr>
          <p:spPr bwMode="auto">
            <a:xfrm>
              <a:off x="5337175" y="2417763"/>
              <a:ext cx="1927225" cy="1258888"/>
            </a:xfrm>
            <a:custGeom>
              <a:avLst/>
              <a:gdLst>
                <a:gd name="T0" fmla="*/ 513 w 513"/>
                <a:gd name="T1" fmla="*/ 303 h 335"/>
                <a:gd name="T2" fmla="*/ 481 w 513"/>
                <a:gd name="T3" fmla="*/ 335 h 335"/>
                <a:gd name="T4" fmla="*/ 32 w 513"/>
                <a:gd name="T5" fmla="*/ 335 h 335"/>
                <a:gd name="T6" fmla="*/ 0 w 513"/>
                <a:gd name="T7" fmla="*/ 303 h 335"/>
                <a:gd name="T8" fmla="*/ 0 w 513"/>
                <a:gd name="T9" fmla="*/ 276 h 335"/>
                <a:gd name="T10" fmla="*/ 189 w 513"/>
                <a:gd name="T11" fmla="*/ 276 h 335"/>
                <a:gd name="T12" fmla="*/ 0 w 513"/>
                <a:gd name="T13" fmla="*/ 209 h 335"/>
                <a:gd name="T14" fmla="*/ 0 w 513"/>
                <a:gd name="T15" fmla="*/ 0 h 335"/>
                <a:gd name="T16" fmla="*/ 257 w 513"/>
                <a:gd name="T17" fmla="*/ 168 h 335"/>
                <a:gd name="T18" fmla="*/ 513 w 513"/>
                <a:gd name="T19" fmla="*/ 0 h 335"/>
                <a:gd name="T20" fmla="*/ 513 w 513"/>
                <a:gd name="T21" fmla="*/ 303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3" h="335">
                  <a:moveTo>
                    <a:pt x="513" y="303"/>
                  </a:moveTo>
                  <a:cubicBezTo>
                    <a:pt x="513" y="321"/>
                    <a:pt x="499" y="335"/>
                    <a:pt x="481" y="335"/>
                  </a:cubicBezTo>
                  <a:cubicBezTo>
                    <a:pt x="32" y="335"/>
                    <a:pt x="32" y="335"/>
                    <a:pt x="32" y="335"/>
                  </a:cubicBezTo>
                  <a:cubicBezTo>
                    <a:pt x="15" y="335"/>
                    <a:pt x="0" y="321"/>
                    <a:pt x="0" y="303"/>
                  </a:cubicBezTo>
                  <a:cubicBezTo>
                    <a:pt x="0" y="276"/>
                    <a:pt x="0" y="276"/>
                    <a:pt x="0" y="276"/>
                  </a:cubicBezTo>
                  <a:cubicBezTo>
                    <a:pt x="189" y="276"/>
                    <a:pt x="189" y="276"/>
                    <a:pt x="189" y="276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57" y="168"/>
                    <a:pt x="257" y="168"/>
                    <a:pt x="257" y="168"/>
                  </a:cubicBezTo>
                  <a:cubicBezTo>
                    <a:pt x="513" y="0"/>
                    <a:pt x="513" y="0"/>
                    <a:pt x="513" y="0"/>
                  </a:cubicBezTo>
                  <a:lnTo>
                    <a:pt x="51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49" name="Freeform 182"/>
            <p:cNvSpPr/>
            <p:nvPr/>
          </p:nvSpPr>
          <p:spPr bwMode="auto">
            <a:xfrm>
              <a:off x="5337175" y="2170113"/>
              <a:ext cx="1927225" cy="773113"/>
            </a:xfrm>
            <a:custGeom>
              <a:avLst/>
              <a:gdLst>
                <a:gd name="T0" fmla="*/ 0 w 513"/>
                <a:gd name="T1" fmla="*/ 32 h 206"/>
                <a:gd name="T2" fmla="*/ 32 w 513"/>
                <a:gd name="T3" fmla="*/ 0 h 206"/>
                <a:gd name="T4" fmla="*/ 481 w 513"/>
                <a:gd name="T5" fmla="*/ 0 h 206"/>
                <a:gd name="T6" fmla="*/ 513 w 513"/>
                <a:gd name="T7" fmla="*/ 32 h 206"/>
                <a:gd name="T8" fmla="*/ 513 w 513"/>
                <a:gd name="T9" fmla="*/ 37 h 206"/>
                <a:gd name="T10" fmla="*/ 257 w 513"/>
                <a:gd name="T11" fmla="*/ 206 h 206"/>
                <a:gd name="T12" fmla="*/ 0 w 513"/>
                <a:gd name="T13" fmla="*/ 37 h 206"/>
                <a:gd name="T14" fmla="*/ 0 w 513"/>
                <a:gd name="T15" fmla="*/ 32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3" h="206">
                  <a:moveTo>
                    <a:pt x="0" y="32"/>
                  </a:moveTo>
                  <a:cubicBezTo>
                    <a:pt x="0" y="14"/>
                    <a:pt x="15" y="0"/>
                    <a:pt x="32" y="0"/>
                  </a:cubicBezTo>
                  <a:cubicBezTo>
                    <a:pt x="481" y="0"/>
                    <a:pt x="481" y="0"/>
                    <a:pt x="481" y="0"/>
                  </a:cubicBezTo>
                  <a:cubicBezTo>
                    <a:pt x="499" y="0"/>
                    <a:pt x="513" y="14"/>
                    <a:pt x="513" y="32"/>
                  </a:cubicBezTo>
                  <a:cubicBezTo>
                    <a:pt x="513" y="37"/>
                    <a:pt x="513" y="37"/>
                    <a:pt x="513" y="37"/>
                  </a:cubicBezTo>
                  <a:cubicBezTo>
                    <a:pt x="257" y="206"/>
                    <a:pt x="257" y="206"/>
                    <a:pt x="257" y="206"/>
                  </a:cubicBezTo>
                  <a:cubicBezTo>
                    <a:pt x="0" y="37"/>
                    <a:pt x="0" y="37"/>
                    <a:pt x="0" y="37"/>
                  </a:cubicBezTo>
                  <a:lnTo>
                    <a:pt x="0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0" name="Freeform 183"/>
            <p:cNvSpPr/>
            <p:nvPr/>
          </p:nvSpPr>
          <p:spPr bwMode="auto">
            <a:xfrm>
              <a:off x="4433888" y="3395663"/>
              <a:ext cx="820738" cy="228600"/>
            </a:xfrm>
            <a:custGeom>
              <a:avLst/>
              <a:gdLst>
                <a:gd name="T0" fmla="*/ 517 w 517"/>
                <a:gd name="T1" fmla="*/ 144 h 144"/>
                <a:gd name="T2" fmla="*/ 0 w 517"/>
                <a:gd name="T3" fmla="*/ 144 h 144"/>
                <a:gd name="T4" fmla="*/ 0 w 517"/>
                <a:gd name="T5" fmla="*/ 0 h 144"/>
                <a:gd name="T6" fmla="*/ 517 w 517"/>
                <a:gd name="T7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7" h="144">
                  <a:moveTo>
                    <a:pt x="517" y="144"/>
                  </a:moveTo>
                  <a:lnTo>
                    <a:pt x="0" y="144"/>
                  </a:lnTo>
                  <a:lnTo>
                    <a:pt x="0" y="0"/>
                  </a:lnTo>
                  <a:lnTo>
                    <a:pt x="517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1" name="Freeform 184"/>
            <p:cNvSpPr>
              <a:spLocks noEditPoints="1"/>
            </p:cNvSpPr>
            <p:nvPr/>
          </p:nvSpPr>
          <p:spPr bwMode="auto">
            <a:xfrm>
              <a:off x="3479800" y="4756151"/>
              <a:ext cx="5232400" cy="725488"/>
            </a:xfrm>
            <a:custGeom>
              <a:avLst/>
              <a:gdLst>
                <a:gd name="T0" fmla="*/ 2136 w 3296"/>
                <a:gd name="T1" fmla="*/ 457 h 457"/>
                <a:gd name="T2" fmla="*/ 1160 w 3296"/>
                <a:gd name="T3" fmla="*/ 457 h 457"/>
                <a:gd name="T4" fmla="*/ 0 w 3296"/>
                <a:gd name="T5" fmla="*/ 457 h 457"/>
                <a:gd name="T6" fmla="*/ 0 w 3296"/>
                <a:gd name="T7" fmla="*/ 268 h 457"/>
                <a:gd name="T8" fmla="*/ 223 w 3296"/>
                <a:gd name="T9" fmla="*/ 0 h 457"/>
                <a:gd name="T10" fmla="*/ 1646 w 3296"/>
                <a:gd name="T11" fmla="*/ 0 h 457"/>
                <a:gd name="T12" fmla="*/ 1650 w 3296"/>
                <a:gd name="T13" fmla="*/ 0 h 457"/>
                <a:gd name="T14" fmla="*/ 3071 w 3296"/>
                <a:gd name="T15" fmla="*/ 0 h 457"/>
                <a:gd name="T16" fmla="*/ 3296 w 3296"/>
                <a:gd name="T17" fmla="*/ 268 h 457"/>
                <a:gd name="T18" fmla="*/ 3296 w 3296"/>
                <a:gd name="T19" fmla="*/ 457 h 457"/>
                <a:gd name="T20" fmla="*/ 2136 w 3296"/>
                <a:gd name="T21" fmla="*/ 457 h 457"/>
                <a:gd name="T22" fmla="*/ 1906 w 3296"/>
                <a:gd name="T23" fmla="*/ 327 h 457"/>
                <a:gd name="T24" fmla="*/ 1906 w 3296"/>
                <a:gd name="T25" fmla="*/ 208 h 457"/>
                <a:gd name="T26" fmla="*/ 1395 w 3296"/>
                <a:gd name="T27" fmla="*/ 208 h 457"/>
                <a:gd name="T28" fmla="*/ 1395 w 3296"/>
                <a:gd name="T29" fmla="*/ 327 h 457"/>
                <a:gd name="T30" fmla="*/ 1906 w 3296"/>
                <a:gd name="T31" fmla="*/ 32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296" h="457">
                  <a:moveTo>
                    <a:pt x="2136" y="457"/>
                  </a:moveTo>
                  <a:lnTo>
                    <a:pt x="1160" y="457"/>
                  </a:lnTo>
                  <a:lnTo>
                    <a:pt x="0" y="457"/>
                  </a:lnTo>
                  <a:lnTo>
                    <a:pt x="0" y="268"/>
                  </a:lnTo>
                  <a:lnTo>
                    <a:pt x="223" y="0"/>
                  </a:lnTo>
                  <a:lnTo>
                    <a:pt x="1646" y="0"/>
                  </a:lnTo>
                  <a:lnTo>
                    <a:pt x="1650" y="0"/>
                  </a:lnTo>
                  <a:lnTo>
                    <a:pt x="3071" y="0"/>
                  </a:lnTo>
                  <a:lnTo>
                    <a:pt x="3296" y="268"/>
                  </a:lnTo>
                  <a:lnTo>
                    <a:pt x="3296" y="457"/>
                  </a:lnTo>
                  <a:lnTo>
                    <a:pt x="2136" y="457"/>
                  </a:lnTo>
                  <a:close/>
                  <a:moveTo>
                    <a:pt x="1906" y="327"/>
                  </a:moveTo>
                  <a:lnTo>
                    <a:pt x="1906" y="208"/>
                  </a:lnTo>
                  <a:lnTo>
                    <a:pt x="1395" y="208"/>
                  </a:lnTo>
                  <a:lnTo>
                    <a:pt x="1395" y="327"/>
                  </a:lnTo>
                  <a:lnTo>
                    <a:pt x="1906" y="3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9005909" y="3740230"/>
            <a:ext cx="2112502" cy="421905"/>
          </a:xfrm>
          <a:prstGeom prst="rect">
            <a:avLst/>
          </a:prstGeom>
          <a:noFill/>
        </p:spPr>
        <p:txBody>
          <a:bodyPr wrap="square" lIns="96391" tIns="48194" rIns="96391" bIns="48194" rtlCol="0">
            <a:spAutoFit/>
          </a:bodyPr>
          <a:lstStyle/>
          <a:p>
            <a:pPr algn="ctr"/>
            <a:r>
              <a:rPr lang="zh-CN" altLang="en-US" sz="2109" dirty="0" smtClean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输入文字</a:t>
            </a:r>
            <a:endParaRPr lang="zh-CN" altLang="en-US" sz="2109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5829057" y="2809444"/>
            <a:ext cx="686345" cy="817023"/>
            <a:chOff x="5772150" y="3038475"/>
            <a:chExt cx="650876" cy="774701"/>
          </a:xfrm>
          <a:solidFill>
            <a:schemeClr val="accent1"/>
          </a:solidFill>
        </p:grpSpPr>
        <p:sp>
          <p:nvSpPr>
            <p:cNvPr id="59" name="Freeform 113"/>
            <p:cNvSpPr/>
            <p:nvPr/>
          </p:nvSpPr>
          <p:spPr bwMode="auto">
            <a:xfrm>
              <a:off x="6243638" y="3551238"/>
              <a:ext cx="79375" cy="261938"/>
            </a:xfrm>
            <a:custGeom>
              <a:avLst/>
              <a:gdLst>
                <a:gd name="T0" fmla="*/ 0 w 21"/>
                <a:gd name="T1" fmla="*/ 0 h 69"/>
                <a:gd name="T2" fmla="*/ 2 w 21"/>
                <a:gd name="T3" fmla="*/ 69 h 69"/>
                <a:gd name="T4" fmla="*/ 20 w 21"/>
                <a:gd name="T5" fmla="*/ 69 h 69"/>
                <a:gd name="T6" fmla="*/ 20 w 21"/>
                <a:gd name="T7" fmla="*/ 0 h 69"/>
                <a:gd name="T8" fmla="*/ 0 w 2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9">
                  <a:moveTo>
                    <a:pt x="0" y="0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21" y="46"/>
                    <a:pt x="20" y="0"/>
                    <a:pt x="20" y="0"/>
                  </a:cubicBezTo>
                  <a:cubicBezTo>
                    <a:pt x="20" y="0"/>
                    <a:pt x="7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0" name="Freeform 114"/>
            <p:cNvSpPr/>
            <p:nvPr/>
          </p:nvSpPr>
          <p:spPr bwMode="auto">
            <a:xfrm>
              <a:off x="6159500" y="3551238"/>
              <a:ext cx="79375" cy="261938"/>
            </a:xfrm>
            <a:custGeom>
              <a:avLst/>
              <a:gdLst>
                <a:gd name="T0" fmla="*/ 0 w 21"/>
                <a:gd name="T1" fmla="*/ 0 h 69"/>
                <a:gd name="T2" fmla="*/ 2 w 21"/>
                <a:gd name="T3" fmla="*/ 69 h 69"/>
                <a:gd name="T4" fmla="*/ 20 w 21"/>
                <a:gd name="T5" fmla="*/ 69 h 69"/>
                <a:gd name="T6" fmla="*/ 20 w 21"/>
                <a:gd name="T7" fmla="*/ 0 h 69"/>
                <a:gd name="T8" fmla="*/ 0 w 2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9">
                  <a:moveTo>
                    <a:pt x="0" y="0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21" y="46"/>
                    <a:pt x="20" y="0"/>
                    <a:pt x="20" y="0"/>
                  </a:cubicBezTo>
                  <a:cubicBezTo>
                    <a:pt x="20" y="0"/>
                    <a:pt x="7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1" name="Oval 115"/>
            <p:cNvSpPr>
              <a:spLocks noChangeArrowheads="1"/>
            </p:cNvSpPr>
            <p:nvPr/>
          </p:nvSpPr>
          <p:spPr bwMode="auto">
            <a:xfrm>
              <a:off x="6189663" y="3167063"/>
              <a:ext cx="100013" cy="1222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2" name="Freeform 116"/>
            <p:cNvSpPr/>
            <p:nvPr/>
          </p:nvSpPr>
          <p:spPr bwMode="auto">
            <a:xfrm>
              <a:off x="6224588" y="3300413"/>
              <a:ext cx="30163" cy="33338"/>
            </a:xfrm>
            <a:custGeom>
              <a:avLst/>
              <a:gdLst>
                <a:gd name="T0" fmla="*/ 2 w 19"/>
                <a:gd name="T1" fmla="*/ 0 h 21"/>
                <a:gd name="T2" fmla="*/ 0 w 19"/>
                <a:gd name="T3" fmla="*/ 14 h 21"/>
                <a:gd name="T4" fmla="*/ 9 w 19"/>
                <a:gd name="T5" fmla="*/ 21 h 21"/>
                <a:gd name="T6" fmla="*/ 19 w 19"/>
                <a:gd name="T7" fmla="*/ 14 h 21"/>
                <a:gd name="T8" fmla="*/ 17 w 19"/>
                <a:gd name="T9" fmla="*/ 0 h 21"/>
                <a:gd name="T10" fmla="*/ 2 w 19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21">
                  <a:moveTo>
                    <a:pt x="2" y="0"/>
                  </a:moveTo>
                  <a:lnTo>
                    <a:pt x="0" y="14"/>
                  </a:lnTo>
                  <a:lnTo>
                    <a:pt x="9" y="21"/>
                  </a:lnTo>
                  <a:lnTo>
                    <a:pt x="19" y="14"/>
                  </a:lnTo>
                  <a:lnTo>
                    <a:pt x="17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3" name="Freeform 117"/>
            <p:cNvSpPr/>
            <p:nvPr/>
          </p:nvSpPr>
          <p:spPr bwMode="auto">
            <a:xfrm>
              <a:off x="6219825" y="3322638"/>
              <a:ext cx="38100" cy="155575"/>
            </a:xfrm>
            <a:custGeom>
              <a:avLst/>
              <a:gdLst>
                <a:gd name="T0" fmla="*/ 5 w 24"/>
                <a:gd name="T1" fmla="*/ 0 h 98"/>
                <a:gd name="T2" fmla="*/ 0 w 24"/>
                <a:gd name="T3" fmla="*/ 89 h 98"/>
                <a:gd name="T4" fmla="*/ 12 w 24"/>
                <a:gd name="T5" fmla="*/ 98 h 98"/>
                <a:gd name="T6" fmla="*/ 24 w 24"/>
                <a:gd name="T7" fmla="*/ 89 h 98"/>
                <a:gd name="T8" fmla="*/ 20 w 24"/>
                <a:gd name="T9" fmla="*/ 0 h 98"/>
                <a:gd name="T10" fmla="*/ 5 w 24"/>
                <a:gd name="T1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98">
                  <a:moveTo>
                    <a:pt x="5" y="0"/>
                  </a:moveTo>
                  <a:lnTo>
                    <a:pt x="0" y="89"/>
                  </a:lnTo>
                  <a:lnTo>
                    <a:pt x="12" y="98"/>
                  </a:lnTo>
                  <a:lnTo>
                    <a:pt x="24" y="89"/>
                  </a:lnTo>
                  <a:lnTo>
                    <a:pt x="2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4" name="Freeform 118"/>
            <p:cNvSpPr>
              <a:spLocks noEditPoints="1"/>
            </p:cNvSpPr>
            <p:nvPr/>
          </p:nvSpPr>
          <p:spPr bwMode="auto">
            <a:xfrm>
              <a:off x="6078538" y="3235325"/>
              <a:ext cx="344488" cy="338138"/>
            </a:xfrm>
            <a:custGeom>
              <a:avLst/>
              <a:gdLst>
                <a:gd name="T0" fmla="*/ 88 w 90"/>
                <a:gd name="T1" fmla="*/ 46 h 89"/>
                <a:gd name="T2" fmla="*/ 88 w 90"/>
                <a:gd name="T3" fmla="*/ 45 h 89"/>
                <a:gd name="T4" fmla="*/ 66 w 90"/>
                <a:gd name="T5" fmla="*/ 21 h 89"/>
                <a:gd name="T6" fmla="*/ 60 w 90"/>
                <a:gd name="T7" fmla="*/ 19 h 89"/>
                <a:gd name="T8" fmla="*/ 54 w 90"/>
                <a:gd name="T9" fmla="*/ 18 h 89"/>
                <a:gd name="T10" fmla="*/ 59 w 90"/>
                <a:gd name="T11" fmla="*/ 22 h 89"/>
                <a:gd name="T12" fmla="*/ 52 w 90"/>
                <a:gd name="T13" fmla="*/ 25 h 89"/>
                <a:gd name="T14" fmla="*/ 55 w 90"/>
                <a:gd name="T15" fmla="*/ 30 h 89"/>
                <a:gd name="T16" fmla="*/ 42 w 90"/>
                <a:gd name="T17" fmla="*/ 59 h 89"/>
                <a:gd name="T18" fmla="*/ 42 w 90"/>
                <a:gd name="T19" fmla="*/ 60 h 89"/>
                <a:gd name="T20" fmla="*/ 42 w 90"/>
                <a:gd name="T21" fmla="*/ 60 h 89"/>
                <a:gd name="T22" fmla="*/ 42 w 90"/>
                <a:gd name="T23" fmla="*/ 60 h 89"/>
                <a:gd name="T24" fmla="*/ 42 w 90"/>
                <a:gd name="T25" fmla="*/ 59 h 89"/>
                <a:gd name="T26" fmla="*/ 29 w 90"/>
                <a:gd name="T27" fmla="*/ 30 h 89"/>
                <a:gd name="T28" fmla="*/ 32 w 90"/>
                <a:gd name="T29" fmla="*/ 25 h 89"/>
                <a:gd name="T30" fmla="*/ 25 w 90"/>
                <a:gd name="T31" fmla="*/ 22 h 89"/>
                <a:gd name="T32" fmla="*/ 31 w 90"/>
                <a:gd name="T33" fmla="*/ 17 h 89"/>
                <a:gd name="T34" fmla="*/ 31 w 90"/>
                <a:gd name="T35" fmla="*/ 17 h 89"/>
                <a:gd name="T36" fmla="*/ 14 w 90"/>
                <a:gd name="T37" fmla="*/ 10 h 89"/>
                <a:gd name="T38" fmla="*/ 2 w 90"/>
                <a:gd name="T39" fmla="*/ 0 h 89"/>
                <a:gd name="T40" fmla="*/ 0 w 90"/>
                <a:gd name="T41" fmla="*/ 21 h 89"/>
                <a:gd name="T42" fmla="*/ 4 w 90"/>
                <a:gd name="T43" fmla="*/ 23 h 89"/>
                <a:gd name="T44" fmla="*/ 21 w 90"/>
                <a:gd name="T45" fmla="*/ 29 h 89"/>
                <a:gd name="T46" fmla="*/ 19 w 90"/>
                <a:gd name="T47" fmla="*/ 88 h 89"/>
                <a:gd name="T48" fmla="*/ 19 w 90"/>
                <a:gd name="T49" fmla="*/ 89 h 89"/>
                <a:gd name="T50" fmla="*/ 65 w 90"/>
                <a:gd name="T51" fmla="*/ 89 h 89"/>
                <a:gd name="T52" fmla="*/ 65 w 90"/>
                <a:gd name="T53" fmla="*/ 88 h 89"/>
                <a:gd name="T54" fmla="*/ 65 w 90"/>
                <a:gd name="T55" fmla="*/ 79 h 89"/>
                <a:gd name="T56" fmla="*/ 75 w 90"/>
                <a:gd name="T57" fmla="*/ 84 h 89"/>
                <a:gd name="T58" fmla="*/ 82 w 90"/>
                <a:gd name="T59" fmla="*/ 70 h 89"/>
                <a:gd name="T60" fmla="*/ 86 w 90"/>
                <a:gd name="T61" fmla="*/ 62 h 89"/>
                <a:gd name="T62" fmla="*/ 88 w 90"/>
                <a:gd name="T63" fmla="*/ 59 h 89"/>
                <a:gd name="T64" fmla="*/ 89 w 90"/>
                <a:gd name="T65" fmla="*/ 57 h 89"/>
                <a:gd name="T66" fmla="*/ 89 w 90"/>
                <a:gd name="T67" fmla="*/ 56 h 89"/>
                <a:gd name="T68" fmla="*/ 90 w 90"/>
                <a:gd name="T69" fmla="*/ 55 h 89"/>
                <a:gd name="T70" fmla="*/ 90 w 90"/>
                <a:gd name="T71" fmla="*/ 55 h 89"/>
                <a:gd name="T72" fmla="*/ 88 w 90"/>
                <a:gd name="T73" fmla="*/ 46 h 89"/>
                <a:gd name="T74" fmla="*/ 71 w 90"/>
                <a:gd name="T75" fmla="*/ 54 h 89"/>
                <a:gd name="T76" fmla="*/ 67 w 90"/>
                <a:gd name="T77" fmla="*/ 61 h 89"/>
                <a:gd name="T78" fmla="*/ 64 w 90"/>
                <a:gd name="T79" fmla="*/ 65 h 89"/>
                <a:gd name="T80" fmla="*/ 64 w 90"/>
                <a:gd name="T81" fmla="*/ 42 h 89"/>
                <a:gd name="T82" fmla="*/ 72 w 90"/>
                <a:gd name="T83" fmla="*/ 52 h 89"/>
                <a:gd name="T84" fmla="*/ 71 w 90"/>
                <a:gd name="T85" fmla="*/ 54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0" h="89">
                  <a:moveTo>
                    <a:pt x="88" y="46"/>
                  </a:moveTo>
                  <a:cubicBezTo>
                    <a:pt x="88" y="45"/>
                    <a:pt x="88" y="45"/>
                    <a:pt x="88" y="45"/>
                  </a:cubicBezTo>
                  <a:cubicBezTo>
                    <a:pt x="66" y="21"/>
                    <a:pt x="66" y="21"/>
                    <a:pt x="66" y="21"/>
                  </a:cubicBezTo>
                  <a:cubicBezTo>
                    <a:pt x="64" y="20"/>
                    <a:pt x="62" y="19"/>
                    <a:pt x="60" y="19"/>
                  </a:cubicBezTo>
                  <a:cubicBezTo>
                    <a:pt x="60" y="19"/>
                    <a:pt x="56" y="18"/>
                    <a:pt x="54" y="18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4" y="14"/>
                    <a:pt x="17" y="11"/>
                    <a:pt x="14" y="1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11" y="26"/>
                    <a:pt x="16" y="28"/>
                    <a:pt x="21" y="29"/>
                  </a:cubicBezTo>
                  <a:cubicBezTo>
                    <a:pt x="20" y="49"/>
                    <a:pt x="19" y="69"/>
                    <a:pt x="19" y="88"/>
                  </a:cubicBezTo>
                  <a:cubicBezTo>
                    <a:pt x="19" y="88"/>
                    <a:pt x="19" y="89"/>
                    <a:pt x="19" y="89"/>
                  </a:cubicBezTo>
                  <a:cubicBezTo>
                    <a:pt x="34" y="89"/>
                    <a:pt x="50" y="89"/>
                    <a:pt x="65" y="89"/>
                  </a:cubicBezTo>
                  <a:cubicBezTo>
                    <a:pt x="65" y="89"/>
                    <a:pt x="65" y="88"/>
                    <a:pt x="65" y="88"/>
                  </a:cubicBezTo>
                  <a:cubicBezTo>
                    <a:pt x="65" y="85"/>
                    <a:pt x="65" y="82"/>
                    <a:pt x="65" y="79"/>
                  </a:cubicBezTo>
                  <a:cubicBezTo>
                    <a:pt x="68" y="81"/>
                    <a:pt x="71" y="83"/>
                    <a:pt x="75" y="8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6" y="62"/>
                    <a:pt x="86" y="62"/>
                    <a:pt x="86" y="62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89" y="51"/>
                    <a:pt x="88" y="46"/>
                    <a:pt x="88" y="46"/>
                  </a:cubicBezTo>
                  <a:close/>
                  <a:moveTo>
                    <a:pt x="71" y="54"/>
                  </a:moveTo>
                  <a:cubicBezTo>
                    <a:pt x="67" y="61"/>
                    <a:pt x="67" y="61"/>
                    <a:pt x="67" y="61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64" y="57"/>
                    <a:pt x="64" y="50"/>
                    <a:pt x="64" y="42"/>
                  </a:cubicBezTo>
                  <a:cubicBezTo>
                    <a:pt x="72" y="52"/>
                    <a:pt x="72" y="52"/>
                    <a:pt x="72" y="52"/>
                  </a:cubicBezTo>
                  <a:lnTo>
                    <a:pt x="71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5" name="Freeform 119"/>
            <p:cNvSpPr>
              <a:spLocks noEditPoints="1"/>
            </p:cNvSpPr>
            <p:nvPr/>
          </p:nvSpPr>
          <p:spPr bwMode="auto">
            <a:xfrm>
              <a:off x="5772150" y="3038475"/>
              <a:ext cx="349250" cy="611188"/>
            </a:xfrm>
            <a:custGeom>
              <a:avLst/>
              <a:gdLst>
                <a:gd name="T0" fmla="*/ 79 w 91"/>
                <a:gd name="T1" fmla="*/ 6 h 161"/>
                <a:gd name="T2" fmla="*/ 25 w 91"/>
                <a:gd name="T3" fmla="*/ 1 h 161"/>
                <a:gd name="T4" fmla="*/ 12 w 91"/>
                <a:gd name="T5" fmla="*/ 12 h 161"/>
                <a:gd name="T6" fmla="*/ 0 w 91"/>
                <a:gd name="T7" fmla="*/ 142 h 161"/>
                <a:gd name="T8" fmla="*/ 11 w 91"/>
                <a:gd name="T9" fmla="*/ 155 h 161"/>
                <a:gd name="T10" fmla="*/ 66 w 91"/>
                <a:gd name="T11" fmla="*/ 160 h 161"/>
                <a:gd name="T12" fmla="*/ 79 w 91"/>
                <a:gd name="T13" fmla="*/ 149 h 161"/>
                <a:gd name="T14" fmla="*/ 90 w 91"/>
                <a:gd name="T15" fmla="*/ 19 h 161"/>
                <a:gd name="T16" fmla="*/ 79 w 91"/>
                <a:gd name="T17" fmla="*/ 6 h 161"/>
                <a:gd name="T18" fmla="*/ 41 w 91"/>
                <a:gd name="T19" fmla="*/ 11 h 161"/>
                <a:gd name="T20" fmla="*/ 62 w 91"/>
                <a:gd name="T21" fmla="*/ 13 h 161"/>
                <a:gd name="T22" fmla="*/ 63 w 91"/>
                <a:gd name="T23" fmla="*/ 15 h 161"/>
                <a:gd name="T24" fmla="*/ 61 w 91"/>
                <a:gd name="T25" fmla="*/ 16 h 161"/>
                <a:gd name="T26" fmla="*/ 41 w 91"/>
                <a:gd name="T27" fmla="*/ 14 h 161"/>
                <a:gd name="T28" fmla="*/ 40 w 91"/>
                <a:gd name="T29" fmla="*/ 13 h 161"/>
                <a:gd name="T30" fmla="*/ 41 w 91"/>
                <a:gd name="T31" fmla="*/ 11 h 161"/>
                <a:gd name="T32" fmla="*/ 39 w 91"/>
                <a:gd name="T33" fmla="*/ 149 h 161"/>
                <a:gd name="T34" fmla="*/ 33 w 91"/>
                <a:gd name="T35" fmla="*/ 141 h 161"/>
                <a:gd name="T36" fmla="*/ 40 w 91"/>
                <a:gd name="T37" fmla="*/ 135 h 161"/>
                <a:gd name="T38" fmla="*/ 47 w 91"/>
                <a:gd name="T39" fmla="*/ 143 h 161"/>
                <a:gd name="T40" fmla="*/ 39 w 91"/>
                <a:gd name="T41" fmla="*/ 149 h 161"/>
                <a:gd name="T42" fmla="*/ 73 w 91"/>
                <a:gd name="T43" fmla="*/ 126 h 161"/>
                <a:gd name="T44" fmla="*/ 10 w 91"/>
                <a:gd name="T45" fmla="*/ 120 h 161"/>
                <a:gd name="T46" fmla="*/ 19 w 91"/>
                <a:gd name="T47" fmla="*/ 29 h 161"/>
                <a:gd name="T48" fmla="*/ 81 w 91"/>
                <a:gd name="T49" fmla="*/ 34 h 161"/>
                <a:gd name="T50" fmla="*/ 73 w 91"/>
                <a:gd name="T51" fmla="*/ 126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1" h="161">
                  <a:moveTo>
                    <a:pt x="79" y="6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18" y="0"/>
                    <a:pt x="13" y="5"/>
                    <a:pt x="12" y="12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0" y="149"/>
                    <a:pt x="5" y="155"/>
                    <a:pt x="11" y="155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72" y="161"/>
                    <a:pt x="78" y="156"/>
                    <a:pt x="79" y="14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1" y="12"/>
                    <a:pt x="86" y="7"/>
                    <a:pt x="79" y="6"/>
                  </a:cubicBezTo>
                  <a:close/>
                  <a:moveTo>
                    <a:pt x="41" y="11"/>
                  </a:moveTo>
                  <a:cubicBezTo>
                    <a:pt x="62" y="13"/>
                    <a:pt x="62" y="13"/>
                    <a:pt x="62" y="13"/>
                  </a:cubicBezTo>
                  <a:cubicBezTo>
                    <a:pt x="62" y="13"/>
                    <a:pt x="63" y="14"/>
                    <a:pt x="63" y="15"/>
                  </a:cubicBezTo>
                  <a:cubicBezTo>
                    <a:pt x="63" y="16"/>
                    <a:pt x="62" y="16"/>
                    <a:pt x="61" y="16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0" y="14"/>
                    <a:pt x="40" y="14"/>
                    <a:pt x="40" y="13"/>
                  </a:cubicBezTo>
                  <a:cubicBezTo>
                    <a:pt x="40" y="12"/>
                    <a:pt x="41" y="11"/>
                    <a:pt x="41" y="11"/>
                  </a:cubicBezTo>
                  <a:close/>
                  <a:moveTo>
                    <a:pt x="39" y="149"/>
                  </a:moveTo>
                  <a:cubicBezTo>
                    <a:pt x="35" y="149"/>
                    <a:pt x="33" y="145"/>
                    <a:pt x="33" y="141"/>
                  </a:cubicBezTo>
                  <a:cubicBezTo>
                    <a:pt x="33" y="138"/>
                    <a:pt x="37" y="135"/>
                    <a:pt x="40" y="135"/>
                  </a:cubicBezTo>
                  <a:cubicBezTo>
                    <a:pt x="44" y="135"/>
                    <a:pt x="47" y="139"/>
                    <a:pt x="47" y="143"/>
                  </a:cubicBezTo>
                  <a:cubicBezTo>
                    <a:pt x="46" y="146"/>
                    <a:pt x="43" y="149"/>
                    <a:pt x="39" y="149"/>
                  </a:cubicBezTo>
                  <a:close/>
                  <a:moveTo>
                    <a:pt x="73" y="126"/>
                  </a:moveTo>
                  <a:cubicBezTo>
                    <a:pt x="10" y="120"/>
                    <a:pt x="10" y="120"/>
                    <a:pt x="10" y="12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81" y="34"/>
                    <a:pt x="81" y="34"/>
                    <a:pt x="81" y="34"/>
                  </a:cubicBezTo>
                  <a:lnTo>
                    <a:pt x="73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defTabSz="962317"/>
              <a:endParaRPr lang="zh-CN" altLang="en-US" sz="2004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sp>
        <p:nvSpPr>
          <p:cNvPr id="66" name="Freeform 5"/>
          <p:cNvSpPr>
            <a:spLocks noEditPoints="1"/>
          </p:cNvSpPr>
          <p:nvPr/>
        </p:nvSpPr>
        <p:spPr bwMode="auto">
          <a:xfrm>
            <a:off x="2043250" y="2862142"/>
            <a:ext cx="785584" cy="657207"/>
          </a:xfrm>
          <a:custGeom>
            <a:avLst/>
            <a:gdLst>
              <a:gd name="T0" fmla="*/ 7 w 262"/>
              <a:gd name="T1" fmla="*/ 219 h 219"/>
              <a:gd name="T2" fmla="*/ 45 w 262"/>
              <a:gd name="T3" fmla="*/ 219 h 219"/>
              <a:gd name="T4" fmla="*/ 46 w 262"/>
              <a:gd name="T5" fmla="*/ 219 h 219"/>
              <a:gd name="T6" fmla="*/ 47 w 262"/>
              <a:gd name="T7" fmla="*/ 219 h 219"/>
              <a:gd name="T8" fmla="*/ 101 w 262"/>
              <a:gd name="T9" fmla="*/ 219 h 219"/>
              <a:gd name="T10" fmla="*/ 102 w 262"/>
              <a:gd name="T11" fmla="*/ 219 h 219"/>
              <a:gd name="T12" fmla="*/ 103 w 262"/>
              <a:gd name="T13" fmla="*/ 219 h 219"/>
              <a:gd name="T14" fmla="*/ 158 w 262"/>
              <a:gd name="T15" fmla="*/ 219 h 219"/>
              <a:gd name="T16" fmla="*/ 159 w 262"/>
              <a:gd name="T17" fmla="*/ 219 h 219"/>
              <a:gd name="T18" fmla="*/ 160 w 262"/>
              <a:gd name="T19" fmla="*/ 219 h 219"/>
              <a:gd name="T20" fmla="*/ 215 w 262"/>
              <a:gd name="T21" fmla="*/ 219 h 219"/>
              <a:gd name="T22" fmla="*/ 216 w 262"/>
              <a:gd name="T23" fmla="*/ 219 h 219"/>
              <a:gd name="T24" fmla="*/ 217 w 262"/>
              <a:gd name="T25" fmla="*/ 219 h 219"/>
              <a:gd name="T26" fmla="*/ 254 w 262"/>
              <a:gd name="T27" fmla="*/ 219 h 219"/>
              <a:gd name="T28" fmla="*/ 262 w 262"/>
              <a:gd name="T29" fmla="*/ 211 h 219"/>
              <a:gd name="T30" fmla="*/ 262 w 262"/>
              <a:gd name="T31" fmla="*/ 202 h 219"/>
              <a:gd name="T32" fmla="*/ 254 w 262"/>
              <a:gd name="T33" fmla="*/ 195 h 219"/>
              <a:gd name="T34" fmla="*/ 238 w 262"/>
              <a:gd name="T35" fmla="*/ 195 h 219"/>
              <a:gd name="T36" fmla="*/ 231 w 262"/>
              <a:gd name="T37" fmla="*/ 179 h 219"/>
              <a:gd name="T38" fmla="*/ 231 w 262"/>
              <a:gd name="T39" fmla="*/ 104 h 219"/>
              <a:gd name="T40" fmla="*/ 255 w 262"/>
              <a:gd name="T41" fmla="*/ 104 h 219"/>
              <a:gd name="T42" fmla="*/ 262 w 262"/>
              <a:gd name="T43" fmla="*/ 96 h 219"/>
              <a:gd name="T44" fmla="*/ 262 w 262"/>
              <a:gd name="T45" fmla="*/ 85 h 219"/>
              <a:gd name="T46" fmla="*/ 256 w 262"/>
              <a:gd name="T47" fmla="*/ 74 h 219"/>
              <a:gd name="T48" fmla="*/ 137 w 262"/>
              <a:gd name="T49" fmla="*/ 2 h 219"/>
              <a:gd name="T50" fmla="*/ 125 w 262"/>
              <a:gd name="T51" fmla="*/ 2 h 219"/>
              <a:gd name="T52" fmla="*/ 6 w 262"/>
              <a:gd name="T53" fmla="*/ 74 h 219"/>
              <a:gd name="T54" fmla="*/ 0 w 262"/>
              <a:gd name="T55" fmla="*/ 85 h 219"/>
              <a:gd name="T56" fmla="*/ 0 w 262"/>
              <a:gd name="T57" fmla="*/ 97 h 219"/>
              <a:gd name="T58" fmla="*/ 7 w 262"/>
              <a:gd name="T59" fmla="*/ 104 h 219"/>
              <a:gd name="T60" fmla="*/ 31 w 262"/>
              <a:gd name="T61" fmla="*/ 104 h 219"/>
              <a:gd name="T62" fmla="*/ 31 w 262"/>
              <a:gd name="T63" fmla="*/ 179 h 219"/>
              <a:gd name="T64" fmla="*/ 24 w 262"/>
              <a:gd name="T65" fmla="*/ 195 h 219"/>
              <a:gd name="T66" fmla="*/ 7 w 262"/>
              <a:gd name="T67" fmla="*/ 195 h 219"/>
              <a:gd name="T68" fmla="*/ 0 w 262"/>
              <a:gd name="T69" fmla="*/ 202 h 219"/>
              <a:gd name="T70" fmla="*/ 0 w 262"/>
              <a:gd name="T71" fmla="*/ 211 h 219"/>
              <a:gd name="T72" fmla="*/ 7 w 262"/>
              <a:gd name="T73" fmla="*/ 219 h 219"/>
              <a:gd name="T74" fmla="*/ 144 w 262"/>
              <a:gd name="T75" fmla="*/ 104 h 219"/>
              <a:gd name="T76" fmla="*/ 144 w 262"/>
              <a:gd name="T77" fmla="*/ 179 h 219"/>
              <a:gd name="T78" fmla="*/ 138 w 262"/>
              <a:gd name="T79" fmla="*/ 195 h 219"/>
              <a:gd name="T80" fmla="*/ 124 w 262"/>
              <a:gd name="T81" fmla="*/ 195 h 219"/>
              <a:gd name="T82" fmla="*/ 117 w 262"/>
              <a:gd name="T83" fmla="*/ 179 h 219"/>
              <a:gd name="T84" fmla="*/ 117 w 262"/>
              <a:gd name="T85" fmla="*/ 104 h 219"/>
              <a:gd name="T86" fmla="*/ 144 w 262"/>
              <a:gd name="T87" fmla="*/ 104 h 219"/>
              <a:gd name="T88" fmla="*/ 201 w 262"/>
              <a:gd name="T89" fmla="*/ 179 h 219"/>
              <a:gd name="T90" fmla="*/ 195 w 262"/>
              <a:gd name="T91" fmla="*/ 195 h 219"/>
              <a:gd name="T92" fmla="*/ 181 w 262"/>
              <a:gd name="T93" fmla="*/ 195 h 219"/>
              <a:gd name="T94" fmla="*/ 174 w 262"/>
              <a:gd name="T95" fmla="*/ 179 h 219"/>
              <a:gd name="T96" fmla="*/ 174 w 262"/>
              <a:gd name="T97" fmla="*/ 104 h 219"/>
              <a:gd name="T98" fmla="*/ 201 w 262"/>
              <a:gd name="T99" fmla="*/ 104 h 219"/>
              <a:gd name="T100" fmla="*/ 201 w 262"/>
              <a:gd name="T101" fmla="*/ 179 h 219"/>
              <a:gd name="T102" fmla="*/ 131 w 262"/>
              <a:gd name="T103" fmla="*/ 32 h 219"/>
              <a:gd name="T104" fmla="*/ 153 w 262"/>
              <a:gd name="T105" fmla="*/ 54 h 219"/>
              <a:gd name="T106" fmla="*/ 131 w 262"/>
              <a:gd name="T107" fmla="*/ 76 h 219"/>
              <a:gd name="T108" fmla="*/ 109 w 262"/>
              <a:gd name="T109" fmla="*/ 54 h 219"/>
              <a:gd name="T110" fmla="*/ 131 w 262"/>
              <a:gd name="T111" fmla="*/ 32 h 219"/>
              <a:gd name="T112" fmla="*/ 87 w 262"/>
              <a:gd name="T113" fmla="*/ 104 h 219"/>
              <a:gd name="T114" fmla="*/ 87 w 262"/>
              <a:gd name="T115" fmla="*/ 179 h 219"/>
              <a:gd name="T116" fmla="*/ 81 w 262"/>
              <a:gd name="T117" fmla="*/ 195 h 219"/>
              <a:gd name="T118" fmla="*/ 68 w 262"/>
              <a:gd name="T119" fmla="*/ 195 h 219"/>
              <a:gd name="T120" fmla="*/ 61 w 262"/>
              <a:gd name="T121" fmla="*/ 179 h 219"/>
              <a:gd name="T122" fmla="*/ 61 w 262"/>
              <a:gd name="T123" fmla="*/ 104 h 219"/>
              <a:gd name="T124" fmla="*/ 87 w 262"/>
              <a:gd name="T125" fmla="*/ 104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62" h="219">
                <a:moveTo>
                  <a:pt x="7" y="219"/>
                </a:moveTo>
                <a:cubicBezTo>
                  <a:pt x="45" y="219"/>
                  <a:pt x="45" y="219"/>
                  <a:pt x="45" y="219"/>
                </a:cubicBezTo>
                <a:cubicBezTo>
                  <a:pt x="45" y="219"/>
                  <a:pt x="46" y="219"/>
                  <a:pt x="46" y="219"/>
                </a:cubicBezTo>
                <a:cubicBezTo>
                  <a:pt x="46" y="219"/>
                  <a:pt x="47" y="219"/>
                  <a:pt x="47" y="219"/>
                </a:cubicBezTo>
                <a:cubicBezTo>
                  <a:pt x="101" y="219"/>
                  <a:pt x="101" y="219"/>
                  <a:pt x="101" y="219"/>
                </a:cubicBezTo>
                <a:cubicBezTo>
                  <a:pt x="102" y="219"/>
                  <a:pt x="102" y="219"/>
                  <a:pt x="102" y="219"/>
                </a:cubicBezTo>
                <a:cubicBezTo>
                  <a:pt x="103" y="219"/>
                  <a:pt x="103" y="219"/>
                  <a:pt x="103" y="219"/>
                </a:cubicBezTo>
                <a:cubicBezTo>
                  <a:pt x="158" y="219"/>
                  <a:pt x="158" y="219"/>
                  <a:pt x="158" y="219"/>
                </a:cubicBezTo>
                <a:cubicBezTo>
                  <a:pt x="159" y="219"/>
                  <a:pt x="159" y="219"/>
                  <a:pt x="159" y="219"/>
                </a:cubicBezTo>
                <a:cubicBezTo>
                  <a:pt x="160" y="219"/>
                  <a:pt x="160" y="219"/>
                  <a:pt x="160" y="219"/>
                </a:cubicBezTo>
                <a:cubicBezTo>
                  <a:pt x="215" y="219"/>
                  <a:pt x="215" y="219"/>
                  <a:pt x="215" y="219"/>
                </a:cubicBezTo>
                <a:cubicBezTo>
                  <a:pt x="216" y="219"/>
                  <a:pt x="216" y="219"/>
                  <a:pt x="216" y="219"/>
                </a:cubicBezTo>
                <a:cubicBezTo>
                  <a:pt x="217" y="219"/>
                  <a:pt x="217" y="219"/>
                  <a:pt x="217" y="219"/>
                </a:cubicBezTo>
                <a:cubicBezTo>
                  <a:pt x="254" y="219"/>
                  <a:pt x="254" y="219"/>
                  <a:pt x="254" y="219"/>
                </a:cubicBezTo>
                <a:cubicBezTo>
                  <a:pt x="258" y="219"/>
                  <a:pt x="262" y="215"/>
                  <a:pt x="262" y="211"/>
                </a:cubicBezTo>
                <a:cubicBezTo>
                  <a:pt x="262" y="202"/>
                  <a:pt x="262" y="202"/>
                  <a:pt x="262" y="202"/>
                </a:cubicBezTo>
                <a:cubicBezTo>
                  <a:pt x="262" y="198"/>
                  <a:pt x="258" y="195"/>
                  <a:pt x="254" y="195"/>
                </a:cubicBezTo>
                <a:cubicBezTo>
                  <a:pt x="238" y="195"/>
                  <a:pt x="238" y="195"/>
                  <a:pt x="238" y="195"/>
                </a:cubicBezTo>
                <a:cubicBezTo>
                  <a:pt x="238" y="189"/>
                  <a:pt x="235" y="183"/>
                  <a:pt x="231" y="179"/>
                </a:cubicBezTo>
                <a:cubicBezTo>
                  <a:pt x="231" y="104"/>
                  <a:pt x="231" y="104"/>
                  <a:pt x="231" y="104"/>
                </a:cubicBezTo>
                <a:cubicBezTo>
                  <a:pt x="255" y="104"/>
                  <a:pt x="255" y="104"/>
                  <a:pt x="255" y="104"/>
                </a:cubicBezTo>
                <a:cubicBezTo>
                  <a:pt x="259" y="104"/>
                  <a:pt x="262" y="100"/>
                  <a:pt x="262" y="96"/>
                </a:cubicBezTo>
                <a:cubicBezTo>
                  <a:pt x="262" y="85"/>
                  <a:pt x="262" y="85"/>
                  <a:pt x="262" y="85"/>
                </a:cubicBezTo>
                <a:cubicBezTo>
                  <a:pt x="262" y="81"/>
                  <a:pt x="259" y="76"/>
                  <a:pt x="256" y="74"/>
                </a:cubicBezTo>
                <a:cubicBezTo>
                  <a:pt x="137" y="2"/>
                  <a:pt x="137" y="2"/>
                  <a:pt x="137" y="2"/>
                </a:cubicBezTo>
                <a:cubicBezTo>
                  <a:pt x="134" y="0"/>
                  <a:pt x="128" y="0"/>
                  <a:pt x="125" y="2"/>
                </a:cubicBezTo>
                <a:cubicBezTo>
                  <a:pt x="6" y="74"/>
                  <a:pt x="6" y="74"/>
                  <a:pt x="6" y="74"/>
                </a:cubicBezTo>
                <a:cubicBezTo>
                  <a:pt x="3" y="76"/>
                  <a:pt x="0" y="81"/>
                  <a:pt x="0" y="85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1"/>
                  <a:pt x="3" y="104"/>
                  <a:pt x="7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79"/>
                  <a:pt x="31" y="179"/>
                  <a:pt x="31" y="179"/>
                </a:cubicBezTo>
                <a:cubicBezTo>
                  <a:pt x="27" y="183"/>
                  <a:pt x="24" y="189"/>
                  <a:pt x="24" y="195"/>
                </a:cubicBezTo>
                <a:cubicBezTo>
                  <a:pt x="7" y="195"/>
                  <a:pt x="7" y="195"/>
                  <a:pt x="7" y="195"/>
                </a:cubicBezTo>
                <a:cubicBezTo>
                  <a:pt x="3" y="195"/>
                  <a:pt x="0" y="198"/>
                  <a:pt x="0" y="202"/>
                </a:cubicBezTo>
                <a:cubicBezTo>
                  <a:pt x="0" y="211"/>
                  <a:pt x="0" y="211"/>
                  <a:pt x="0" y="211"/>
                </a:cubicBezTo>
                <a:cubicBezTo>
                  <a:pt x="0" y="215"/>
                  <a:pt x="3" y="219"/>
                  <a:pt x="7" y="219"/>
                </a:cubicBezTo>
                <a:close/>
                <a:moveTo>
                  <a:pt x="144" y="104"/>
                </a:moveTo>
                <a:cubicBezTo>
                  <a:pt x="144" y="179"/>
                  <a:pt x="144" y="179"/>
                  <a:pt x="144" y="179"/>
                </a:cubicBezTo>
                <a:cubicBezTo>
                  <a:pt x="140" y="183"/>
                  <a:pt x="138" y="189"/>
                  <a:pt x="138" y="195"/>
                </a:cubicBezTo>
                <a:cubicBezTo>
                  <a:pt x="124" y="195"/>
                  <a:pt x="124" y="195"/>
                  <a:pt x="124" y="195"/>
                </a:cubicBezTo>
                <a:cubicBezTo>
                  <a:pt x="124" y="189"/>
                  <a:pt x="122" y="183"/>
                  <a:pt x="117" y="179"/>
                </a:cubicBezTo>
                <a:cubicBezTo>
                  <a:pt x="117" y="104"/>
                  <a:pt x="117" y="104"/>
                  <a:pt x="117" y="104"/>
                </a:cubicBezTo>
                <a:lnTo>
                  <a:pt x="144" y="104"/>
                </a:lnTo>
                <a:close/>
                <a:moveTo>
                  <a:pt x="201" y="179"/>
                </a:moveTo>
                <a:cubicBezTo>
                  <a:pt x="197" y="183"/>
                  <a:pt x="195" y="189"/>
                  <a:pt x="195" y="195"/>
                </a:cubicBezTo>
                <a:cubicBezTo>
                  <a:pt x="181" y="195"/>
                  <a:pt x="181" y="195"/>
                  <a:pt x="181" y="195"/>
                </a:cubicBezTo>
                <a:cubicBezTo>
                  <a:pt x="181" y="189"/>
                  <a:pt x="178" y="183"/>
                  <a:pt x="174" y="179"/>
                </a:cubicBezTo>
                <a:cubicBezTo>
                  <a:pt x="174" y="104"/>
                  <a:pt x="174" y="104"/>
                  <a:pt x="174" y="104"/>
                </a:cubicBezTo>
                <a:cubicBezTo>
                  <a:pt x="201" y="104"/>
                  <a:pt x="201" y="104"/>
                  <a:pt x="201" y="104"/>
                </a:cubicBezTo>
                <a:lnTo>
                  <a:pt x="201" y="179"/>
                </a:lnTo>
                <a:close/>
                <a:moveTo>
                  <a:pt x="131" y="32"/>
                </a:moveTo>
                <a:cubicBezTo>
                  <a:pt x="143" y="32"/>
                  <a:pt x="153" y="42"/>
                  <a:pt x="153" y="54"/>
                </a:cubicBezTo>
                <a:cubicBezTo>
                  <a:pt x="153" y="66"/>
                  <a:pt x="143" y="76"/>
                  <a:pt x="131" y="76"/>
                </a:cubicBezTo>
                <a:cubicBezTo>
                  <a:pt x="119" y="76"/>
                  <a:pt x="109" y="66"/>
                  <a:pt x="109" y="54"/>
                </a:cubicBezTo>
                <a:cubicBezTo>
                  <a:pt x="109" y="42"/>
                  <a:pt x="119" y="32"/>
                  <a:pt x="131" y="32"/>
                </a:cubicBezTo>
                <a:close/>
                <a:moveTo>
                  <a:pt x="87" y="104"/>
                </a:moveTo>
                <a:cubicBezTo>
                  <a:pt x="87" y="179"/>
                  <a:pt x="87" y="179"/>
                  <a:pt x="87" y="179"/>
                </a:cubicBezTo>
                <a:cubicBezTo>
                  <a:pt x="83" y="183"/>
                  <a:pt x="81" y="189"/>
                  <a:pt x="81" y="195"/>
                </a:cubicBezTo>
                <a:cubicBezTo>
                  <a:pt x="68" y="195"/>
                  <a:pt x="68" y="195"/>
                  <a:pt x="68" y="195"/>
                </a:cubicBezTo>
                <a:cubicBezTo>
                  <a:pt x="68" y="189"/>
                  <a:pt x="65" y="183"/>
                  <a:pt x="61" y="179"/>
                </a:cubicBezTo>
                <a:cubicBezTo>
                  <a:pt x="61" y="104"/>
                  <a:pt x="61" y="104"/>
                  <a:pt x="61" y="104"/>
                </a:cubicBezTo>
                <a:lnTo>
                  <a:pt x="87" y="104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158" tIns="48080" rIns="96158" bIns="48080" numCol="1" anchor="t" anchorCtr="0" compatLnSpc="1"/>
          <a:lstStyle/>
          <a:p>
            <a:endParaRPr lang="zh-CN" altLang="en-US"/>
          </a:p>
        </p:txBody>
      </p:sp>
      <p:sp>
        <p:nvSpPr>
          <p:cNvPr id="67" name="TextBox 66"/>
          <p:cNvSpPr txBox="1"/>
          <p:nvPr/>
        </p:nvSpPr>
        <p:spPr>
          <a:xfrm>
            <a:off x="1400544" y="3740230"/>
            <a:ext cx="2112502" cy="421905"/>
          </a:xfrm>
          <a:prstGeom prst="rect">
            <a:avLst/>
          </a:prstGeom>
          <a:noFill/>
        </p:spPr>
        <p:txBody>
          <a:bodyPr wrap="square" lIns="96391" tIns="48194" rIns="96391" bIns="48194" rtlCol="0">
            <a:spAutoFit/>
          </a:bodyPr>
          <a:lstStyle/>
          <a:p>
            <a:pPr algn="ctr"/>
            <a:r>
              <a:rPr lang="zh-CN" altLang="en-US" sz="2109" dirty="0" smtClean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输入文字</a:t>
            </a:r>
            <a:endParaRPr lang="zh-CN" altLang="en-US" sz="2109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8" name="Freeform 12"/>
          <p:cNvSpPr/>
          <p:nvPr/>
        </p:nvSpPr>
        <p:spPr bwMode="auto">
          <a:xfrm>
            <a:off x="4185607" y="3128532"/>
            <a:ext cx="439879" cy="440107"/>
          </a:xfrm>
          <a:custGeom>
            <a:avLst/>
            <a:gdLst>
              <a:gd name="T0" fmla="*/ 269 w 653"/>
              <a:gd name="T1" fmla="*/ 653 h 653"/>
              <a:gd name="T2" fmla="*/ 269 w 653"/>
              <a:gd name="T3" fmla="*/ 382 h 653"/>
              <a:gd name="T4" fmla="*/ 0 w 653"/>
              <a:gd name="T5" fmla="*/ 382 h 653"/>
              <a:gd name="T6" fmla="*/ 0 w 653"/>
              <a:gd name="T7" fmla="*/ 269 h 653"/>
              <a:gd name="T8" fmla="*/ 269 w 653"/>
              <a:gd name="T9" fmla="*/ 269 h 653"/>
              <a:gd name="T10" fmla="*/ 269 w 653"/>
              <a:gd name="T11" fmla="*/ 0 h 653"/>
              <a:gd name="T12" fmla="*/ 384 w 653"/>
              <a:gd name="T13" fmla="*/ 0 h 653"/>
              <a:gd name="T14" fmla="*/ 384 w 653"/>
              <a:gd name="T15" fmla="*/ 269 h 653"/>
              <a:gd name="T16" fmla="*/ 653 w 653"/>
              <a:gd name="T17" fmla="*/ 269 h 653"/>
              <a:gd name="T18" fmla="*/ 653 w 653"/>
              <a:gd name="T19" fmla="*/ 382 h 653"/>
              <a:gd name="T20" fmla="*/ 384 w 653"/>
              <a:gd name="T21" fmla="*/ 382 h 653"/>
              <a:gd name="T22" fmla="*/ 384 w 653"/>
              <a:gd name="T23" fmla="*/ 653 h 653"/>
              <a:gd name="T24" fmla="*/ 269 w 653"/>
              <a:gd name="T25" fmla="*/ 653 h 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3" h="653">
                <a:moveTo>
                  <a:pt x="269" y="653"/>
                </a:moveTo>
                <a:lnTo>
                  <a:pt x="269" y="382"/>
                </a:lnTo>
                <a:lnTo>
                  <a:pt x="0" y="382"/>
                </a:lnTo>
                <a:lnTo>
                  <a:pt x="0" y="269"/>
                </a:lnTo>
                <a:lnTo>
                  <a:pt x="269" y="269"/>
                </a:lnTo>
                <a:lnTo>
                  <a:pt x="269" y="0"/>
                </a:lnTo>
                <a:lnTo>
                  <a:pt x="384" y="0"/>
                </a:lnTo>
                <a:lnTo>
                  <a:pt x="384" y="269"/>
                </a:lnTo>
                <a:lnTo>
                  <a:pt x="653" y="269"/>
                </a:lnTo>
                <a:lnTo>
                  <a:pt x="653" y="382"/>
                </a:lnTo>
                <a:lnTo>
                  <a:pt x="384" y="382"/>
                </a:lnTo>
                <a:lnTo>
                  <a:pt x="384" y="653"/>
                </a:lnTo>
                <a:lnTo>
                  <a:pt x="269" y="653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6391" tIns="48194" rIns="96391" bIns="48194" numCol="1" anchor="t" anchorCtr="0" compatLnSpc="1"/>
          <a:lstStyle/>
          <a:p>
            <a:endParaRPr lang="zh-CN" altLang="en-US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5179521" y="3740230"/>
            <a:ext cx="2112502" cy="421905"/>
          </a:xfrm>
          <a:prstGeom prst="rect">
            <a:avLst/>
          </a:prstGeom>
          <a:noFill/>
        </p:spPr>
        <p:txBody>
          <a:bodyPr wrap="square" lIns="96391" tIns="48194" rIns="96391" bIns="48194" rtlCol="0">
            <a:spAutoFit/>
          </a:bodyPr>
          <a:lstStyle/>
          <a:p>
            <a:pPr algn="ctr"/>
            <a:r>
              <a:rPr lang="zh-CN" altLang="en-US" sz="2109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输入文字</a:t>
            </a:r>
            <a:endParaRPr lang="zh-CN" altLang="en-US" sz="2109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0" name="Freeform 13"/>
          <p:cNvSpPr/>
          <p:nvPr/>
        </p:nvSpPr>
        <p:spPr bwMode="auto">
          <a:xfrm>
            <a:off x="8041848" y="3128532"/>
            <a:ext cx="439879" cy="440107"/>
          </a:xfrm>
          <a:custGeom>
            <a:avLst/>
            <a:gdLst>
              <a:gd name="T0" fmla="*/ 269 w 653"/>
              <a:gd name="T1" fmla="*/ 653 h 653"/>
              <a:gd name="T2" fmla="*/ 269 w 653"/>
              <a:gd name="T3" fmla="*/ 382 h 653"/>
              <a:gd name="T4" fmla="*/ 0 w 653"/>
              <a:gd name="T5" fmla="*/ 382 h 653"/>
              <a:gd name="T6" fmla="*/ 0 w 653"/>
              <a:gd name="T7" fmla="*/ 269 h 653"/>
              <a:gd name="T8" fmla="*/ 269 w 653"/>
              <a:gd name="T9" fmla="*/ 269 h 653"/>
              <a:gd name="T10" fmla="*/ 269 w 653"/>
              <a:gd name="T11" fmla="*/ 0 h 653"/>
              <a:gd name="T12" fmla="*/ 384 w 653"/>
              <a:gd name="T13" fmla="*/ 0 h 653"/>
              <a:gd name="T14" fmla="*/ 384 w 653"/>
              <a:gd name="T15" fmla="*/ 269 h 653"/>
              <a:gd name="T16" fmla="*/ 653 w 653"/>
              <a:gd name="T17" fmla="*/ 269 h 653"/>
              <a:gd name="T18" fmla="*/ 653 w 653"/>
              <a:gd name="T19" fmla="*/ 382 h 653"/>
              <a:gd name="T20" fmla="*/ 384 w 653"/>
              <a:gd name="T21" fmla="*/ 382 h 653"/>
              <a:gd name="T22" fmla="*/ 384 w 653"/>
              <a:gd name="T23" fmla="*/ 653 h 653"/>
              <a:gd name="T24" fmla="*/ 269 w 653"/>
              <a:gd name="T25" fmla="*/ 653 h 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3" h="653">
                <a:moveTo>
                  <a:pt x="269" y="653"/>
                </a:moveTo>
                <a:lnTo>
                  <a:pt x="269" y="382"/>
                </a:lnTo>
                <a:lnTo>
                  <a:pt x="0" y="382"/>
                </a:lnTo>
                <a:lnTo>
                  <a:pt x="0" y="269"/>
                </a:lnTo>
                <a:lnTo>
                  <a:pt x="269" y="269"/>
                </a:lnTo>
                <a:lnTo>
                  <a:pt x="269" y="0"/>
                </a:lnTo>
                <a:lnTo>
                  <a:pt x="384" y="0"/>
                </a:lnTo>
                <a:lnTo>
                  <a:pt x="384" y="269"/>
                </a:lnTo>
                <a:lnTo>
                  <a:pt x="653" y="269"/>
                </a:lnTo>
                <a:lnTo>
                  <a:pt x="653" y="382"/>
                </a:lnTo>
                <a:lnTo>
                  <a:pt x="384" y="382"/>
                </a:lnTo>
                <a:lnTo>
                  <a:pt x="384" y="653"/>
                </a:lnTo>
                <a:lnTo>
                  <a:pt x="269" y="653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6391" tIns="48194" rIns="96391" bIns="48194" numCol="1" anchor="t" anchorCtr="0" compatLnSpc="1"/>
          <a:lstStyle/>
          <a:p>
            <a:endParaRPr lang="zh-CN" altLang="en-US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1" name="TextBox 84"/>
          <p:cNvSpPr txBox="1">
            <a:spLocks noChangeArrowheads="1"/>
          </p:cNvSpPr>
          <p:nvPr/>
        </p:nvSpPr>
        <p:spPr bwMode="auto">
          <a:xfrm>
            <a:off x="1073486" y="5018990"/>
            <a:ext cx="2897884" cy="1193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391" tIns="48194" rIns="96391" bIns="4819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582" dirty="0">
                <a:solidFill>
                  <a:srgbClr val="595959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这里输入产品形式的简介，这里输入产品形式的简介，这里输入产品形式的简介</a:t>
            </a:r>
          </a:p>
        </p:txBody>
      </p:sp>
      <p:sp>
        <p:nvSpPr>
          <p:cNvPr id="72" name="TextBox 84"/>
          <p:cNvSpPr txBox="1">
            <a:spLocks noChangeArrowheads="1"/>
          </p:cNvSpPr>
          <p:nvPr/>
        </p:nvSpPr>
        <p:spPr bwMode="auto">
          <a:xfrm>
            <a:off x="4769050" y="5018990"/>
            <a:ext cx="2897884" cy="1193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391" tIns="48194" rIns="96391" bIns="4819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582" dirty="0">
                <a:solidFill>
                  <a:srgbClr val="595959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这里输入产品形式的简介，这里输入产品形式的简介，这里输入产品形式的简介</a:t>
            </a:r>
          </a:p>
        </p:txBody>
      </p:sp>
      <p:sp>
        <p:nvSpPr>
          <p:cNvPr id="73" name="TextBox 84"/>
          <p:cNvSpPr txBox="1">
            <a:spLocks noChangeArrowheads="1"/>
          </p:cNvSpPr>
          <p:nvPr/>
        </p:nvSpPr>
        <p:spPr bwMode="auto">
          <a:xfrm>
            <a:off x="8785968" y="5018990"/>
            <a:ext cx="2897884" cy="1193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391" tIns="48194" rIns="96391" bIns="4819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582" dirty="0">
                <a:solidFill>
                  <a:srgbClr val="595959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这里输入产品形式的简介，这里输入产品形式的简介，这里输入产品形式的简介</a:t>
            </a:r>
          </a:p>
        </p:txBody>
      </p:sp>
      <p:cxnSp>
        <p:nvCxnSpPr>
          <p:cNvPr id="33" name="直接连接符 32"/>
          <p:cNvCxnSpPr/>
          <p:nvPr/>
        </p:nvCxnSpPr>
        <p:spPr>
          <a:xfrm>
            <a:off x="1067533" y="887468"/>
            <a:ext cx="2609385" cy="0"/>
          </a:xfrm>
          <a:prstGeom prst="line">
            <a:avLst/>
          </a:prstGeom>
          <a:ln>
            <a:solidFill>
              <a:srgbClr val="19AA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313309" y="324110"/>
            <a:ext cx="609600" cy="609600"/>
            <a:chOff x="5486400" y="959005"/>
            <a:chExt cx="609600" cy="609600"/>
          </a:xfrm>
        </p:grpSpPr>
        <p:sp>
          <p:nvSpPr>
            <p:cNvPr id="35" name="椭圆 34"/>
            <p:cNvSpPr/>
            <p:nvPr/>
          </p:nvSpPr>
          <p:spPr>
            <a:xfrm>
              <a:off x="5486400" y="959005"/>
              <a:ext cx="609600" cy="609600"/>
            </a:xfrm>
            <a:prstGeom prst="ellipse">
              <a:avLst/>
            </a:prstGeom>
            <a:solidFill>
              <a:srgbClr val="AACF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Text Placeholder 12"/>
            <p:cNvSpPr txBox="1"/>
            <p:nvPr/>
          </p:nvSpPr>
          <p:spPr>
            <a:xfrm>
              <a:off x="5556681" y="1069102"/>
              <a:ext cx="491339" cy="406925"/>
            </a:xfrm>
            <a:prstGeom prst="rect">
              <a:avLst/>
            </a:prstGeom>
          </p:spPr>
          <p:txBody>
            <a:bodyPr lIns="0" tIns="60958" rIns="0" bIns="60958"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800" b="0" kern="1200" baseline="0">
                  <a:solidFill>
                    <a:schemeClr val="tx1"/>
                  </a:solidFill>
                  <a:latin typeface="Aller Light" panose="02000503000000020004" pitchFamily="2" charset="0"/>
                  <a:ea typeface="Roboto" pitchFamily="2" charset="0"/>
                  <a:cs typeface="+mn-cs"/>
                </a:defRPr>
              </a:lvl1pPr>
              <a:lvl2pPr marL="3429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GB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3" name="Text Placeholder 12"/>
          <p:cNvSpPr txBox="1"/>
          <p:nvPr/>
        </p:nvSpPr>
        <p:spPr>
          <a:xfrm>
            <a:off x="1056382" y="379865"/>
            <a:ext cx="2609385" cy="406925"/>
          </a:xfrm>
          <a:prstGeom prst="rect">
            <a:avLst/>
          </a:prstGeom>
        </p:spPr>
        <p:txBody>
          <a:bodyPr lIns="0" tIns="60958" rIns="0" bIns="60958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chemeClr val="tx1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2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6629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66" grpId="0" animBg="1"/>
      <p:bldP spid="67" grpId="0"/>
      <p:bldP spid="68" grpId="0" animBg="1"/>
      <p:bldP spid="69" grpId="0"/>
      <p:bldP spid="7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矩形 21"/>
          <p:cNvSpPr/>
          <p:nvPr/>
        </p:nvSpPr>
        <p:spPr>
          <a:xfrm>
            <a:off x="2458447" y="4871447"/>
            <a:ext cx="9005466" cy="1318834"/>
          </a:xfrm>
          <a:custGeom>
            <a:avLst/>
            <a:gdLst/>
            <a:ahLst/>
            <a:cxnLst/>
            <a:rect l="l" t="t" r="r" b="b"/>
            <a:pathLst>
              <a:path w="7085181" h="1244248">
                <a:moveTo>
                  <a:pt x="333395" y="0"/>
                </a:moveTo>
                <a:lnTo>
                  <a:pt x="7085181" y="0"/>
                </a:lnTo>
                <a:lnTo>
                  <a:pt x="6751786" y="1244248"/>
                </a:lnTo>
                <a:lnTo>
                  <a:pt x="0" y="1244248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128538" tIns="64269" rIns="128538" bIns="64269" rtlCol="0" anchor="ctr"/>
          <a:lstStyle/>
          <a:p>
            <a:pPr algn="ctr" defTabSz="128509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9" name="矩形 21"/>
          <p:cNvSpPr/>
          <p:nvPr/>
        </p:nvSpPr>
        <p:spPr>
          <a:xfrm>
            <a:off x="1501957" y="3371802"/>
            <a:ext cx="8899510" cy="1318834"/>
          </a:xfrm>
          <a:custGeom>
            <a:avLst/>
            <a:gdLst/>
            <a:ahLst/>
            <a:cxnLst/>
            <a:rect l="l" t="t" r="r" b="b"/>
            <a:pathLst>
              <a:path w="7085181" h="1244248">
                <a:moveTo>
                  <a:pt x="333395" y="0"/>
                </a:moveTo>
                <a:lnTo>
                  <a:pt x="7085181" y="0"/>
                </a:lnTo>
                <a:lnTo>
                  <a:pt x="6751786" y="1244248"/>
                </a:lnTo>
                <a:lnTo>
                  <a:pt x="0" y="1244248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128538" tIns="64269" rIns="128538" bIns="64269" rtlCol="0" anchor="ctr"/>
          <a:lstStyle/>
          <a:p>
            <a:pPr algn="ctr" defTabSz="128509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0" name="矩形 21"/>
          <p:cNvSpPr/>
          <p:nvPr/>
        </p:nvSpPr>
        <p:spPr>
          <a:xfrm>
            <a:off x="2843007" y="1830577"/>
            <a:ext cx="8620905" cy="1318834"/>
          </a:xfrm>
          <a:custGeom>
            <a:avLst/>
            <a:gdLst/>
            <a:ahLst/>
            <a:cxnLst/>
            <a:rect l="l" t="t" r="r" b="b"/>
            <a:pathLst>
              <a:path w="7085181" h="1244248">
                <a:moveTo>
                  <a:pt x="333395" y="0"/>
                </a:moveTo>
                <a:lnTo>
                  <a:pt x="7085181" y="0"/>
                </a:lnTo>
                <a:lnTo>
                  <a:pt x="6751786" y="1244248"/>
                </a:lnTo>
                <a:lnTo>
                  <a:pt x="0" y="1244248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128538" tIns="64269" rIns="128538" bIns="64269" rtlCol="0" anchor="ctr"/>
          <a:lstStyle/>
          <a:p>
            <a:pPr algn="ctr" defTabSz="128509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1" name="TextBox 280"/>
          <p:cNvSpPr txBox="1"/>
          <p:nvPr/>
        </p:nvSpPr>
        <p:spPr>
          <a:xfrm>
            <a:off x="4832790" y="2109365"/>
            <a:ext cx="5568678" cy="8438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85099">
              <a:defRPr/>
            </a:pPr>
            <a:r>
              <a:rPr lang="zh-CN" altLang="en-US" sz="1371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371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  <a:p>
            <a:pPr defTabSz="1285099">
              <a:defRPr/>
            </a:pPr>
            <a:endParaRPr lang="en-US" altLang="zh-CN" sz="1371" kern="0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85099">
              <a:defRPr/>
            </a:pPr>
            <a:r>
              <a:rPr lang="zh-CN" altLang="en-US" sz="1371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371" kern="0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2" name="TextBox 281"/>
          <p:cNvSpPr txBox="1"/>
          <p:nvPr/>
        </p:nvSpPr>
        <p:spPr>
          <a:xfrm>
            <a:off x="2523577" y="3650591"/>
            <a:ext cx="5568678" cy="8438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85099">
              <a:defRPr/>
            </a:pPr>
            <a:r>
              <a:rPr lang="zh-CN" altLang="en-US" sz="1371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371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  <a:p>
            <a:pPr defTabSz="1285099">
              <a:defRPr/>
            </a:pPr>
            <a:endParaRPr lang="en-US" altLang="zh-CN" sz="1371" kern="0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85099">
              <a:defRPr/>
            </a:pPr>
            <a:r>
              <a:rPr lang="zh-CN" altLang="en-US" sz="1371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371" kern="0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3" name="TextBox 282"/>
          <p:cNvSpPr txBox="1"/>
          <p:nvPr/>
        </p:nvSpPr>
        <p:spPr>
          <a:xfrm>
            <a:off x="4952975" y="5150236"/>
            <a:ext cx="5568678" cy="8438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85099">
              <a:defRPr/>
            </a:pPr>
            <a:r>
              <a:rPr lang="zh-CN" altLang="en-US" sz="1371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371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  <a:p>
            <a:pPr defTabSz="1285099">
              <a:defRPr/>
            </a:pPr>
            <a:endParaRPr lang="en-US" altLang="zh-CN" sz="1371" kern="0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85099">
              <a:defRPr/>
            </a:pPr>
            <a:r>
              <a:rPr lang="zh-CN" altLang="en-US" sz="1371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371" kern="0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85" name="组合 284"/>
          <p:cNvGrpSpPr/>
          <p:nvPr/>
        </p:nvGrpSpPr>
        <p:grpSpPr>
          <a:xfrm rot="5400000">
            <a:off x="2212115" y="1237717"/>
            <a:ext cx="1882687" cy="2446063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8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8" name="TextBox 287"/>
          <p:cNvSpPr txBox="1"/>
          <p:nvPr/>
        </p:nvSpPr>
        <p:spPr>
          <a:xfrm>
            <a:off x="2324433" y="2315564"/>
            <a:ext cx="1117994" cy="374328"/>
          </a:xfrm>
          <a:prstGeom prst="rect">
            <a:avLst/>
          </a:prstGeom>
          <a:noFill/>
        </p:spPr>
        <p:txBody>
          <a:bodyPr wrap="none" lIns="96391" tIns="48194" rIns="96391" bIns="48194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grpSp>
        <p:nvGrpSpPr>
          <p:cNvPr id="289" name="组合 288"/>
          <p:cNvGrpSpPr/>
          <p:nvPr/>
        </p:nvGrpSpPr>
        <p:grpSpPr>
          <a:xfrm>
            <a:off x="1929838" y="1671987"/>
            <a:ext cx="545053" cy="545336"/>
            <a:chOff x="1807482" y="1521065"/>
            <a:chExt cx="517088" cy="517088"/>
          </a:xfrm>
        </p:grpSpPr>
        <p:sp>
          <p:nvSpPr>
            <p:cNvPr id="290" name="椭圆 289"/>
            <p:cNvSpPr/>
            <p:nvPr/>
          </p:nvSpPr>
          <p:spPr bwMode="auto">
            <a:xfrm>
              <a:off x="1807482" y="1521065"/>
              <a:ext cx="517088" cy="517088"/>
            </a:xfrm>
            <a:prstGeom prst="ellipse">
              <a:avLst/>
            </a:prstGeom>
            <a:solidFill>
              <a:schemeClr val="tx2"/>
            </a:solidFill>
            <a:ln w="9525" cap="flat" cmpd="sng" algn="ctr">
              <a:solidFill>
                <a:srgbClr val="F8F8F8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t" anchorCtr="0" compatLnSpc="1"/>
            <a:lstStyle/>
            <a:p>
              <a:pPr defTabSz="1285099">
                <a:defRPr/>
              </a:pPr>
              <a:endParaRPr lang="zh-CN" altLang="en-US" sz="253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1" name="TextBox 290"/>
            <p:cNvSpPr txBox="1"/>
            <p:nvPr/>
          </p:nvSpPr>
          <p:spPr>
            <a:xfrm>
              <a:off x="1883122" y="1548776"/>
              <a:ext cx="356162" cy="4568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85099">
                <a:defRPr/>
              </a:pPr>
              <a:r>
                <a:rPr lang="en-US" altLang="zh-CN" sz="253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53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6" name="组合 295"/>
          <p:cNvGrpSpPr/>
          <p:nvPr/>
        </p:nvGrpSpPr>
        <p:grpSpPr>
          <a:xfrm rot="5400000">
            <a:off x="1675678" y="4178798"/>
            <a:ext cx="1882687" cy="2446063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7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8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99" name="TextBox 298"/>
          <p:cNvSpPr txBox="1"/>
          <p:nvPr/>
        </p:nvSpPr>
        <p:spPr>
          <a:xfrm>
            <a:off x="1792840" y="5201352"/>
            <a:ext cx="1117994" cy="374328"/>
          </a:xfrm>
          <a:prstGeom prst="rect">
            <a:avLst/>
          </a:prstGeom>
          <a:noFill/>
        </p:spPr>
        <p:txBody>
          <a:bodyPr wrap="none" lIns="96391" tIns="48194" rIns="96391" bIns="48194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grpSp>
        <p:nvGrpSpPr>
          <p:cNvPr id="300" name="组合 299"/>
          <p:cNvGrpSpPr/>
          <p:nvPr/>
        </p:nvGrpSpPr>
        <p:grpSpPr>
          <a:xfrm>
            <a:off x="1394838" y="4583224"/>
            <a:ext cx="545053" cy="545336"/>
            <a:chOff x="1807482" y="1521065"/>
            <a:chExt cx="517088" cy="517088"/>
          </a:xfrm>
        </p:grpSpPr>
        <p:sp>
          <p:nvSpPr>
            <p:cNvPr id="301" name="椭圆 300"/>
            <p:cNvSpPr/>
            <p:nvPr/>
          </p:nvSpPr>
          <p:spPr bwMode="auto">
            <a:xfrm>
              <a:off x="1807482" y="1521065"/>
              <a:ext cx="517088" cy="5170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F8F8F8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t" anchorCtr="0" compatLnSpc="1"/>
            <a:lstStyle/>
            <a:p>
              <a:pPr defTabSz="1285099">
                <a:defRPr/>
              </a:pPr>
              <a:endParaRPr lang="zh-CN" altLang="en-US" sz="253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2" name="TextBox 301"/>
            <p:cNvSpPr txBox="1"/>
            <p:nvPr/>
          </p:nvSpPr>
          <p:spPr>
            <a:xfrm>
              <a:off x="1883122" y="1548776"/>
              <a:ext cx="356162" cy="4568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85099">
                <a:defRPr/>
              </a:pPr>
              <a:r>
                <a:rPr lang="en-US" altLang="zh-CN" sz="253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53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726261" y="2997692"/>
            <a:ext cx="2309179" cy="1795536"/>
            <a:chOff x="6206721" y="2132467"/>
            <a:chExt cx="1642672" cy="1277290"/>
          </a:xfrm>
          <a:solidFill>
            <a:schemeClr val="accent2"/>
          </a:solidFill>
        </p:grpSpPr>
        <p:sp>
          <p:nvSpPr>
            <p:cNvPr id="284" name="椭圆 34"/>
            <p:cNvSpPr/>
            <p:nvPr/>
          </p:nvSpPr>
          <p:spPr>
            <a:xfrm rot="16200000">
              <a:off x="6389412" y="1949776"/>
              <a:ext cx="1277290" cy="1642672"/>
            </a:xfrm>
            <a:custGeom>
              <a:avLst/>
              <a:gdLst/>
              <a:ahLst/>
              <a:cxnLst/>
              <a:rect l="l" t="t" r="r" b="b"/>
              <a:pathLst>
                <a:path w="1118836" h="1438889">
                  <a:moveTo>
                    <a:pt x="548270" y="0"/>
                  </a:moveTo>
                  <a:lnTo>
                    <a:pt x="721662" y="346785"/>
                  </a:lnTo>
                  <a:cubicBezTo>
                    <a:pt x="951885" y="413972"/>
                    <a:pt x="1118836" y="627225"/>
                    <a:pt x="1118836" y="879471"/>
                  </a:cubicBezTo>
                  <a:cubicBezTo>
                    <a:pt x="1118836" y="1188429"/>
                    <a:pt x="868376" y="1438889"/>
                    <a:pt x="559418" y="1438889"/>
                  </a:cubicBezTo>
                  <a:cubicBezTo>
                    <a:pt x="250460" y="1438889"/>
                    <a:pt x="0" y="1188429"/>
                    <a:pt x="0" y="879471"/>
                  </a:cubicBezTo>
                  <a:cubicBezTo>
                    <a:pt x="0" y="636984"/>
                    <a:pt x="154283" y="430531"/>
                    <a:pt x="370781" y="354978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3" name="椭圆 302"/>
            <p:cNvSpPr/>
            <p:nvPr/>
          </p:nvSpPr>
          <p:spPr>
            <a:xfrm>
              <a:off x="6635175" y="2187965"/>
              <a:ext cx="1175010" cy="117501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92" name="TextBox 291"/>
          <p:cNvSpPr txBox="1"/>
          <p:nvPr/>
        </p:nvSpPr>
        <p:spPr>
          <a:xfrm>
            <a:off x="9445723" y="3658143"/>
            <a:ext cx="1489891" cy="486795"/>
          </a:xfrm>
          <a:prstGeom prst="rect">
            <a:avLst/>
          </a:prstGeom>
          <a:noFill/>
        </p:spPr>
        <p:txBody>
          <a:bodyPr wrap="none" lIns="96391" tIns="48194" rIns="96391" bIns="48194" rtlCol="0">
            <a:spAutoFit/>
          </a:bodyPr>
          <a:lstStyle/>
          <a:p>
            <a:pPr algn="ctr"/>
            <a:r>
              <a:rPr lang="zh-CN" altLang="en-US" sz="25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grpSp>
        <p:nvGrpSpPr>
          <p:cNvPr id="293" name="组合 292"/>
          <p:cNvGrpSpPr/>
          <p:nvPr/>
        </p:nvGrpSpPr>
        <p:grpSpPr>
          <a:xfrm>
            <a:off x="9214439" y="3083582"/>
            <a:ext cx="545053" cy="545336"/>
            <a:chOff x="1807482" y="1521065"/>
            <a:chExt cx="517088" cy="517088"/>
          </a:xfrm>
        </p:grpSpPr>
        <p:sp>
          <p:nvSpPr>
            <p:cNvPr id="294" name="椭圆 293"/>
            <p:cNvSpPr/>
            <p:nvPr/>
          </p:nvSpPr>
          <p:spPr bwMode="auto">
            <a:xfrm>
              <a:off x="1807482" y="1521065"/>
              <a:ext cx="517088" cy="517088"/>
            </a:xfrm>
            <a:prstGeom prst="ellipse">
              <a:avLst/>
            </a:prstGeom>
            <a:solidFill>
              <a:schemeClr val="accent2"/>
            </a:solidFill>
            <a:ln w="9525" cap="flat" cmpd="sng" algn="ctr">
              <a:solidFill>
                <a:srgbClr val="F8F8F8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t" anchorCtr="0" compatLnSpc="1"/>
            <a:lstStyle/>
            <a:p>
              <a:pPr defTabSz="1285099">
                <a:defRPr/>
              </a:pPr>
              <a:endParaRPr lang="zh-CN" altLang="en-US" sz="253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5" name="TextBox 294"/>
            <p:cNvSpPr txBox="1"/>
            <p:nvPr/>
          </p:nvSpPr>
          <p:spPr>
            <a:xfrm>
              <a:off x="1883122" y="1548776"/>
              <a:ext cx="356162" cy="4568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85099">
                <a:defRPr/>
              </a:pPr>
              <a:r>
                <a:rPr lang="en-US" altLang="zh-CN" sz="253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53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0" name="直接连接符 29"/>
          <p:cNvCxnSpPr/>
          <p:nvPr/>
        </p:nvCxnSpPr>
        <p:spPr>
          <a:xfrm>
            <a:off x="1067533" y="887468"/>
            <a:ext cx="2609385" cy="0"/>
          </a:xfrm>
          <a:prstGeom prst="line">
            <a:avLst/>
          </a:prstGeom>
          <a:ln>
            <a:solidFill>
              <a:srgbClr val="19AA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313309" y="324110"/>
            <a:ext cx="609600" cy="609600"/>
            <a:chOff x="5486400" y="959005"/>
            <a:chExt cx="609600" cy="609600"/>
          </a:xfrm>
        </p:grpSpPr>
        <p:sp>
          <p:nvSpPr>
            <p:cNvPr id="32" name="椭圆 31"/>
            <p:cNvSpPr/>
            <p:nvPr/>
          </p:nvSpPr>
          <p:spPr>
            <a:xfrm>
              <a:off x="5486400" y="959005"/>
              <a:ext cx="609600" cy="609600"/>
            </a:xfrm>
            <a:prstGeom prst="ellipse">
              <a:avLst/>
            </a:prstGeom>
            <a:solidFill>
              <a:srgbClr val="AACF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Text Placeholder 12"/>
            <p:cNvSpPr txBox="1"/>
            <p:nvPr/>
          </p:nvSpPr>
          <p:spPr>
            <a:xfrm>
              <a:off x="5556681" y="1069102"/>
              <a:ext cx="491339" cy="406925"/>
            </a:xfrm>
            <a:prstGeom prst="rect">
              <a:avLst/>
            </a:prstGeom>
          </p:spPr>
          <p:txBody>
            <a:bodyPr lIns="0" tIns="60958" rIns="0" bIns="60958"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800" b="0" kern="1200" baseline="0">
                  <a:solidFill>
                    <a:schemeClr val="tx1"/>
                  </a:solidFill>
                  <a:latin typeface="Aller Light" panose="02000503000000020004" pitchFamily="2" charset="0"/>
                  <a:ea typeface="Roboto" pitchFamily="2" charset="0"/>
                  <a:cs typeface="+mn-cs"/>
                </a:defRPr>
              </a:lvl1pPr>
              <a:lvl2pPr marL="3429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GB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Text Placeholder 12"/>
          <p:cNvSpPr txBox="1"/>
          <p:nvPr/>
        </p:nvSpPr>
        <p:spPr>
          <a:xfrm>
            <a:off x="1056382" y="379865"/>
            <a:ext cx="2609385" cy="406925"/>
          </a:xfrm>
          <a:prstGeom prst="rect">
            <a:avLst/>
          </a:prstGeom>
        </p:spPr>
        <p:txBody>
          <a:bodyPr lIns="0" tIns="60958" rIns="0" bIns="60958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chemeClr val="tx1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2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5953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600"/>
                                            <p:tgtEl>
                                              <p:spTgt spid="2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" presetClass="path" presetSubtype="0" accel="50000" fill="hold" nodeType="with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117 -0.01134 C 0.02823 -0.05833 0.07181 -0.05764 0.09926 -0.00787 C 0.12644 0.04051 0.12696 0.11898 0.1003 0.16644 C 0.07337 0.21343 0.02966 0.21227 0.00234 0.16343 C -0.02498 0.11412 -0.0255 0.03611 0.00117 -0.01134 Z " pathEditMode="relative" rAng="-2685120" ptsTypes="fffff" p14:bounceEnd="10000">
                                          <p:cBhvr>
                                            <p:cTn id="9" dur="1000" fill="hold"/>
                                            <p:tgtEl>
                                              <p:spTgt spid="28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956" y="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8" fill="hold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2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500" fill="hold"/>
                                            <p:tgtEl>
                                              <p:spTgt spid="2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8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8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8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300"/>
                                            <p:tgtEl>
                                              <p:spTgt spid="2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600"/>
                                            <p:tgtEl>
                                              <p:spTgt spid="2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" presetClass="path" presetSubtype="0" accel="50000" fill="hold" nodeType="with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117 -0.01134 C 0.02823 -0.05833 0.07181 -0.05764 0.09926 -0.00787 C 0.12644 0.04051 0.12696 0.11898 0.1003 0.16644 C 0.07337 0.21343 0.02966 0.21227 0.00234 0.16343 C -0.02498 0.11412 -0.0255 0.03611 0.00117 -0.01134 Z " pathEditMode="relative" rAng="-2685120" ptsTypes="fffff" p14:bounceEnd="10000">
                                          <p:cBhvr>
                                            <p:cTn id="35" dur="10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956" y="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1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9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8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2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2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3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5" dur="300"/>
                                            <p:tgtEl>
                                              <p:spTgt spid="2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600"/>
                                            <p:tgtEl>
                                              <p:spTgt spid="3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" presetClass="path" presetSubtype="0" accel="50000" fill="hold" nodeType="with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117 -0.01134 C 0.02823 -0.05833 0.07181 -0.05764 0.09926 -0.00787 C 0.12644 0.04051 0.12696 0.11898 0.1003 0.16644 C 0.07337 0.21343 0.02966 0.21227 0.00234 0.16343 C -0.02498 0.11412 -0.0255 0.03611 0.00117 -0.01134 Z " pathEditMode="relative" rAng="-2685120" ptsTypes="fffff" p14:bounceEnd="10000">
                                          <p:cBhvr>
                                            <p:cTn id="61" dur="1000" fill="hold"/>
                                            <p:tgtEl>
                                              <p:spTgt spid="30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956" y="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8" fill="hold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4" dur="500" fill="hold"/>
                                            <p:tgtEl>
                                              <p:spTgt spid="2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5" dur="500" fill="hold"/>
                                            <p:tgtEl>
                                              <p:spTgt spid="2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7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2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2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29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2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7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300"/>
                                            <p:tgtEl>
                                              <p:spTgt spid="2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8" grpId="0" animBg="1"/>
          <p:bldP spid="279" grpId="0" animBg="1"/>
          <p:bldP spid="280" grpId="0" animBg="1"/>
          <p:bldP spid="281" grpId="0"/>
          <p:bldP spid="282" grpId="0"/>
          <p:bldP spid="283" grpId="0"/>
          <p:bldP spid="288" grpId="0"/>
          <p:bldP spid="299" grpId="0"/>
          <p:bldP spid="29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600"/>
                                            <p:tgtEl>
                                              <p:spTgt spid="2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" presetClass="path" presetSubtype="0" ac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117 -0.01134 C 0.02823 -0.05833 0.07181 -0.05764 0.09926 -0.00787 C 0.12644 0.04051 0.12696 0.11898 0.1003 0.16644 C 0.07337 0.21343 0.02966 0.21227 0.00234 0.16343 C -0.02498 0.11412 -0.0255 0.03611 0.00117 -0.01134 Z " pathEditMode="relative" rAng="-2685120" ptsTypes="fffff">
                                          <p:cBhvr>
                                            <p:cTn id="9" dur="1000" fill="hold"/>
                                            <p:tgtEl>
                                              <p:spTgt spid="28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956" y="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8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8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8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300"/>
                                            <p:tgtEl>
                                              <p:spTgt spid="2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600"/>
                                            <p:tgtEl>
                                              <p:spTgt spid="2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" presetClass="path" presetSubtype="0" ac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117 -0.01134 C 0.02823 -0.05833 0.07181 -0.05764 0.09926 -0.00787 C 0.12644 0.04051 0.12696 0.11898 0.1003 0.16644 C 0.07337 0.21343 0.02966 0.21227 0.00234 0.16343 C -0.02498 0.11412 -0.0255 0.03611 0.00117 -0.01134 Z " pathEditMode="relative" rAng="-2685120" ptsTypes="fffff">
                                          <p:cBhvr>
                                            <p:cTn id="35" dur="10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956" y="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1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9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8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2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2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3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5" dur="300"/>
                                            <p:tgtEl>
                                              <p:spTgt spid="2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600"/>
                                            <p:tgtEl>
                                              <p:spTgt spid="3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" presetClass="path" presetSubtype="0" ac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117 -0.01134 C 0.02823 -0.05833 0.07181 -0.05764 0.09926 -0.00787 C 0.12644 0.04051 0.12696 0.11898 0.1003 0.16644 C 0.07337 0.21343 0.02966 0.21227 0.00234 0.16343 C -0.02498 0.11412 -0.0255 0.03611 0.00117 -0.01134 Z " pathEditMode="relative" rAng="-2685120" ptsTypes="fffff">
                                          <p:cBhvr>
                                            <p:cTn id="61" dur="1000" fill="hold"/>
                                            <p:tgtEl>
                                              <p:spTgt spid="30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956" y="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2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2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7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2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2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29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2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7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300"/>
                                            <p:tgtEl>
                                              <p:spTgt spid="2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8" grpId="0" animBg="1"/>
          <p:bldP spid="279" grpId="0" animBg="1"/>
          <p:bldP spid="280" grpId="0" animBg="1"/>
          <p:bldP spid="281" grpId="0"/>
          <p:bldP spid="282" grpId="0"/>
          <p:bldP spid="283" grpId="0"/>
          <p:bldP spid="288" grpId="0"/>
          <p:bldP spid="299" grpId="0"/>
          <p:bldP spid="292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43"/>
          <a:stretch>
            <a:fillRect/>
          </a:stretch>
        </p:blipFill>
        <p:spPr>
          <a:xfrm flipH="1">
            <a:off x="0" y="1"/>
            <a:ext cx="12858750" cy="7238412"/>
          </a:xfrm>
          <a:prstGeom prst="rect">
            <a:avLst/>
          </a:prstGeom>
        </p:spPr>
      </p:pic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6082112" y="2294732"/>
            <a:ext cx="674402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6000" cap="all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谢谢您的耐心聆听</a:t>
            </a:r>
            <a:endParaRPr lang="zh-CN" altLang="en-US" sz="6000" cap="all" dirty="0">
              <a:solidFill>
                <a:schemeClr val="tx1">
                  <a:lumMod val="75000"/>
                  <a:lumOff val="2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317807" y="1250699"/>
            <a:ext cx="23762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6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endParaRPr lang="zh-CN" altLang="en-US" sz="6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7221463" y="3361947"/>
            <a:ext cx="5472608" cy="0"/>
          </a:xfrm>
          <a:prstGeom prst="line">
            <a:avLst/>
          </a:prstGeom>
          <a:ln w="22225">
            <a:solidFill>
              <a:schemeClr val="tx1">
                <a:lumMod val="75000"/>
                <a:lumOff val="2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7287591" y="3465051"/>
            <a:ext cx="5421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适用于：教师说课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课件模板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学期汇报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公开课演讲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140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AF393CF-FC60-4AA0-A2A9-5BAFA68ABDA0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复古风说课课件PPT模板"/>
</p:tagLst>
</file>

<file path=ppt/theme/theme1.xml><?xml version="1.0" encoding="utf-8"?>
<a:theme xmlns:a="http://schemas.openxmlformats.org/drawingml/2006/main" name="自定义设计方案">
  <a:themeElements>
    <a:clrScheme name="自定义 2">
      <a:dk1>
        <a:sysClr val="windowText" lastClr="000000"/>
      </a:dk1>
      <a:lt1>
        <a:sysClr val="window" lastClr="FFFFFF"/>
      </a:lt1>
      <a:dk2>
        <a:srgbClr val="323232"/>
      </a:dk2>
      <a:lt2>
        <a:srgbClr val="8DC182"/>
      </a:lt2>
      <a:accent1>
        <a:srgbClr val="8DC182"/>
      </a:accent1>
      <a:accent2>
        <a:srgbClr val="B3D5AB"/>
      </a:accent2>
      <a:accent3>
        <a:srgbClr val="A9DB66"/>
      </a:accent3>
      <a:accent4>
        <a:srgbClr val="4E8542"/>
      </a:accent4>
      <a:accent5>
        <a:srgbClr val="3A6331"/>
      </a:accent5>
      <a:accent6>
        <a:srgbClr val="50771B"/>
      </a:accent6>
      <a:hlink>
        <a:srgbClr val="6B9F25"/>
      </a:hlink>
      <a:folHlink>
        <a:srgbClr val="B26B02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>
            <a:alpha val="5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2139</Words>
  <Application>Microsoft Office PowerPoint</Application>
  <PresentationFormat>自定义</PresentationFormat>
  <Paragraphs>298</Paragraphs>
  <Slides>23</Slides>
  <Notes>23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复古风说课课件PPT模板</dc:title>
  <dc:creator/>
  <cp:lastModifiedBy/>
  <cp:revision>2</cp:revision>
  <dcterms:created xsi:type="dcterms:W3CDTF">2016-09-19T15:34:00Z</dcterms:created>
  <dcterms:modified xsi:type="dcterms:W3CDTF">2018-01-29T03:02:37Z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